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62"/>
  </p:notesMasterIdLst>
  <p:handoutMasterIdLst>
    <p:handoutMasterId r:id="rId63"/>
  </p:handoutMasterIdLst>
  <p:sldIdLst>
    <p:sldId id="583" r:id="rId4"/>
    <p:sldId id="550" r:id="rId5"/>
    <p:sldId id="317" r:id="rId6"/>
    <p:sldId id="271" r:id="rId7"/>
    <p:sldId id="329" r:id="rId8"/>
    <p:sldId id="289" r:id="rId9"/>
    <p:sldId id="528" r:id="rId10"/>
    <p:sldId id="281" r:id="rId11"/>
    <p:sldId id="314" r:id="rId12"/>
    <p:sldId id="298" r:id="rId13"/>
    <p:sldId id="554" r:id="rId14"/>
    <p:sldId id="555" r:id="rId15"/>
    <p:sldId id="443" r:id="rId16"/>
    <p:sldId id="557" r:id="rId17"/>
    <p:sldId id="544" r:id="rId18"/>
    <p:sldId id="545" r:id="rId19"/>
    <p:sldId id="513" r:id="rId20"/>
    <p:sldId id="427" r:id="rId21"/>
    <p:sldId id="551" r:id="rId22"/>
    <p:sldId id="569" r:id="rId23"/>
    <p:sldId id="338" r:id="rId24"/>
    <p:sldId id="337" r:id="rId25"/>
    <p:sldId id="558" r:id="rId26"/>
    <p:sldId id="559" r:id="rId27"/>
    <p:sldId id="549" r:id="rId28"/>
    <p:sldId id="560" r:id="rId29"/>
    <p:sldId id="561" r:id="rId30"/>
    <p:sldId id="565" r:id="rId31"/>
    <p:sldId id="562" r:id="rId32"/>
    <p:sldId id="567" r:id="rId33"/>
    <p:sldId id="280" r:id="rId34"/>
    <p:sldId id="563" r:id="rId35"/>
    <p:sldId id="285" r:id="rId36"/>
    <p:sldId id="340" r:id="rId37"/>
    <p:sldId id="527" r:id="rId38"/>
    <p:sldId id="521" r:id="rId39"/>
    <p:sldId id="564" r:id="rId40"/>
    <p:sldId id="342" r:id="rId41"/>
    <p:sldId id="518" r:id="rId42"/>
    <p:sldId id="332" r:id="rId43"/>
    <p:sldId id="568" r:id="rId44"/>
    <p:sldId id="270" r:id="rId45"/>
    <p:sldId id="279" r:id="rId46"/>
    <p:sldId id="363" r:id="rId47"/>
    <p:sldId id="525" r:id="rId48"/>
    <p:sldId id="570" r:id="rId49"/>
    <p:sldId id="571" r:id="rId50"/>
    <p:sldId id="572" r:id="rId51"/>
    <p:sldId id="573" r:id="rId52"/>
    <p:sldId id="574" r:id="rId53"/>
    <p:sldId id="575" r:id="rId54"/>
    <p:sldId id="576" r:id="rId55"/>
    <p:sldId id="577" r:id="rId56"/>
    <p:sldId id="578" r:id="rId57"/>
    <p:sldId id="579" r:id="rId58"/>
    <p:sldId id="580" r:id="rId59"/>
    <p:sldId id="307" r:id="rId60"/>
    <p:sldId id="31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2" clrIdx="0">
    <p:extLst>
      <p:ext uri="{19B8F6BF-5375-455C-9EA6-DF929625EA0E}">
        <p15:presenceInfo xmlns:p15="http://schemas.microsoft.com/office/powerpoint/2012/main" xmlns=""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6E5D8"/>
    <a:srgbClr val="85C2F8"/>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667" autoAdjust="0"/>
    <p:restoredTop sz="94660"/>
  </p:normalViewPr>
  <p:slideViewPr>
    <p:cSldViewPr snapToGrid="0" showGuides="1">
      <p:cViewPr>
        <p:scale>
          <a:sx n="70" d="100"/>
          <a:sy n="70" d="100"/>
        </p:scale>
        <p:origin x="-672" y="-54"/>
      </p:cViewPr>
      <p:guideLst>
        <p:guide orient="horz" pos="2136"/>
        <p:guide pos="3840"/>
      </p:guideLst>
    </p:cSldViewPr>
  </p:slideViewPr>
  <p:notesTextViewPr>
    <p:cViewPr>
      <p:scale>
        <a:sx n="1" d="1"/>
        <a:sy n="1" d="1"/>
      </p:scale>
      <p:origin x="0" y="0"/>
    </p:cViewPr>
  </p:notesTextViewPr>
  <p:notesViewPr>
    <p:cSldViewPr snapToGrid="0">
      <p:cViewPr varScale="1">
        <p:scale>
          <a:sx n="63" d="100"/>
          <a:sy n="63" d="100"/>
        </p:scale>
        <p:origin x="3134" y="6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10T08:25:02.975" idx="1">
    <p:pos x="10" y="10"/>
    <p:text>Từ đó, có thể rút ra kết luận là giữa sự gia tăng dân số và sự phát triển xã hội có mối quan hệ mật thiết. Sự bùng nổ dân số sẽ dẫn tới đói nghèo, lạc hậu, kinh tế kém phát triển, văn hóa, giáo dục không được nâng cao … Ngược lại, khi kinh tế, văn hóa, giáo dục kém phát triển thì sẽ không thể khống chế được sự bùng nổ và gia tăng dân số</p:text>
    <p:extLst>
      <p:ext uri="{C676402C-5697-4E1C-873F-D02D1690AC5C}">
        <p15:threadingInfo xmlns:p15="http://schemas.microsoft.com/office/powerpoint/2012/main" xmlns=""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7-10T08:37:49.322" idx="2">
    <p:pos x="7342" y="122"/>
    <p:text>Con đường tốt nhất để hạn chế gia tăng dân số là đẩy mạnh giáo dục cho phụ nữ. Bởi vì sinh đẻ là quyền của phụ nữ, không thể cấm đoán hay dùng các biện pháp thô bạo đối với họ. Chỉ có giáo dục mới giúp họ hiểu ra nguy cơ của vấn đề bùng nổ dân số, vấn đề dân số gắn liền với đói nghèo hay hạnh phúc.</p:text>
    <p:extLst>
      <p:ext uri="{C676402C-5697-4E1C-873F-D02D1690AC5C}">
        <p15:threadingInfo xmlns:p15="http://schemas.microsoft.com/office/powerpoint/2012/main" xmlns=""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4D425A7-1E14-478D-815B-37587E6593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a:extLst>
              <a:ext uri="{FF2B5EF4-FFF2-40B4-BE49-F238E27FC236}">
                <a16:creationId xmlns:a16="http://schemas.microsoft.com/office/drawing/2014/main" xmlns="" id="{E4418471-B376-4915-B03C-E656A42A8E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554FC8-B802-466C-A410-FE3693FDF2A7}" type="datetimeFigureOut">
              <a:rPr lang="en-SG" smtClean="0"/>
              <a:pPr/>
              <a:t>17/10/2020</a:t>
            </a:fld>
            <a:endParaRPr lang="en-SG"/>
          </a:p>
        </p:txBody>
      </p:sp>
      <p:sp>
        <p:nvSpPr>
          <p:cNvPr id="4" name="Footer Placeholder 3">
            <a:extLst>
              <a:ext uri="{FF2B5EF4-FFF2-40B4-BE49-F238E27FC236}">
                <a16:creationId xmlns:a16="http://schemas.microsoft.com/office/drawing/2014/main" xmlns="" id="{2962A6E4-67F7-4208-A5B9-BA0C0CB44C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a:extLst>
              <a:ext uri="{FF2B5EF4-FFF2-40B4-BE49-F238E27FC236}">
                <a16:creationId xmlns:a16="http://schemas.microsoft.com/office/drawing/2014/main" xmlns="" id="{D2295AC0-B18D-4639-9E28-35E4C1E86B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0D02F8-A5DB-48BF-AF72-0586672E812D}" type="slidenum">
              <a:rPr lang="en-SG" smtClean="0"/>
              <a:pPr/>
              <a:t>‹#›</a:t>
            </a:fld>
            <a:endParaRPr lang="en-SG"/>
          </a:p>
        </p:txBody>
      </p:sp>
    </p:spTree>
    <p:extLst>
      <p:ext uri="{BB962C8B-B14F-4D97-AF65-F5344CB8AC3E}">
        <p14:creationId xmlns:p14="http://schemas.microsoft.com/office/powerpoint/2010/main" xmlns="" val="3175786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A07EE-43BF-44DA-8055-A480E14FA689}" type="datetimeFigureOut">
              <a:rPr lang="en-US" smtClean="0"/>
              <a:pPr/>
              <a:t>10/17/2020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78B23-3111-49B0-96D6-DAE6AECAD7F0}" type="slidenum">
              <a:rPr lang="en-US" smtClean="0"/>
              <a:pPr/>
              <a:t>‹#›</a:t>
            </a:fld>
            <a:endParaRPr lang="en-US"/>
          </a:p>
        </p:txBody>
      </p:sp>
    </p:spTree>
    <p:extLst>
      <p:ext uri="{BB962C8B-B14F-4D97-AF65-F5344CB8AC3E}">
        <p14:creationId xmlns:p14="http://schemas.microsoft.com/office/powerpoint/2010/main" xmlns="" val="183319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2</a:t>
            </a:fld>
            <a:endParaRPr lang="en-US"/>
          </a:p>
        </p:txBody>
      </p:sp>
    </p:spTree>
    <p:extLst>
      <p:ext uri="{BB962C8B-B14F-4D97-AF65-F5344CB8AC3E}">
        <p14:creationId xmlns:p14="http://schemas.microsoft.com/office/powerpoint/2010/main" xmlns="" val="3891148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11</a:t>
            </a:fld>
            <a:endParaRPr lang="en-US"/>
          </a:p>
        </p:txBody>
      </p:sp>
    </p:spTree>
    <p:extLst>
      <p:ext uri="{BB962C8B-B14F-4D97-AF65-F5344CB8AC3E}">
        <p14:creationId xmlns:p14="http://schemas.microsoft.com/office/powerpoint/2010/main" xmlns="" val="2734290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12</a:t>
            </a:fld>
            <a:endParaRPr lang="en-US"/>
          </a:p>
        </p:txBody>
      </p:sp>
    </p:spTree>
    <p:extLst>
      <p:ext uri="{BB962C8B-B14F-4D97-AF65-F5344CB8AC3E}">
        <p14:creationId xmlns:p14="http://schemas.microsoft.com/office/powerpoint/2010/main" xmlns="" val="3024484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13</a:t>
            </a:fld>
            <a:endParaRPr lang="en-US"/>
          </a:p>
        </p:txBody>
      </p:sp>
    </p:spTree>
    <p:extLst>
      <p:ext uri="{BB962C8B-B14F-4D97-AF65-F5344CB8AC3E}">
        <p14:creationId xmlns:p14="http://schemas.microsoft.com/office/powerpoint/2010/main" xmlns="" val="1410431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14</a:t>
            </a:fld>
            <a:endParaRPr lang="en-US"/>
          </a:p>
        </p:txBody>
      </p:sp>
    </p:spTree>
    <p:extLst>
      <p:ext uri="{BB962C8B-B14F-4D97-AF65-F5344CB8AC3E}">
        <p14:creationId xmlns:p14="http://schemas.microsoft.com/office/powerpoint/2010/main" xmlns="" val="23633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15</a:t>
            </a:fld>
            <a:endParaRPr lang="en-US"/>
          </a:p>
        </p:txBody>
      </p:sp>
    </p:spTree>
    <p:extLst>
      <p:ext uri="{BB962C8B-B14F-4D97-AF65-F5344CB8AC3E}">
        <p14:creationId xmlns:p14="http://schemas.microsoft.com/office/powerpoint/2010/main" xmlns="" val="2593483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16</a:t>
            </a:fld>
            <a:endParaRPr lang="en-US"/>
          </a:p>
        </p:txBody>
      </p:sp>
    </p:spTree>
    <p:extLst>
      <p:ext uri="{BB962C8B-B14F-4D97-AF65-F5344CB8AC3E}">
        <p14:creationId xmlns:p14="http://schemas.microsoft.com/office/powerpoint/2010/main" xmlns="" val="2401250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17</a:t>
            </a:fld>
            <a:endParaRPr lang="en-US"/>
          </a:p>
        </p:txBody>
      </p:sp>
    </p:spTree>
    <p:extLst>
      <p:ext uri="{BB962C8B-B14F-4D97-AF65-F5344CB8AC3E}">
        <p14:creationId xmlns:p14="http://schemas.microsoft.com/office/powerpoint/2010/main" xmlns="" val="3305841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18</a:t>
            </a:fld>
            <a:endParaRPr lang="en-US"/>
          </a:p>
        </p:txBody>
      </p:sp>
    </p:spTree>
    <p:extLst>
      <p:ext uri="{BB962C8B-B14F-4D97-AF65-F5344CB8AC3E}">
        <p14:creationId xmlns:p14="http://schemas.microsoft.com/office/powerpoint/2010/main" xmlns="" val="2925598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19</a:t>
            </a:fld>
            <a:endParaRPr lang="en-US"/>
          </a:p>
        </p:txBody>
      </p:sp>
    </p:spTree>
    <p:extLst>
      <p:ext uri="{BB962C8B-B14F-4D97-AF65-F5344CB8AC3E}">
        <p14:creationId xmlns:p14="http://schemas.microsoft.com/office/powerpoint/2010/main" xmlns="" val="3114207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20</a:t>
            </a:fld>
            <a:endParaRPr lang="en-US"/>
          </a:p>
        </p:txBody>
      </p:sp>
    </p:spTree>
    <p:extLst>
      <p:ext uri="{BB962C8B-B14F-4D97-AF65-F5344CB8AC3E}">
        <p14:creationId xmlns:p14="http://schemas.microsoft.com/office/powerpoint/2010/main" xmlns="" val="606319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3</a:t>
            </a:fld>
            <a:endParaRPr lang="en-US"/>
          </a:p>
        </p:txBody>
      </p:sp>
    </p:spTree>
    <p:extLst>
      <p:ext uri="{BB962C8B-B14F-4D97-AF65-F5344CB8AC3E}">
        <p14:creationId xmlns:p14="http://schemas.microsoft.com/office/powerpoint/2010/main" xmlns="" val="1725919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21</a:t>
            </a:fld>
            <a:endParaRPr lang="en-US"/>
          </a:p>
        </p:txBody>
      </p:sp>
    </p:spTree>
    <p:extLst>
      <p:ext uri="{BB962C8B-B14F-4D97-AF65-F5344CB8AC3E}">
        <p14:creationId xmlns:p14="http://schemas.microsoft.com/office/powerpoint/2010/main" xmlns="" val="322494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36754C3A-0695-408B-9A2C-F5166FD363F0}"/>
              </a:ext>
            </a:extLst>
          </p:cNvPr>
          <p:cNvSpPr>
            <a:spLocks noGrp="1" noChangeArrowheads="1"/>
          </p:cNvSpPr>
          <p:nvPr>
            <p:ph type="sldNum" sz="quarter" idx="5"/>
          </p:nvPr>
        </p:nvSpPr>
        <p:spPr>
          <a:ln/>
        </p:spPr>
        <p:txBody>
          <a:bodyPr/>
          <a:lstStyle/>
          <a:p>
            <a:fld id="{7A2E0318-3636-4374-8612-ABF6CF7526E6}" type="slidenum">
              <a:rPr lang="en-US" altLang="en-US"/>
              <a:pPr/>
              <a:t>22</a:t>
            </a:fld>
            <a:endParaRPr lang="en-US" altLang="en-US"/>
          </a:p>
        </p:txBody>
      </p:sp>
      <p:sp>
        <p:nvSpPr>
          <p:cNvPr id="218114" name="Rectangle 2">
            <a:extLst>
              <a:ext uri="{FF2B5EF4-FFF2-40B4-BE49-F238E27FC236}">
                <a16:creationId xmlns:a16="http://schemas.microsoft.com/office/drawing/2014/main" xmlns="" id="{D30FCFC0-F292-4B83-AF14-1264FE9A6F6B}"/>
              </a:ext>
            </a:extLst>
          </p:cNvPr>
          <p:cNvSpPr>
            <a:spLocks noGrp="1" noRot="1" noChangeAspect="1" noChangeArrowheads="1" noTextEdit="1"/>
          </p:cNvSpPr>
          <p:nvPr>
            <p:ph type="sldImg"/>
          </p:nvPr>
        </p:nvSpPr>
        <p:spPr>
          <a:ln/>
        </p:spPr>
      </p:sp>
      <p:sp>
        <p:nvSpPr>
          <p:cNvPr id="218115" name="Rectangle 3">
            <a:extLst>
              <a:ext uri="{FF2B5EF4-FFF2-40B4-BE49-F238E27FC236}">
                <a16:creationId xmlns:a16="http://schemas.microsoft.com/office/drawing/2014/main" xmlns="" id="{BCBE67FC-F431-4832-988F-0D8965786883}"/>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23</a:t>
            </a:fld>
            <a:endParaRPr lang="en-US"/>
          </a:p>
        </p:txBody>
      </p:sp>
    </p:spTree>
    <p:extLst>
      <p:ext uri="{BB962C8B-B14F-4D97-AF65-F5344CB8AC3E}">
        <p14:creationId xmlns:p14="http://schemas.microsoft.com/office/powerpoint/2010/main" xmlns="" val="740564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24</a:t>
            </a:fld>
            <a:endParaRPr lang="en-US"/>
          </a:p>
        </p:txBody>
      </p:sp>
    </p:spTree>
    <p:extLst>
      <p:ext uri="{BB962C8B-B14F-4D97-AF65-F5344CB8AC3E}">
        <p14:creationId xmlns:p14="http://schemas.microsoft.com/office/powerpoint/2010/main" xmlns="" val="159403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25</a:t>
            </a:fld>
            <a:endParaRPr lang="en-US"/>
          </a:p>
        </p:txBody>
      </p:sp>
    </p:spTree>
    <p:extLst>
      <p:ext uri="{BB962C8B-B14F-4D97-AF65-F5344CB8AC3E}">
        <p14:creationId xmlns:p14="http://schemas.microsoft.com/office/powerpoint/2010/main" xmlns="" val="191835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26</a:t>
            </a:fld>
            <a:endParaRPr lang="en-US"/>
          </a:p>
        </p:txBody>
      </p:sp>
    </p:spTree>
    <p:extLst>
      <p:ext uri="{BB962C8B-B14F-4D97-AF65-F5344CB8AC3E}">
        <p14:creationId xmlns:p14="http://schemas.microsoft.com/office/powerpoint/2010/main" xmlns="" val="3125367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27</a:t>
            </a:fld>
            <a:endParaRPr lang="en-US"/>
          </a:p>
        </p:txBody>
      </p:sp>
    </p:spTree>
    <p:extLst>
      <p:ext uri="{BB962C8B-B14F-4D97-AF65-F5344CB8AC3E}">
        <p14:creationId xmlns:p14="http://schemas.microsoft.com/office/powerpoint/2010/main" xmlns="" val="3111077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28</a:t>
            </a:fld>
            <a:endParaRPr lang="en-US"/>
          </a:p>
        </p:txBody>
      </p:sp>
    </p:spTree>
    <p:extLst>
      <p:ext uri="{BB962C8B-B14F-4D97-AF65-F5344CB8AC3E}">
        <p14:creationId xmlns:p14="http://schemas.microsoft.com/office/powerpoint/2010/main" xmlns="" val="3195574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30</a:t>
            </a:fld>
            <a:endParaRPr lang="en-US"/>
          </a:p>
        </p:txBody>
      </p:sp>
    </p:spTree>
    <p:extLst>
      <p:ext uri="{BB962C8B-B14F-4D97-AF65-F5344CB8AC3E}">
        <p14:creationId xmlns:p14="http://schemas.microsoft.com/office/powerpoint/2010/main" xmlns="" val="599319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31</a:t>
            </a:fld>
            <a:endParaRPr lang="en-US"/>
          </a:p>
        </p:txBody>
      </p:sp>
    </p:spTree>
    <p:extLst>
      <p:ext uri="{BB962C8B-B14F-4D97-AF65-F5344CB8AC3E}">
        <p14:creationId xmlns:p14="http://schemas.microsoft.com/office/powerpoint/2010/main" xmlns="" val="3388851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4</a:t>
            </a:fld>
            <a:endParaRPr lang="en-US"/>
          </a:p>
        </p:txBody>
      </p:sp>
    </p:spTree>
    <p:extLst>
      <p:ext uri="{BB962C8B-B14F-4D97-AF65-F5344CB8AC3E}">
        <p14:creationId xmlns:p14="http://schemas.microsoft.com/office/powerpoint/2010/main" xmlns="" val="545276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32</a:t>
            </a:fld>
            <a:endParaRPr lang="en-US"/>
          </a:p>
        </p:txBody>
      </p:sp>
    </p:spTree>
    <p:extLst>
      <p:ext uri="{BB962C8B-B14F-4D97-AF65-F5344CB8AC3E}">
        <p14:creationId xmlns:p14="http://schemas.microsoft.com/office/powerpoint/2010/main" xmlns="" val="3638573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33</a:t>
            </a:fld>
            <a:endParaRPr lang="en-US"/>
          </a:p>
        </p:txBody>
      </p:sp>
    </p:spTree>
    <p:extLst>
      <p:ext uri="{BB962C8B-B14F-4D97-AF65-F5344CB8AC3E}">
        <p14:creationId xmlns:p14="http://schemas.microsoft.com/office/powerpoint/2010/main" xmlns="" val="2997000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34</a:t>
            </a:fld>
            <a:endParaRPr lang="en-US"/>
          </a:p>
        </p:txBody>
      </p:sp>
    </p:spTree>
    <p:extLst>
      <p:ext uri="{BB962C8B-B14F-4D97-AF65-F5344CB8AC3E}">
        <p14:creationId xmlns:p14="http://schemas.microsoft.com/office/powerpoint/2010/main" xmlns="" val="1319023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35</a:t>
            </a:fld>
            <a:endParaRPr lang="en-US"/>
          </a:p>
        </p:txBody>
      </p:sp>
    </p:spTree>
    <p:extLst>
      <p:ext uri="{BB962C8B-B14F-4D97-AF65-F5344CB8AC3E}">
        <p14:creationId xmlns:p14="http://schemas.microsoft.com/office/powerpoint/2010/main" xmlns="" val="1821649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AADCE68E-BF49-46BE-8B31-D75E09424F95}"/>
              </a:ext>
            </a:extLst>
          </p:cNvPr>
          <p:cNvSpPr>
            <a:spLocks noGrp="1" noChangeArrowheads="1"/>
          </p:cNvSpPr>
          <p:nvPr>
            <p:ph type="sldNum" sz="quarter" idx="5"/>
          </p:nvPr>
        </p:nvSpPr>
        <p:spPr>
          <a:ln/>
        </p:spPr>
        <p:txBody>
          <a:bodyPr/>
          <a:lstStyle/>
          <a:p>
            <a:fld id="{1307E755-EF1C-488A-B90A-1608D1DD5432}" type="slidenum">
              <a:rPr lang="en-US" altLang="en-US"/>
              <a:pPr/>
              <a:t>36</a:t>
            </a:fld>
            <a:endParaRPr lang="en-US" altLang="en-US"/>
          </a:p>
        </p:txBody>
      </p:sp>
      <p:sp>
        <p:nvSpPr>
          <p:cNvPr id="210946" name="Rectangle 2">
            <a:extLst>
              <a:ext uri="{FF2B5EF4-FFF2-40B4-BE49-F238E27FC236}">
                <a16:creationId xmlns:a16="http://schemas.microsoft.com/office/drawing/2014/main" xmlns="" id="{3B81FDCD-8D99-4DB8-825A-69CD6BCC65AF}"/>
              </a:ext>
            </a:extLst>
          </p:cNvPr>
          <p:cNvSpPr>
            <a:spLocks noGrp="1" noRot="1" noChangeAspect="1" noChangeArrowheads="1" noTextEdit="1"/>
          </p:cNvSpPr>
          <p:nvPr>
            <p:ph type="sldImg"/>
          </p:nvPr>
        </p:nvSpPr>
        <p:spPr>
          <a:ln/>
        </p:spPr>
      </p:sp>
      <p:sp>
        <p:nvSpPr>
          <p:cNvPr id="210947" name="Rectangle 3">
            <a:extLst>
              <a:ext uri="{FF2B5EF4-FFF2-40B4-BE49-F238E27FC236}">
                <a16:creationId xmlns:a16="http://schemas.microsoft.com/office/drawing/2014/main" xmlns="" id="{CD0D1344-6319-4E84-87A5-CA4DF80B04C2}"/>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37</a:t>
            </a:fld>
            <a:endParaRPr lang="en-US"/>
          </a:p>
        </p:txBody>
      </p:sp>
    </p:spTree>
    <p:extLst>
      <p:ext uri="{BB962C8B-B14F-4D97-AF65-F5344CB8AC3E}">
        <p14:creationId xmlns:p14="http://schemas.microsoft.com/office/powerpoint/2010/main" xmlns="" val="3164420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DC04E755-72D2-4BAF-BDF6-E861C532F1D6}"/>
              </a:ext>
            </a:extLst>
          </p:cNvPr>
          <p:cNvSpPr>
            <a:spLocks noGrp="1" noChangeArrowheads="1"/>
          </p:cNvSpPr>
          <p:nvPr>
            <p:ph type="sldNum" sz="quarter" idx="5"/>
          </p:nvPr>
        </p:nvSpPr>
        <p:spPr>
          <a:ln/>
        </p:spPr>
        <p:txBody>
          <a:bodyPr/>
          <a:lstStyle/>
          <a:p>
            <a:fld id="{D9DD082C-3876-4234-B2D4-F43A21E6FFD0}" type="slidenum">
              <a:rPr lang="en-US" altLang="en-US"/>
              <a:pPr/>
              <a:t>38</a:t>
            </a:fld>
            <a:endParaRPr lang="en-US" altLang="en-US"/>
          </a:p>
        </p:txBody>
      </p:sp>
      <p:sp>
        <p:nvSpPr>
          <p:cNvPr id="214018" name="Rectangle 2">
            <a:extLst>
              <a:ext uri="{FF2B5EF4-FFF2-40B4-BE49-F238E27FC236}">
                <a16:creationId xmlns:a16="http://schemas.microsoft.com/office/drawing/2014/main" xmlns="" id="{60F51202-08D0-4664-AF1E-828F2957D571}"/>
              </a:ext>
            </a:extLst>
          </p:cNvPr>
          <p:cNvSpPr>
            <a:spLocks noGrp="1" noRot="1" noChangeAspect="1" noChangeArrowheads="1" noTextEdit="1"/>
          </p:cNvSpPr>
          <p:nvPr>
            <p:ph type="sldImg"/>
          </p:nvPr>
        </p:nvSpPr>
        <p:spPr>
          <a:ln/>
        </p:spPr>
      </p:sp>
      <p:sp>
        <p:nvSpPr>
          <p:cNvPr id="214019" name="Rectangle 3">
            <a:extLst>
              <a:ext uri="{FF2B5EF4-FFF2-40B4-BE49-F238E27FC236}">
                <a16:creationId xmlns:a16="http://schemas.microsoft.com/office/drawing/2014/main" xmlns="" id="{5F79FC9B-6D57-4F6B-817C-864A8C4A5212}"/>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39</a:t>
            </a:fld>
            <a:endParaRPr lang="en-US"/>
          </a:p>
        </p:txBody>
      </p:sp>
    </p:spTree>
    <p:extLst>
      <p:ext uri="{BB962C8B-B14F-4D97-AF65-F5344CB8AC3E}">
        <p14:creationId xmlns:p14="http://schemas.microsoft.com/office/powerpoint/2010/main" xmlns="" val="2434531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40</a:t>
            </a:fld>
            <a:endParaRPr lang="en-US"/>
          </a:p>
        </p:txBody>
      </p:sp>
    </p:spTree>
    <p:extLst>
      <p:ext uri="{BB962C8B-B14F-4D97-AF65-F5344CB8AC3E}">
        <p14:creationId xmlns:p14="http://schemas.microsoft.com/office/powerpoint/2010/main" xmlns="" val="2911843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41</a:t>
            </a:fld>
            <a:endParaRPr lang="en-US"/>
          </a:p>
        </p:txBody>
      </p:sp>
    </p:spTree>
    <p:extLst>
      <p:ext uri="{BB962C8B-B14F-4D97-AF65-F5344CB8AC3E}">
        <p14:creationId xmlns:p14="http://schemas.microsoft.com/office/powerpoint/2010/main" xmlns="" val="94089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5</a:t>
            </a:fld>
            <a:endParaRPr lang="en-US"/>
          </a:p>
        </p:txBody>
      </p:sp>
    </p:spTree>
    <p:extLst>
      <p:ext uri="{BB962C8B-B14F-4D97-AF65-F5344CB8AC3E}">
        <p14:creationId xmlns:p14="http://schemas.microsoft.com/office/powerpoint/2010/main" xmlns="" val="11477586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42</a:t>
            </a:fld>
            <a:endParaRPr lang="en-US"/>
          </a:p>
        </p:txBody>
      </p:sp>
    </p:spTree>
    <p:extLst>
      <p:ext uri="{BB962C8B-B14F-4D97-AF65-F5344CB8AC3E}">
        <p14:creationId xmlns:p14="http://schemas.microsoft.com/office/powerpoint/2010/main" xmlns="" val="681731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43</a:t>
            </a:fld>
            <a:endParaRPr lang="en-US"/>
          </a:p>
        </p:txBody>
      </p:sp>
    </p:spTree>
    <p:extLst>
      <p:ext uri="{BB962C8B-B14F-4D97-AF65-F5344CB8AC3E}">
        <p14:creationId xmlns:p14="http://schemas.microsoft.com/office/powerpoint/2010/main" xmlns="" val="2184033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44</a:t>
            </a:fld>
            <a:endParaRPr lang="en-US"/>
          </a:p>
        </p:txBody>
      </p:sp>
    </p:spTree>
    <p:extLst>
      <p:ext uri="{BB962C8B-B14F-4D97-AF65-F5344CB8AC3E}">
        <p14:creationId xmlns:p14="http://schemas.microsoft.com/office/powerpoint/2010/main" xmlns="" val="1548893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45</a:t>
            </a:fld>
            <a:endParaRPr lang="en-US"/>
          </a:p>
        </p:txBody>
      </p:sp>
    </p:spTree>
    <p:extLst>
      <p:ext uri="{BB962C8B-B14F-4D97-AF65-F5344CB8AC3E}">
        <p14:creationId xmlns:p14="http://schemas.microsoft.com/office/powerpoint/2010/main" xmlns="" val="39326203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46</a:t>
            </a:fld>
            <a:endParaRPr lang="en-US"/>
          </a:p>
        </p:txBody>
      </p:sp>
    </p:spTree>
    <p:extLst>
      <p:ext uri="{BB962C8B-B14F-4D97-AF65-F5344CB8AC3E}">
        <p14:creationId xmlns:p14="http://schemas.microsoft.com/office/powerpoint/2010/main" xmlns="" val="3932620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47</a:t>
            </a:fld>
            <a:endParaRPr lang="en-US"/>
          </a:p>
        </p:txBody>
      </p:sp>
    </p:spTree>
    <p:extLst>
      <p:ext uri="{BB962C8B-B14F-4D97-AF65-F5344CB8AC3E}">
        <p14:creationId xmlns:p14="http://schemas.microsoft.com/office/powerpoint/2010/main" xmlns="" val="39326203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48</a:t>
            </a:fld>
            <a:endParaRPr lang="en-US"/>
          </a:p>
        </p:txBody>
      </p:sp>
    </p:spTree>
    <p:extLst>
      <p:ext uri="{BB962C8B-B14F-4D97-AF65-F5344CB8AC3E}">
        <p14:creationId xmlns:p14="http://schemas.microsoft.com/office/powerpoint/2010/main" xmlns="" val="39326203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49</a:t>
            </a:fld>
            <a:endParaRPr lang="en-US"/>
          </a:p>
        </p:txBody>
      </p:sp>
    </p:spTree>
    <p:extLst>
      <p:ext uri="{BB962C8B-B14F-4D97-AF65-F5344CB8AC3E}">
        <p14:creationId xmlns:p14="http://schemas.microsoft.com/office/powerpoint/2010/main" xmlns="" val="39326203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50</a:t>
            </a:fld>
            <a:endParaRPr lang="en-US"/>
          </a:p>
        </p:txBody>
      </p:sp>
    </p:spTree>
    <p:extLst>
      <p:ext uri="{BB962C8B-B14F-4D97-AF65-F5344CB8AC3E}">
        <p14:creationId xmlns:p14="http://schemas.microsoft.com/office/powerpoint/2010/main" xmlns="" val="39326203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51</a:t>
            </a:fld>
            <a:endParaRPr lang="en-US"/>
          </a:p>
        </p:txBody>
      </p:sp>
    </p:spTree>
    <p:extLst>
      <p:ext uri="{BB962C8B-B14F-4D97-AF65-F5344CB8AC3E}">
        <p14:creationId xmlns:p14="http://schemas.microsoft.com/office/powerpoint/2010/main" xmlns="" val="393262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6</a:t>
            </a:fld>
            <a:endParaRPr lang="en-US"/>
          </a:p>
        </p:txBody>
      </p:sp>
    </p:spTree>
    <p:extLst>
      <p:ext uri="{BB962C8B-B14F-4D97-AF65-F5344CB8AC3E}">
        <p14:creationId xmlns:p14="http://schemas.microsoft.com/office/powerpoint/2010/main" xmlns="" val="22152598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52</a:t>
            </a:fld>
            <a:endParaRPr lang="en-US"/>
          </a:p>
        </p:txBody>
      </p:sp>
    </p:spTree>
    <p:extLst>
      <p:ext uri="{BB962C8B-B14F-4D97-AF65-F5344CB8AC3E}">
        <p14:creationId xmlns:p14="http://schemas.microsoft.com/office/powerpoint/2010/main" xmlns="" val="39326203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53</a:t>
            </a:fld>
            <a:endParaRPr lang="en-US"/>
          </a:p>
        </p:txBody>
      </p:sp>
    </p:spTree>
    <p:extLst>
      <p:ext uri="{BB962C8B-B14F-4D97-AF65-F5344CB8AC3E}">
        <p14:creationId xmlns:p14="http://schemas.microsoft.com/office/powerpoint/2010/main" xmlns="" val="39326203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54</a:t>
            </a:fld>
            <a:endParaRPr lang="en-US"/>
          </a:p>
        </p:txBody>
      </p:sp>
    </p:spTree>
    <p:extLst>
      <p:ext uri="{BB962C8B-B14F-4D97-AF65-F5344CB8AC3E}">
        <p14:creationId xmlns:p14="http://schemas.microsoft.com/office/powerpoint/2010/main" xmlns="" val="39326203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55</a:t>
            </a:fld>
            <a:endParaRPr lang="en-US"/>
          </a:p>
        </p:txBody>
      </p:sp>
    </p:spTree>
    <p:extLst>
      <p:ext uri="{BB962C8B-B14F-4D97-AF65-F5344CB8AC3E}">
        <p14:creationId xmlns:p14="http://schemas.microsoft.com/office/powerpoint/2010/main" xmlns="" val="39326203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56</a:t>
            </a:fld>
            <a:endParaRPr lang="en-US"/>
          </a:p>
        </p:txBody>
      </p:sp>
    </p:spTree>
    <p:extLst>
      <p:ext uri="{BB962C8B-B14F-4D97-AF65-F5344CB8AC3E}">
        <p14:creationId xmlns:p14="http://schemas.microsoft.com/office/powerpoint/2010/main" xmlns="" val="39326203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57</a:t>
            </a:fld>
            <a:endParaRPr lang="en-US"/>
          </a:p>
        </p:txBody>
      </p:sp>
    </p:spTree>
    <p:extLst>
      <p:ext uri="{BB962C8B-B14F-4D97-AF65-F5344CB8AC3E}">
        <p14:creationId xmlns:p14="http://schemas.microsoft.com/office/powerpoint/2010/main" xmlns="" val="35164863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58</a:t>
            </a:fld>
            <a:endParaRPr lang="en-US"/>
          </a:p>
        </p:txBody>
      </p:sp>
    </p:spTree>
    <p:extLst>
      <p:ext uri="{BB962C8B-B14F-4D97-AF65-F5344CB8AC3E}">
        <p14:creationId xmlns:p14="http://schemas.microsoft.com/office/powerpoint/2010/main" xmlns="" val="355897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7</a:t>
            </a:fld>
            <a:endParaRPr lang="en-US"/>
          </a:p>
        </p:txBody>
      </p:sp>
    </p:spTree>
    <p:extLst>
      <p:ext uri="{BB962C8B-B14F-4D97-AF65-F5344CB8AC3E}">
        <p14:creationId xmlns:p14="http://schemas.microsoft.com/office/powerpoint/2010/main" xmlns="" val="487860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8</a:t>
            </a:fld>
            <a:endParaRPr lang="en-US"/>
          </a:p>
        </p:txBody>
      </p:sp>
    </p:spTree>
    <p:extLst>
      <p:ext uri="{BB962C8B-B14F-4D97-AF65-F5344CB8AC3E}">
        <p14:creationId xmlns:p14="http://schemas.microsoft.com/office/powerpoint/2010/main" xmlns="" val="2109525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9</a:t>
            </a:fld>
            <a:endParaRPr lang="en-US"/>
          </a:p>
        </p:txBody>
      </p:sp>
    </p:spTree>
    <p:extLst>
      <p:ext uri="{BB962C8B-B14F-4D97-AF65-F5344CB8AC3E}">
        <p14:creationId xmlns:p14="http://schemas.microsoft.com/office/powerpoint/2010/main" xmlns="" val="375641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DB78B23-3111-49B0-96D6-DAE6AECAD7F0}" type="slidenum">
              <a:rPr lang="en-US" smtClean="0"/>
              <a:pPr/>
              <a:t>10</a:t>
            </a:fld>
            <a:endParaRPr lang="en-US"/>
          </a:p>
        </p:txBody>
      </p:sp>
    </p:spTree>
    <p:extLst>
      <p:ext uri="{BB962C8B-B14F-4D97-AF65-F5344CB8AC3E}">
        <p14:creationId xmlns:p14="http://schemas.microsoft.com/office/powerpoint/2010/main" xmlns="" val="3259675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6906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8396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02433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92685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80FB930-1080-425B-8CDE-C5A775527A24}"/>
              </a:ext>
            </a:extLst>
          </p:cNvPr>
          <p:cNvSpPr/>
          <p:nvPr userDrawn="1"/>
        </p:nvSpPr>
        <p:spPr>
          <a:xfrm>
            <a:off x="0" y="1960266"/>
            <a:ext cx="12192000" cy="19506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4" name="그림 개체 틀 2">
            <a:extLst>
              <a:ext uri="{FF2B5EF4-FFF2-40B4-BE49-F238E27FC236}">
                <a16:creationId xmlns:a16="http://schemas.microsoft.com/office/drawing/2014/main" xmlns="" id="{1E4E4DA0-CD84-4506-90B1-BAF7A0E288D1}"/>
              </a:ext>
            </a:extLst>
          </p:cNvPr>
          <p:cNvSpPr>
            <a:spLocks noGrp="1"/>
          </p:cNvSpPr>
          <p:nvPr>
            <p:ph type="pic" sz="quarter" idx="14" hasCustomPrompt="1"/>
          </p:nvPr>
        </p:nvSpPr>
        <p:spPr>
          <a:xfrm>
            <a:off x="2952364"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9A7E43EA-C434-4089-AF36-4004A4D9804F}"/>
              </a:ext>
            </a:extLst>
          </p:cNvPr>
          <p:cNvSpPr>
            <a:spLocks noGrp="1"/>
          </p:cNvSpPr>
          <p:nvPr>
            <p:ph type="pic" sz="quarter" idx="41" hasCustomPrompt="1"/>
          </p:nvPr>
        </p:nvSpPr>
        <p:spPr>
          <a:xfrm>
            <a:off x="6024704"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59DC951A-06C4-434B-82FD-031F37DA386E}"/>
              </a:ext>
            </a:extLst>
          </p:cNvPr>
          <p:cNvSpPr>
            <a:spLocks noGrp="1"/>
          </p:cNvSpPr>
          <p:nvPr>
            <p:ph type="pic" sz="quarter" idx="45" hasCustomPrompt="1"/>
          </p:nvPr>
        </p:nvSpPr>
        <p:spPr>
          <a:xfrm>
            <a:off x="9127527"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Text Placeholder 9">
            <a:extLst>
              <a:ext uri="{FF2B5EF4-FFF2-40B4-BE49-F238E27FC236}">
                <a16:creationId xmlns:a16="http://schemas.microsoft.com/office/drawing/2014/main" xmlns="" id="{EA6C2B5D-AE75-4D63-8D1A-342A7FBE8F0E}"/>
              </a:ext>
            </a:extLst>
          </p:cNvPr>
          <p:cNvSpPr>
            <a:spLocks noGrp="1"/>
          </p:cNvSpPr>
          <p:nvPr>
            <p:ph type="body" sz="quarter" idx="10" hasCustomPrompt="1"/>
          </p:nvPr>
        </p:nvSpPr>
        <p:spPr>
          <a:xfrm>
            <a:off x="323529" y="281518"/>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dirty="0"/>
              <a:t>BASIC LAYOUT</a:t>
            </a:r>
          </a:p>
        </p:txBody>
      </p:sp>
    </p:spTree>
    <p:extLst>
      <p:ext uri="{BB962C8B-B14F-4D97-AF65-F5344CB8AC3E}">
        <p14:creationId xmlns:p14="http://schemas.microsoft.com/office/powerpoint/2010/main" xmlns="" val="4087088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4" name="막힌 원호 14">
            <a:extLst>
              <a:ext uri="{FF2B5EF4-FFF2-40B4-BE49-F238E27FC236}">
                <a16:creationId xmlns:a16="http://schemas.microsoft.com/office/drawing/2014/main" xmlns="" id="{D7BCB0A8-8618-4E66-8CB8-4FC21BE6DC67}"/>
              </a:ext>
            </a:extLst>
          </p:cNvPr>
          <p:cNvSpPr/>
          <p:nvPr userDrawn="1"/>
        </p:nvSpPr>
        <p:spPr>
          <a:xfrm>
            <a:off x="4093892" y="1932823"/>
            <a:ext cx="3960000" cy="3960000"/>
          </a:xfrm>
          <a:prstGeom prst="blockArc">
            <a:avLst>
              <a:gd name="adj1" fmla="val 13812800"/>
              <a:gd name="adj2" fmla="val 7644143"/>
              <a:gd name="adj3" fmla="val 13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3" name="Graphic 14">
            <a:extLst>
              <a:ext uri="{FF2B5EF4-FFF2-40B4-BE49-F238E27FC236}">
                <a16:creationId xmlns:a16="http://schemas.microsoft.com/office/drawing/2014/main" xmlns="" id="{59A60798-7811-4104-B561-927E95919118}"/>
              </a:ext>
            </a:extLst>
          </p:cNvPr>
          <p:cNvGrpSpPr/>
          <p:nvPr userDrawn="1"/>
        </p:nvGrpSpPr>
        <p:grpSpPr>
          <a:xfrm>
            <a:off x="684657" y="2405971"/>
            <a:ext cx="4655267" cy="3661447"/>
            <a:chOff x="2444748" y="555045"/>
            <a:chExt cx="7282048" cy="5727454"/>
          </a:xfrm>
        </p:grpSpPr>
        <p:sp>
          <p:nvSpPr>
            <p:cNvPr id="4" name="Freeform: Shape 3">
              <a:extLst>
                <a:ext uri="{FF2B5EF4-FFF2-40B4-BE49-F238E27FC236}">
                  <a16:creationId xmlns:a16="http://schemas.microsoft.com/office/drawing/2014/main" xmlns="" id="{A9863B60-A55D-45D6-ABC1-346BF39F68FD}"/>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800723A6-C393-4286-971F-DFD663DC24B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xmlns="" id="{88852ECA-C78A-407A-94D9-0A2BA3644DDE}"/>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F90D5455-E00C-4EAA-9896-92DA2CEFCC4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xmlns="" id="{6060EBF1-2C15-47D9-BAE4-C2BAA0CAC542}"/>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xmlns="" id="{7D957FE0-0F09-4B4F-872F-D5687C14F17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57EA1570-3DC4-4244-8BAB-4AC99A9D4F2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9B033291-30B7-4367-879C-D98055C9E683}"/>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2" name="Text Placeholder 9">
            <a:extLst>
              <a:ext uri="{FF2B5EF4-FFF2-40B4-BE49-F238E27FC236}">
                <a16:creationId xmlns:a16="http://schemas.microsoft.com/office/drawing/2014/main" xmlns="" id="{D4D613F9-CEA3-40E0-9080-53B142B7C4DE}"/>
              </a:ext>
            </a:extLst>
          </p:cNvPr>
          <p:cNvSpPr>
            <a:spLocks noGrp="1"/>
          </p:cNvSpPr>
          <p:nvPr>
            <p:ph type="body" sz="quarter" idx="10" hasCustomPrompt="1"/>
          </p:nvPr>
        </p:nvSpPr>
        <p:spPr>
          <a:xfrm>
            <a:off x="323529" y="281518"/>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dirty="0"/>
              <a:t>BASIC LAYOUT</a:t>
            </a:r>
          </a:p>
        </p:txBody>
      </p:sp>
      <p:sp>
        <p:nvSpPr>
          <p:cNvPr id="13" name="그림 개체 틀 2">
            <a:extLst>
              <a:ext uri="{FF2B5EF4-FFF2-40B4-BE49-F238E27FC236}">
                <a16:creationId xmlns:a16="http://schemas.microsoft.com/office/drawing/2014/main" xmlns="" id="{581C2816-FF94-43C0-A598-DBC9D9CDD4B2}"/>
              </a:ext>
            </a:extLst>
          </p:cNvPr>
          <p:cNvSpPr>
            <a:spLocks noGrp="1"/>
          </p:cNvSpPr>
          <p:nvPr>
            <p:ph type="pic" sz="quarter" idx="42" hasCustomPrompt="1"/>
          </p:nvPr>
        </p:nvSpPr>
        <p:spPr>
          <a:xfrm>
            <a:off x="828038" y="2533650"/>
            <a:ext cx="4410712" cy="2564421"/>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xmlns="" val="4068838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CBA6ABDF-B783-4370-B519-F4A9A2492413}"/>
              </a:ext>
            </a:extLst>
          </p:cNvPr>
          <p:cNvSpPr>
            <a:spLocks noGrp="1"/>
          </p:cNvSpPr>
          <p:nvPr>
            <p:ph type="pic" sz="quarter" idx="14" hasCustomPrompt="1"/>
          </p:nvPr>
        </p:nvSpPr>
        <p:spPr>
          <a:xfrm>
            <a:off x="4600567" y="4663440"/>
            <a:ext cx="6261296" cy="2194560"/>
          </a:xfrm>
          <a:custGeom>
            <a:avLst/>
            <a:gdLst>
              <a:gd name="connsiteX0" fmla="*/ 0 w 6261296"/>
              <a:gd name="connsiteY0" fmla="*/ 0 h 2194560"/>
              <a:gd name="connsiteX1" fmla="*/ 4708798 w 6261296"/>
              <a:gd name="connsiteY1" fmla="*/ 0 h 2194560"/>
              <a:gd name="connsiteX2" fmla="*/ 6261296 w 6261296"/>
              <a:gd name="connsiteY2" fmla="*/ 2194560 h 2194560"/>
              <a:gd name="connsiteX3" fmla="*/ 1552498 w 6261296"/>
              <a:gd name="connsiteY3" fmla="*/ 2194560 h 2194560"/>
            </a:gdLst>
            <a:ahLst/>
            <a:cxnLst>
              <a:cxn ang="0">
                <a:pos x="connsiteX0" y="connsiteY0"/>
              </a:cxn>
              <a:cxn ang="0">
                <a:pos x="connsiteX1" y="connsiteY1"/>
              </a:cxn>
              <a:cxn ang="0">
                <a:pos x="connsiteX2" y="connsiteY2"/>
              </a:cxn>
              <a:cxn ang="0">
                <a:pos x="connsiteX3" y="connsiteY3"/>
              </a:cxn>
            </a:cxnLst>
            <a:rect l="l" t="t" r="r" b="b"/>
            <a:pathLst>
              <a:path w="6261296" h="2194560">
                <a:moveTo>
                  <a:pt x="0" y="0"/>
                </a:moveTo>
                <a:lnTo>
                  <a:pt x="4708798" y="0"/>
                </a:lnTo>
                <a:lnTo>
                  <a:pt x="6261296" y="2194560"/>
                </a:lnTo>
                <a:lnTo>
                  <a:pt x="1552498" y="219456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1" name="Picture Placeholder 10">
            <a:extLst>
              <a:ext uri="{FF2B5EF4-FFF2-40B4-BE49-F238E27FC236}">
                <a16:creationId xmlns:a16="http://schemas.microsoft.com/office/drawing/2014/main" xmlns="" id="{5DC12723-4012-4D36-BE4E-D59695E46D0E}"/>
              </a:ext>
            </a:extLst>
          </p:cNvPr>
          <p:cNvSpPr>
            <a:spLocks noGrp="1"/>
          </p:cNvSpPr>
          <p:nvPr>
            <p:ph type="pic" sz="quarter" idx="15" hasCustomPrompt="1"/>
          </p:nvPr>
        </p:nvSpPr>
        <p:spPr>
          <a:xfrm>
            <a:off x="2965352" y="2331720"/>
            <a:ext cx="6261296" cy="2194560"/>
          </a:xfrm>
          <a:custGeom>
            <a:avLst/>
            <a:gdLst>
              <a:gd name="connsiteX0" fmla="*/ 0 w 6261296"/>
              <a:gd name="connsiteY0" fmla="*/ 0 h 2194560"/>
              <a:gd name="connsiteX1" fmla="*/ 4708798 w 6261296"/>
              <a:gd name="connsiteY1" fmla="*/ 0 h 2194560"/>
              <a:gd name="connsiteX2" fmla="*/ 6261296 w 6261296"/>
              <a:gd name="connsiteY2" fmla="*/ 2194560 h 2194560"/>
              <a:gd name="connsiteX3" fmla="*/ 1552498 w 6261296"/>
              <a:gd name="connsiteY3" fmla="*/ 2194560 h 2194560"/>
            </a:gdLst>
            <a:ahLst/>
            <a:cxnLst>
              <a:cxn ang="0">
                <a:pos x="connsiteX0" y="connsiteY0"/>
              </a:cxn>
              <a:cxn ang="0">
                <a:pos x="connsiteX1" y="connsiteY1"/>
              </a:cxn>
              <a:cxn ang="0">
                <a:pos x="connsiteX2" y="connsiteY2"/>
              </a:cxn>
              <a:cxn ang="0">
                <a:pos x="connsiteX3" y="connsiteY3"/>
              </a:cxn>
            </a:cxnLst>
            <a:rect l="l" t="t" r="r" b="b"/>
            <a:pathLst>
              <a:path w="6261296" h="2194560">
                <a:moveTo>
                  <a:pt x="0" y="0"/>
                </a:moveTo>
                <a:lnTo>
                  <a:pt x="4708798" y="0"/>
                </a:lnTo>
                <a:lnTo>
                  <a:pt x="6261296" y="2194560"/>
                </a:lnTo>
                <a:lnTo>
                  <a:pt x="1552498" y="219456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0" name="Picture Placeholder 9">
            <a:extLst>
              <a:ext uri="{FF2B5EF4-FFF2-40B4-BE49-F238E27FC236}">
                <a16:creationId xmlns:a16="http://schemas.microsoft.com/office/drawing/2014/main" xmlns="" id="{CF1D70DE-B78A-41EC-BA18-B6E2A6D3116D}"/>
              </a:ext>
            </a:extLst>
          </p:cNvPr>
          <p:cNvSpPr>
            <a:spLocks noGrp="1"/>
          </p:cNvSpPr>
          <p:nvPr>
            <p:ph type="pic" sz="quarter" idx="16" hasCustomPrompt="1"/>
          </p:nvPr>
        </p:nvSpPr>
        <p:spPr>
          <a:xfrm>
            <a:off x="1282504" y="0"/>
            <a:ext cx="6261296" cy="2194560"/>
          </a:xfrm>
          <a:custGeom>
            <a:avLst/>
            <a:gdLst>
              <a:gd name="connsiteX0" fmla="*/ 0 w 6261296"/>
              <a:gd name="connsiteY0" fmla="*/ 0 h 2194560"/>
              <a:gd name="connsiteX1" fmla="*/ 4708798 w 6261296"/>
              <a:gd name="connsiteY1" fmla="*/ 0 h 2194560"/>
              <a:gd name="connsiteX2" fmla="*/ 6261296 w 6261296"/>
              <a:gd name="connsiteY2" fmla="*/ 2194560 h 2194560"/>
              <a:gd name="connsiteX3" fmla="*/ 1552498 w 6261296"/>
              <a:gd name="connsiteY3" fmla="*/ 2194560 h 2194560"/>
            </a:gdLst>
            <a:ahLst/>
            <a:cxnLst>
              <a:cxn ang="0">
                <a:pos x="connsiteX0" y="connsiteY0"/>
              </a:cxn>
              <a:cxn ang="0">
                <a:pos x="connsiteX1" y="connsiteY1"/>
              </a:cxn>
              <a:cxn ang="0">
                <a:pos x="connsiteX2" y="connsiteY2"/>
              </a:cxn>
              <a:cxn ang="0">
                <a:pos x="connsiteX3" y="connsiteY3"/>
              </a:cxn>
            </a:cxnLst>
            <a:rect l="l" t="t" r="r" b="b"/>
            <a:pathLst>
              <a:path w="6261296" h="2194560">
                <a:moveTo>
                  <a:pt x="0" y="0"/>
                </a:moveTo>
                <a:lnTo>
                  <a:pt x="4708798" y="0"/>
                </a:lnTo>
                <a:lnTo>
                  <a:pt x="6261296" y="2194560"/>
                </a:lnTo>
                <a:lnTo>
                  <a:pt x="1552498" y="219456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2986347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126178-2CDE-4ED5-8289-5B3E76CED362}" type="datetimeFigureOut">
              <a:rPr lang="zh-CN" altLang="en-US" smtClean="0"/>
              <a:pPr/>
              <a:t>2020/10/17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F2E5F7-1ED3-4AF4-B371-D2F72CA1339B}" type="slidenum">
              <a:rPr lang="zh-CN" altLang="en-US" smtClean="0"/>
              <a:pPr/>
              <a:t>‹#›</a:t>
            </a:fld>
            <a:endParaRPr lang="zh-CN" altLang="en-US"/>
          </a:p>
        </p:txBody>
      </p:sp>
    </p:spTree>
    <p:extLst>
      <p:ext uri="{BB962C8B-B14F-4D97-AF65-F5344CB8AC3E}">
        <p14:creationId xmlns:p14="http://schemas.microsoft.com/office/powerpoint/2010/main" xmlns="" val="2080202102"/>
      </p:ext>
    </p:extLst>
  </p:cSld>
  <p:clrMapOvr>
    <a:masterClrMapping/>
  </p:clrMapOvr>
  <p:transition spd="med"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B126178-2CDE-4ED5-8289-5B3E76CED362}" type="datetimeFigureOut">
              <a:rPr lang="zh-CN" altLang="en-US" smtClean="0"/>
              <a:pPr/>
              <a:t>2020/10/17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F2E5F7-1ED3-4AF4-B371-D2F72CA1339B}" type="slidenum">
              <a:rPr lang="zh-CN" altLang="en-US" smtClean="0"/>
              <a:pPr/>
              <a:t>‹#›</a:t>
            </a:fld>
            <a:endParaRPr lang="zh-CN" altLang="en-US"/>
          </a:p>
        </p:txBody>
      </p:sp>
    </p:spTree>
    <p:extLst>
      <p:ext uri="{BB962C8B-B14F-4D97-AF65-F5344CB8AC3E}">
        <p14:creationId xmlns:p14="http://schemas.microsoft.com/office/powerpoint/2010/main" xmlns="" val="3934733009"/>
      </p:ext>
    </p:extLst>
  </p:cSld>
  <p:clrMapOvr>
    <a:masterClrMapping/>
  </p:clrMapOvr>
  <p:transition spd="med"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B50D90E-9AF6-4488-B272-A37344934D34}"/>
              </a:ext>
            </a:extLst>
          </p:cNvPr>
          <p:cNvSpPr>
            <a:spLocks noGrp="1"/>
          </p:cNvSpPr>
          <p:nvPr>
            <p:ph/>
          </p:nvPr>
        </p:nvSpPr>
        <p:spPr>
          <a:xfrm>
            <a:off x="260353" y="228601"/>
            <a:ext cx="11118849"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2">
            <a:extLst>
              <a:ext uri="{FF2B5EF4-FFF2-40B4-BE49-F238E27FC236}">
                <a16:creationId xmlns:a16="http://schemas.microsoft.com/office/drawing/2014/main" xmlns="" id="{733891E3-4D46-409E-8A78-3F66C4E07BB5}"/>
              </a:ext>
            </a:extLst>
          </p:cNvPr>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xmlns="" id="{CA9E372E-2735-456C-BD38-7F1399D50D0B}"/>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D1C82CE9-CB0F-47B1-8C63-D664A9E88D71}"/>
              </a:ext>
            </a:extLst>
          </p:cNvPr>
          <p:cNvSpPr>
            <a:spLocks noGrp="1"/>
          </p:cNvSpPr>
          <p:nvPr>
            <p:ph type="sldNum" sz="quarter" idx="12"/>
          </p:nvPr>
        </p:nvSpPr>
        <p:spPr>
          <a:xfrm>
            <a:off x="8737600" y="6248400"/>
            <a:ext cx="2844800" cy="457200"/>
          </a:xfrm>
        </p:spPr>
        <p:txBody>
          <a:bodyPr/>
          <a:lstStyle>
            <a:lvl1pPr>
              <a:defRPr/>
            </a:lvl1pPr>
          </a:lstStyle>
          <a:p>
            <a:fld id="{25FB24E6-3162-4BB9-9062-1F339E399A70}" type="slidenum">
              <a:rPr lang="en-US" altLang="en-US"/>
              <a:pPr/>
              <a:t>‹#›</a:t>
            </a:fld>
            <a:endParaRPr lang="en-US" altLang="en-US"/>
          </a:p>
        </p:txBody>
      </p:sp>
    </p:spTree>
    <p:extLst>
      <p:ext uri="{BB962C8B-B14F-4D97-AF65-F5344CB8AC3E}">
        <p14:creationId xmlns:p14="http://schemas.microsoft.com/office/powerpoint/2010/main" xmlns="" val="145231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A2D274-3E73-44E3-AF01-0A64E120E95B}"/>
              </a:ext>
            </a:extLst>
          </p:cNvPr>
          <p:cNvSpPr>
            <a:spLocks noGrp="1"/>
          </p:cNvSpPr>
          <p:nvPr>
            <p:ph type="title"/>
          </p:nvPr>
        </p:nvSpPr>
        <p:spPr>
          <a:xfrm>
            <a:off x="260353" y="228600"/>
            <a:ext cx="10687049" cy="914400"/>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390050A1-7C90-46AC-A633-EAD607C34BBC}"/>
              </a:ext>
            </a:extLst>
          </p:cNvPr>
          <p:cNvSpPr>
            <a:spLocks noGrp="1"/>
          </p:cNvSpPr>
          <p:nvPr>
            <p:ph type="body" sz="half" idx="1"/>
          </p:nvPr>
        </p:nvSpPr>
        <p:spPr>
          <a:xfrm>
            <a:off x="812800" y="1600202"/>
            <a:ext cx="5181600" cy="4419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xmlns="" id="{D9F7CC7E-AE43-45E0-A698-8CD6318366EB}"/>
              </a:ext>
            </a:extLst>
          </p:cNvPr>
          <p:cNvSpPr>
            <a:spLocks noGrp="1"/>
          </p:cNvSpPr>
          <p:nvPr>
            <p:ph sz="half" idx="2"/>
          </p:nvPr>
        </p:nvSpPr>
        <p:spPr>
          <a:xfrm>
            <a:off x="6197600" y="1600202"/>
            <a:ext cx="5181600" cy="4419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xmlns="" id="{776B8998-CAAC-4B4F-83BB-38A541517428}"/>
              </a:ext>
            </a:extLst>
          </p:cNvPr>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F6DBC62B-802C-4469-95B7-484595436E7C}"/>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91ACDB54-B753-4EDE-AAD2-9260C11317C4}"/>
              </a:ext>
            </a:extLst>
          </p:cNvPr>
          <p:cNvSpPr>
            <a:spLocks noGrp="1"/>
          </p:cNvSpPr>
          <p:nvPr>
            <p:ph type="sldNum" sz="quarter" idx="12"/>
          </p:nvPr>
        </p:nvSpPr>
        <p:spPr>
          <a:xfrm>
            <a:off x="8737600" y="6248400"/>
            <a:ext cx="2844800" cy="457200"/>
          </a:xfrm>
        </p:spPr>
        <p:txBody>
          <a:bodyPr/>
          <a:lstStyle>
            <a:lvl1pPr>
              <a:defRPr/>
            </a:lvl1pPr>
          </a:lstStyle>
          <a:p>
            <a:fld id="{AA651BE0-B8DE-4F56-8F25-3535EB7D8B83}" type="slidenum">
              <a:rPr lang="en-US" altLang="en-US"/>
              <a:pPr/>
              <a:t>‹#›</a:t>
            </a:fld>
            <a:endParaRPr lang="en-US" altLang="en-US"/>
          </a:p>
        </p:txBody>
      </p:sp>
    </p:spTree>
    <p:extLst>
      <p:ext uri="{BB962C8B-B14F-4D97-AF65-F5344CB8AC3E}">
        <p14:creationId xmlns:p14="http://schemas.microsoft.com/office/powerpoint/2010/main" xmlns="" val="235744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7990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738C0B-8B9D-473C-A89E-107039C1129D}" type="datetimeFigureOut">
              <a:rPr lang="vi-VN" smtClean="0"/>
              <a:pPr/>
              <a:t>17/10/2020</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9F6CB4-6EF4-421B-B409-5A74441AE945}" type="slidenum">
              <a:rPr lang="vi-VN" smtClean="0"/>
              <a:pPr/>
              <a:t>‹#›</a:t>
            </a:fld>
            <a:endParaRPr lang="vi-VN"/>
          </a:p>
        </p:txBody>
      </p:sp>
    </p:spTree>
    <p:extLst>
      <p:ext uri="{BB962C8B-B14F-4D97-AF65-F5344CB8AC3E}">
        <p14:creationId xmlns="" xmlns:p14="http://schemas.microsoft.com/office/powerpoint/2010/main" val="4255289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82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281518"/>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dirty="0"/>
              <a:t>BASIC LAYOUT</a:t>
            </a:r>
          </a:p>
        </p:txBody>
      </p:sp>
    </p:spTree>
    <p:extLst>
      <p:ext uri="{BB962C8B-B14F-4D97-AF65-F5344CB8AC3E}">
        <p14:creationId xmlns:p14="http://schemas.microsoft.com/office/powerpoint/2010/main" xmlns=""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xmlns="" id="{3109693F-8F45-4338-AA57-19235FBC64F1}"/>
              </a:ext>
            </a:extLst>
          </p:cNvPr>
          <p:cNvSpPr>
            <a:spLocks noGrp="1"/>
          </p:cNvSpPr>
          <p:nvPr>
            <p:ph type="body" sz="quarter" idx="10" hasCustomPrompt="1"/>
          </p:nvPr>
        </p:nvSpPr>
        <p:spPr>
          <a:xfrm>
            <a:off x="706170" y="281518"/>
            <a:ext cx="11190556" cy="840230"/>
          </a:xfrm>
          <a:prstGeom prst="rect">
            <a:avLst/>
          </a:prstGeom>
          <a:noFill/>
          <a:effectLst/>
        </p:spPr>
        <p:txBody>
          <a:bodyPr wrap="square" rtlCol="0" anchor="ctr">
            <a:spAutoFit/>
          </a:bodyPr>
          <a:lstStyle>
            <a:lvl1pPr marL="0" indent="0" algn="l">
              <a:buFontTx/>
              <a:buNone/>
              <a:defRPr lang="en-US" altLang="ko-KR" sz="5400" dirty="0">
                <a:solidFill>
                  <a:schemeClr val="tx1"/>
                </a:solidFill>
                <a:effectLst/>
                <a:latin typeface="+mj-lt"/>
              </a:defRPr>
            </a:lvl1pPr>
          </a:lstStyle>
          <a:p>
            <a:pPr marL="0" lvl="0"/>
            <a:r>
              <a:rPr lang="en-US" altLang="ko-KR" dirty="0"/>
              <a:t>BASIC LAYOUT</a:t>
            </a:r>
          </a:p>
        </p:txBody>
      </p:sp>
    </p:spTree>
    <p:extLst>
      <p:ext uri="{BB962C8B-B14F-4D97-AF65-F5344CB8AC3E}">
        <p14:creationId xmlns:p14="http://schemas.microsoft.com/office/powerpoint/2010/main" xmlns=""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3292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235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7556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50374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5" r:id="rId12"/>
    <p:sldLayoutId id="2147483677" r:id="rId13"/>
    <p:sldLayoutId id="2147483678" r:id="rId14"/>
    <p:sldLayoutId id="2147483686" r:id="rId15"/>
    <p:sldLayoutId id="2147483689" r:id="rId16"/>
    <p:sldLayoutId id="2147483690" r:id="rId17"/>
    <p:sldLayoutId id="2147483691" r:id="rId18"/>
    <p:sldLayoutId id="2147483697" r:id="rId19"/>
    <p:sldLayoutId id="214748369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image" Target="../media/image36.wmf"/><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29492205769146667_574_574.jpg"/>
          <p:cNvPicPr>
            <a:picLocks noChangeAspect="1"/>
          </p:cNvPicPr>
          <p:nvPr/>
        </p:nvPicPr>
        <p:blipFill>
          <a:blip r:embed="rId2"/>
          <a:stretch>
            <a:fillRect/>
          </a:stretch>
        </p:blipFill>
        <p:spPr>
          <a:xfrm>
            <a:off x="0" y="0"/>
            <a:ext cx="12192000" cy="6858000"/>
          </a:xfrm>
          <a:prstGeom prst="rect">
            <a:avLst/>
          </a:prstGeom>
        </p:spPr>
      </p:pic>
      <p:sp>
        <p:nvSpPr>
          <p:cNvPr id="37891" name="Line 3"/>
          <p:cNvSpPr>
            <a:spLocks noChangeShapeType="1"/>
          </p:cNvSpPr>
          <p:nvPr/>
        </p:nvSpPr>
        <p:spPr bwMode="auto">
          <a:xfrm>
            <a:off x="1828800" y="2590800"/>
            <a:ext cx="55626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latin typeface="Arial" charset="0"/>
            </a:endParaRPr>
          </a:p>
        </p:txBody>
      </p:sp>
      <p:sp>
        <p:nvSpPr>
          <p:cNvPr id="6" name="Title 5"/>
          <p:cNvSpPr>
            <a:spLocks noGrp="1"/>
          </p:cNvSpPr>
          <p:nvPr>
            <p:ph type="ctrTitle"/>
          </p:nvPr>
        </p:nvSpPr>
        <p:spPr>
          <a:xfrm>
            <a:off x="1939835" y="274322"/>
            <a:ext cx="8153400" cy="801829"/>
          </a:xfrm>
        </p:spPr>
        <p:txBody>
          <a:bodyPr/>
          <a:lstStyle/>
          <a:p>
            <a:pPr algn="ctr"/>
            <a:r>
              <a:rPr lang="en-US" sz="2400" dirty="0">
                <a:solidFill>
                  <a:srgbClr val="FFFF00"/>
                </a:solidFill>
                <a:latin typeface="Times New Roman" pitchFamily="18" charset="0"/>
                <a:cs typeface="Times New Roman" pitchFamily="18" charset="0"/>
              </a:rPr>
              <a:t>PHÒNG GD&amp;ĐT QUẬN LONG BIÊN</a:t>
            </a:r>
            <a:br>
              <a:rPr lang="en-US" sz="2400" dirty="0">
                <a:solidFill>
                  <a:srgbClr val="FFFF00"/>
                </a:solidFill>
                <a:latin typeface="Times New Roman" pitchFamily="18" charset="0"/>
                <a:cs typeface="Times New Roman" pitchFamily="18" charset="0"/>
              </a:rPr>
            </a:br>
            <a:r>
              <a:rPr lang="en-US" sz="2400" dirty="0">
                <a:solidFill>
                  <a:srgbClr val="FFFF00"/>
                </a:solidFill>
                <a:latin typeface="Times New Roman" pitchFamily="18" charset="0"/>
                <a:cs typeface="Times New Roman" pitchFamily="18" charset="0"/>
              </a:rPr>
              <a:t>TRƯỜNG THCS LONG BIÊN</a:t>
            </a:r>
            <a:endParaRPr lang="en-US" sz="2400" dirty="0">
              <a:solidFill>
                <a:srgbClr val="FFFF00"/>
              </a:solidFill>
            </a:endParaRPr>
          </a:p>
        </p:txBody>
      </p:sp>
      <p:sp>
        <p:nvSpPr>
          <p:cNvPr id="4" name="TextBox 3"/>
          <p:cNvSpPr txBox="1"/>
          <p:nvPr/>
        </p:nvSpPr>
        <p:spPr>
          <a:xfrm>
            <a:off x="1422401" y="1828800"/>
            <a:ext cx="9764487" cy="2123658"/>
          </a:xfrm>
          <a:prstGeom prst="rect">
            <a:avLst/>
          </a:prstGeom>
          <a:noFill/>
        </p:spPr>
        <p:txBody>
          <a:bodyPr wrap="square" rtlCol="0">
            <a:spAutoFit/>
          </a:bodyPr>
          <a:lstStyle/>
          <a:p>
            <a:pPr algn="ctr" fontAlgn="base">
              <a:spcBef>
                <a:spcPct val="0"/>
              </a:spcBef>
              <a:spcAft>
                <a:spcPct val="0"/>
              </a:spcAft>
            </a:pPr>
            <a:r>
              <a:rPr lang="en-US" sz="4400" b="1" smtClean="0">
                <a:solidFill>
                  <a:srgbClr val="FF0000"/>
                </a:solidFill>
                <a:cs typeface="Times New Roman" panose="02020603050405020304" pitchFamily="18" charset="0"/>
              </a:rPr>
              <a:t>NGỮ VĂN 8</a:t>
            </a:r>
            <a:endParaRPr lang="en-US" sz="4400" b="1" dirty="0">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4400" b="1" dirty="0" smtClean="0">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4400" b="1" dirty="0" smtClean="0">
                <a:solidFill>
                  <a:srgbClr val="FF0000"/>
                </a:solidFill>
                <a:latin typeface="Times New Roman" panose="02020603050405020304" pitchFamily="18" charset="0"/>
                <a:cs typeface="Times New Roman" panose="02020603050405020304" pitchFamily="18" charset="0"/>
              </a:rPr>
              <a:t>NĂM </a:t>
            </a:r>
            <a:r>
              <a:rPr lang="en-US" sz="4400" b="1" dirty="0">
                <a:solidFill>
                  <a:srgbClr val="FF0000"/>
                </a:solidFill>
                <a:latin typeface="Times New Roman" panose="02020603050405020304" pitchFamily="18" charset="0"/>
                <a:cs typeface="Times New Roman" panose="02020603050405020304" pitchFamily="18" charset="0"/>
              </a:rPr>
              <a:t>HỌC </a:t>
            </a:r>
            <a:r>
              <a:rPr lang="en-US" sz="4400" b="1" dirty="0" smtClean="0">
                <a:solidFill>
                  <a:srgbClr val="FF0000"/>
                </a:solidFill>
                <a:latin typeface="Times New Roman" panose="02020603050405020304" pitchFamily="18" charset="0"/>
                <a:cs typeface="Times New Roman" panose="02020603050405020304" pitchFamily="18" charset="0"/>
              </a:rPr>
              <a:t>2020 </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smtClean="0">
                <a:solidFill>
                  <a:srgbClr val="FF0000"/>
                </a:solidFill>
                <a:latin typeface="Times New Roman" panose="02020603050405020304" pitchFamily="18" charset="0"/>
                <a:cs typeface="Times New Roman" panose="02020603050405020304" pitchFamily="18" charset="0"/>
              </a:rPr>
              <a:t>2021</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22401" y="5498759"/>
            <a:ext cx="9550400" cy="584775"/>
          </a:xfrm>
          <a:prstGeom prst="rect">
            <a:avLst/>
          </a:prstGeom>
          <a:noFill/>
        </p:spPr>
        <p:txBody>
          <a:bodyPr wrap="square" rtlCol="0">
            <a:spAutoFit/>
          </a:bodyPr>
          <a:lstStyle/>
          <a:p>
            <a:pPr algn="ctr" fontAlgn="base">
              <a:spcBef>
                <a:spcPct val="0"/>
              </a:spcBef>
              <a:spcAft>
                <a:spcPct val="0"/>
              </a:spcAft>
            </a:pPr>
            <a:r>
              <a:rPr lang="en-US" sz="3200" b="1" dirty="0" err="1" smtClean="0">
                <a:solidFill>
                  <a:srgbClr val="002060"/>
                </a:solidFill>
                <a:latin typeface="Times New Roman" panose="02020603050405020304" pitchFamily="18" charset="0"/>
                <a:cs typeface="Times New Roman" panose="02020603050405020304" pitchFamily="18" charset="0"/>
              </a:rPr>
              <a:t>Giáo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viên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Nguyễn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Thị</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Bích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Thuận</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19546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a:extLst>
              <a:ext uri="{FF2B5EF4-FFF2-40B4-BE49-F238E27FC236}">
                <a16:creationId xmlns:a16="http://schemas.microsoft.com/office/drawing/2014/main" xmlns="" id="{714C2C99-60E1-4D3F-BBE6-4EC57D1A3F6F}"/>
              </a:ext>
            </a:extLst>
          </p:cNvPr>
          <p:cNvGrpSpPr/>
          <p:nvPr/>
        </p:nvGrpSpPr>
        <p:grpSpPr>
          <a:xfrm>
            <a:off x="104872" y="1302325"/>
            <a:ext cx="4253349" cy="4253349"/>
            <a:chOff x="57821" y="1441240"/>
            <a:chExt cx="4262520" cy="4262520"/>
          </a:xfrm>
        </p:grpSpPr>
        <p:grpSp>
          <p:nvGrpSpPr>
            <p:cNvPr id="4" name="Group 16">
              <a:extLst>
                <a:ext uri="{FF2B5EF4-FFF2-40B4-BE49-F238E27FC236}">
                  <a16:creationId xmlns:a16="http://schemas.microsoft.com/office/drawing/2014/main" xmlns="" id="{E9C1FFDA-0F3C-4660-8723-0E9D3781D1B8}"/>
                </a:ext>
              </a:extLst>
            </p:cNvPr>
            <p:cNvGrpSpPr/>
            <p:nvPr/>
          </p:nvGrpSpPr>
          <p:grpSpPr>
            <a:xfrm>
              <a:off x="57821" y="1441240"/>
              <a:ext cx="4262520" cy="4262520"/>
              <a:chOff x="634127" y="2000307"/>
              <a:chExt cx="4262520" cy="4262520"/>
            </a:xfrm>
          </p:grpSpPr>
          <p:sp>
            <p:nvSpPr>
              <p:cNvPr id="13" name="Block Arc 49">
                <a:extLst>
                  <a:ext uri="{FF2B5EF4-FFF2-40B4-BE49-F238E27FC236}">
                    <a16:creationId xmlns:a16="http://schemas.microsoft.com/office/drawing/2014/main" xmlns="" id="{DCBB2493-6476-483E-AFBC-58AC95F620A9}"/>
                  </a:ext>
                </a:extLst>
              </p:cNvPr>
              <p:cNvSpPr/>
              <p:nvPr/>
            </p:nvSpPr>
            <p:spPr>
              <a:xfrm rot="7200000">
                <a:off x="634127" y="2000307"/>
                <a:ext cx="4262520" cy="4262520"/>
              </a:xfrm>
              <a:prstGeom prst="blockArc">
                <a:avLst>
                  <a:gd name="adj1" fmla="val 10800000"/>
                  <a:gd name="adj2" fmla="val 14451417"/>
                  <a:gd name="adj3" fmla="val 46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4" name="Block Arc 50">
                <a:extLst>
                  <a:ext uri="{FF2B5EF4-FFF2-40B4-BE49-F238E27FC236}">
                    <a16:creationId xmlns:a16="http://schemas.microsoft.com/office/drawing/2014/main" xmlns="" id="{586B802D-A449-4CB5-8874-1468F0CBA955}"/>
                  </a:ext>
                </a:extLst>
              </p:cNvPr>
              <p:cNvSpPr/>
              <p:nvPr/>
            </p:nvSpPr>
            <p:spPr>
              <a:xfrm rot="14400000">
                <a:off x="634127" y="2000307"/>
                <a:ext cx="4262520" cy="4262520"/>
              </a:xfrm>
              <a:prstGeom prst="blockArc">
                <a:avLst>
                  <a:gd name="adj1" fmla="val 10800000"/>
                  <a:gd name="adj2" fmla="val 14451417"/>
                  <a:gd name="adj3" fmla="val 46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5" name="Block Arc 51">
                <a:extLst>
                  <a:ext uri="{FF2B5EF4-FFF2-40B4-BE49-F238E27FC236}">
                    <a16:creationId xmlns:a16="http://schemas.microsoft.com/office/drawing/2014/main" xmlns="" id="{55E98353-66EC-4DD5-97C1-9093987DEDC8}"/>
                  </a:ext>
                </a:extLst>
              </p:cNvPr>
              <p:cNvSpPr/>
              <p:nvPr/>
            </p:nvSpPr>
            <p:spPr>
              <a:xfrm rot="10800000">
                <a:off x="634127" y="2000307"/>
                <a:ext cx="4262520" cy="4262520"/>
              </a:xfrm>
              <a:prstGeom prst="blockArc">
                <a:avLst>
                  <a:gd name="adj1" fmla="val 10800000"/>
                  <a:gd name="adj2" fmla="val 14451417"/>
                  <a:gd name="adj3" fmla="val 46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Block Arc 52">
                <a:extLst>
                  <a:ext uri="{FF2B5EF4-FFF2-40B4-BE49-F238E27FC236}">
                    <a16:creationId xmlns:a16="http://schemas.microsoft.com/office/drawing/2014/main" xmlns="" id="{4EF45E16-6BC9-4D6D-9788-A791DFE337BF}"/>
                  </a:ext>
                </a:extLst>
              </p:cNvPr>
              <p:cNvSpPr/>
              <p:nvPr/>
            </p:nvSpPr>
            <p:spPr>
              <a:xfrm rot="3600000">
                <a:off x="634127" y="2000307"/>
                <a:ext cx="4262520" cy="4262520"/>
              </a:xfrm>
              <a:prstGeom prst="blockArc">
                <a:avLst>
                  <a:gd name="adj1" fmla="val 10800000"/>
                  <a:gd name="adj2" fmla="val 14451417"/>
                  <a:gd name="adj3" fmla="val 46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6" name="Oval 18">
              <a:extLst>
                <a:ext uri="{FF2B5EF4-FFF2-40B4-BE49-F238E27FC236}">
                  <a16:creationId xmlns:a16="http://schemas.microsoft.com/office/drawing/2014/main" xmlns="" id="{A33D20E3-E7EB-4E0A-AF3D-13CD7657FA2C}"/>
                </a:ext>
              </a:extLst>
            </p:cNvPr>
            <p:cNvSpPr/>
            <p:nvPr/>
          </p:nvSpPr>
          <p:spPr>
            <a:xfrm rot="210143">
              <a:off x="3140041" y="1731940"/>
              <a:ext cx="190800" cy="1908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Oval 19">
              <a:extLst>
                <a:ext uri="{FF2B5EF4-FFF2-40B4-BE49-F238E27FC236}">
                  <a16:creationId xmlns:a16="http://schemas.microsoft.com/office/drawing/2014/main" xmlns="" id="{5B8E1FF9-A32C-4105-A437-1B0F8F42E2A7}"/>
                </a:ext>
              </a:extLst>
            </p:cNvPr>
            <p:cNvSpPr/>
            <p:nvPr/>
          </p:nvSpPr>
          <p:spPr>
            <a:xfrm rot="210143">
              <a:off x="1084975" y="1713528"/>
              <a:ext cx="190800" cy="1908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Oval 20">
              <a:extLst>
                <a:ext uri="{FF2B5EF4-FFF2-40B4-BE49-F238E27FC236}">
                  <a16:creationId xmlns:a16="http://schemas.microsoft.com/office/drawing/2014/main" xmlns="" id="{747648F5-D833-48EC-83A5-94BAEF7C08AD}"/>
                </a:ext>
              </a:extLst>
            </p:cNvPr>
            <p:cNvSpPr/>
            <p:nvPr/>
          </p:nvSpPr>
          <p:spPr>
            <a:xfrm rot="210143">
              <a:off x="4123728" y="3456224"/>
              <a:ext cx="190800" cy="1908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Oval 21">
              <a:extLst>
                <a:ext uri="{FF2B5EF4-FFF2-40B4-BE49-F238E27FC236}">
                  <a16:creationId xmlns:a16="http://schemas.microsoft.com/office/drawing/2014/main" xmlns="" id="{2769E68D-9478-4D86-B9B3-402EB00787E4}"/>
                </a:ext>
              </a:extLst>
            </p:cNvPr>
            <p:cNvSpPr/>
            <p:nvPr/>
          </p:nvSpPr>
          <p:spPr>
            <a:xfrm rot="210143">
              <a:off x="3086058" y="5255169"/>
              <a:ext cx="190800" cy="1908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Oval 22">
              <a:extLst>
                <a:ext uri="{FF2B5EF4-FFF2-40B4-BE49-F238E27FC236}">
                  <a16:creationId xmlns:a16="http://schemas.microsoft.com/office/drawing/2014/main" xmlns="" id="{03B1DB89-36B8-47B6-9114-895B12F2ADA7}"/>
                </a:ext>
              </a:extLst>
            </p:cNvPr>
            <p:cNvSpPr/>
            <p:nvPr/>
          </p:nvSpPr>
          <p:spPr>
            <a:xfrm rot="210143">
              <a:off x="1062045" y="5223805"/>
              <a:ext cx="190800" cy="1908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pic>
        <p:nvPicPr>
          <p:cNvPr id="11" name="Picture 10">
            <a:extLst>
              <a:ext uri="{FF2B5EF4-FFF2-40B4-BE49-F238E27FC236}">
                <a16:creationId xmlns:a16="http://schemas.microsoft.com/office/drawing/2014/main" xmlns="" id="{F878DDF3-B773-4772-B9A8-FC41775AB4E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720" y="1281493"/>
            <a:ext cx="4253350" cy="4253350"/>
          </a:xfrm>
          <a:prstGeom prst="rect">
            <a:avLst/>
          </a:prstGeom>
        </p:spPr>
      </p:pic>
      <p:sp>
        <p:nvSpPr>
          <p:cNvPr id="38" name="Rectangle 37">
            <a:extLst>
              <a:ext uri="{FF2B5EF4-FFF2-40B4-BE49-F238E27FC236}">
                <a16:creationId xmlns:a16="http://schemas.microsoft.com/office/drawing/2014/main" xmlns="" id="{2C9E1D77-F7F4-41EA-BA9A-853F66DA8A1C}"/>
              </a:ext>
            </a:extLst>
          </p:cNvPr>
          <p:cNvSpPr>
            <a:spLocks noChangeArrowheads="1"/>
          </p:cNvSpPr>
          <p:nvPr/>
        </p:nvSpPr>
        <p:spPr bwMode="auto">
          <a:xfrm>
            <a:off x="4655729" y="672404"/>
            <a:ext cx="696369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a:r>
              <a:rPr lang="en-US" altLang="en-US" sz="3200" b="1" i="1" dirty="0" err="1">
                <a:latin typeface="Times New Roman" panose="02020603050405020304" pitchFamily="18" charset="0"/>
                <a:cs typeface="Calibri" panose="020F0502020204030204" pitchFamily="34" charset="0"/>
              </a:rPr>
              <a:t>Dân</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số</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và</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kế</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hoạch</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hoá</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gia</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đình</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là</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vấn</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đề</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đã</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và</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đang</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đ­ược</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quan</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tâm</a:t>
            </a:r>
            <a:r>
              <a:rPr lang="en-US" altLang="en-US" sz="3200" b="1" i="1" dirty="0">
                <a:latin typeface="Times New Roman" panose="02020603050405020304" pitchFamily="18" charset="0"/>
                <a:cs typeface="Calibri" panose="020F0502020204030204" pitchFamily="34" charset="0"/>
              </a:rPr>
              <a:t> </a:t>
            </a:r>
          </a:p>
          <a:p>
            <a:pPr algn="ctr"/>
            <a:r>
              <a:rPr lang="en-US" altLang="en-US" sz="3200" b="1" i="1" dirty="0" err="1">
                <a:latin typeface="Times New Roman" panose="02020603050405020304" pitchFamily="18" charset="0"/>
                <a:cs typeface="Calibri" panose="020F0502020204030204" pitchFamily="34" charset="0"/>
              </a:rPr>
              <a:t>trên</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toàn</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thế</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giới</a:t>
            </a:r>
            <a:endParaRPr lang="en-US" altLang="en-US" sz="3200" b="1" i="1" dirty="0">
              <a:latin typeface="Times New Roman" panose="02020603050405020304" pitchFamily="18" charset="0"/>
              <a:cs typeface="Times New Roman" panose="02020603050405020304" pitchFamily="18" charset="0"/>
            </a:endParaRPr>
          </a:p>
        </p:txBody>
      </p:sp>
      <p:sp>
        <p:nvSpPr>
          <p:cNvPr id="40" name="Content Placeholder 3">
            <a:extLst>
              <a:ext uri="{FF2B5EF4-FFF2-40B4-BE49-F238E27FC236}">
                <a16:creationId xmlns:a16="http://schemas.microsoft.com/office/drawing/2014/main" xmlns="" id="{2791A45C-B00C-455F-A6BC-FBA2E37FDAD8}"/>
              </a:ext>
            </a:extLst>
          </p:cNvPr>
          <p:cNvSpPr txBox="1">
            <a:spLocks noChangeArrowheads="1"/>
          </p:cNvSpPr>
          <p:nvPr/>
        </p:nvSpPr>
        <p:spPr bwMode="auto">
          <a:xfrm>
            <a:off x="6244740" y="2844225"/>
            <a:ext cx="503305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n-US" altLang="en-US" sz="3200" b="1" dirty="0" err="1">
                <a:solidFill>
                  <a:srgbClr val="FF0000"/>
                </a:solidFill>
                <a:latin typeface="Times New Roman" panose="02020603050405020304" pitchFamily="18" charset="0"/>
                <a:cs typeface="Times New Roman" panose="02020603050405020304" pitchFamily="18" charset="0"/>
              </a:rPr>
              <a:t>Hiện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tại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&gt;&lt;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Thời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cổ</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đại</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41" name="Content Placeholder 3">
            <a:extLst>
              <a:ext uri="{FF2B5EF4-FFF2-40B4-BE49-F238E27FC236}">
                <a16:creationId xmlns:a16="http://schemas.microsoft.com/office/drawing/2014/main" xmlns="" id="{E438CBD3-C4B5-4061-ABD0-B6F26A8F897D}"/>
              </a:ext>
            </a:extLst>
          </p:cNvPr>
          <p:cNvSpPr txBox="1">
            <a:spLocks noChangeArrowheads="1"/>
          </p:cNvSpPr>
          <p:nvPr/>
        </p:nvSpPr>
        <p:spPr bwMode="auto">
          <a:xfrm>
            <a:off x="5902993" y="3703738"/>
            <a:ext cx="503305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n-US" altLang="en-US" sz="3200" b="1" dirty="0" err="1">
                <a:solidFill>
                  <a:srgbClr val="FF0000"/>
                </a:solidFill>
                <a:latin typeface="Times New Roman" panose="02020603050405020304" pitchFamily="18" charset="0"/>
                <a:cs typeface="Times New Roman" panose="02020603050405020304" pitchFamily="18" charset="0"/>
              </a:rPr>
              <a:t>Không</a:t>
            </a:r>
            <a:r>
              <a:rPr lang="en-US" altLang="en-US" sz="3200" b="1" dirty="0">
                <a:solidFill>
                  <a:srgbClr val="FF0000"/>
                </a:solidFill>
                <a:latin typeface="Times New Roman" panose="02020603050405020304" pitchFamily="18" charset="0"/>
                <a:cs typeface="Times New Roman" panose="02020603050405020304" pitchFamily="18" charset="0"/>
              </a:rPr>
              <a:t> tin </a:t>
            </a:r>
            <a:r>
              <a:rPr lang="en-US" altLang="en-US" sz="3200" b="1" dirty="0">
                <a:latin typeface="Times New Roman" panose="02020603050405020304" pitchFamily="18" charset="0"/>
                <a:cs typeface="Times New Roman" panose="02020603050405020304" pitchFamily="18" charset="0"/>
              </a:rPr>
              <a:t>&gt;&lt;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Sáng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mắt</a:t>
            </a:r>
            <a:r>
              <a:rPr lang="en-US" altLang="en-US" sz="3200" b="1" dirty="0">
                <a:solidFill>
                  <a:srgbClr val="FF0000"/>
                </a:solidFill>
                <a:latin typeface="Times New Roman" panose="02020603050405020304" pitchFamily="18" charset="0"/>
                <a:cs typeface="Times New Roman" panose="02020603050405020304" pitchFamily="18" charset="0"/>
              </a:rPr>
              <a:t> ra</a:t>
            </a:r>
          </a:p>
        </p:txBody>
      </p:sp>
      <p:sp>
        <p:nvSpPr>
          <p:cNvPr id="42" name="Rectangle 41">
            <a:extLst>
              <a:ext uri="{FF2B5EF4-FFF2-40B4-BE49-F238E27FC236}">
                <a16:creationId xmlns:a16="http://schemas.microsoft.com/office/drawing/2014/main" xmlns="" id="{CEA02E89-1CBA-4F95-8757-C3409E3536FC}"/>
              </a:ext>
            </a:extLst>
          </p:cNvPr>
          <p:cNvSpPr>
            <a:spLocks noChangeArrowheads="1"/>
          </p:cNvSpPr>
          <p:nvPr/>
        </p:nvSpPr>
        <p:spPr bwMode="auto">
          <a:xfrm>
            <a:off x="5376137" y="5063798"/>
            <a:ext cx="608676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a:r>
              <a:rPr lang="en-US" altLang="en-US" sz="3200" b="1" i="1" dirty="0">
                <a:solidFill>
                  <a:srgbClr val="0070C0"/>
                </a:solidFill>
                <a:latin typeface="Times New Roman" panose="02020603050405020304" pitchFamily="18" charset="0"/>
                <a:cs typeface="Calibri" panose="020F0502020204030204" pitchFamily="34" charset="0"/>
                <a:sym typeface="Wingdings" panose="05000000000000000000" pitchFamily="2" charset="2"/>
              </a:rPr>
              <a:t> </a:t>
            </a:r>
            <a:r>
              <a:rPr lang="en-US" altLang="en-US" sz="3200" b="1" i="1" dirty="0" err="1">
                <a:solidFill>
                  <a:srgbClr val="0070C0"/>
                </a:solidFill>
                <a:latin typeface="Times New Roman" panose="02020603050405020304" pitchFamily="18" charset="0"/>
                <a:cs typeface="Calibri" panose="020F0502020204030204" pitchFamily="34" charset="0"/>
                <a:sym typeface="Wingdings" panose="05000000000000000000" pitchFamily="2" charset="2"/>
              </a:rPr>
              <a:t>L</a:t>
            </a:r>
            <a:r>
              <a:rPr lang="en-US" altLang="en-US" sz="3200" b="1" i="1" dirty="0" err="1">
                <a:solidFill>
                  <a:srgbClr val="0070C0"/>
                </a:solidFill>
                <a:latin typeface="Times New Roman" panose="02020603050405020304" pitchFamily="18" charset="0"/>
                <a:cs typeface="Calibri" panose="020F0502020204030204" pitchFamily="34" charset="0"/>
              </a:rPr>
              <a:t>ập</a:t>
            </a:r>
            <a:r>
              <a:rPr lang="en-US" altLang="en-US" sz="3200" b="1" i="1" dirty="0">
                <a:solidFill>
                  <a:srgbClr val="0070C0"/>
                </a:solidFill>
                <a:latin typeface="Times New Roman" panose="02020603050405020304" pitchFamily="18" charset="0"/>
                <a:cs typeface="Calibri" panose="020F0502020204030204" pitchFamily="34" charset="0"/>
              </a:rPr>
              <a:t> </a:t>
            </a:r>
            <a:r>
              <a:rPr lang="en-US" altLang="en-US" sz="3200" b="1" i="1" dirty="0" err="1">
                <a:solidFill>
                  <a:srgbClr val="0070C0"/>
                </a:solidFill>
                <a:latin typeface="Times New Roman" panose="02020603050405020304" pitchFamily="18" charset="0"/>
                <a:cs typeface="Calibri" panose="020F0502020204030204" pitchFamily="34" charset="0"/>
              </a:rPr>
              <a:t>luận</a:t>
            </a:r>
            <a:r>
              <a:rPr lang="en-US" altLang="en-US" sz="3200" b="1" i="1" dirty="0">
                <a:solidFill>
                  <a:srgbClr val="0070C0"/>
                </a:solidFill>
                <a:latin typeface="Times New Roman" panose="02020603050405020304" pitchFamily="18" charset="0"/>
                <a:cs typeface="Calibri" panose="020F0502020204030204" pitchFamily="34" charset="0"/>
              </a:rPr>
              <a:t> </a:t>
            </a:r>
            <a:r>
              <a:rPr lang="en-US" altLang="en-US" sz="3200" b="1" i="1" dirty="0" err="1">
                <a:solidFill>
                  <a:srgbClr val="0070C0"/>
                </a:solidFill>
                <a:latin typeface="Times New Roman" panose="02020603050405020304" pitchFamily="18" charset="0"/>
                <a:cs typeface="Calibri" panose="020F0502020204030204" pitchFamily="34" charset="0"/>
              </a:rPr>
              <a:t>tương</a:t>
            </a:r>
            <a:r>
              <a:rPr lang="en-US" altLang="en-US" sz="3200" b="1" i="1" dirty="0">
                <a:solidFill>
                  <a:srgbClr val="0070C0"/>
                </a:solidFill>
                <a:latin typeface="Times New Roman" panose="02020603050405020304" pitchFamily="18" charset="0"/>
                <a:cs typeface="Calibri" panose="020F0502020204030204" pitchFamily="34" charset="0"/>
              </a:rPr>
              <a:t> </a:t>
            </a:r>
            <a:r>
              <a:rPr lang="en-US" altLang="en-US" sz="3200" b="1" i="1" dirty="0" err="1">
                <a:solidFill>
                  <a:srgbClr val="0070C0"/>
                </a:solidFill>
                <a:latin typeface="Times New Roman" panose="02020603050405020304" pitchFamily="18" charset="0"/>
                <a:cs typeface="Calibri" panose="020F0502020204030204" pitchFamily="34" charset="0"/>
              </a:rPr>
              <a:t>phản</a:t>
            </a:r>
            <a:r>
              <a:rPr lang="en-US" altLang="en-US" sz="3200" b="1" i="1" dirty="0">
                <a:solidFill>
                  <a:srgbClr val="0070C0"/>
                </a:solidFill>
                <a:latin typeface="Times New Roman" panose="02020603050405020304" pitchFamily="18" charset="0"/>
                <a:cs typeface="Calibri" panose="020F0502020204030204" pitchFamily="34" charset="0"/>
              </a:rPr>
              <a:t>; </a:t>
            </a:r>
            <a:r>
              <a:rPr lang="en-US" altLang="en-US" sz="3200" b="1" i="1" dirty="0" err="1">
                <a:solidFill>
                  <a:srgbClr val="0070C0"/>
                </a:solidFill>
                <a:latin typeface="Times New Roman" panose="02020603050405020304" pitchFamily="18" charset="0"/>
                <a:cs typeface="Calibri" panose="020F0502020204030204" pitchFamily="34" charset="0"/>
              </a:rPr>
              <a:t>cách</a:t>
            </a:r>
            <a:r>
              <a:rPr lang="en-US" altLang="en-US" sz="3200" b="1" i="1" dirty="0">
                <a:solidFill>
                  <a:srgbClr val="0070C0"/>
                </a:solidFill>
                <a:latin typeface="Times New Roman" panose="02020603050405020304" pitchFamily="18" charset="0"/>
                <a:cs typeface="Calibri" panose="020F0502020204030204" pitchFamily="34" charset="0"/>
              </a:rPr>
              <a:t> </a:t>
            </a:r>
            <a:r>
              <a:rPr lang="en-US" altLang="en-US" sz="3200" b="1" i="1" dirty="0" err="1">
                <a:solidFill>
                  <a:srgbClr val="0070C0"/>
                </a:solidFill>
                <a:latin typeface="Times New Roman" panose="02020603050405020304" pitchFamily="18" charset="0"/>
                <a:cs typeface="Calibri" panose="020F0502020204030204" pitchFamily="34" charset="0"/>
              </a:rPr>
              <a:t>đặt</a:t>
            </a:r>
            <a:r>
              <a:rPr lang="en-US" altLang="en-US" sz="3200" b="1" i="1" dirty="0">
                <a:solidFill>
                  <a:srgbClr val="0070C0"/>
                </a:solidFill>
                <a:latin typeface="Times New Roman" panose="02020603050405020304" pitchFamily="18" charset="0"/>
                <a:cs typeface="Calibri" panose="020F0502020204030204" pitchFamily="34" charset="0"/>
              </a:rPr>
              <a:t> </a:t>
            </a:r>
            <a:r>
              <a:rPr lang="en-US" altLang="en-US" sz="3200" b="1" i="1" dirty="0" err="1">
                <a:solidFill>
                  <a:srgbClr val="0070C0"/>
                </a:solidFill>
                <a:latin typeface="Times New Roman" panose="02020603050405020304" pitchFamily="18" charset="0"/>
                <a:cs typeface="Calibri" panose="020F0502020204030204" pitchFamily="34" charset="0"/>
              </a:rPr>
              <a:t>vấn</a:t>
            </a:r>
            <a:r>
              <a:rPr lang="en-US" altLang="en-US" sz="3200" b="1" i="1" dirty="0">
                <a:solidFill>
                  <a:srgbClr val="0070C0"/>
                </a:solidFill>
                <a:latin typeface="Times New Roman" panose="02020603050405020304" pitchFamily="18" charset="0"/>
                <a:cs typeface="Calibri" panose="020F0502020204030204" pitchFamily="34" charset="0"/>
              </a:rPr>
              <a:t> </a:t>
            </a:r>
            <a:r>
              <a:rPr lang="en-US" altLang="en-US" sz="3200" b="1" i="1" dirty="0" err="1">
                <a:solidFill>
                  <a:srgbClr val="0070C0"/>
                </a:solidFill>
                <a:latin typeface="Times New Roman" panose="02020603050405020304" pitchFamily="18" charset="0"/>
                <a:cs typeface="Calibri" panose="020F0502020204030204" pitchFamily="34" charset="0"/>
              </a:rPr>
              <a:t>đề</a:t>
            </a:r>
            <a:r>
              <a:rPr lang="en-US" altLang="en-US" sz="3200" b="1" i="1" dirty="0">
                <a:solidFill>
                  <a:srgbClr val="0070C0"/>
                </a:solidFill>
                <a:latin typeface="Times New Roman" panose="02020603050405020304" pitchFamily="18" charset="0"/>
                <a:cs typeface="Calibri" panose="020F0502020204030204" pitchFamily="34" charset="0"/>
              </a:rPr>
              <a:t> </a:t>
            </a:r>
            <a:r>
              <a:rPr lang="en-US" altLang="en-US" sz="3200" b="1" i="1" dirty="0" err="1">
                <a:solidFill>
                  <a:srgbClr val="0070C0"/>
                </a:solidFill>
                <a:latin typeface="Times New Roman" panose="02020603050405020304" pitchFamily="18" charset="0"/>
                <a:cs typeface="Calibri" panose="020F0502020204030204" pitchFamily="34" charset="0"/>
              </a:rPr>
              <a:t>nhẹ</a:t>
            </a:r>
            <a:r>
              <a:rPr lang="en-US" altLang="en-US" sz="3200" b="1" i="1" dirty="0">
                <a:solidFill>
                  <a:srgbClr val="0070C0"/>
                </a:solidFill>
                <a:latin typeface="Times New Roman" panose="02020603050405020304" pitchFamily="18" charset="0"/>
                <a:cs typeface="Calibri" panose="020F0502020204030204" pitchFamily="34" charset="0"/>
              </a:rPr>
              <a:t> </a:t>
            </a:r>
            <a:r>
              <a:rPr lang="en-US" altLang="en-US" sz="3200" b="1" i="1" dirty="0" err="1">
                <a:solidFill>
                  <a:srgbClr val="0070C0"/>
                </a:solidFill>
                <a:latin typeface="Times New Roman" panose="02020603050405020304" pitchFamily="18" charset="0"/>
                <a:cs typeface="Calibri" panose="020F0502020204030204" pitchFamily="34" charset="0"/>
              </a:rPr>
              <a:t>nhàng</a:t>
            </a:r>
            <a:r>
              <a:rPr lang="en-US" altLang="en-US" sz="3200" b="1" i="1" dirty="0">
                <a:solidFill>
                  <a:srgbClr val="0070C0"/>
                </a:solidFill>
                <a:latin typeface="Times New Roman" panose="02020603050405020304" pitchFamily="18" charset="0"/>
                <a:cs typeface="Calibri" panose="020F0502020204030204" pitchFamily="34" charset="0"/>
              </a:rPr>
              <a:t>, </a:t>
            </a:r>
            <a:r>
              <a:rPr lang="en-US" altLang="en-US" sz="3200" b="1" i="1" dirty="0" err="1">
                <a:solidFill>
                  <a:srgbClr val="0070C0"/>
                </a:solidFill>
                <a:latin typeface="Times New Roman" panose="02020603050405020304" pitchFamily="18" charset="0"/>
                <a:cs typeface="Calibri" panose="020F0502020204030204" pitchFamily="34" charset="0"/>
              </a:rPr>
              <a:t>gây</a:t>
            </a:r>
            <a:r>
              <a:rPr lang="en-US" altLang="en-US" sz="3200" b="1" i="1" dirty="0">
                <a:solidFill>
                  <a:srgbClr val="0070C0"/>
                </a:solidFill>
                <a:latin typeface="Times New Roman" panose="02020603050405020304" pitchFamily="18" charset="0"/>
                <a:cs typeface="Calibri" panose="020F0502020204030204" pitchFamily="34" charset="0"/>
              </a:rPr>
              <a:t> </a:t>
            </a:r>
            <a:r>
              <a:rPr lang="en-US" altLang="en-US" sz="3200" b="1" i="1" dirty="0" err="1">
                <a:solidFill>
                  <a:srgbClr val="0070C0"/>
                </a:solidFill>
                <a:latin typeface="Times New Roman" panose="02020603050405020304" pitchFamily="18" charset="0"/>
                <a:cs typeface="Calibri" panose="020F0502020204030204" pitchFamily="34" charset="0"/>
              </a:rPr>
              <a:t>hứng</a:t>
            </a:r>
            <a:r>
              <a:rPr lang="en-US" altLang="en-US" sz="3200" b="1" i="1" dirty="0">
                <a:solidFill>
                  <a:srgbClr val="0070C0"/>
                </a:solidFill>
                <a:latin typeface="Times New Roman" panose="02020603050405020304" pitchFamily="18" charset="0"/>
                <a:cs typeface="Calibri" panose="020F0502020204030204" pitchFamily="34" charset="0"/>
              </a:rPr>
              <a:t> </a:t>
            </a:r>
            <a:r>
              <a:rPr lang="en-US" altLang="en-US" sz="3200" b="1" i="1" dirty="0" err="1">
                <a:solidFill>
                  <a:srgbClr val="0070C0"/>
                </a:solidFill>
                <a:latin typeface="Times New Roman" panose="02020603050405020304" pitchFamily="18" charset="0"/>
                <a:cs typeface="Calibri" panose="020F0502020204030204" pitchFamily="34" charset="0"/>
              </a:rPr>
              <a:t>thú</a:t>
            </a:r>
            <a:endParaRPr lang="en-US" altLang="en-US" sz="32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9480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2D3D7DC-3BA8-49F2-B469-2939B871641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0800000">
            <a:off x="5334000" y="0"/>
            <a:ext cx="6858000" cy="6858000"/>
          </a:xfrm>
          <a:prstGeom prst="rect">
            <a:avLst/>
          </a:prstGeom>
        </p:spPr>
      </p:pic>
      <p:pic>
        <p:nvPicPr>
          <p:cNvPr id="7" name="Picture 6">
            <a:extLst>
              <a:ext uri="{FF2B5EF4-FFF2-40B4-BE49-F238E27FC236}">
                <a16:creationId xmlns:a16="http://schemas.microsoft.com/office/drawing/2014/main" xmlns="" id="{F722E361-5D9E-439E-8C4E-54246A5D0A5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0800000" flipH="1">
            <a:off x="0" y="0"/>
            <a:ext cx="6858000" cy="6858000"/>
          </a:xfrm>
          <a:prstGeom prst="rect">
            <a:avLst/>
          </a:prstGeom>
        </p:spPr>
      </p:pic>
      <p:sp>
        <p:nvSpPr>
          <p:cNvPr id="8" name="TextBox 7">
            <a:extLst>
              <a:ext uri="{FF2B5EF4-FFF2-40B4-BE49-F238E27FC236}">
                <a16:creationId xmlns:a16="http://schemas.microsoft.com/office/drawing/2014/main" xmlns="" id="{B7479FFD-5F42-40B4-8DE4-A452754EDABD}"/>
              </a:ext>
            </a:extLst>
          </p:cNvPr>
          <p:cNvSpPr txBox="1"/>
          <p:nvPr/>
        </p:nvSpPr>
        <p:spPr>
          <a:xfrm>
            <a:off x="3235007" y="1037778"/>
            <a:ext cx="5721986" cy="5016758"/>
          </a:xfrm>
          <a:prstGeom prst="rect">
            <a:avLst/>
          </a:prstGeom>
          <a:noFill/>
        </p:spPr>
        <p:txBody>
          <a:bodyPr wrap="square" rtlCol="0">
            <a:spAutoFit/>
          </a:bodyPr>
          <a:lstStyle/>
          <a:p>
            <a:pPr algn="ctr"/>
            <a:r>
              <a:rPr lang="en-US" sz="8000" b="1" dirty="0" err="1">
                <a:solidFill>
                  <a:srgbClr val="D00493"/>
                </a:solidFill>
                <a:latin typeface="#9Slide03 Arima Madurai Black" panose="00000A00000000000000" pitchFamily="2" charset="0"/>
                <a:cs typeface="#9Slide03 Arima Madurai Black" panose="00000A00000000000000" pitchFamily="2" charset="0"/>
              </a:rPr>
              <a:t>Những</a:t>
            </a:r>
            <a:r>
              <a:rPr lang="en-US" sz="8000" b="1" dirty="0">
                <a:solidFill>
                  <a:srgbClr val="D00493"/>
                </a:solidFill>
                <a:latin typeface="#9Slide03 Arima Madurai Black" panose="00000A00000000000000" pitchFamily="2" charset="0"/>
                <a:cs typeface="#9Slide03 Arima Madurai Black" panose="00000A00000000000000" pitchFamily="2" charset="0"/>
              </a:rPr>
              <a:t> </a:t>
            </a:r>
            <a:r>
              <a:rPr lang="en-US" sz="8000" b="1" dirty="0" err="1">
                <a:solidFill>
                  <a:srgbClr val="D00493"/>
                </a:solidFill>
                <a:latin typeface="#9Slide03 Arima Madurai Black" panose="00000A00000000000000" pitchFamily="2" charset="0"/>
                <a:cs typeface="#9Slide03 Arima Madurai Black" panose="00000A00000000000000" pitchFamily="2" charset="0"/>
              </a:rPr>
              <a:t>gia</a:t>
            </a:r>
            <a:r>
              <a:rPr lang="en-US" sz="8000" b="1" dirty="0">
                <a:solidFill>
                  <a:srgbClr val="D00493"/>
                </a:solidFill>
                <a:latin typeface="#9Slide03 Arima Madurai Black" panose="00000A00000000000000" pitchFamily="2" charset="0"/>
                <a:cs typeface="#9Slide03 Arima Madurai Black" panose="00000A00000000000000" pitchFamily="2" charset="0"/>
              </a:rPr>
              <a:t> </a:t>
            </a:r>
            <a:r>
              <a:rPr lang="en-US" sz="8000" b="1" dirty="0" err="1">
                <a:solidFill>
                  <a:srgbClr val="D00493"/>
                </a:solidFill>
                <a:latin typeface="#9Slide03 Arima Madurai Black" panose="00000A00000000000000" pitchFamily="2" charset="0"/>
                <a:cs typeface="#9Slide03 Arima Madurai Black" panose="00000A00000000000000" pitchFamily="2" charset="0"/>
              </a:rPr>
              <a:t>đình</a:t>
            </a:r>
            <a:r>
              <a:rPr lang="en-US" sz="8000" b="1" dirty="0">
                <a:solidFill>
                  <a:srgbClr val="D00493"/>
                </a:solidFill>
                <a:latin typeface="#9Slide03 Arima Madurai Black" panose="00000A00000000000000" pitchFamily="2" charset="0"/>
                <a:cs typeface="#9Slide03 Arima Madurai Black" panose="00000A00000000000000" pitchFamily="2" charset="0"/>
              </a:rPr>
              <a:t> </a:t>
            </a:r>
            <a:r>
              <a:rPr lang="en-US" sz="8000" b="1" dirty="0" err="1">
                <a:solidFill>
                  <a:srgbClr val="D00493"/>
                </a:solidFill>
                <a:latin typeface="#9Slide03 Arima Madurai Black" panose="00000A00000000000000" pitchFamily="2" charset="0"/>
                <a:cs typeface="#9Slide03 Arima Madurai Black" panose="00000A00000000000000" pitchFamily="2" charset="0"/>
              </a:rPr>
              <a:t>đông</a:t>
            </a:r>
            <a:r>
              <a:rPr lang="en-US" sz="8000" b="1" dirty="0">
                <a:solidFill>
                  <a:srgbClr val="D00493"/>
                </a:solidFill>
                <a:latin typeface="#9Slide03 Arima Madurai Black" panose="00000A00000000000000" pitchFamily="2" charset="0"/>
                <a:cs typeface="#9Slide03 Arima Madurai Black" panose="00000A00000000000000" pitchFamily="2" charset="0"/>
              </a:rPr>
              <a:t> con </a:t>
            </a:r>
            <a:r>
              <a:rPr lang="en-US" sz="8000" b="1" dirty="0" err="1">
                <a:solidFill>
                  <a:srgbClr val="D00493"/>
                </a:solidFill>
                <a:latin typeface="#9Slide03 Arima Madurai Black" panose="00000A00000000000000" pitchFamily="2" charset="0"/>
                <a:cs typeface="#9Slide03 Arima Madurai Black" panose="00000A00000000000000" pitchFamily="2" charset="0"/>
              </a:rPr>
              <a:t>nhất</a:t>
            </a:r>
            <a:r>
              <a:rPr lang="en-US" sz="8000" b="1" dirty="0">
                <a:solidFill>
                  <a:srgbClr val="D00493"/>
                </a:solidFill>
                <a:latin typeface="#9Slide03 Arima Madurai Black" panose="00000A00000000000000" pitchFamily="2" charset="0"/>
                <a:cs typeface="#9Slide03 Arima Madurai Black" panose="00000A00000000000000" pitchFamily="2" charset="0"/>
              </a:rPr>
              <a:t> </a:t>
            </a:r>
            <a:r>
              <a:rPr lang="en-US" sz="8000" b="1" dirty="0" err="1">
                <a:solidFill>
                  <a:srgbClr val="D00493"/>
                </a:solidFill>
                <a:latin typeface="#9Slide03 Arima Madurai Black" panose="00000A00000000000000" pitchFamily="2" charset="0"/>
                <a:cs typeface="#9Slide03 Arima Madurai Black" panose="00000A00000000000000" pitchFamily="2" charset="0"/>
              </a:rPr>
              <a:t>thế</a:t>
            </a:r>
            <a:r>
              <a:rPr lang="en-US" sz="8000" b="1" dirty="0">
                <a:solidFill>
                  <a:srgbClr val="D00493"/>
                </a:solidFill>
                <a:latin typeface="#9Slide03 Arima Madurai Black" panose="00000A00000000000000" pitchFamily="2" charset="0"/>
                <a:cs typeface="#9Slide03 Arima Madurai Black" panose="00000A00000000000000" pitchFamily="2" charset="0"/>
              </a:rPr>
              <a:t> </a:t>
            </a:r>
            <a:r>
              <a:rPr lang="en-US" sz="8000" b="1" dirty="0" err="1">
                <a:solidFill>
                  <a:srgbClr val="D00493"/>
                </a:solidFill>
                <a:latin typeface="#9Slide03 Arima Madurai Black" panose="00000A00000000000000" pitchFamily="2" charset="0"/>
                <a:cs typeface="#9Slide03 Arima Madurai Black" panose="00000A00000000000000" pitchFamily="2" charset="0"/>
              </a:rPr>
              <a:t>giới</a:t>
            </a:r>
            <a:endParaRPr lang="en-US" sz="8000" b="1" dirty="0">
              <a:solidFill>
                <a:srgbClr val="D00493"/>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xmlns="" val="214123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xmlns="" id="{5B3E19D6-3690-44AC-A4A7-2C5DDEE0871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
            <a:ext cx="6096000" cy="488081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xmlns="" id="{FFA51926-75D2-4921-871F-41314AC9E4FC}"/>
              </a:ext>
            </a:extLst>
          </p:cNvPr>
          <p:cNvSpPr/>
          <p:nvPr/>
        </p:nvSpPr>
        <p:spPr>
          <a:xfrm>
            <a:off x="0" y="4880816"/>
            <a:ext cx="6096000" cy="1938992"/>
          </a:xfrm>
          <a:prstGeom prst="rect">
            <a:avLst/>
          </a:prstGeom>
        </p:spPr>
        <p:txBody>
          <a:bodyPr>
            <a:spAutoFit/>
          </a:bodyPr>
          <a:lstStyle/>
          <a:p>
            <a:pPr algn="ctr"/>
            <a:r>
              <a:rPr lang="vi-VN" sz="2400" dirty="0">
                <a:solidFill>
                  <a:srgbClr val="555555"/>
                </a:solidFill>
                <a:latin typeface="Times New Roman" panose="02020603050405020304" pitchFamily="18" charset="0"/>
                <a:cs typeface="Times New Roman" panose="02020603050405020304" pitchFamily="18" charset="0"/>
              </a:rPr>
              <a:t>Gia đình bà Valentina Vassilyeva ở Nga đã lập kỷ lục thế giới khi sinh đến 69 người con</a:t>
            </a:r>
            <a:r>
              <a:rPr lang="en-US" sz="2400" dirty="0">
                <a:solidFill>
                  <a:srgbClr val="555555"/>
                </a:solidFill>
                <a:latin typeface="Times New Roman" panose="02020603050405020304" pitchFamily="18" charset="0"/>
                <a:cs typeface="Times New Roman" panose="02020603050405020304" pitchFamily="18" charset="0"/>
              </a:rPr>
              <a:t> (</a:t>
            </a:r>
            <a:r>
              <a:rPr lang="vi-VN" sz="2400" dirty="0">
                <a:solidFill>
                  <a:srgbClr val="555555"/>
                </a:solidFill>
                <a:latin typeface="Times New Roman" panose="02020603050405020304" pitchFamily="18" charset="0"/>
                <a:cs typeface="Times New Roman" panose="02020603050405020304" pitchFamily="18" charset="0"/>
              </a:rPr>
              <a:t>16 lần</a:t>
            </a:r>
            <a:r>
              <a:rPr lang="en-US" sz="2400" dirty="0">
                <a:solidFill>
                  <a:srgbClr val="555555"/>
                </a:solidFill>
                <a:latin typeface="Times New Roman" panose="02020603050405020304" pitchFamily="18" charset="0"/>
                <a:cs typeface="Times New Roman" panose="02020603050405020304" pitchFamily="18" charset="0"/>
              </a:rPr>
              <a:t> </a:t>
            </a:r>
            <a:r>
              <a:rPr lang="vi-VN" sz="2400" dirty="0">
                <a:solidFill>
                  <a:srgbClr val="555555"/>
                </a:solidFill>
                <a:latin typeface="Times New Roman" panose="02020603050405020304" pitchFamily="18" charset="0"/>
                <a:cs typeface="Times New Roman" panose="02020603050405020304" pitchFamily="18" charset="0"/>
              </a:rPr>
              <a:t>sinh đôi, 7 lần sinh </a:t>
            </a:r>
            <a:r>
              <a:rPr lang="en-US" sz="2400" dirty="0" err="1">
                <a:solidFill>
                  <a:srgbClr val="555555"/>
                </a:solidFill>
                <a:latin typeface="Times New Roman" panose="02020603050405020304" pitchFamily="18" charset="0"/>
                <a:cs typeface="Times New Roman" panose="02020603050405020304" pitchFamily="18" charset="0"/>
              </a:rPr>
              <a:t>ba</a:t>
            </a:r>
            <a:r>
              <a:rPr lang="vi-VN" sz="2400" dirty="0">
                <a:solidFill>
                  <a:srgbClr val="555555"/>
                </a:solidFill>
                <a:latin typeface="Times New Roman" panose="02020603050405020304" pitchFamily="18" charset="0"/>
                <a:cs typeface="Times New Roman" panose="02020603050405020304" pitchFamily="18" charset="0"/>
              </a:rPr>
              <a:t> và 4 lần sinh tư</a:t>
            </a:r>
            <a:r>
              <a:rPr lang="en-US" sz="2400" dirty="0">
                <a:solidFill>
                  <a:srgbClr val="555555"/>
                </a:solidFill>
                <a:latin typeface="Times New Roman" panose="02020603050405020304" pitchFamily="18" charset="0"/>
                <a:cs typeface="Times New Roman" panose="02020603050405020304" pitchFamily="18" charset="0"/>
              </a:rPr>
              <a:t>)</a:t>
            </a:r>
            <a:r>
              <a:rPr lang="vi-VN" sz="2400" dirty="0">
                <a:solidFill>
                  <a:srgbClr val="555555"/>
                </a:solidFill>
                <a:latin typeface="Times New Roman" panose="02020603050405020304" pitchFamily="18" charset="0"/>
                <a:cs typeface="Times New Roman" panose="02020603050405020304" pitchFamily="18" charset="0"/>
              </a:rPr>
              <a:t>. Trong 40 năm (1725 -1765) bà đã sinh tổng cộng 27 lần và 67</a:t>
            </a:r>
            <a:r>
              <a:rPr lang="en-US" sz="2400" dirty="0">
                <a:solidFill>
                  <a:srgbClr val="555555"/>
                </a:solidFill>
                <a:latin typeface="Times New Roman" panose="02020603050405020304" pitchFamily="18" charset="0"/>
                <a:cs typeface="Times New Roman" panose="02020603050405020304" pitchFamily="18" charset="0"/>
              </a:rPr>
              <a:t>/</a:t>
            </a:r>
            <a:r>
              <a:rPr lang="vi-VN" sz="2400" dirty="0">
                <a:solidFill>
                  <a:srgbClr val="555555"/>
                </a:solidFill>
                <a:latin typeface="Times New Roman" panose="02020603050405020304" pitchFamily="18" charset="0"/>
                <a:cs typeface="Times New Roman" panose="02020603050405020304" pitchFamily="18" charset="0"/>
              </a:rPr>
              <a:t>69 người con</a:t>
            </a:r>
            <a:r>
              <a:rPr lang="en-US" sz="2400" dirty="0">
                <a:solidFill>
                  <a:srgbClr val="555555"/>
                </a:solidFill>
                <a:latin typeface="Times New Roman" panose="02020603050405020304" pitchFamily="18" charset="0"/>
                <a:cs typeface="Times New Roman" panose="02020603050405020304" pitchFamily="18" charset="0"/>
              </a:rPr>
              <a:t> </a:t>
            </a:r>
            <a:r>
              <a:rPr lang="vi-VN" sz="2400" dirty="0">
                <a:solidFill>
                  <a:srgbClr val="555555"/>
                </a:solidFill>
                <a:latin typeface="Times New Roman" panose="02020603050405020304" pitchFamily="18" charset="0"/>
                <a:cs typeface="Times New Roman" panose="02020603050405020304" pitchFamily="18" charset="0"/>
              </a:rPr>
              <a:t>khỏe mạnh. </a:t>
            </a:r>
            <a:endParaRPr lang="en-SG" sz="2400" dirty="0">
              <a:latin typeface="Times New Roman" panose="02020603050405020304" pitchFamily="18" charset="0"/>
              <a:cs typeface="Times New Roman" panose="02020603050405020304" pitchFamily="18" charset="0"/>
            </a:endParaRPr>
          </a:p>
        </p:txBody>
      </p:sp>
      <p:pic>
        <p:nvPicPr>
          <p:cNvPr id="4100" name="Picture 4">
            <a:extLst>
              <a:ext uri="{FF2B5EF4-FFF2-40B4-BE49-F238E27FC236}">
                <a16:creationId xmlns:a16="http://schemas.microsoft.com/office/drawing/2014/main" xmlns="" id="{5CFA6E7F-469E-499B-AF14-C9099E81C5F0}"/>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87175" y="0"/>
            <a:ext cx="6104825" cy="488081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xmlns="" id="{DA3754FB-A7BE-4ED9-A622-CCE3D094D9A2}"/>
              </a:ext>
            </a:extLst>
          </p:cNvPr>
          <p:cNvSpPr/>
          <p:nvPr/>
        </p:nvSpPr>
        <p:spPr>
          <a:xfrm>
            <a:off x="6096000" y="4880816"/>
            <a:ext cx="6096000" cy="1938992"/>
          </a:xfrm>
          <a:prstGeom prst="rect">
            <a:avLst/>
          </a:prstGeom>
        </p:spPr>
        <p:txBody>
          <a:bodyPr>
            <a:spAutoFit/>
          </a:bodyPr>
          <a:lstStyle/>
          <a:p>
            <a:pPr algn="ctr"/>
            <a:r>
              <a:rPr lang="vi-VN" sz="2400" dirty="0">
                <a:solidFill>
                  <a:srgbClr val="555555"/>
                </a:solidFill>
                <a:latin typeface="Times New Roman" panose="02020603050405020304" pitchFamily="18" charset="0"/>
                <a:cs typeface="Times New Roman" panose="02020603050405020304" pitchFamily="18" charset="0"/>
              </a:rPr>
              <a:t>Cô Sulenman Gutierrez</a:t>
            </a:r>
            <a:r>
              <a:rPr lang="en-US" sz="2400" dirty="0">
                <a:solidFill>
                  <a:srgbClr val="555555"/>
                </a:solidFill>
                <a:latin typeface="Times New Roman" panose="02020603050405020304" pitchFamily="18" charset="0"/>
                <a:cs typeface="Times New Roman" panose="02020603050405020304" pitchFamily="18" charset="0"/>
              </a:rPr>
              <a:t> (</a:t>
            </a:r>
            <a:r>
              <a:rPr lang="vi-VN" sz="2400" dirty="0">
                <a:solidFill>
                  <a:srgbClr val="555555"/>
                </a:solidFill>
                <a:latin typeface="Times New Roman" panose="02020603050405020304" pitchFamily="18" charset="0"/>
                <a:cs typeface="Times New Roman" panose="02020603050405020304" pitchFamily="18" charset="0"/>
              </a:rPr>
              <a:t>Mỹ</a:t>
            </a:r>
            <a:r>
              <a:rPr lang="en-US" sz="2400" dirty="0">
                <a:solidFill>
                  <a:srgbClr val="555555"/>
                </a:solidFill>
                <a:latin typeface="Times New Roman" panose="02020603050405020304" pitchFamily="18" charset="0"/>
                <a:cs typeface="Times New Roman" panose="02020603050405020304" pitchFamily="18" charset="0"/>
              </a:rPr>
              <a:t>)</a:t>
            </a:r>
            <a:r>
              <a:rPr lang="vi-VN" sz="2400" dirty="0">
                <a:solidFill>
                  <a:srgbClr val="555555"/>
                </a:solidFill>
                <a:latin typeface="Times New Roman" panose="02020603050405020304" pitchFamily="18" charset="0"/>
                <a:cs typeface="Times New Roman" panose="02020603050405020304" pitchFamily="18" charset="0"/>
              </a:rPr>
              <a:t> nổi tiếng khắp thế giới khi sinh một lúc tới 8 em bé vào tháng 1/2009. Đặc biệt là trước khi sinh 8 em bé này cô đã có 6 đứa con khác. 14 đứa con của cô đều ra đời bằng phương pháp thụ tinh nhân tạo.</a:t>
            </a:r>
            <a:endParaRPr lang="en-SG"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8009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barn(inVertical)">
                                      <p:cBhvr>
                                        <p:cTn id="15" dur="500"/>
                                        <p:tgtEl>
                                          <p:spTgt spid="410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7" descr="9k=">
            <a:extLst>
              <a:ext uri="{FF2B5EF4-FFF2-40B4-BE49-F238E27FC236}">
                <a16:creationId xmlns:a16="http://schemas.microsoft.com/office/drawing/2014/main" xmlns="" id="{D6043AF8-B70F-4C1D-A237-CEF6846A415A}"/>
              </a:ext>
            </a:extLst>
          </p:cNvPr>
          <p:cNvSpPr>
            <a:spLocks noChangeAspect="1" noChangeArrowheads="1"/>
          </p:cNvSpPr>
          <p:nvPr/>
        </p:nvSpPr>
        <p:spPr bwMode="auto">
          <a:xfrm>
            <a:off x="1524001" y="-26988"/>
            <a:ext cx="1724025" cy="1104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a:p>
        </p:txBody>
      </p:sp>
      <p:pic>
        <p:nvPicPr>
          <p:cNvPr id="3074" name="Picture 2" descr="áº¢nh: BrightSide">
            <a:extLst>
              <a:ext uri="{FF2B5EF4-FFF2-40B4-BE49-F238E27FC236}">
                <a16:creationId xmlns:a16="http://schemas.microsoft.com/office/drawing/2014/main" xmlns="" id="{9BB1F0D6-2371-4669-9C5A-A7C14AC0AB58}"/>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408" r="3848"/>
          <a:stretch/>
        </p:blipFill>
        <p:spPr bwMode="auto">
          <a:xfrm>
            <a:off x="6126320" y="0"/>
            <a:ext cx="6065680" cy="435032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xmlns="" id="{7029074A-C0E6-4716-8A21-B33C1CB9EB80}"/>
              </a:ext>
            </a:extLst>
          </p:cNvPr>
          <p:cNvSpPr/>
          <p:nvPr/>
        </p:nvSpPr>
        <p:spPr>
          <a:xfrm>
            <a:off x="6114472" y="4352789"/>
            <a:ext cx="6068291"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3100" dirty="0">
                <a:solidFill>
                  <a:srgbClr val="333333"/>
                </a:solidFill>
                <a:latin typeface="Times New Roman" panose="02020603050405020304" pitchFamily="18" charset="0"/>
                <a:cs typeface="Times New Roman" panose="02020603050405020304" pitchFamily="18" charset="0"/>
              </a:rPr>
              <a:t>Ông Ziona </a:t>
            </a:r>
            <a:r>
              <a:rPr lang="en-US" sz="3100" dirty="0">
                <a:solidFill>
                  <a:srgbClr val="333333"/>
                </a:solidFill>
                <a:latin typeface="Times New Roman" panose="02020603050405020304" pitchFamily="18" charset="0"/>
                <a:cs typeface="Times New Roman" panose="02020603050405020304" pitchFamily="18" charset="0"/>
              </a:rPr>
              <a:t>(</a:t>
            </a:r>
            <a:r>
              <a:rPr lang="vi-VN" sz="3100" dirty="0">
                <a:solidFill>
                  <a:srgbClr val="333333"/>
                </a:solidFill>
                <a:latin typeface="Times New Roman" panose="02020603050405020304" pitchFamily="18" charset="0"/>
                <a:cs typeface="Times New Roman" panose="02020603050405020304" pitchFamily="18" charset="0"/>
              </a:rPr>
              <a:t>Ấn Độ</a:t>
            </a:r>
            <a:r>
              <a:rPr lang="en-US" sz="3100" dirty="0">
                <a:solidFill>
                  <a:srgbClr val="333333"/>
                </a:solidFill>
                <a:latin typeface="Times New Roman" panose="02020603050405020304" pitchFamily="18" charset="0"/>
                <a:cs typeface="Times New Roman" panose="02020603050405020304" pitchFamily="18" charset="0"/>
              </a:rPr>
              <a:t>)</a:t>
            </a:r>
            <a:r>
              <a:rPr lang="vi-VN" sz="3100" dirty="0">
                <a:solidFill>
                  <a:srgbClr val="333333"/>
                </a:solidFill>
                <a:latin typeface="Times New Roman" panose="02020603050405020304" pitchFamily="18" charset="0"/>
                <a:cs typeface="Times New Roman" panose="02020603050405020304" pitchFamily="18" charset="0"/>
              </a:rPr>
              <a:t> và kết hôn với người vợ đầu tiên tên Zathiangi năm 17 tuổi. Hiện tại, ông có một gia đình cực lớn với 39 người vợ và 94 người con. </a:t>
            </a:r>
            <a:endParaRPr lang="en-SG" sz="3100" dirty="0">
              <a:latin typeface="Times New Roman" panose="02020603050405020304" pitchFamily="18" charset="0"/>
              <a:cs typeface="Times New Roman" panose="02020603050405020304" pitchFamily="18" charset="0"/>
            </a:endParaRPr>
          </a:p>
        </p:txBody>
      </p:sp>
      <p:pic>
        <p:nvPicPr>
          <p:cNvPr id="3076" name="Picture 4" descr="áº¢nh: BrightSide">
            <a:extLst>
              <a:ext uri="{FF2B5EF4-FFF2-40B4-BE49-F238E27FC236}">
                <a16:creationId xmlns:a16="http://schemas.microsoft.com/office/drawing/2014/main" xmlns="" id="{1CDD4966-793E-4BE3-B9ED-7A9AD116D1E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2309"/>
            <a:ext cx="6126320" cy="434801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xmlns="" id="{8EC6B2D4-5756-44BA-9996-E1B52CD5DDDA}"/>
              </a:ext>
            </a:extLst>
          </p:cNvPr>
          <p:cNvSpPr/>
          <p:nvPr/>
        </p:nvSpPr>
        <p:spPr>
          <a:xfrm>
            <a:off x="-4619" y="4350327"/>
            <a:ext cx="6119091"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3100" dirty="0">
                <a:latin typeface="Times New Roman" panose="02020603050405020304" pitchFamily="18" charset="0"/>
                <a:cs typeface="Times New Roman" panose="02020603050405020304" pitchFamily="18" charset="0"/>
              </a:rPr>
              <a:t>Noel và Sue Radford nên vợ chồng khi cô mới 14 tuổi và anh 18 tuổi. Họ là một gia đình lớn nhất ở Anh với 21 người con, chưa kể một đứa trẻ đã qua đời vì sinh non. </a:t>
            </a:r>
            <a:endParaRPr lang="en-SG" sz="3100" dirty="0">
              <a:latin typeface="Times New Roman" panose="02020603050405020304" pitchFamily="18" charset="0"/>
              <a:cs typeface="Times New Roman" panose="02020603050405020304"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500"/>
                                        <p:tgtEl>
                                          <p:spTgt spid="307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9E328C3A-5D3F-4AF2-A0BD-D67C1611739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0"/>
            <a:ext cx="6003636" cy="42210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xmlns="" id="{C872F0CA-0F04-42B8-99AB-B53E0FDF2322}"/>
              </a:ext>
            </a:extLst>
          </p:cNvPr>
          <p:cNvSpPr/>
          <p:nvPr/>
        </p:nvSpPr>
        <p:spPr>
          <a:xfrm>
            <a:off x="0" y="4221018"/>
            <a:ext cx="6003636" cy="2677656"/>
          </a:xfrm>
          <a:prstGeom prst="rect">
            <a:avLst/>
          </a:prstGeom>
        </p:spPr>
        <p:txBody>
          <a:bodyPr wrap="square">
            <a:spAutoFit/>
          </a:bodyPr>
          <a:lstStyle/>
          <a:p>
            <a:pPr algn="ctr"/>
            <a:r>
              <a:rPr lang="vi-VN" sz="2400" dirty="0">
                <a:solidFill>
                  <a:srgbClr val="555555"/>
                </a:solidFill>
                <a:latin typeface="Times New Roman" panose="02020603050405020304" pitchFamily="18" charset="0"/>
                <a:cs typeface="Times New Roman" panose="02020603050405020304" pitchFamily="18" charset="0"/>
              </a:rPr>
              <a:t>Ông Ancentus Akuku</a:t>
            </a:r>
            <a:r>
              <a:rPr lang="en-US" sz="2400" dirty="0">
                <a:solidFill>
                  <a:srgbClr val="555555"/>
                </a:solidFill>
                <a:latin typeface="Times New Roman" panose="02020603050405020304" pitchFamily="18" charset="0"/>
                <a:cs typeface="Times New Roman" panose="02020603050405020304" pitchFamily="18" charset="0"/>
              </a:rPr>
              <a:t> (</a:t>
            </a:r>
            <a:r>
              <a:rPr lang="vi-VN" sz="2400" dirty="0">
                <a:solidFill>
                  <a:srgbClr val="555555"/>
                </a:solidFill>
                <a:latin typeface="Times New Roman" panose="02020603050405020304" pitchFamily="18" charset="0"/>
                <a:cs typeface="Times New Roman" panose="02020603050405020304" pitchFamily="18" charset="0"/>
              </a:rPr>
              <a:t>Kenya</a:t>
            </a:r>
            <a:r>
              <a:rPr lang="en-US" sz="2400" dirty="0">
                <a:solidFill>
                  <a:srgbClr val="555555"/>
                </a:solidFill>
                <a:latin typeface="Times New Roman" panose="02020603050405020304" pitchFamily="18" charset="0"/>
                <a:cs typeface="Times New Roman" panose="02020603050405020304" pitchFamily="18" charset="0"/>
              </a:rPr>
              <a:t>)</a:t>
            </a:r>
            <a:r>
              <a:rPr lang="vi-VN" sz="2400" dirty="0">
                <a:solidFill>
                  <a:srgbClr val="555555"/>
                </a:solidFill>
                <a:latin typeface="Times New Roman" panose="02020603050405020304" pitchFamily="18" charset="0"/>
                <a:cs typeface="Times New Roman" panose="02020603050405020304" pitchFamily="18" charset="0"/>
              </a:rPr>
              <a:t>, được biết đến với biệt danh "Kẻ nguy hiểm". Ông kết hôn với hơn 100 phụ nữ, hơn 30 lần ly dị và làm cha của gần 200 người con. Với một gia đình quá đông đúc như thế, Akuku đã xây dựng 2 trường tiểu học chỉ chuyên giáo dục các con mình, và một nhà thờ cho đại gia đình của ông dự lễ.</a:t>
            </a:r>
            <a:endParaRPr lang="en-SG" sz="2400" dirty="0">
              <a:latin typeface="Times New Roman" panose="02020603050405020304" pitchFamily="18" charset="0"/>
              <a:cs typeface="Times New Roman" panose="02020603050405020304" pitchFamily="18" charset="0"/>
            </a:endParaRPr>
          </a:p>
        </p:txBody>
      </p:sp>
      <p:pic>
        <p:nvPicPr>
          <p:cNvPr id="5124" name="Picture 4">
            <a:extLst>
              <a:ext uri="{FF2B5EF4-FFF2-40B4-BE49-F238E27FC236}">
                <a16:creationId xmlns:a16="http://schemas.microsoft.com/office/drawing/2014/main" xmlns="" id="{5368669A-0C2E-467E-9EF5-5BB06B835D1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88365" y="0"/>
            <a:ext cx="6003636" cy="422101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xmlns="" id="{A91868DA-FEC5-4458-880C-325D691A13A6}"/>
              </a:ext>
            </a:extLst>
          </p:cNvPr>
          <p:cNvSpPr/>
          <p:nvPr/>
        </p:nvSpPr>
        <p:spPr>
          <a:xfrm>
            <a:off x="6188365" y="4288320"/>
            <a:ext cx="6003635" cy="1938992"/>
          </a:xfrm>
          <a:prstGeom prst="rect">
            <a:avLst/>
          </a:prstGeom>
        </p:spPr>
        <p:txBody>
          <a:bodyPr wrap="square">
            <a:spAutoFit/>
          </a:bodyPr>
          <a:lstStyle/>
          <a:p>
            <a:pPr algn="ctr"/>
            <a:r>
              <a:rPr lang="en-US" sz="2400" dirty="0">
                <a:solidFill>
                  <a:srgbClr val="555555"/>
                </a:solidFill>
                <a:latin typeface="Times New Roman" panose="02020603050405020304" pitchFamily="18" charset="0"/>
                <a:cs typeface="Times New Roman" panose="02020603050405020304" pitchFamily="18" charset="0"/>
              </a:rPr>
              <a:t>Ô</a:t>
            </a:r>
            <a:r>
              <a:rPr lang="vi-VN" sz="2400" dirty="0">
                <a:solidFill>
                  <a:srgbClr val="555555"/>
                </a:solidFill>
                <a:latin typeface="Times New Roman" panose="02020603050405020304" pitchFamily="18" charset="0"/>
                <a:cs typeface="Times New Roman" panose="02020603050405020304" pitchFamily="18" charset="0"/>
              </a:rPr>
              <a:t>ng Bello Maasaba </a:t>
            </a:r>
            <a:r>
              <a:rPr lang="en-US" sz="2400" dirty="0" err="1">
                <a:solidFill>
                  <a:srgbClr val="555555"/>
                </a:solidFill>
                <a:latin typeface="Times New Roman" panose="02020603050405020304" pitchFamily="18" charset="0"/>
                <a:cs typeface="Times New Roman" panose="02020603050405020304" pitchFamily="18" charset="0"/>
              </a:rPr>
              <a:t>có</a:t>
            </a:r>
            <a:r>
              <a:rPr lang="en-US" sz="2400" dirty="0">
                <a:solidFill>
                  <a:srgbClr val="555555"/>
                </a:solidFill>
                <a:latin typeface="Times New Roman" panose="02020603050405020304" pitchFamily="18" charset="0"/>
                <a:cs typeface="Times New Roman" panose="02020603050405020304" pitchFamily="18" charset="0"/>
              </a:rPr>
              <a:t> 107 </a:t>
            </a:r>
            <a:r>
              <a:rPr lang="en-US" sz="2400" dirty="0" err="1">
                <a:solidFill>
                  <a:srgbClr val="555555"/>
                </a:solidFill>
                <a:latin typeface="Times New Roman" panose="02020603050405020304" pitchFamily="18" charset="0"/>
                <a:cs typeface="Times New Roman" panose="02020603050405020304" pitchFamily="18" charset="0"/>
              </a:rPr>
              <a:t>bà</a:t>
            </a:r>
            <a:r>
              <a:rPr lang="en-US" sz="2400" dirty="0">
                <a:solidFill>
                  <a:srgbClr val="555555"/>
                </a:solidFill>
                <a:latin typeface="Times New Roman" panose="02020603050405020304" pitchFamily="18" charset="0"/>
                <a:cs typeface="Times New Roman" panose="02020603050405020304" pitchFamily="18" charset="0"/>
              </a:rPr>
              <a:t> </a:t>
            </a:r>
            <a:r>
              <a:rPr lang="en-US" sz="2400" dirty="0" err="1">
                <a:solidFill>
                  <a:srgbClr val="555555"/>
                </a:solidFill>
                <a:latin typeface="Times New Roman" panose="02020603050405020304" pitchFamily="18" charset="0"/>
                <a:cs typeface="Times New Roman" panose="02020603050405020304" pitchFamily="18" charset="0"/>
              </a:rPr>
              <a:t>vợ</a:t>
            </a:r>
            <a:r>
              <a:rPr lang="en-US" sz="2400" dirty="0">
                <a:solidFill>
                  <a:srgbClr val="555555"/>
                </a:solidFill>
                <a:latin typeface="Times New Roman" panose="02020603050405020304" pitchFamily="18" charset="0"/>
                <a:cs typeface="Times New Roman" panose="02020603050405020304" pitchFamily="18" charset="0"/>
              </a:rPr>
              <a:t> (bao </a:t>
            </a:r>
            <a:r>
              <a:rPr lang="en-US" sz="2400" dirty="0" err="1">
                <a:solidFill>
                  <a:srgbClr val="555555"/>
                </a:solidFill>
                <a:latin typeface="Times New Roman" panose="02020603050405020304" pitchFamily="18" charset="0"/>
                <a:cs typeface="Times New Roman" panose="02020603050405020304" pitchFamily="18" charset="0"/>
              </a:rPr>
              <a:t>gồm</a:t>
            </a:r>
            <a:r>
              <a:rPr lang="en-US" sz="2400" dirty="0">
                <a:solidFill>
                  <a:srgbClr val="555555"/>
                </a:solidFill>
                <a:latin typeface="Times New Roman" panose="02020603050405020304" pitchFamily="18" charset="0"/>
                <a:cs typeface="Times New Roman" panose="02020603050405020304" pitchFamily="18" charset="0"/>
              </a:rPr>
              <a:t> </a:t>
            </a:r>
            <a:r>
              <a:rPr lang="en-US" sz="2400" dirty="0" err="1">
                <a:solidFill>
                  <a:srgbClr val="555555"/>
                </a:solidFill>
                <a:latin typeface="Times New Roman" panose="02020603050405020304" pitchFamily="18" charset="0"/>
                <a:cs typeface="Times New Roman" panose="02020603050405020304" pitchFamily="18" charset="0"/>
              </a:rPr>
              <a:t>đang</a:t>
            </a:r>
            <a:r>
              <a:rPr lang="en-US" sz="2400" dirty="0">
                <a:solidFill>
                  <a:srgbClr val="555555"/>
                </a:solidFill>
                <a:latin typeface="Times New Roman" panose="02020603050405020304" pitchFamily="18" charset="0"/>
                <a:cs typeface="Times New Roman" panose="02020603050405020304" pitchFamily="18" charset="0"/>
              </a:rPr>
              <a:t> </a:t>
            </a:r>
            <a:r>
              <a:rPr lang="en-US" sz="2400" dirty="0" err="1">
                <a:solidFill>
                  <a:srgbClr val="555555"/>
                </a:solidFill>
                <a:latin typeface="Times New Roman" panose="02020603050405020304" pitchFamily="18" charset="0"/>
                <a:cs typeface="Times New Roman" panose="02020603050405020304" pitchFamily="18" charset="0"/>
              </a:rPr>
              <a:t>chung</a:t>
            </a:r>
            <a:r>
              <a:rPr lang="en-US" sz="2400" dirty="0">
                <a:solidFill>
                  <a:srgbClr val="555555"/>
                </a:solidFill>
                <a:latin typeface="Times New Roman" panose="02020603050405020304" pitchFamily="18" charset="0"/>
                <a:cs typeface="Times New Roman" panose="02020603050405020304" pitchFamily="18" charset="0"/>
              </a:rPr>
              <a:t> </a:t>
            </a:r>
            <a:r>
              <a:rPr lang="en-US" sz="2400" dirty="0" err="1">
                <a:solidFill>
                  <a:srgbClr val="555555"/>
                </a:solidFill>
                <a:latin typeface="Times New Roman" panose="02020603050405020304" pitchFamily="18" charset="0"/>
                <a:cs typeface="Times New Roman" panose="02020603050405020304" pitchFamily="18" charset="0"/>
              </a:rPr>
              <a:t>sống</a:t>
            </a:r>
            <a:r>
              <a:rPr lang="en-US" sz="2400" dirty="0">
                <a:solidFill>
                  <a:srgbClr val="555555"/>
                </a:solidFill>
                <a:latin typeface="Times New Roman" panose="02020603050405020304" pitchFamily="18" charset="0"/>
                <a:cs typeface="Times New Roman" panose="02020603050405020304" pitchFamily="18" charset="0"/>
              </a:rPr>
              <a:t> , </a:t>
            </a:r>
            <a:r>
              <a:rPr lang="en-US" sz="2400" dirty="0" err="1">
                <a:solidFill>
                  <a:srgbClr val="555555"/>
                </a:solidFill>
                <a:latin typeface="Times New Roman" panose="02020603050405020304" pitchFamily="18" charset="0"/>
                <a:cs typeface="Times New Roman" panose="02020603050405020304" pitchFamily="18" charset="0"/>
              </a:rPr>
              <a:t>đã</a:t>
            </a:r>
            <a:r>
              <a:rPr lang="en-US" sz="2400" dirty="0">
                <a:solidFill>
                  <a:srgbClr val="555555"/>
                </a:solidFill>
                <a:latin typeface="Times New Roman" panose="02020603050405020304" pitchFamily="18" charset="0"/>
                <a:cs typeface="Times New Roman" panose="02020603050405020304" pitchFamily="18" charset="0"/>
              </a:rPr>
              <a:t> li </a:t>
            </a:r>
            <a:r>
              <a:rPr lang="en-US" sz="2400" dirty="0" err="1">
                <a:solidFill>
                  <a:srgbClr val="555555"/>
                </a:solidFill>
                <a:latin typeface="Times New Roman" panose="02020603050405020304" pitchFamily="18" charset="0"/>
                <a:cs typeface="Times New Roman" panose="02020603050405020304" pitchFamily="18" charset="0"/>
              </a:rPr>
              <a:t>dị</a:t>
            </a:r>
            <a:r>
              <a:rPr lang="en-US" sz="2400" dirty="0">
                <a:solidFill>
                  <a:srgbClr val="555555"/>
                </a:solidFill>
                <a:latin typeface="Times New Roman" panose="02020603050405020304" pitchFamily="18" charset="0"/>
                <a:cs typeface="Times New Roman" panose="02020603050405020304" pitchFamily="18" charset="0"/>
              </a:rPr>
              <a:t> </a:t>
            </a:r>
            <a:r>
              <a:rPr lang="en-US" sz="2400" dirty="0" err="1">
                <a:solidFill>
                  <a:srgbClr val="555555"/>
                </a:solidFill>
                <a:latin typeface="Times New Roman" panose="02020603050405020304" pitchFamily="18" charset="0"/>
                <a:cs typeface="Times New Roman" panose="02020603050405020304" pitchFamily="18" charset="0"/>
              </a:rPr>
              <a:t>và</a:t>
            </a:r>
            <a:r>
              <a:rPr lang="en-US" sz="2400" dirty="0">
                <a:solidFill>
                  <a:srgbClr val="555555"/>
                </a:solidFill>
                <a:latin typeface="Times New Roman" panose="02020603050405020304" pitchFamily="18" charset="0"/>
                <a:cs typeface="Times New Roman" panose="02020603050405020304" pitchFamily="18" charset="0"/>
              </a:rPr>
              <a:t> </a:t>
            </a:r>
            <a:r>
              <a:rPr lang="en-US" sz="2400" dirty="0" err="1">
                <a:solidFill>
                  <a:srgbClr val="555555"/>
                </a:solidFill>
                <a:latin typeface="Times New Roman" panose="02020603050405020304" pitchFamily="18" charset="0"/>
                <a:cs typeface="Times New Roman" panose="02020603050405020304" pitchFamily="18" charset="0"/>
              </a:rPr>
              <a:t>đã</a:t>
            </a:r>
            <a:r>
              <a:rPr lang="en-US" sz="2400" dirty="0">
                <a:solidFill>
                  <a:srgbClr val="555555"/>
                </a:solidFill>
                <a:latin typeface="Times New Roman" panose="02020603050405020304" pitchFamily="18" charset="0"/>
                <a:cs typeface="Times New Roman" panose="02020603050405020304" pitchFamily="18" charset="0"/>
              </a:rPr>
              <a:t> </a:t>
            </a:r>
            <a:r>
              <a:rPr lang="en-US" sz="2400" dirty="0" err="1">
                <a:solidFill>
                  <a:srgbClr val="555555"/>
                </a:solidFill>
                <a:latin typeface="Times New Roman" panose="02020603050405020304" pitchFamily="18" charset="0"/>
                <a:cs typeface="Times New Roman" panose="02020603050405020304" pitchFamily="18" charset="0"/>
              </a:rPr>
              <a:t>mất</a:t>
            </a:r>
            <a:r>
              <a:rPr lang="en-US" sz="2400" dirty="0">
                <a:solidFill>
                  <a:srgbClr val="555555"/>
                </a:solidFill>
                <a:latin typeface="Times New Roman" panose="02020603050405020304" pitchFamily="18" charset="0"/>
                <a:cs typeface="Times New Roman" panose="02020603050405020304" pitchFamily="18" charset="0"/>
              </a:rPr>
              <a:t>) </a:t>
            </a:r>
            <a:r>
              <a:rPr lang="en-US" sz="2400" dirty="0" err="1">
                <a:solidFill>
                  <a:srgbClr val="555555"/>
                </a:solidFill>
                <a:latin typeface="Times New Roman" panose="02020603050405020304" pitchFamily="18" charset="0"/>
                <a:cs typeface="Times New Roman" panose="02020603050405020304" pitchFamily="18" charset="0"/>
              </a:rPr>
              <a:t>và</a:t>
            </a:r>
            <a:r>
              <a:rPr lang="en-US" sz="2400" dirty="0">
                <a:solidFill>
                  <a:srgbClr val="555555"/>
                </a:solidFill>
                <a:latin typeface="Times New Roman" panose="02020603050405020304" pitchFamily="18" charset="0"/>
                <a:cs typeface="Times New Roman" panose="02020603050405020304" pitchFamily="18" charset="0"/>
              </a:rPr>
              <a:t> 185 </a:t>
            </a:r>
            <a:r>
              <a:rPr lang="en-US" sz="2400" dirty="0" err="1">
                <a:solidFill>
                  <a:srgbClr val="555555"/>
                </a:solidFill>
                <a:latin typeface="Times New Roman" panose="02020603050405020304" pitchFamily="18" charset="0"/>
                <a:cs typeface="Times New Roman" panose="02020603050405020304" pitchFamily="18" charset="0"/>
              </a:rPr>
              <a:t>đứa</a:t>
            </a:r>
            <a:r>
              <a:rPr lang="en-US" sz="2400" dirty="0">
                <a:solidFill>
                  <a:srgbClr val="555555"/>
                </a:solidFill>
                <a:latin typeface="Times New Roman" panose="02020603050405020304" pitchFamily="18" charset="0"/>
                <a:cs typeface="Times New Roman" panose="02020603050405020304" pitchFamily="18" charset="0"/>
              </a:rPr>
              <a:t> con</a:t>
            </a:r>
            <a:r>
              <a:rPr lang="vi-VN" sz="2400" dirty="0">
                <a:solidFill>
                  <a:srgbClr val="555555"/>
                </a:solidFill>
                <a:latin typeface="Times New Roman" panose="02020603050405020304" pitchFamily="18" charset="0"/>
                <a:cs typeface="Times New Roman" panose="02020603050405020304" pitchFamily="18" charset="0"/>
              </a:rPr>
              <a:t>. Hiện tại, ông này có tất cả 5.000 người thân thích gồm con cái, cháu chắt, dâu rể và những anh em họ hàng khác.</a:t>
            </a:r>
            <a:endParaRPr lang="en-SG"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067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barn(inVertical)">
                                      <p:cBhvr>
                                        <p:cTn id="15" dur="500"/>
                                        <p:tgtEl>
                                          <p:spTgt spid="51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D83308A-8B86-412F-AF3D-A9FAA43D262B}"/>
              </a:ext>
            </a:extLst>
          </p:cNvPr>
          <p:cNvSpPr/>
          <p:nvPr/>
        </p:nvSpPr>
        <p:spPr>
          <a:xfrm>
            <a:off x="0" y="5578763"/>
            <a:ext cx="12192000" cy="1325418"/>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3AF8333-66EC-40CF-9AE6-EEAAB3226EEF}"/>
              </a:ext>
            </a:extLst>
          </p:cNvPr>
          <p:cNvSpPr/>
          <p:nvPr/>
        </p:nvSpPr>
        <p:spPr>
          <a:xfrm>
            <a:off x="0" y="5684981"/>
            <a:ext cx="12192000" cy="1103745"/>
          </a:xfrm>
          <a:prstGeom prst="rect">
            <a:avLst/>
          </a:prstGeom>
          <a:solidFill>
            <a:schemeClr val="accent3">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dirty="0">
                <a:solidFill>
                  <a:srgbClr val="FF0000"/>
                </a:solidFill>
                <a:latin typeface="#9Slide03 Arima Madurai Black" panose="00000A00000000000000" pitchFamily="2" charset="0"/>
                <a:cs typeface="#9Slide03 Arima Madurai Black" panose="00000A00000000000000" pitchFamily="2" charset="0"/>
              </a:rPr>
              <a:t>2. </a:t>
            </a:r>
            <a:r>
              <a:rPr lang="en-US" sz="4800" dirty="0" err="1">
                <a:solidFill>
                  <a:srgbClr val="FF0000"/>
                </a:solidFill>
                <a:latin typeface="#9Slide03 Arima Madurai Black" panose="00000A00000000000000" pitchFamily="2" charset="0"/>
                <a:cs typeface="#9Slide03 Arima Madurai Black" panose="00000A00000000000000" pitchFamily="2" charset="0"/>
              </a:rPr>
              <a:t>Giải</a:t>
            </a:r>
            <a:r>
              <a:rPr lang="en-US" sz="4800" dirty="0">
                <a:solidFill>
                  <a:srgbClr val="FF0000"/>
                </a:solidFill>
                <a:latin typeface="#9Slide03 Arima Madurai Black" panose="00000A00000000000000" pitchFamily="2" charset="0"/>
                <a:cs typeface="#9Slide03 Arima Madurai Black" panose="00000A00000000000000" pitchFamily="2" charset="0"/>
              </a:rPr>
              <a:t> </a:t>
            </a:r>
            <a:r>
              <a:rPr lang="en-US" sz="4800" dirty="0" err="1">
                <a:solidFill>
                  <a:srgbClr val="FF0000"/>
                </a:solidFill>
                <a:latin typeface="#9Slide03 Arima Madurai Black" panose="00000A00000000000000" pitchFamily="2" charset="0"/>
                <a:cs typeface="#9Slide03 Arima Madurai Black" panose="00000A00000000000000" pitchFamily="2" charset="0"/>
              </a:rPr>
              <a:t>thích</a:t>
            </a:r>
            <a:r>
              <a:rPr lang="en-US" sz="4800" dirty="0">
                <a:solidFill>
                  <a:srgbClr val="FF0000"/>
                </a:solidFill>
                <a:latin typeface="#9Slide03 Arima Madurai Black" panose="00000A00000000000000" pitchFamily="2" charset="0"/>
                <a:cs typeface="#9Slide03 Arima Madurai Black" panose="00000A00000000000000" pitchFamily="2" charset="0"/>
              </a:rPr>
              <a:t>, </a:t>
            </a:r>
            <a:r>
              <a:rPr lang="en-US" sz="4800" dirty="0" err="1">
                <a:solidFill>
                  <a:srgbClr val="FF0000"/>
                </a:solidFill>
                <a:latin typeface="#9Slide03 Arima Madurai Black" panose="00000A00000000000000" pitchFamily="2" charset="0"/>
                <a:cs typeface="#9Slide03 Arima Madurai Black" panose="00000A00000000000000" pitchFamily="2" charset="0"/>
              </a:rPr>
              <a:t>chứng</a:t>
            </a:r>
            <a:r>
              <a:rPr lang="en-US" sz="4800" dirty="0">
                <a:solidFill>
                  <a:srgbClr val="FF0000"/>
                </a:solidFill>
                <a:latin typeface="#9Slide03 Arima Madurai Black" panose="00000A00000000000000" pitchFamily="2" charset="0"/>
                <a:cs typeface="#9Slide03 Arima Madurai Black" panose="00000A00000000000000" pitchFamily="2" charset="0"/>
              </a:rPr>
              <a:t> </a:t>
            </a:r>
            <a:r>
              <a:rPr lang="en-US" sz="4800" dirty="0" err="1">
                <a:solidFill>
                  <a:srgbClr val="FF0000"/>
                </a:solidFill>
                <a:latin typeface="#9Slide03 Arima Madurai Black" panose="00000A00000000000000" pitchFamily="2" charset="0"/>
                <a:cs typeface="#9Slide03 Arima Madurai Black" panose="00000A00000000000000" pitchFamily="2" charset="0"/>
              </a:rPr>
              <a:t>minh</a:t>
            </a:r>
            <a:r>
              <a:rPr 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bài</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toán</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dân</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số</a:t>
            </a:r>
            <a:endParaRPr lang="en-US" sz="4800"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xmlns="" val="81311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96C39B8-821B-46BC-BB21-486471A542AF}"/>
              </a:ext>
            </a:extLst>
          </p:cNvPr>
          <p:cNvSpPr/>
          <p:nvPr/>
        </p:nvSpPr>
        <p:spPr>
          <a:xfrm>
            <a:off x="1228434" y="1965036"/>
            <a:ext cx="2364510" cy="11937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SG" sz="2400" dirty="0" err="1">
                <a:latin typeface="#9Slide03 Arima Madurai Black" panose="00000A00000000000000" pitchFamily="2" charset="0"/>
                <a:cs typeface="#9Slide03 Arima Madurai Black" panose="00000A00000000000000" pitchFamily="2" charset="0"/>
              </a:rPr>
              <a:t>Câu</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chuyện</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bàn</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cờ</a:t>
            </a:r>
            <a:endParaRPr lang="en-SG" sz="2400" dirty="0">
              <a:latin typeface="#9Slide03 Arima Madurai Black" panose="00000A00000000000000" pitchFamily="2" charset="0"/>
              <a:cs typeface="#9Slide03 Arima Madurai Black" panose="00000A00000000000000" pitchFamily="2" charset="0"/>
            </a:endParaRPr>
          </a:p>
        </p:txBody>
      </p:sp>
      <p:sp>
        <p:nvSpPr>
          <p:cNvPr id="3" name="Rectangle: Rounded Corners 2">
            <a:extLst>
              <a:ext uri="{FF2B5EF4-FFF2-40B4-BE49-F238E27FC236}">
                <a16:creationId xmlns:a16="http://schemas.microsoft.com/office/drawing/2014/main" xmlns="" id="{33F66569-B7F3-4FBF-A901-94E1103A65DD}"/>
              </a:ext>
            </a:extLst>
          </p:cNvPr>
          <p:cNvSpPr/>
          <p:nvPr/>
        </p:nvSpPr>
        <p:spPr>
          <a:xfrm>
            <a:off x="1228434" y="3539840"/>
            <a:ext cx="2364510" cy="11937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SG" sz="2400" dirty="0">
                <a:latin typeface="#9Slide03 Arima Madurai Black" panose="00000A00000000000000" pitchFamily="2" charset="0"/>
                <a:cs typeface="#9Slide03 Arima Madurai Black" panose="00000A00000000000000" pitchFamily="2" charset="0"/>
              </a:rPr>
              <a:t>Theo </a:t>
            </a:r>
            <a:r>
              <a:rPr lang="en-SG" sz="2400" dirty="0" err="1">
                <a:latin typeface="#9Slide03 Arima Madurai Black" panose="00000A00000000000000" pitchFamily="2" charset="0"/>
                <a:cs typeface="#9Slide03 Arima Madurai Black" panose="00000A00000000000000" pitchFamily="2" charset="0"/>
              </a:rPr>
              <a:t>Kinh</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Thánh</a:t>
            </a:r>
            <a:endParaRPr lang="en-SG" sz="2400" dirty="0">
              <a:latin typeface="#9Slide03 Arima Madurai Black" panose="00000A00000000000000" pitchFamily="2" charset="0"/>
              <a:cs typeface="#9Slide03 Arima Madurai Black" panose="00000A00000000000000" pitchFamily="2" charset="0"/>
            </a:endParaRPr>
          </a:p>
        </p:txBody>
      </p:sp>
      <p:sp>
        <p:nvSpPr>
          <p:cNvPr id="4" name="Rectangle: Rounded Corners 3">
            <a:extLst>
              <a:ext uri="{FF2B5EF4-FFF2-40B4-BE49-F238E27FC236}">
                <a16:creationId xmlns:a16="http://schemas.microsoft.com/office/drawing/2014/main" xmlns="" id="{6843433E-8368-4F3E-B80D-64BEB2D1F5E1}"/>
              </a:ext>
            </a:extLst>
          </p:cNvPr>
          <p:cNvSpPr/>
          <p:nvPr/>
        </p:nvSpPr>
        <p:spPr>
          <a:xfrm>
            <a:off x="701963" y="5040744"/>
            <a:ext cx="10815782" cy="15886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latin typeface="#9Slide03 Arima Madurai Black" panose="00000A00000000000000" pitchFamily="2" charset="0"/>
                <a:cs typeface="#9Slide03 Arima Madurai Black" panose="00000A00000000000000" pitchFamily="2" charset="0"/>
              </a:rPr>
              <a:t>Vai</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trò</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của</a:t>
            </a:r>
            <a:r>
              <a:rPr lang="en-SG" sz="2800" dirty="0">
                <a:latin typeface="#9Slide03 Arima Madurai Black" panose="00000A00000000000000" pitchFamily="2" charset="0"/>
                <a:cs typeface="#9Slide03 Arima Madurai Black" panose="00000A00000000000000" pitchFamily="2" charset="0"/>
              </a:rPr>
              <a:t> 2 </a:t>
            </a:r>
            <a:r>
              <a:rPr lang="en-SG" sz="2800" dirty="0" err="1">
                <a:latin typeface="#9Slide03 Arima Madurai Black" panose="00000A00000000000000" pitchFamily="2" charset="0"/>
                <a:cs typeface="#9Slide03 Arima Madurai Black" panose="00000A00000000000000" pitchFamily="2" charset="0"/>
              </a:rPr>
              <a:t>câu</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chuyện</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trong</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việc</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thể</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hiện</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chủ</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đề</a:t>
            </a:r>
            <a:r>
              <a:rPr lang="en-SG" sz="2800" dirty="0">
                <a:latin typeface="#9Slide03 Arima Madurai Black" panose="00000A00000000000000" pitchFamily="2" charset="0"/>
                <a:cs typeface="#9Slide03 Arima Madurai Black" panose="00000A00000000000000" pitchFamily="2" charset="0"/>
              </a:rPr>
              <a:t>:  ..............</a:t>
            </a:r>
          </a:p>
          <a:p>
            <a:pPr algn="ctr"/>
            <a:r>
              <a:rPr lang="en-SG" sz="2800" dirty="0">
                <a:latin typeface="#9Slide03 Arima Madurai Black" panose="00000A00000000000000" pitchFamily="2" charset="0"/>
                <a:cs typeface="#9Slide03 Arima Madurai Black" panose="00000A00000000000000" pitchFamily="2" charset="0"/>
              </a:rPr>
              <a:t>.............................................................................................</a:t>
            </a:r>
          </a:p>
        </p:txBody>
      </p:sp>
      <p:sp>
        <p:nvSpPr>
          <p:cNvPr id="5" name="Left Brace 4">
            <a:extLst>
              <a:ext uri="{FF2B5EF4-FFF2-40B4-BE49-F238E27FC236}">
                <a16:creationId xmlns:a16="http://schemas.microsoft.com/office/drawing/2014/main" xmlns="" id="{830D763B-09B1-4C52-8F82-BC8BDA28BFCE}"/>
              </a:ext>
            </a:extLst>
          </p:cNvPr>
          <p:cNvSpPr/>
          <p:nvPr/>
        </p:nvSpPr>
        <p:spPr>
          <a:xfrm>
            <a:off x="623453" y="2475346"/>
            <a:ext cx="397164" cy="191192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6" name="Rectangle: Rounded Corners 5">
            <a:extLst>
              <a:ext uri="{FF2B5EF4-FFF2-40B4-BE49-F238E27FC236}">
                <a16:creationId xmlns:a16="http://schemas.microsoft.com/office/drawing/2014/main" xmlns="" id="{349BC1F8-C940-4414-A13D-98BD55FA7CF6}"/>
              </a:ext>
            </a:extLst>
          </p:cNvPr>
          <p:cNvSpPr/>
          <p:nvPr/>
        </p:nvSpPr>
        <p:spPr>
          <a:xfrm>
            <a:off x="3893125" y="1965036"/>
            <a:ext cx="7624620" cy="119379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SG" sz="2800" dirty="0">
                <a:solidFill>
                  <a:schemeClr val="tx1"/>
                </a:solidFill>
                <a:latin typeface="#9Slide03 Arima Madurai Black" panose="00000A00000000000000" pitchFamily="2" charset="0"/>
                <a:cs typeface="#9Slide03 Arima Madurai Black" panose="00000A00000000000000" pitchFamily="2" charset="0"/>
              </a:rPr>
              <a:t>....................................................................................................................................</a:t>
            </a:r>
          </a:p>
        </p:txBody>
      </p:sp>
      <p:sp>
        <p:nvSpPr>
          <p:cNvPr id="7" name="Rectangle: Rounded Corners 6">
            <a:extLst>
              <a:ext uri="{FF2B5EF4-FFF2-40B4-BE49-F238E27FC236}">
                <a16:creationId xmlns:a16="http://schemas.microsoft.com/office/drawing/2014/main" xmlns="" id="{60267970-2313-4D52-A8CB-D7977628D00E}"/>
              </a:ext>
            </a:extLst>
          </p:cNvPr>
          <p:cNvSpPr/>
          <p:nvPr/>
        </p:nvSpPr>
        <p:spPr>
          <a:xfrm>
            <a:off x="3893125" y="3539840"/>
            <a:ext cx="7624620" cy="119379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SG" sz="2800" dirty="0">
                <a:solidFill>
                  <a:schemeClr val="tx1"/>
                </a:solidFill>
                <a:latin typeface="#9Slide03 Arima Madurai Black" panose="00000A00000000000000" pitchFamily="2" charset="0"/>
                <a:cs typeface="#9Slide03 Arima Madurai Black" panose="00000A00000000000000" pitchFamily="2" charset="0"/>
              </a:rPr>
              <a:t>....................................................................................................................................</a:t>
            </a:r>
          </a:p>
        </p:txBody>
      </p:sp>
      <p:sp>
        <p:nvSpPr>
          <p:cNvPr id="8" name="TextBox 7">
            <a:extLst>
              <a:ext uri="{FF2B5EF4-FFF2-40B4-BE49-F238E27FC236}">
                <a16:creationId xmlns:a16="http://schemas.microsoft.com/office/drawing/2014/main" xmlns="" id="{E8420532-06F5-4833-B329-713797B1FD73}"/>
              </a:ext>
            </a:extLst>
          </p:cNvPr>
          <p:cNvSpPr txBox="1"/>
          <p:nvPr/>
        </p:nvSpPr>
        <p:spPr>
          <a:xfrm flipH="1">
            <a:off x="688109" y="232755"/>
            <a:ext cx="10815782"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ra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toán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a:t>
            </a:r>
            <a:r>
              <a:rPr lang="en-US" sz="2800" b="1" dirty="0">
                <a:latin typeface="Times New Roman" panose="02020603050405020304" pitchFamily="18" charset="0"/>
                <a:cs typeface="Times New Roman" panose="02020603050405020304" pitchFamily="18" charset="0"/>
              </a:rPr>
              <a:t> </a:t>
            </a:r>
          </a:p>
          <a:p>
            <a:pPr algn="ct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bàn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cờ</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thiện</a:t>
            </a:r>
            <a:r>
              <a:rPr lang="en-US" sz="2800" b="1" dirty="0">
                <a:latin typeface="Times New Roman" panose="02020603050405020304" pitchFamily="18" charset="0"/>
                <a:cs typeface="Times New Roman" panose="02020603050405020304" pitchFamily="18" charset="0"/>
              </a:rPr>
              <a:t> s</a:t>
            </a:r>
            <a:r>
              <a:rPr lang="vi-VN" sz="2800" b="1" dirty="0">
                <a:latin typeface="Times New Roman" panose="02020603050405020304" pitchFamily="18" charset="0"/>
                <a:cs typeface="Times New Roman" panose="02020603050405020304" pitchFamily="18" charset="0"/>
              </a:rPr>
              <a:t>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p>
          <a:p>
            <a:pPr algn="ct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(10’)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rõ</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endParaRPr lang="en-SG"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4639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xmlns="" id="{746CAC77-40F8-45D8-B370-DF8D25D0AE4F}"/>
              </a:ext>
            </a:extLst>
          </p:cNvPr>
          <p:cNvSpPr txBox="1">
            <a:spLocks noChangeArrowheads="1"/>
          </p:cNvSpPr>
          <p:nvPr/>
        </p:nvSpPr>
        <p:spPr bwMode="auto">
          <a:xfrm>
            <a:off x="551731" y="192634"/>
            <a:ext cx="433560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spcBef>
                <a:spcPct val="50000"/>
              </a:spcBef>
              <a:defRPr/>
            </a:pPr>
            <a:r>
              <a:rPr lang="en-US" sz="2000" b="1" dirty="0">
                <a:solidFill>
                  <a:srgbClr val="FF0000"/>
                </a:solidFill>
                <a:latin typeface="Times New Roman" panose="02020603050405020304" pitchFamily="18" charset="0"/>
                <a:cs typeface="Times New Roman" panose="02020603050405020304" pitchFamily="18" charset="0"/>
              </a:rPr>
              <a:t>BÀI TOÁN DÂN SỐ</a:t>
            </a:r>
          </a:p>
        </p:txBody>
      </p:sp>
      <p:sp>
        <p:nvSpPr>
          <p:cNvPr id="5" name="Text Box 15">
            <a:extLst>
              <a:ext uri="{FF2B5EF4-FFF2-40B4-BE49-F238E27FC236}">
                <a16:creationId xmlns:a16="http://schemas.microsoft.com/office/drawing/2014/main" xmlns="" id="{23164B20-14D1-40C9-9F01-3A23656871B8}"/>
              </a:ext>
            </a:extLst>
          </p:cNvPr>
          <p:cNvSpPr txBox="1">
            <a:spLocks noChangeArrowheads="1"/>
          </p:cNvSpPr>
          <p:nvPr/>
        </p:nvSpPr>
        <p:spPr bwMode="auto">
          <a:xfrm>
            <a:off x="5886887" y="111590"/>
            <a:ext cx="536300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spcBef>
                <a:spcPct val="50000"/>
              </a:spcBef>
              <a:defRPr/>
            </a:pPr>
            <a:r>
              <a:rPr lang="en-US" sz="2000" b="1" dirty="0">
                <a:solidFill>
                  <a:srgbClr val="FF0000"/>
                </a:solidFill>
                <a:latin typeface="VNI-Times" pitchFamily="2" charset="0"/>
              </a:rPr>
              <a:t> </a:t>
            </a:r>
            <a:r>
              <a:rPr lang="en-US" sz="2000" b="1" dirty="0">
                <a:solidFill>
                  <a:srgbClr val="FF0000"/>
                </a:solidFill>
                <a:latin typeface="Times New Roman" panose="02020603050405020304" pitchFamily="18" charset="0"/>
                <a:cs typeface="Times New Roman" panose="02020603050405020304" pitchFamily="18" charset="0"/>
              </a:rPr>
              <a:t>THEO KINH THÁNH (BÀI TOÁN DÂN SỐ) </a:t>
            </a:r>
          </a:p>
        </p:txBody>
      </p:sp>
      <p:sp>
        <p:nvSpPr>
          <p:cNvPr id="6" name="Text Box 16">
            <a:extLst>
              <a:ext uri="{FF2B5EF4-FFF2-40B4-BE49-F238E27FC236}">
                <a16:creationId xmlns:a16="http://schemas.microsoft.com/office/drawing/2014/main" xmlns="" id="{3F412EB9-0F25-4705-814C-1279D9AA0900}"/>
              </a:ext>
            </a:extLst>
          </p:cNvPr>
          <p:cNvSpPr txBox="1">
            <a:spLocks noChangeArrowheads="1"/>
          </p:cNvSpPr>
          <p:nvPr/>
        </p:nvSpPr>
        <p:spPr bwMode="auto">
          <a:xfrm>
            <a:off x="290949" y="2068513"/>
            <a:ext cx="4495800" cy="369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vi-VN" sz="1799" b="1">
              <a:solidFill>
                <a:srgbClr val="000000"/>
              </a:solidFill>
              <a:latin typeface="VNI-Times" pitchFamily="2" charset="0"/>
            </a:endParaRPr>
          </a:p>
        </p:txBody>
      </p:sp>
      <p:sp>
        <p:nvSpPr>
          <p:cNvPr id="7" name="Text Box 17">
            <a:extLst>
              <a:ext uri="{FF2B5EF4-FFF2-40B4-BE49-F238E27FC236}">
                <a16:creationId xmlns:a16="http://schemas.microsoft.com/office/drawing/2014/main" xmlns="" id="{F90947D8-4D3C-48E8-AF1A-F2F8DE8E2646}"/>
              </a:ext>
            </a:extLst>
          </p:cNvPr>
          <p:cNvSpPr txBox="1">
            <a:spLocks noChangeArrowheads="1"/>
          </p:cNvSpPr>
          <p:nvPr/>
        </p:nvSpPr>
        <p:spPr bwMode="auto">
          <a:xfrm>
            <a:off x="1263071" y="706585"/>
            <a:ext cx="3581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1" hangingPunct="1">
              <a:spcBef>
                <a:spcPct val="50000"/>
              </a:spcBef>
              <a:defRPr/>
            </a:pP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Khởi</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điểm</a:t>
            </a:r>
            <a:r>
              <a:rPr lang="en-US" sz="2000" b="1" dirty="0">
                <a:solidFill>
                  <a:srgbClr val="000000"/>
                </a:solidFill>
                <a:latin typeface="Times New Roman" panose="02020603050405020304" pitchFamily="18" charset="0"/>
                <a:cs typeface="Times New Roman" panose="02020603050405020304" pitchFamily="18" charset="0"/>
              </a:rPr>
              <a:t>: 1 </a:t>
            </a:r>
            <a:r>
              <a:rPr lang="en-US" sz="2000" b="1" dirty="0" err="1">
                <a:solidFill>
                  <a:srgbClr val="000000"/>
                </a:solidFill>
                <a:latin typeface="Times New Roman" panose="02020603050405020304" pitchFamily="18" charset="0"/>
                <a:cs typeface="Times New Roman" panose="02020603050405020304" pitchFamily="18" charset="0"/>
              </a:rPr>
              <a:t>hạt</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thóc</a:t>
            </a:r>
            <a:r>
              <a:rPr lang="en-US" sz="2000" b="1" dirty="0">
                <a:solidFill>
                  <a:srgbClr val="000000"/>
                </a:solidFill>
                <a:latin typeface="Times New Roman" panose="02020603050405020304" pitchFamily="18" charset="0"/>
                <a:cs typeface="Times New Roman" panose="02020603050405020304" pitchFamily="18" charset="0"/>
              </a:rPr>
              <a:t> </a:t>
            </a:r>
          </a:p>
        </p:txBody>
      </p:sp>
      <p:sp>
        <p:nvSpPr>
          <p:cNvPr id="8" name="Text Box 18">
            <a:extLst>
              <a:ext uri="{FF2B5EF4-FFF2-40B4-BE49-F238E27FC236}">
                <a16:creationId xmlns:a16="http://schemas.microsoft.com/office/drawing/2014/main" xmlns="" id="{3CECE24B-669C-4AE8-9C3D-0507FB39C34F}"/>
              </a:ext>
            </a:extLst>
          </p:cNvPr>
          <p:cNvSpPr txBox="1">
            <a:spLocks noChangeArrowheads="1"/>
          </p:cNvSpPr>
          <p:nvPr/>
        </p:nvSpPr>
        <p:spPr bwMode="auto">
          <a:xfrm>
            <a:off x="6230940" y="675162"/>
            <a:ext cx="518159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spcBef>
                <a:spcPct val="50000"/>
              </a:spcBef>
              <a:defRPr/>
            </a:pPr>
            <a:r>
              <a:rPr lang="en-US" sz="2000" b="1" dirty="0">
                <a:solidFill>
                  <a:srgbClr val="000000"/>
                </a:solidFill>
                <a:latin typeface="Times New Roman" panose="02020603050405020304" pitchFamily="18" charset="0"/>
                <a:cs typeface="Times New Roman" panose="02020603050405020304" pitchFamily="18" charset="0"/>
              </a:rPr>
              <a:t>- Ban </a:t>
            </a:r>
            <a:r>
              <a:rPr lang="en-US" sz="2000" b="1" dirty="0" err="1">
                <a:solidFill>
                  <a:srgbClr val="000000"/>
                </a:solidFill>
                <a:latin typeface="Times New Roman" panose="02020603050405020304" pitchFamily="18" charset="0"/>
                <a:cs typeface="Times New Roman" panose="02020603050405020304" pitchFamily="18" charset="0"/>
              </a:rPr>
              <a:t>đầu</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chỉ</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có</a:t>
            </a:r>
            <a:r>
              <a:rPr lang="en-US" sz="2000" b="1" dirty="0">
                <a:solidFill>
                  <a:srgbClr val="000000"/>
                </a:solidFill>
                <a:latin typeface="Times New Roman" panose="02020603050405020304" pitchFamily="18" charset="0"/>
                <a:cs typeface="Times New Roman" panose="02020603050405020304" pitchFamily="18" charset="0"/>
              </a:rPr>
              <a:t> 2 </a:t>
            </a:r>
            <a:r>
              <a:rPr lang="en-US" sz="2000" b="1" dirty="0" err="1">
                <a:solidFill>
                  <a:srgbClr val="000000"/>
                </a:solidFill>
                <a:latin typeface="Times New Roman" panose="02020603050405020304" pitchFamily="18" charset="0"/>
                <a:cs typeface="Times New Roman" panose="02020603050405020304" pitchFamily="18" charset="0"/>
              </a:rPr>
              <a:t>người</a:t>
            </a:r>
            <a:r>
              <a:rPr lang="en-US" sz="2000" b="1" dirty="0">
                <a:solidFill>
                  <a:srgbClr val="000000"/>
                </a:solidFill>
                <a:latin typeface="Times New Roman" panose="02020603050405020304" pitchFamily="18" charset="0"/>
                <a:cs typeface="Times New Roman" panose="02020603050405020304" pitchFamily="18" charset="0"/>
              </a:rPr>
              <a:t> (A-</a:t>
            </a:r>
            <a:r>
              <a:rPr lang="en-US" sz="2000" b="1" dirty="0" err="1">
                <a:solidFill>
                  <a:srgbClr val="000000"/>
                </a:solidFill>
                <a:latin typeface="Times New Roman" panose="02020603050405020304" pitchFamily="18" charset="0"/>
                <a:cs typeface="Times New Roman" panose="02020603050405020304" pitchFamily="18" charset="0"/>
              </a:rPr>
              <a:t>đam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và</a:t>
            </a:r>
            <a:r>
              <a:rPr lang="en-US" sz="2000" b="1" dirty="0">
                <a:solidFill>
                  <a:srgbClr val="000000"/>
                </a:solidFill>
                <a:latin typeface="Times New Roman" panose="02020603050405020304" pitchFamily="18" charset="0"/>
                <a:cs typeface="Times New Roman" panose="02020603050405020304" pitchFamily="18" charset="0"/>
              </a:rPr>
              <a:t> Ê-</a:t>
            </a:r>
            <a:r>
              <a:rPr lang="en-US" sz="2000" b="1" dirty="0" err="1">
                <a:solidFill>
                  <a:srgbClr val="000000"/>
                </a:solidFill>
                <a:latin typeface="Times New Roman" panose="02020603050405020304" pitchFamily="18" charset="0"/>
                <a:cs typeface="Times New Roman" panose="02020603050405020304" pitchFamily="18" charset="0"/>
              </a:rPr>
              <a:t>va</a:t>
            </a:r>
            <a:r>
              <a:rPr lang="en-US" sz="2000" b="1" dirty="0">
                <a:solidFill>
                  <a:srgbClr val="000000"/>
                </a:solidFill>
                <a:latin typeface="Times New Roman" panose="02020603050405020304" pitchFamily="18" charset="0"/>
                <a:cs typeface="Times New Roman" panose="02020603050405020304" pitchFamily="18" charset="0"/>
              </a:rPr>
              <a:t>)</a:t>
            </a:r>
          </a:p>
        </p:txBody>
      </p:sp>
      <p:sp>
        <p:nvSpPr>
          <p:cNvPr id="9" name="Text Box 19">
            <a:extLst>
              <a:ext uri="{FF2B5EF4-FFF2-40B4-BE49-F238E27FC236}">
                <a16:creationId xmlns:a16="http://schemas.microsoft.com/office/drawing/2014/main" xmlns="" id="{AEFAA79C-A12E-4E59-B12A-0A58F9231715}"/>
              </a:ext>
            </a:extLst>
          </p:cNvPr>
          <p:cNvSpPr txBox="1">
            <a:spLocks noChangeArrowheads="1"/>
          </p:cNvSpPr>
          <p:nvPr/>
        </p:nvSpPr>
        <p:spPr bwMode="auto">
          <a:xfrm>
            <a:off x="6216577" y="1195678"/>
            <a:ext cx="52578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spcBef>
                <a:spcPct val="50000"/>
              </a:spcBef>
              <a:defRPr/>
            </a:pP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Năm</a:t>
            </a:r>
            <a:r>
              <a:rPr lang="en-US" sz="2000" b="1" dirty="0">
                <a:solidFill>
                  <a:srgbClr val="000000"/>
                </a:solidFill>
                <a:latin typeface="Times New Roman" panose="02020603050405020304" pitchFamily="18" charset="0"/>
                <a:cs typeface="Times New Roman" panose="02020603050405020304" pitchFamily="18" charset="0"/>
              </a:rPr>
              <a:t> 1995: </a:t>
            </a:r>
            <a:r>
              <a:rPr lang="en-US" sz="2000" b="1" dirty="0" err="1">
                <a:solidFill>
                  <a:srgbClr val="000000"/>
                </a:solidFill>
                <a:latin typeface="Times New Roman" panose="02020603050405020304" pitchFamily="18" charset="0"/>
                <a:cs typeface="Times New Roman" panose="02020603050405020304" pitchFamily="18" charset="0"/>
              </a:rPr>
              <a:t>Dân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số</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Trái</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đất</a:t>
            </a:r>
            <a:r>
              <a:rPr lang="en-US" sz="2000" b="1" dirty="0">
                <a:solidFill>
                  <a:srgbClr val="000000"/>
                </a:solidFill>
                <a:latin typeface="Times New Roman" panose="02020603050405020304" pitchFamily="18" charset="0"/>
                <a:cs typeface="Times New Roman" panose="02020603050405020304" pitchFamily="18" charset="0"/>
              </a:rPr>
              <a:t>: 5.63 </a:t>
            </a:r>
            <a:r>
              <a:rPr lang="en-US" sz="2000" b="1" dirty="0" err="1">
                <a:solidFill>
                  <a:srgbClr val="000000"/>
                </a:solidFill>
                <a:latin typeface="Times New Roman" panose="02020603050405020304" pitchFamily="18" charset="0"/>
                <a:cs typeface="Times New Roman" panose="02020603050405020304" pitchFamily="18" charset="0"/>
              </a:rPr>
              <a:t>tỉ</a:t>
            </a:r>
            <a:endParaRPr lang="en-US" sz="2000" b="1"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defRPr/>
            </a:pP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Xấp</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xỉ</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ô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thứ</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33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bàn</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cờ</a:t>
            </a:r>
            <a:endParaRPr lang="en-US" sz="2000" b="1" dirty="0">
              <a:solidFill>
                <a:srgbClr val="000000"/>
              </a:solidFill>
              <a:latin typeface="VNI-Times" pitchFamily="2" charset="0"/>
            </a:endParaRPr>
          </a:p>
        </p:txBody>
      </p:sp>
      <p:sp>
        <p:nvSpPr>
          <p:cNvPr id="10" name="Text Box 20">
            <a:extLst>
              <a:ext uri="{FF2B5EF4-FFF2-40B4-BE49-F238E27FC236}">
                <a16:creationId xmlns:a16="http://schemas.microsoft.com/office/drawing/2014/main" xmlns="" id="{9635C683-95F3-4FE6-98F1-7BB145E31789}"/>
              </a:ext>
            </a:extLst>
          </p:cNvPr>
          <p:cNvSpPr txBox="1">
            <a:spLocks noChangeArrowheads="1"/>
          </p:cNvSpPr>
          <p:nvPr/>
        </p:nvSpPr>
        <p:spPr bwMode="auto">
          <a:xfrm>
            <a:off x="1296408" y="1195678"/>
            <a:ext cx="37338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1" hangingPunct="1">
              <a:spcBef>
                <a:spcPct val="50000"/>
              </a:spcBef>
              <a:defRPr/>
            </a:pP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Số</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thóc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tăng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theo</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cấp</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số</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nhân</a:t>
            </a:r>
            <a:endParaRPr lang="en-US" sz="2000" b="1" dirty="0">
              <a:solidFill>
                <a:srgbClr val="000000"/>
              </a:solidFill>
              <a:latin typeface="Times New Roman" panose="02020603050405020304" pitchFamily="18" charset="0"/>
              <a:cs typeface="Times New Roman" panose="02020603050405020304" pitchFamily="18" charset="0"/>
            </a:endParaRPr>
          </a:p>
          <a:p>
            <a:pPr algn="just" eaLnBrk="1" hangingPunct="1">
              <a:spcBef>
                <a:spcPct val="50000"/>
              </a:spcBef>
              <a:defRPr/>
            </a:pP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Phủ</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khắp</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bề</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mặt</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Trái</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Đất</a:t>
            </a:r>
            <a:endParaRPr lang="en-US" sz="2000" b="1" dirty="0">
              <a:solidFill>
                <a:srgbClr val="000000"/>
              </a:solidFill>
              <a:latin typeface="VNI-Times" pitchFamily="2" charset="0"/>
            </a:endParaRPr>
          </a:p>
        </p:txBody>
      </p:sp>
      <p:sp>
        <p:nvSpPr>
          <p:cNvPr id="11" name="Text Box 21">
            <a:extLst>
              <a:ext uri="{FF2B5EF4-FFF2-40B4-BE49-F238E27FC236}">
                <a16:creationId xmlns:a16="http://schemas.microsoft.com/office/drawing/2014/main" xmlns="" id="{9ADA5A9C-5457-46CC-820D-07F10E72E566}"/>
              </a:ext>
            </a:extLst>
          </p:cNvPr>
          <p:cNvSpPr txBox="1">
            <a:spLocks noChangeArrowheads="1"/>
          </p:cNvSpPr>
          <p:nvPr/>
        </p:nvSpPr>
        <p:spPr bwMode="auto">
          <a:xfrm>
            <a:off x="6216577" y="2095539"/>
            <a:ext cx="550739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1" hangingPunct="1">
              <a:spcBef>
                <a:spcPct val="50000"/>
              </a:spcBef>
              <a:defRPr/>
            </a:pPr>
            <a:r>
              <a:rPr lang="en-US" sz="2000" b="1" dirty="0">
                <a:solidFill>
                  <a:srgbClr val="000000"/>
                </a:solidFill>
                <a:latin typeface="VNI-Times" pitchFamily="2" charset="0"/>
              </a:rPr>
              <a:t>- </a:t>
            </a:r>
            <a:r>
              <a:rPr lang="en-US" sz="2000" b="1" dirty="0" err="1">
                <a:solidFill>
                  <a:srgbClr val="000000"/>
                </a:solidFill>
                <a:latin typeface="Times New Roman" panose="02020603050405020304" pitchFamily="18" charset="0"/>
                <a:cs typeface="Times New Roman" panose="02020603050405020304" pitchFamily="18" charset="0"/>
              </a:rPr>
              <a:t>Năm</a:t>
            </a:r>
            <a:r>
              <a:rPr lang="en-US" sz="2000" b="1" dirty="0">
                <a:solidFill>
                  <a:srgbClr val="000000"/>
                </a:solidFill>
                <a:latin typeface="Times New Roman" panose="02020603050405020304" pitchFamily="18" charset="0"/>
                <a:cs typeface="Times New Roman" panose="02020603050405020304" pitchFamily="18" charset="0"/>
              </a:rPr>
              <a:t> 2015: 7 </a:t>
            </a:r>
            <a:r>
              <a:rPr lang="en-US" sz="2000" b="1" dirty="0" err="1">
                <a:solidFill>
                  <a:srgbClr val="000000"/>
                </a:solidFill>
                <a:latin typeface="Times New Roman" panose="02020603050405020304" pitchFamily="18" charset="0"/>
                <a:cs typeface="Times New Roman" panose="02020603050405020304" pitchFamily="18" charset="0"/>
              </a:rPr>
              <a:t>tỉ</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người</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Ô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thứ</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34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bàn</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cờ</a:t>
            </a:r>
            <a:endParaRPr lang="en-US" sz="2000" b="1" dirty="0">
              <a:solidFill>
                <a:srgbClr val="000000"/>
              </a:solidFill>
              <a:latin typeface="VNI-Times" pitchFamily="2" charset="0"/>
            </a:endParaRPr>
          </a:p>
        </p:txBody>
      </p:sp>
      <p:sp>
        <p:nvSpPr>
          <p:cNvPr id="12" name="Text Box 24">
            <a:extLst>
              <a:ext uri="{FF2B5EF4-FFF2-40B4-BE49-F238E27FC236}">
                <a16:creationId xmlns:a16="http://schemas.microsoft.com/office/drawing/2014/main" xmlns="" id="{F7C01523-F777-441B-B18A-EB2935D79941}"/>
              </a:ext>
            </a:extLst>
          </p:cNvPr>
          <p:cNvSpPr txBox="1">
            <a:spLocks noChangeArrowheads="1"/>
          </p:cNvSpPr>
          <p:nvPr/>
        </p:nvSpPr>
        <p:spPr bwMode="auto">
          <a:xfrm>
            <a:off x="1229734" y="2133165"/>
            <a:ext cx="36576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1" hangingPunct="1">
              <a:spcBef>
                <a:spcPct val="50000"/>
              </a:spcBef>
              <a:defRPr/>
            </a:pP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Tưởng</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ít</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mà</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lại</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rất</a:t>
            </a:r>
            <a:r>
              <a:rPr lang="en-US" sz="20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nhiều</a:t>
            </a:r>
            <a:endParaRPr lang="en-US" sz="2000" b="1" dirty="0">
              <a:solidFill>
                <a:srgbClr val="000000"/>
              </a:solidFill>
              <a:latin typeface="Times New Roman" panose="02020603050405020304" pitchFamily="18" charset="0"/>
              <a:cs typeface="Times New Roman" panose="02020603050405020304" pitchFamily="18" charset="0"/>
              <a:sym typeface="Wingdings" pitchFamily="2" charset="2"/>
            </a:endParaRPr>
          </a:p>
        </p:txBody>
      </p:sp>
      <p:pic>
        <p:nvPicPr>
          <p:cNvPr id="13" name="Picture 5" descr="Kết quả hình ảnh cho kinh thánh">
            <a:extLst>
              <a:ext uri="{FF2B5EF4-FFF2-40B4-BE49-F238E27FC236}">
                <a16:creationId xmlns:a16="http://schemas.microsoft.com/office/drawing/2014/main" xmlns="" id="{A31B8FF5-D18D-4167-8A76-B75258D8446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57456" y="2681723"/>
            <a:ext cx="5692849" cy="4174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4" name="Group 3">
            <a:extLst>
              <a:ext uri="{FF2B5EF4-FFF2-40B4-BE49-F238E27FC236}">
                <a16:creationId xmlns:a16="http://schemas.microsoft.com/office/drawing/2014/main" xmlns="" id="{9E08362F-008E-48F4-82A0-30EFD5161C6F}"/>
              </a:ext>
            </a:extLst>
          </p:cNvPr>
          <p:cNvGraphicFramePr>
            <a:graphicFrameLocks noGrp="1"/>
          </p:cNvGraphicFramePr>
          <p:nvPr>
            <p:extLst>
              <p:ext uri="{D42A27DB-BD31-4B8C-83A1-F6EECF244321}">
                <p14:modId xmlns:p14="http://schemas.microsoft.com/office/powerpoint/2010/main" xmlns="" val="3716066857"/>
              </p:ext>
            </p:extLst>
          </p:nvPr>
        </p:nvGraphicFramePr>
        <p:xfrm>
          <a:off x="653475" y="2681724"/>
          <a:ext cx="4637088" cy="4145008"/>
        </p:xfrm>
        <a:graphic>
          <a:graphicData uri="http://schemas.openxmlformats.org/drawingml/2006/table">
            <a:tbl>
              <a:tblPr/>
              <a:tblGrid>
                <a:gridCol w="579636">
                  <a:extLst>
                    <a:ext uri="{9D8B030D-6E8A-4147-A177-3AD203B41FA5}">
                      <a16:colId xmlns:a16="http://schemas.microsoft.com/office/drawing/2014/main" xmlns="" val="20000"/>
                    </a:ext>
                  </a:extLst>
                </a:gridCol>
                <a:gridCol w="579636">
                  <a:extLst>
                    <a:ext uri="{9D8B030D-6E8A-4147-A177-3AD203B41FA5}">
                      <a16:colId xmlns:a16="http://schemas.microsoft.com/office/drawing/2014/main" xmlns="" val="20001"/>
                    </a:ext>
                  </a:extLst>
                </a:gridCol>
                <a:gridCol w="579636">
                  <a:extLst>
                    <a:ext uri="{9D8B030D-6E8A-4147-A177-3AD203B41FA5}">
                      <a16:colId xmlns:a16="http://schemas.microsoft.com/office/drawing/2014/main" xmlns="" val="20002"/>
                    </a:ext>
                  </a:extLst>
                </a:gridCol>
                <a:gridCol w="579636">
                  <a:extLst>
                    <a:ext uri="{9D8B030D-6E8A-4147-A177-3AD203B41FA5}">
                      <a16:colId xmlns:a16="http://schemas.microsoft.com/office/drawing/2014/main" xmlns="" val="20003"/>
                    </a:ext>
                  </a:extLst>
                </a:gridCol>
                <a:gridCol w="579636">
                  <a:extLst>
                    <a:ext uri="{9D8B030D-6E8A-4147-A177-3AD203B41FA5}">
                      <a16:colId xmlns:a16="http://schemas.microsoft.com/office/drawing/2014/main" xmlns="" val="20004"/>
                    </a:ext>
                  </a:extLst>
                </a:gridCol>
                <a:gridCol w="579636">
                  <a:extLst>
                    <a:ext uri="{9D8B030D-6E8A-4147-A177-3AD203B41FA5}">
                      <a16:colId xmlns:a16="http://schemas.microsoft.com/office/drawing/2014/main" xmlns="" val="20005"/>
                    </a:ext>
                  </a:extLst>
                </a:gridCol>
                <a:gridCol w="579636">
                  <a:extLst>
                    <a:ext uri="{9D8B030D-6E8A-4147-A177-3AD203B41FA5}">
                      <a16:colId xmlns:a16="http://schemas.microsoft.com/office/drawing/2014/main" xmlns="" val="20006"/>
                    </a:ext>
                  </a:extLst>
                </a:gridCol>
                <a:gridCol w="579636">
                  <a:extLst>
                    <a:ext uri="{9D8B030D-6E8A-4147-A177-3AD203B41FA5}">
                      <a16:colId xmlns:a16="http://schemas.microsoft.com/office/drawing/2014/main" xmlns="" val="20007"/>
                    </a:ext>
                  </a:extLst>
                </a:gridCol>
              </a:tblGrid>
              <a:tr h="5044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6" marR="91436" marT="45703" marB="45703"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4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6" marR="91436" marT="45703" marB="45703"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1"/>
                  </a:ext>
                </a:extLst>
              </a:tr>
              <a:tr h="5044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044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FF0000"/>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3"/>
                  </a:ext>
                </a:extLst>
              </a:tr>
              <a:tr h="5044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044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5"/>
                  </a:ext>
                </a:extLst>
              </a:tr>
              <a:tr h="5044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6" marR="91436" marT="45703" marB="45703"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044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6" marR="91436"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t>
                      </a:r>
                    </a:p>
                  </a:txBody>
                  <a:tcPr marL="91436" marR="91436" marT="45703" marB="45703"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7"/>
                  </a:ext>
                </a:extLst>
              </a:tr>
            </a:tbl>
          </a:graphicData>
        </a:graphic>
      </p:graphicFrame>
      <p:pic>
        <p:nvPicPr>
          <p:cNvPr id="63490" name="Picture 2">
            <a:extLst>
              <a:ext uri="{FF2B5EF4-FFF2-40B4-BE49-F238E27FC236}">
                <a16:creationId xmlns:a16="http://schemas.microsoft.com/office/drawing/2014/main" xmlns="" id="{A403A799-A042-4799-ADF6-8D39B29BB19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57455" y="2693124"/>
            <a:ext cx="5692849" cy="4174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3493" name="Picture 5">
            <a:extLst>
              <a:ext uri="{FF2B5EF4-FFF2-40B4-BE49-F238E27FC236}">
                <a16:creationId xmlns:a16="http://schemas.microsoft.com/office/drawing/2014/main" xmlns="" id="{921701E4-9AC7-44B5-B8E7-27EB4EA0CA18}"/>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957454" y="2657663"/>
            <a:ext cx="5692849" cy="4193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3495" name="Picture 7">
            <a:extLst>
              <a:ext uri="{FF2B5EF4-FFF2-40B4-BE49-F238E27FC236}">
                <a16:creationId xmlns:a16="http://schemas.microsoft.com/office/drawing/2014/main" xmlns="" id="{5AE7C948-6C4E-469D-8130-60611AFA09B3}"/>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45117" y="2736942"/>
            <a:ext cx="2157411" cy="4166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3496" name="Picture 8">
            <a:extLst>
              <a:ext uri="{FF2B5EF4-FFF2-40B4-BE49-F238E27FC236}">
                <a16:creationId xmlns:a16="http://schemas.microsoft.com/office/drawing/2014/main" xmlns="" id="{6003B372-1013-4C44-98A9-6528C7E6B5B6}"/>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870419" y="2693124"/>
            <a:ext cx="2499228"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3498" name="Picture 10">
            <a:extLst>
              <a:ext uri="{FF2B5EF4-FFF2-40B4-BE49-F238E27FC236}">
                <a16:creationId xmlns:a16="http://schemas.microsoft.com/office/drawing/2014/main" xmlns="" id="{33C1EEE9-D40B-47D0-A8EC-D6F2121D7120}"/>
              </a:ext>
            </a:extLst>
          </p:cNvPr>
          <p:cNvPicPr>
            <a:picLocks noChangeAspect="1" noChangeArrowheads="1"/>
          </p:cNvPicPr>
          <p:nvPr/>
        </p:nvPicPr>
        <p:blipFill rotWithShape="1">
          <a:blip r:embed="rId8">
            <a:extLst>
              <a:ext uri="{28A0092B-C50C-407E-A947-70E740481C1C}">
                <a14:useLocalDpi xmlns:a14="http://schemas.microsoft.com/office/drawing/2010/main" xmlns="" val="0"/>
              </a:ext>
            </a:extLst>
          </a:blip>
          <a:srcRect r="21064" b="13912"/>
          <a:stretch/>
        </p:blipFill>
        <p:spPr bwMode="auto">
          <a:xfrm>
            <a:off x="1113849" y="5297058"/>
            <a:ext cx="588961" cy="456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3499" name="Picture 11">
            <a:extLst>
              <a:ext uri="{FF2B5EF4-FFF2-40B4-BE49-F238E27FC236}">
                <a16:creationId xmlns:a16="http://schemas.microsoft.com/office/drawing/2014/main" xmlns="" id="{E8F38EE3-7888-4DDE-A66F-4C1497775380}"/>
              </a:ext>
            </a:extLst>
          </p:cNvPr>
          <p:cNvPicPr>
            <a:picLocks noChangeAspect="1" noChangeArrowheads="1"/>
          </p:cNvPicPr>
          <p:nvPr/>
        </p:nvPicPr>
        <p:blipFill rotWithShape="1">
          <a:blip r:embed="rId9">
            <a:extLst>
              <a:ext uri="{28A0092B-C50C-407E-A947-70E740481C1C}">
                <a14:useLocalDpi xmlns:a14="http://schemas.microsoft.com/office/drawing/2010/main" xmlns="" val="0"/>
              </a:ext>
            </a:extLst>
          </a:blip>
          <a:srcRect r="30213" b="13912"/>
          <a:stretch/>
        </p:blipFill>
        <p:spPr bwMode="auto">
          <a:xfrm>
            <a:off x="538739" y="5287822"/>
            <a:ext cx="588961" cy="456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3500" name="Picture 12">
            <a:extLst>
              <a:ext uri="{FF2B5EF4-FFF2-40B4-BE49-F238E27FC236}">
                <a16:creationId xmlns:a16="http://schemas.microsoft.com/office/drawing/2014/main" xmlns="" id="{AB6434AD-9C46-48AD-838D-246E8C6072DF}"/>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rot="8517240">
            <a:off x="870962" y="4784727"/>
            <a:ext cx="906462" cy="539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3501" name="Picture 13">
            <a:extLst>
              <a:ext uri="{FF2B5EF4-FFF2-40B4-BE49-F238E27FC236}">
                <a16:creationId xmlns:a16="http://schemas.microsoft.com/office/drawing/2014/main" xmlns="" id="{0EC3FD57-CE34-4542-ABC8-830834546B8A}"/>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1127701" y="3958889"/>
            <a:ext cx="1706563" cy="1011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3502" name="Picture 14">
            <a:extLst>
              <a:ext uri="{FF2B5EF4-FFF2-40B4-BE49-F238E27FC236}">
                <a16:creationId xmlns:a16="http://schemas.microsoft.com/office/drawing/2014/main" xmlns="" id="{269C5B35-D204-42F3-873A-74156FAE838B}"/>
              </a:ext>
            </a:extLst>
          </p:cNvP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1910774" y="5845175"/>
            <a:ext cx="1579563" cy="10112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12">
            <a:extLst>
              <a:ext uri="{FF2B5EF4-FFF2-40B4-BE49-F238E27FC236}">
                <a16:creationId xmlns:a16="http://schemas.microsoft.com/office/drawing/2014/main" xmlns="" id="{8727F46A-9437-4ADF-84DD-6DC600CDF85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rot="13123725">
            <a:off x="1574224" y="5926140"/>
            <a:ext cx="1246187" cy="420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63495"/>
                                        </p:tgtEl>
                                        <p:attrNameLst>
                                          <p:attrName>style.visibility</p:attrName>
                                        </p:attrNameLst>
                                      </p:cBhvr>
                                      <p:to>
                                        <p:strVal val="visible"/>
                                      </p:to>
                                    </p:set>
                                    <p:animEffect transition="in" filter="randombar(horizontal)">
                                      <p:cBhvr>
                                        <p:cTn id="23" dur="500"/>
                                        <p:tgtEl>
                                          <p:spTgt spid="63495"/>
                                        </p:tgtEl>
                                      </p:cBhvr>
                                    </p:animEffect>
                                  </p:childTnLst>
                                </p:cTn>
                              </p:par>
                              <p:par>
                                <p:cTn id="24" presetID="14" presetClass="entr" presetSubtype="10" fill="hold" nodeType="withEffect">
                                  <p:stCondLst>
                                    <p:cond delay="0"/>
                                  </p:stCondLst>
                                  <p:childTnLst>
                                    <p:set>
                                      <p:cBhvr>
                                        <p:cTn id="25" dur="1" fill="hold">
                                          <p:stCondLst>
                                            <p:cond delay="0"/>
                                          </p:stCondLst>
                                        </p:cTn>
                                        <p:tgtEl>
                                          <p:spTgt spid="63496"/>
                                        </p:tgtEl>
                                        <p:attrNameLst>
                                          <p:attrName>style.visibility</p:attrName>
                                        </p:attrNameLst>
                                      </p:cBhvr>
                                      <p:to>
                                        <p:strVal val="visible"/>
                                      </p:to>
                                    </p:set>
                                    <p:animEffect transition="in" filter="randombar(horizontal)">
                                      <p:cBhvr>
                                        <p:cTn id="26" dur="500"/>
                                        <p:tgtEl>
                                          <p:spTgt spid="6349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63499"/>
                                        </p:tgtEl>
                                        <p:attrNameLst>
                                          <p:attrName>style.visibility</p:attrName>
                                        </p:attrNameLst>
                                      </p:cBhvr>
                                      <p:to>
                                        <p:strVal val="visible"/>
                                      </p:to>
                                    </p:set>
                                    <p:animEffect transition="in" filter="randombar(horizontal)">
                                      <p:cBhvr>
                                        <p:cTn id="36" dur="500"/>
                                        <p:tgtEl>
                                          <p:spTgt spid="63499"/>
                                        </p:tgtEl>
                                      </p:cBhvr>
                                    </p:animEffect>
                                  </p:childTnLst>
                                </p:cTn>
                              </p:par>
                              <p:par>
                                <p:cTn id="37" presetID="14" presetClass="entr" presetSubtype="10" fill="hold" nodeType="withEffect">
                                  <p:stCondLst>
                                    <p:cond delay="0"/>
                                  </p:stCondLst>
                                  <p:childTnLst>
                                    <p:set>
                                      <p:cBhvr>
                                        <p:cTn id="38" dur="1" fill="hold">
                                          <p:stCondLst>
                                            <p:cond delay="0"/>
                                          </p:stCondLst>
                                        </p:cTn>
                                        <p:tgtEl>
                                          <p:spTgt spid="63498"/>
                                        </p:tgtEl>
                                        <p:attrNameLst>
                                          <p:attrName>style.visibility</p:attrName>
                                        </p:attrNameLst>
                                      </p:cBhvr>
                                      <p:to>
                                        <p:strVal val="visible"/>
                                      </p:to>
                                    </p:set>
                                    <p:animEffect transition="in" filter="randombar(horizontal)">
                                      <p:cBhvr>
                                        <p:cTn id="39" dur="500"/>
                                        <p:tgtEl>
                                          <p:spTgt spid="63498"/>
                                        </p:tgtEl>
                                      </p:cBhvr>
                                    </p:animEffect>
                                  </p:childTnLst>
                                </p:cTn>
                              </p:par>
                              <p:par>
                                <p:cTn id="40" presetID="14" presetClass="entr" presetSubtype="10" fill="hold" nodeType="withEffect">
                                  <p:stCondLst>
                                    <p:cond delay="0"/>
                                  </p:stCondLst>
                                  <p:childTnLst>
                                    <p:set>
                                      <p:cBhvr>
                                        <p:cTn id="41" dur="1" fill="hold">
                                          <p:stCondLst>
                                            <p:cond delay="0"/>
                                          </p:stCondLst>
                                        </p:cTn>
                                        <p:tgtEl>
                                          <p:spTgt spid="63500"/>
                                        </p:tgtEl>
                                        <p:attrNameLst>
                                          <p:attrName>style.visibility</p:attrName>
                                        </p:attrNameLst>
                                      </p:cBhvr>
                                      <p:to>
                                        <p:strVal val="visible"/>
                                      </p:to>
                                    </p:set>
                                    <p:animEffect transition="in" filter="randombar(horizontal)">
                                      <p:cBhvr>
                                        <p:cTn id="42" dur="500"/>
                                        <p:tgtEl>
                                          <p:spTgt spid="63500"/>
                                        </p:tgtEl>
                                      </p:cBhvr>
                                    </p:animEffect>
                                  </p:childTnLst>
                                </p:cTn>
                              </p:par>
                              <p:par>
                                <p:cTn id="43" presetID="14" presetClass="entr" presetSubtype="10" fill="hold" nodeType="withEffect">
                                  <p:stCondLst>
                                    <p:cond delay="0"/>
                                  </p:stCondLst>
                                  <p:childTnLst>
                                    <p:set>
                                      <p:cBhvr>
                                        <p:cTn id="44" dur="1" fill="hold">
                                          <p:stCondLst>
                                            <p:cond delay="0"/>
                                          </p:stCondLst>
                                        </p:cTn>
                                        <p:tgtEl>
                                          <p:spTgt spid="63501"/>
                                        </p:tgtEl>
                                        <p:attrNameLst>
                                          <p:attrName>style.visibility</p:attrName>
                                        </p:attrNameLst>
                                      </p:cBhvr>
                                      <p:to>
                                        <p:strVal val="visible"/>
                                      </p:to>
                                    </p:set>
                                    <p:animEffect transition="in" filter="randombar(horizontal)">
                                      <p:cBhvr>
                                        <p:cTn id="45" dur="500"/>
                                        <p:tgtEl>
                                          <p:spTgt spid="63501"/>
                                        </p:tgtEl>
                                      </p:cBhvr>
                                    </p:animEffect>
                                  </p:childTnLst>
                                </p:cTn>
                              </p:par>
                              <p:par>
                                <p:cTn id="46" presetID="14" presetClass="entr" presetSubtype="10" fill="hold" nodeType="withEffect">
                                  <p:stCondLst>
                                    <p:cond delay="0"/>
                                  </p:stCondLst>
                                  <p:childTnLst>
                                    <p:set>
                                      <p:cBhvr>
                                        <p:cTn id="47" dur="1" fill="hold">
                                          <p:stCondLst>
                                            <p:cond delay="0"/>
                                          </p:stCondLst>
                                        </p:cTn>
                                        <p:tgtEl>
                                          <p:spTgt spid="63502"/>
                                        </p:tgtEl>
                                        <p:attrNameLst>
                                          <p:attrName>style.visibility</p:attrName>
                                        </p:attrNameLst>
                                      </p:cBhvr>
                                      <p:to>
                                        <p:strVal val="visible"/>
                                      </p:to>
                                    </p:set>
                                    <p:animEffect transition="in" filter="randombar(horizontal)">
                                      <p:cBhvr>
                                        <p:cTn id="48" dur="500"/>
                                        <p:tgtEl>
                                          <p:spTgt spid="63502"/>
                                        </p:tgtEl>
                                      </p:cBhvr>
                                    </p:animEffect>
                                  </p:childTnLst>
                                </p:cTn>
                              </p:par>
                              <p:par>
                                <p:cTn id="49" presetID="14" presetClass="entr" presetSubtype="1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randombar(horizontal)">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circle(in)">
                                      <p:cBhvr>
                                        <p:cTn id="56" dur="2000"/>
                                        <p:tgtEl>
                                          <p:spTgt spid="5"/>
                                        </p:tgtEl>
                                      </p:cBhvr>
                                    </p:animEffect>
                                  </p:childTnLst>
                                </p:cTn>
                              </p:par>
                              <p:par>
                                <p:cTn id="57" presetID="6" presetClass="entr" presetSubtype="16"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circle(in)">
                                      <p:cBhvr>
                                        <p:cTn id="59" dur="20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randombar(horizontal)">
                                      <p:cBhvr>
                                        <p:cTn id="64" dur="500"/>
                                        <p:tgtEl>
                                          <p:spTgt spid="8"/>
                                        </p:tgtEl>
                                      </p:cBhvr>
                                    </p:animEffect>
                                  </p:childTnLst>
                                </p:cTn>
                              </p:par>
                              <p:par>
                                <p:cTn id="65" presetID="14" presetClass="entr" presetSubtype="10" fill="hold" nodeType="withEffect">
                                  <p:stCondLst>
                                    <p:cond delay="0"/>
                                  </p:stCondLst>
                                  <p:childTnLst>
                                    <p:set>
                                      <p:cBhvr>
                                        <p:cTn id="66" dur="1" fill="hold">
                                          <p:stCondLst>
                                            <p:cond delay="0"/>
                                          </p:stCondLst>
                                        </p:cTn>
                                        <p:tgtEl>
                                          <p:spTgt spid="63490"/>
                                        </p:tgtEl>
                                        <p:attrNameLst>
                                          <p:attrName>style.visibility</p:attrName>
                                        </p:attrNameLst>
                                      </p:cBhvr>
                                      <p:to>
                                        <p:strVal val="visible"/>
                                      </p:to>
                                    </p:set>
                                    <p:animEffect transition="in" filter="randombar(horizontal)">
                                      <p:cBhvr>
                                        <p:cTn id="67" dur="500"/>
                                        <p:tgtEl>
                                          <p:spTgt spid="63490"/>
                                        </p:tgtEl>
                                      </p:cBhvr>
                                    </p:animEffect>
                                  </p:childTnLst>
                                </p:cTn>
                              </p:par>
                              <p:par>
                                <p:cTn id="68" presetID="10" presetClass="entr" presetSubtype="0" fill="hold" grpId="0" nodeType="withEffect" nodePh="1">
                                  <p:stCondLst>
                                    <p:cond delay="0"/>
                                  </p:stCondLst>
                                  <p:endCondLst>
                                    <p:cond evt="begin" delay="0">
                                      <p:tn val="68"/>
                                    </p:cond>
                                  </p:end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randombar(horizontal)">
                                      <p:cBhvr>
                                        <p:cTn id="75" dur="500"/>
                                        <p:tgtEl>
                                          <p:spTgt spid="9"/>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randombar(horizontal)">
                                      <p:cBhvr>
                                        <p:cTn id="78" dur="500"/>
                                        <p:tgtEl>
                                          <p:spTgt spid="11"/>
                                        </p:tgtEl>
                                      </p:cBhvr>
                                    </p:animEffect>
                                  </p:childTnLst>
                                </p:cTn>
                              </p:par>
                              <p:par>
                                <p:cTn id="79" presetID="14" presetClass="entr" presetSubtype="10" fill="hold" nodeType="withEffect">
                                  <p:stCondLst>
                                    <p:cond delay="0"/>
                                  </p:stCondLst>
                                  <p:childTnLst>
                                    <p:set>
                                      <p:cBhvr>
                                        <p:cTn id="80" dur="1" fill="hold">
                                          <p:stCondLst>
                                            <p:cond delay="0"/>
                                          </p:stCondLst>
                                        </p:cTn>
                                        <p:tgtEl>
                                          <p:spTgt spid="63493"/>
                                        </p:tgtEl>
                                        <p:attrNameLst>
                                          <p:attrName>style.visibility</p:attrName>
                                        </p:attrNameLst>
                                      </p:cBhvr>
                                      <p:to>
                                        <p:strVal val="visible"/>
                                      </p:to>
                                    </p:set>
                                    <p:animEffect transition="in" filter="randombar(horizontal)">
                                      <p:cBhvr>
                                        <p:cTn id="81"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21A2DD1A-4EFF-4DC5-86B0-70135330F014}"/>
              </a:ext>
            </a:extLst>
          </p:cNvPr>
          <p:cNvSpPr/>
          <p:nvPr/>
        </p:nvSpPr>
        <p:spPr>
          <a:xfrm>
            <a:off x="1976580" y="1851891"/>
            <a:ext cx="9448801" cy="354214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8" name="Picture 7">
            <a:extLst>
              <a:ext uri="{FF2B5EF4-FFF2-40B4-BE49-F238E27FC236}">
                <a16:creationId xmlns:a16="http://schemas.microsoft.com/office/drawing/2014/main" xmlns="" id="{DD02A6FF-0583-45D6-881D-3347551E99C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0309" y="574956"/>
            <a:ext cx="6096012" cy="6096012"/>
          </a:xfrm>
          <a:prstGeom prst="rect">
            <a:avLst/>
          </a:prstGeom>
        </p:spPr>
      </p:pic>
      <p:sp>
        <p:nvSpPr>
          <p:cNvPr id="5" name="Rectangle 4">
            <a:extLst>
              <a:ext uri="{FF2B5EF4-FFF2-40B4-BE49-F238E27FC236}">
                <a16:creationId xmlns:a16="http://schemas.microsoft.com/office/drawing/2014/main" xmlns="" id="{AF567CBA-505B-4C37-901F-E75D5460F47E}"/>
              </a:ext>
            </a:extLst>
          </p:cNvPr>
          <p:cNvSpPr/>
          <p:nvPr/>
        </p:nvSpPr>
        <p:spPr>
          <a:xfrm>
            <a:off x="5237019" y="2068691"/>
            <a:ext cx="5828145" cy="3108543"/>
          </a:xfrm>
          <a:prstGeom prst="rect">
            <a:avLst/>
          </a:prstGeom>
        </p:spPr>
        <p:txBody>
          <a:bodyPr wrap="square">
            <a:spAutoFit/>
          </a:bodyPr>
          <a:lstStyle/>
          <a:p>
            <a:pPr algn="just"/>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Câu</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chuyện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kén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rê</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của</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nhà</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thông</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thái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gây</a:t>
            </a:r>
            <a:r>
              <a:rPr lang="en-US" sz="2800" b="1" dirty="0">
                <a:solidFill>
                  <a:schemeClr val="tx2"/>
                </a:solidFill>
                <a:latin typeface="Times New Roman" panose="02020603050405020304" pitchFamily="18" charset="0"/>
                <a:cs typeface="Times New Roman" panose="02020603050405020304" pitchFamily="18" charset="0"/>
              </a:rPr>
              <a:t> tò </a:t>
            </a:r>
            <a:r>
              <a:rPr lang="en-US" sz="2800" b="1" dirty="0" err="1">
                <a:solidFill>
                  <a:schemeClr val="tx2"/>
                </a:solidFill>
                <a:latin typeface="Times New Roman" panose="02020603050405020304" pitchFamily="18" charset="0"/>
                <a:cs typeface="Times New Roman" panose="02020603050405020304" pitchFamily="18" charset="0"/>
              </a:rPr>
              <a:t>mò</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hấp</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dẫn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người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đọc</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đưa</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đến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kết</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luận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bất</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ngờ</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tưởng</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sô</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thóc</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ít</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hóa</a:t>
            </a:r>
            <a:r>
              <a:rPr lang="en-US" sz="2800" b="1" dirty="0">
                <a:solidFill>
                  <a:schemeClr val="tx2"/>
                </a:solidFill>
                <a:latin typeface="Times New Roman" panose="02020603050405020304" pitchFamily="18" charset="0"/>
                <a:cs typeface="Times New Roman" panose="02020603050405020304" pitchFamily="18" charset="0"/>
              </a:rPr>
              <a:t> ra </a:t>
            </a:r>
            <a:r>
              <a:rPr lang="en-US" sz="2800" b="1" dirty="0" err="1">
                <a:solidFill>
                  <a:schemeClr val="tx2"/>
                </a:solidFill>
                <a:latin typeface="Times New Roman" panose="02020603050405020304" pitchFamily="18" charset="0"/>
                <a:cs typeface="Times New Roman" panose="02020603050405020304" pitchFamily="18" charset="0"/>
              </a:rPr>
              <a:t>lại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rất</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nhiều</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Từ</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sư</a:t>
            </a:r>
            <a:r>
              <a:rPr lang="en-US" sz="2800" b="1" dirty="0">
                <a:solidFill>
                  <a:schemeClr val="tx2"/>
                </a:solidFill>
                <a:latin typeface="Times New Roman" panose="02020603050405020304" pitchFamily="18" charset="0"/>
                <a:cs typeface="Times New Roman" panose="02020603050405020304" pitchFamily="18" charset="0"/>
              </a:rPr>
              <a:t>̣ so </a:t>
            </a:r>
            <a:r>
              <a:rPr lang="en-US" sz="2800" b="1" dirty="0" err="1">
                <a:solidFill>
                  <a:schemeClr val="tx2"/>
                </a:solidFill>
                <a:latin typeface="Times New Roman" panose="02020603050405020304" pitchFamily="18" charset="0"/>
                <a:cs typeface="Times New Roman" panose="02020603050405020304" pitchFamily="18" charset="0"/>
              </a:rPr>
              <a:t>sánh</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sô</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thóc</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với</a:t>
            </a:r>
            <a:r>
              <a:rPr lang="en-US" sz="2800" b="1" dirty="0">
                <a:solidFill>
                  <a:schemeClr val="tx2"/>
                </a:solidFill>
                <a:latin typeface="Times New Roman" panose="02020603050405020304" pitchFamily="18" charset="0"/>
                <a:cs typeface="Times New Roman" panose="02020603050405020304" pitchFamily="18" charset="0"/>
              </a:rPr>
              <a:t> con </a:t>
            </a:r>
            <a:r>
              <a:rPr lang="en-US" sz="2800" b="1" dirty="0" err="1">
                <a:solidFill>
                  <a:schemeClr val="tx2"/>
                </a:solidFill>
                <a:latin typeface="Times New Roman" panose="02020603050405020304" pitchFamily="18" charset="0"/>
                <a:cs typeface="Times New Roman" panose="02020603050405020304" pitchFamily="18" charset="0"/>
              </a:rPr>
              <a:t>người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tác</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giả</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giúp</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người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đọc</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hình</a:t>
            </a:r>
            <a:r>
              <a:rPr lang="en-US" sz="2800" b="1" dirty="0">
                <a:solidFill>
                  <a:schemeClr val="tx2"/>
                </a:solidFill>
                <a:latin typeface="Times New Roman" panose="02020603050405020304" pitchFamily="18" charset="0"/>
                <a:cs typeface="Times New Roman" panose="02020603050405020304" pitchFamily="18" charset="0"/>
              </a:rPr>
              <a:t> dung ra </a:t>
            </a:r>
            <a:r>
              <a:rPr lang="en-US" sz="2800" b="1" dirty="0" err="1">
                <a:solidFill>
                  <a:schemeClr val="tx2"/>
                </a:solidFill>
                <a:latin typeface="Times New Roman" panose="02020603050405020304" pitchFamily="18" charset="0"/>
                <a:cs typeface="Times New Roman" panose="02020603050405020304" pitchFamily="18" charset="0"/>
              </a:rPr>
              <a:t>tốc</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đô</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gia</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tăng</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dân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sô</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hết</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sức</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nhanh</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chóng</a:t>
            </a:r>
            <a:r>
              <a:rPr lang="en-US" sz="2800" b="1" dirty="0">
                <a:solidFill>
                  <a:schemeClr val="tx2"/>
                </a:solidFill>
                <a:latin typeface="Times New Roman" panose="02020603050405020304" pitchFamily="18" charset="0"/>
                <a:cs typeface="Times New Roman" panose="02020603050405020304" pitchFamily="18" charset="0"/>
              </a:rPr>
              <a:t>.</a:t>
            </a:r>
            <a:endParaRPr lang="en-SG" sz="2800"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101925B-ADF8-42A1-AA54-0FDE2D1D5204}"/>
              </a:ext>
            </a:extLst>
          </p:cNvPr>
          <p:cNvSpPr txBox="1"/>
          <p:nvPr/>
        </p:nvSpPr>
        <p:spPr>
          <a:xfrm>
            <a:off x="704272" y="410158"/>
            <a:ext cx="10942783" cy="584775"/>
          </a:xfrm>
          <a:prstGeom prst="rect">
            <a:avLst/>
          </a:prstGeom>
          <a:noFill/>
        </p:spPr>
        <p:txBody>
          <a:bodyPr wrap="square" rtlCol="0">
            <a:spAutoFit/>
          </a:bodyPr>
          <a:lstStyle/>
          <a:p>
            <a:pPr algn="ctr"/>
            <a:r>
              <a:rPr lang="en-SG" sz="3200" dirty="0" err="1">
                <a:solidFill>
                  <a:srgbClr val="FF0000"/>
                </a:solidFill>
                <a:latin typeface="#9Slide03 Arima Madurai Black" panose="00000A00000000000000" pitchFamily="2" charset="0"/>
                <a:cs typeface="#9Slide03 Arima Madurai Black" panose="00000A00000000000000" pitchFamily="2" charset="0"/>
              </a:rPr>
              <a:t>Đọc</a:t>
            </a:r>
            <a:r>
              <a:rPr lang="en-SG" sz="3200" dirty="0">
                <a:solidFill>
                  <a:srgbClr val="FF0000"/>
                </a:solidFill>
                <a:latin typeface="#9Slide03 Arima Madurai Black" panose="00000A00000000000000" pitchFamily="2" charset="0"/>
                <a:cs typeface="#9Slide03 Arima Madurai Black" panose="00000A00000000000000" pitchFamily="2" charset="0"/>
              </a:rPr>
              <a:t> </a:t>
            </a:r>
            <a:r>
              <a:rPr lang="en-SG" sz="3200" dirty="0" err="1">
                <a:solidFill>
                  <a:srgbClr val="FF0000"/>
                </a:solidFill>
                <a:latin typeface="#9Slide03 Arima Madurai Black" panose="00000A00000000000000" pitchFamily="2" charset="0"/>
                <a:cs typeface="#9Slide03 Arima Madurai Black" panose="00000A00000000000000" pitchFamily="2" charset="0"/>
              </a:rPr>
              <a:t>số</a:t>
            </a:r>
            <a:r>
              <a:rPr lang="en-SG" sz="3200" dirty="0">
                <a:solidFill>
                  <a:srgbClr val="FF0000"/>
                </a:solidFill>
                <a:latin typeface="#9Slide03 Arima Madurai Black" panose="00000A00000000000000" pitchFamily="2" charset="0"/>
                <a:cs typeface="#9Slide03 Arima Madurai Black" panose="00000A00000000000000" pitchFamily="2" charset="0"/>
              </a:rPr>
              <a:t> </a:t>
            </a:r>
            <a:r>
              <a:rPr lang="en-SG" sz="3200" dirty="0" err="1">
                <a:solidFill>
                  <a:srgbClr val="FF0000"/>
                </a:solidFill>
                <a:latin typeface="#9Slide03 Arima Madurai Black" panose="00000A00000000000000" pitchFamily="2" charset="0"/>
                <a:cs typeface="#9Slide03 Arima Madurai Black" panose="00000A00000000000000" pitchFamily="2" charset="0"/>
              </a:rPr>
              <a:t>liệu</a:t>
            </a:r>
            <a:r>
              <a:rPr lang="en-SG" sz="3200" dirty="0">
                <a:solidFill>
                  <a:srgbClr val="FF0000"/>
                </a:solidFill>
                <a:latin typeface="#9Slide03 Arima Madurai Black" panose="00000A00000000000000" pitchFamily="2" charset="0"/>
                <a:cs typeface="#9Slide03 Arima Madurai Black" panose="00000A00000000000000" pitchFamily="2" charset="0"/>
              </a:rPr>
              <a:t> </a:t>
            </a:r>
            <a:r>
              <a:rPr lang="en-SG" sz="3200" dirty="0" err="1">
                <a:solidFill>
                  <a:srgbClr val="FF0000"/>
                </a:solidFill>
                <a:latin typeface="#9Slide03 Arima Madurai Black" panose="00000A00000000000000" pitchFamily="2" charset="0"/>
                <a:cs typeface="#9Slide03 Arima Madurai Black" panose="00000A00000000000000" pitchFamily="2" charset="0"/>
              </a:rPr>
              <a:t>sau</a:t>
            </a:r>
            <a:r>
              <a:rPr lang="en-SG" sz="3200" dirty="0">
                <a:solidFill>
                  <a:srgbClr val="FF0000"/>
                </a:solidFill>
                <a:latin typeface="#9Slide03 Arima Madurai Black" panose="00000A00000000000000" pitchFamily="2" charset="0"/>
                <a:cs typeface="#9Slide03 Arima Madurai Black" panose="00000A00000000000000" pitchFamily="2" charset="0"/>
              </a:rPr>
              <a:t> + </a:t>
            </a:r>
            <a:r>
              <a:rPr lang="en-SG" sz="3200" dirty="0" err="1">
                <a:solidFill>
                  <a:srgbClr val="FF0000"/>
                </a:solidFill>
                <a:latin typeface="#9Slide03 Arima Madurai Black" panose="00000A00000000000000" pitchFamily="2" charset="0"/>
                <a:cs typeface="#9Slide03 Arima Madurai Black" panose="00000A00000000000000" pitchFamily="2" charset="0"/>
              </a:rPr>
              <a:t>Đoạn</a:t>
            </a:r>
            <a:r>
              <a:rPr lang="en-SG" sz="3200" dirty="0">
                <a:solidFill>
                  <a:srgbClr val="FF0000"/>
                </a:solidFill>
                <a:latin typeface="#9Slide03 Arima Madurai Black" panose="00000A00000000000000" pitchFamily="2" charset="0"/>
                <a:cs typeface="#9Slide03 Arima Madurai Black" panose="00000A00000000000000" pitchFamily="2" charset="0"/>
              </a:rPr>
              <a:t> 4 (</a:t>
            </a:r>
            <a:r>
              <a:rPr lang="en-SG" sz="3200" dirty="0" err="1">
                <a:solidFill>
                  <a:srgbClr val="FF0000"/>
                </a:solidFill>
                <a:latin typeface="#9Slide03 Arima Madurai Black" panose="00000A00000000000000" pitchFamily="2" charset="0"/>
                <a:cs typeface="#9Slide03 Arima Madurai Black" panose="00000A00000000000000" pitchFamily="2" charset="0"/>
              </a:rPr>
              <a:t>sgk</a:t>
            </a:r>
            <a:r>
              <a:rPr lang="en-SG" sz="3200" dirty="0">
                <a:solidFill>
                  <a:srgbClr val="FF0000"/>
                </a:solidFill>
                <a:latin typeface="#9Slide03 Arima Madurai Black" panose="00000A00000000000000" pitchFamily="2" charset="0"/>
                <a:cs typeface="#9Slide03 Arima Madurai Black" panose="00000A00000000000000" pitchFamily="2" charset="0"/>
              </a:rPr>
              <a:t> - tr131) </a:t>
            </a:r>
            <a:r>
              <a:rPr lang="en-SG" sz="3200" dirty="0" err="1">
                <a:solidFill>
                  <a:srgbClr val="FF0000"/>
                </a:solidFill>
                <a:latin typeface="#9Slide03 Arima Madurai Black" panose="00000A00000000000000" pitchFamily="2" charset="0"/>
                <a:cs typeface="#9Slide03 Arima Madurai Black" panose="00000A00000000000000" pitchFamily="2" charset="0"/>
              </a:rPr>
              <a:t>và</a:t>
            </a:r>
            <a:r>
              <a:rPr lang="en-SG" sz="3200" dirty="0">
                <a:solidFill>
                  <a:srgbClr val="FF0000"/>
                </a:solidFill>
                <a:latin typeface="#9Slide03 Arima Madurai Black" panose="00000A00000000000000" pitchFamily="2" charset="0"/>
                <a:cs typeface="#9Slide03 Arima Madurai Black" panose="00000A00000000000000" pitchFamily="2" charset="0"/>
              </a:rPr>
              <a:t> </a:t>
            </a:r>
            <a:r>
              <a:rPr lang="en-SG" sz="3200" dirty="0" err="1">
                <a:solidFill>
                  <a:srgbClr val="FF0000"/>
                </a:solidFill>
                <a:latin typeface="#9Slide03 Arima Madurai Black" panose="00000A00000000000000" pitchFamily="2" charset="0"/>
                <a:cs typeface="#9Slide03 Arima Madurai Black" panose="00000A00000000000000" pitchFamily="2" charset="0"/>
              </a:rPr>
              <a:t>hoàn</a:t>
            </a:r>
            <a:r>
              <a:rPr lang="en-SG" sz="3200" dirty="0">
                <a:solidFill>
                  <a:srgbClr val="FF0000"/>
                </a:solidFill>
                <a:latin typeface="#9Slide03 Arima Madurai Black" panose="00000A00000000000000" pitchFamily="2" charset="0"/>
                <a:cs typeface="#9Slide03 Arima Madurai Black" panose="00000A00000000000000" pitchFamily="2" charset="0"/>
              </a:rPr>
              <a:t> </a:t>
            </a:r>
            <a:r>
              <a:rPr lang="en-SG" sz="3200" dirty="0" err="1">
                <a:solidFill>
                  <a:srgbClr val="FF0000"/>
                </a:solidFill>
                <a:latin typeface="#9Slide03 Arima Madurai Black" panose="00000A00000000000000" pitchFamily="2" charset="0"/>
                <a:cs typeface="#9Slide03 Arima Madurai Black" panose="00000A00000000000000" pitchFamily="2" charset="0"/>
              </a:rPr>
              <a:t>thiện</a:t>
            </a:r>
            <a:r>
              <a:rPr lang="en-SG" sz="3200" dirty="0">
                <a:solidFill>
                  <a:srgbClr val="FF0000"/>
                </a:solidFill>
                <a:latin typeface="#9Slide03 Arima Madurai Black" panose="00000A00000000000000" pitchFamily="2" charset="0"/>
                <a:cs typeface="#9Slide03 Arima Madurai Black" panose="00000A00000000000000" pitchFamily="2" charset="0"/>
              </a:rPr>
              <a:t> s</a:t>
            </a:r>
            <a:r>
              <a:rPr lang="vi-VN" sz="3200" dirty="0">
                <a:solidFill>
                  <a:srgbClr val="FF0000"/>
                </a:solidFill>
                <a:latin typeface="#9Slide03 Arima Madurai Black" panose="00000A00000000000000" pitchFamily="2" charset="0"/>
                <a:cs typeface="#9Slide03 Arima Madurai Black" panose="00000A00000000000000" pitchFamily="2" charset="0"/>
              </a:rPr>
              <a:t>ơ</a:t>
            </a:r>
            <a:r>
              <a:rPr lang="en-SG" sz="3200" dirty="0">
                <a:solidFill>
                  <a:srgbClr val="FF0000"/>
                </a:solidFill>
                <a:latin typeface="#9Slide03 Arima Madurai Black" panose="00000A00000000000000" pitchFamily="2" charset="0"/>
                <a:cs typeface="#9Slide03 Arima Madurai Black" panose="00000A00000000000000" pitchFamily="2" charset="0"/>
              </a:rPr>
              <a:t> </a:t>
            </a:r>
            <a:r>
              <a:rPr lang="en-SG" sz="3200" dirty="0" err="1">
                <a:solidFill>
                  <a:srgbClr val="FF0000"/>
                </a:solidFill>
                <a:latin typeface="#9Slide03 Arima Madurai Black" panose="00000A00000000000000" pitchFamily="2" charset="0"/>
                <a:cs typeface="#9Slide03 Arima Madurai Black" panose="00000A00000000000000" pitchFamily="2" charset="0"/>
              </a:rPr>
              <a:t>đồ</a:t>
            </a:r>
            <a:r>
              <a:rPr lang="en-SG" sz="3200" dirty="0">
                <a:solidFill>
                  <a:srgbClr val="FF0000"/>
                </a:solidFill>
                <a:latin typeface="#9Slide03 Arima Madurai Black" panose="00000A00000000000000" pitchFamily="2" charset="0"/>
                <a:cs typeface="#9Slide03 Arima Madurai Black" panose="00000A00000000000000" pitchFamily="2" charset="0"/>
              </a:rPr>
              <a:t>:</a:t>
            </a:r>
          </a:p>
        </p:txBody>
      </p:sp>
      <p:sp>
        <p:nvSpPr>
          <p:cNvPr id="3" name="Rectangle: Rounded Corners 2">
            <a:extLst>
              <a:ext uri="{FF2B5EF4-FFF2-40B4-BE49-F238E27FC236}">
                <a16:creationId xmlns:a16="http://schemas.microsoft.com/office/drawing/2014/main" xmlns="" id="{3F8F4EDB-B946-48E1-96EB-BCFE36572203}"/>
              </a:ext>
            </a:extLst>
          </p:cNvPr>
          <p:cNvSpPr/>
          <p:nvPr/>
        </p:nvSpPr>
        <p:spPr>
          <a:xfrm>
            <a:off x="3075709" y="1461657"/>
            <a:ext cx="8571346" cy="12261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chemeClr val="tx1"/>
                </a:solidFill>
                <a:latin typeface="#9Slide03 Arima Madurai Black" panose="00000A00000000000000" pitchFamily="2" charset="0"/>
                <a:cs typeface="#9Slide03 Arima Madurai Black" panose="00000A00000000000000" pitchFamily="2" charset="0"/>
              </a:rPr>
              <a:t>Thực</a:t>
            </a:r>
            <a:r>
              <a:rPr lang="en-US" sz="2400" dirty="0">
                <a:solidFill>
                  <a:schemeClr val="tx1"/>
                </a:solidFill>
                <a:latin typeface="#9Slide03 Arima Madurai Black" panose="00000A00000000000000" pitchFamily="2" charset="0"/>
                <a:cs typeface="#9Slide03 Arima Madurai Black" panose="00000A00000000000000" pitchFamily="2" charset="0"/>
              </a:rPr>
              <a:t> </a:t>
            </a:r>
            <a:r>
              <a:rPr lang="en-US" sz="2400" dirty="0" err="1">
                <a:solidFill>
                  <a:schemeClr val="tx1"/>
                </a:solidFill>
                <a:latin typeface="#9Slide03 Arima Madurai Black" panose="00000A00000000000000" pitchFamily="2" charset="0"/>
                <a:cs typeface="#9Slide03 Arima Madurai Black" panose="00000A00000000000000" pitchFamily="2" charset="0"/>
              </a:rPr>
              <a:t>trạng</a:t>
            </a:r>
            <a:r>
              <a:rPr lang="en-US"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a:solidFill>
                  <a:schemeClr val="tx1"/>
                </a:solidFill>
                <a:latin typeface="#9Slide03 Arima Madurai Black" panose="00000A00000000000000" pitchFamily="2" charset="0"/>
                <a:cs typeface="#9Slide03 Arima Madurai Black" panose="00000A00000000000000" pitchFamily="2" charset="0"/>
              </a:rPr>
              <a:t>………………………………………………………………………………………………………………………………………</a:t>
            </a:r>
          </a:p>
          <a:p>
            <a:pPr algn="ctr">
              <a:lnSpc>
                <a:spcPct val="150000"/>
              </a:lnSpc>
            </a:pPr>
            <a:r>
              <a:rPr lang="en-SG" sz="2400" dirty="0">
                <a:solidFill>
                  <a:schemeClr val="tx1"/>
                </a:solidFill>
                <a:latin typeface="#9Slide03 Arima Madurai Black" panose="00000A00000000000000" pitchFamily="2" charset="0"/>
                <a:cs typeface="#9Slide03 Arima Madurai Black" panose="00000A00000000000000" pitchFamily="2" charset="0"/>
              </a:rPr>
              <a:t>…………………………………………………………………………………………………………………………………………………………………………</a:t>
            </a:r>
          </a:p>
        </p:txBody>
      </p:sp>
      <p:sp>
        <p:nvSpPr>
          <p:cNvPr id="4" name="Rectangle: Rounded Corners 3">
            <a:extLst>
              <a:ext uri="{FF2B5EF4-FFF2-40B4-BE49-F238E27FC236}">
                <a16:creationId xmlns:a16="http://schemas.microsoft.com/office/drawing/2014/main" xmlns="" id="{748DEA3B-CCF2-484A-8504-FE2DE6EF3053}"/>
              </a:ext>
            </a:extLst>
          </p:cNvPr>
          <p:cNvSpPr/>
          <p:nvPr/>
        </p:nvSpPr>
        <p:spPr>
          <a:xfrm>
            <a:off x="332508" y="2357583"/>
            <a:ext cx="1727201" cy="1452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latin typeface="#9Slide03 Arima Madurai Black" panose="00000A00000000000000" pitchFamily="2" charset="0"/>
                <a:cs typeface="#9Slide03 Arima Madurai Black" panose="00000A00000000000000" pitchFamily="2" charset="0"/>
              </a:rPr>
              <a:t>Gia </a:t>
            </a:r>
            <a:r>
              <a:rPr lang="en-SG" sz="2800" dirty="0" err="1">
                <a:latin typeface="#9Slide03 Arima Madurai Black" panose="00000A00000000000000" pitchFamily="2" charset="0"/>
                <a:cs typeface="#9Slide03 Arima Madurai Black" panose="00000A00000000000000" pitchFamily="2" charset="0"/>
              </a:rPr>
              <a:t>tăng</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dân</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số</a:t>
            </a:r>
            <a:endParaRPr lang="en-SG" sz="2800" dirty="0">
              <a:latin typeface="#9Slide03 Arima Madurai Black" panose="00000A00000000000000" pitchFamily="2" charset="0"/>
              <a:cs typeface="#9Slide03 Arima Madurai Black" panose="00000A00000000000000" pitchFamily="2" charset="0"/>
            </a:endParaRPr>
          </a:p>
        </p:txBody>
      </p:sp>
      <p:sp>
        <p:nvSpPr>
          <p:cNvPr id="5" name="Rectangle: Rounded Corners 4">
            <a:extLst>
              <a:ext uri="{FF2B5EF4-FFF2-40B4-BE49-F238E27FC236}">
                <a16:creationId xmlns:a16="http://schemas.microsoft.com/office/drawing/2014/main" xmlns="" id="{11893B88-71FF-4B19-9318-69B688CA1266}"/>
              </a:ext>
            </a:extLst>
          </p:cNvPr>
          <p:cNvSpPr/>
          <p:nvPr/>
        </p:nvSpPr>
        <p:spPr>
          <a:xfrm>
            <a:off x="332508" y="4996873"/>
            <a:ext cx="11314547" cy="15239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Nhận</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xét</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về</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mối</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quan</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hệ</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giữa</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sự</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phát</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triển</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dân</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số</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và</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sự</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phát</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triển</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kinh</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tế</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của</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mỗi</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quốc</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gia</a:t>
            </a:r>
            <a:r>
              <a:rPr lang="en-SG" sz="2800" dirty="0">
                <a:solidFill>
                  <a:srgbClr val="0070C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endParaRPr lang="en-SG" sz="2800" dirty="0">
              <a:solidFill>
                <a:srgbClr val="0070C0"/>
              </a:solidFill>
              <a:latin typeface="#9Slide03 Arima Madurai Black" panose="00000A00000000000000" pitchFamily="2" charset="0"/>
              <a:cs typeface="#9Slide03 Arima Madurai Black" panose="00000A00000000000000" pitchFamily="2" charset="0"/>
            </a:endParaRPr>
          </a:p>
        </p:txBody>
      </p:sp>
      <p:sp>
        <p:nvSpPr>
          <p:cNvPr id="6" name="Rectangle: Rounded Corners 5">
            <a:extLst>
              <a:ext uri="{FF2B5EF4-FFF2-40B4-BE49-F238E27FC236}">
                <a16:creationId xmlns:a16="http://schemas.microsoft.com/office/drawing/2014/main" xmlns="" id="{39E0E096-29F4-41E7-81F7-56F1DC7DB544}"/>
              </a:ext>
            </a:extLst>
          </p:cNvPr>
          <p:cNvSpPr/>
          <p:nvPr/>
        </p:nvSpPr>
        <p:spPr>
          <a:xfrm>
            <a:off x="3075709" y="3273134"/>
            <a:ext cx="8571346" cy="12261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chemeClr val="tx1"/>
                </a:solidFill>
                <a:latin typeface="#9Slide03 Arima Madurai Black" panose="00000A00000000000000" pitchFamily="2" charset="0"/>
                <a:cs typeface="#9Slide03 Arima Madurai Black" panose="00000A00000000000000" pitchFamily="2" charset="0"/>
              </a:rPr>
              <a:t>Tác</a:t>
            </a:r>
            <a:r>
              <a:rPr lang="en-US" sz="2400" dirty="0">
                <a:solidFill>
                  <a:schemeClr val="tx1"/>
                </a:solidFill>
                <a:latin typeface="#9Slide03 Arima Madurai Black" panose="00000A00000000000000" pitchFamily="2" charset="0"/>
                <a:cs typeface="#9Slide03 Arima Madurai Black" panose="00000A00000000000000" pitchFamily="2" charset="0"/>
              </a:rPr>
              <a:t> </a:t>
            </a:r>
            <a:r>
              <a:rPr lang="en-US" sz="2400" dirty="0" err="1">
                <a:solidFill>
                  <a:schemeClr val="tx1"/>
                </a:solidFill>
                <a:latin typeface="#9Slide03 Arima Madurai Black" panose="00000A00000000000000" pitchFamily="2" charset="0"/>
                <a:cs typeface="#9Slide03 Arima Madurai Black" panose="00000A00000000000000" pitchFamily="2" charset="0"/>
              </a:rPr>
              <a:t>hại</a:t>
            </a:r>
            <a:r>
              <a:rPr lang="en-SG" sz="2400" dirty="0">
                <a:solidFill>
                  <a:schemeClr val="tx1"/>
                </a:solidFill>
                <a:latin typeface="#9Slide03 Arima Madurai Black" panose="00000A00000000000000" pitchFamily="2" charset="0"/>
                <a:cs typeface="#9Slide03 Arima Madurai Black" panose="00000A00000000000000" pitchFamily="2" charset="0"/>
              </a:rPr>
              <a:t>: ....…………………………………………………………………………………………………………………………………………</a:t>
            </a:r>
          </a:p>
          <a:p>
            <a:pPr algn="ctr">
              <a:lnSpc>
                <a:spcPct val="150000"/>
              </a:lnSpc>
            </a:pPr>
            <a:r>
              <a:rPr lang="en-SG" sz="2400" dirty="0">
                <a:solidFill>
                  <a:schemeClr val="tx1"/>
                </a:solidFill>
                <a:latin typeface="#9Slide03 Arima Madurai Black" panose="00000A00000000000000" pitchFamily="2" charset="0"/>
                <a:cs typeface="#9Slide03 Arima Madurai Black" panose="00000A00000000000000" pitchFamily="2" charset="0"/>
              </a:rPr>
              <a:t>…………………………………………………………………………………………………………………………………………………………………………… </a:t>
            </a:r>
          </a:p>
        </p:txBody>
      </p:sp>
      <p:cxnSp>
        <p:nvCxnSpPr>
          <p:cNvPr id="8" name="Straight Arrow Connector 7">
            <a:extLst>
              <a:ext uri="{FF2B5EF4-FFF2-40B4-BE49-F238E27FC236}">
                <a16:creationId xmlns:a16="http://schemas.microsoft.com/office/drawing/2014/main" xmlns="" id="{4F8088DA-8F1E-4D88-8062-DAB5F6EED735}"/>
              </a:ext>
            </a:extLst>
          </p:cNvPr>
          <p:cNvCxnSpPr>
            <a:cxnSpLocks/>
            <a:stCxn id="4" idx="3"/>
            <a:endCxn id="3" idx="1"/>
          </p:cNvCxnSpPr>
          <p:nvPr/>
        </p:nvCxnSpPr>
        <p:spPr>
          <a:xfrm flipV="1">
            <a:off x="2059709" y="2074721"/>
            <a:ext cx="1016000" cy="10090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FAF398B1-033F-4E08-AA4F-915C5EEF8BC8}"/>
              </a:ext>
            </a:extLst>
          </p:cNvPr>
          <p:cNvCxnSpPr>
            <a:cxnSpLocks/>
            <a:stCxn id="4" idx="3"/>
            <a:endCxn id="6" idx="1"/>
          </p:cNvCxnSpPr>
          <p:nvPr/>
        </p:nvCxnSpPr>
        <p:spPr>
          <a:xfrm>
            <a:off x="2059709" y="3083792"/>
            <a:ext cx="1016000" cy="8024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9783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14"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hoe tá» áº¥m háº¡nh phÃºc bÃªn Há» HoÃ i Anh vÃ  2 con gÃ¡i, nhan sáº¯c háº­u ...">
            <a:extLst>
              <a:ext uri="{FF2B5EF4-FFF2-40B4-BE49-F238E27FC236}">
                <a16:creationId xmlns:a16="http://schemas.microsoft.com/office/drawing/2014/main" xmlns="" id="{BAB89492-27BE-4918-A7CD-C9672149748E}"/>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981" r="5368"/>
          <a:stretch/>
        </p:blipFill>
        <p:spPr bwMode="auto">
          <a:xfrm>
            <a:off x="0" y="0"/>
            <a:ext cx="6022107"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á»¨ng xá»­ cá»§a cha máº¹ trong gia ÄÃ¬nh hai con | BÃ¡o dÃ¢n sinh">
            <a:extLst>
              <a:ext uri="{FF2B5EF4-FFF2-40B4-BE49-F238E27FC236}">
                <a16:creationId xmlns:a16="http://schemas.microsoft.com/office/drawing/2014/main" xmlns="" id="{7AB7143A-3FBB-4448-83E3-4D85D20A296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3500582"/>
            <a:ext cx="6022109" cy="3357418"/>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Gia ÄÃ¬nh ÄÃ´ng con | Äá»t Chuá»i Non">
            <a:extLst>
              <a:ext uri="{FF2B5EF4-FFF2-40B4-BE49-F238E27FC236}">
                <a16:creationId xmlns:a16="http://schemas.microsoft.com/office/drawing/2014/main" xmlns="" id="{14ECA9B3-8AFA-4755-9B95-D3488FE86B5C}"/>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12406" y="0"/>
            <a:ext cx="6079593"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Æ¯á»c mÆ¡ giáº£n dá» cá»§a ngÆ°á»i máº¹ ÄÃ´ng con nháº¥t Thá»§ ÄÃ´">
            <a:extLst>
              <a:ext uri="{FF2B5EF4-FFF2-40B4-BE49-F238E27FC236}">
                <a16:creationId xmlns:a16="http://schemas.microsoft.com/office/drawing/2014/main" xmlns="" id="{1CB8F8CA-24C4-413E-9C4A-31C311E78133}"/>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112406" y="3500582"/>
            <a:ext cx="6079594" cy="33574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Rounded Corners 1">
            <a:extLst>
              <a:ext uri="{FF2B5EF4-FFF2-40B4-BE49-F238E27FC236}">
                <a16:creationId xmlns:a16="http://schemas.microsoft.com/office/drawing/2014/main" xmlns="" id="{74772937-5F7D-4E42-B136-F1697F249D2E}"/>
              </a:ext>
            </a:extLst>
          </p:cNvPr>
          <p:cNvSpPr/>
          <p:nvPr/>
        </p:nvSpPr>
        <p:spPr>
          <a:xfrm>
            <a:off x="3943927" y="2715490"/>
            <a:ext cx="4322618" cy="1523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err="1">
                <a:latin typeface="Times New Roman" panose="02020603050405020304" pitchFamily="18" charset="0"/>
                <a:cs typeface="Times New Roman" panose="02020603050405020304" pitchFamily="18" charset="0"/>
              </a:rPr>
              <a:t>Nếu</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là</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em</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em</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sẽ</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chọn</a:t>
            </a:r>
            <a:r>
              <a:rPr lang="en-SG"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SG" sz="2800" dirty="0" err="1">
                <a:latin typeface="Times New Roman" panose="02020603050405020304" pitchFamily="18" charset="0"/>
                <a:cs typeface="Times New Roman" panose="02020603050405020304" pitchFamily="18" charset="0"/>
              </a:rPr>
              <a:t>ợc</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sống</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trong</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gia</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đình</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bên</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phải</a:t>
            </a:r>
            <a:r>
              <a:rPr lang="en-SG" sz="2800" dirty="0">
                <a:latin typeface="Times New Roman" panose="02020603050405020304" pitchFamily="18" charset="0"/>
                <a:cs typeface="Times New Roman" panose="02020603050405020304" pitchFamily="18" charset="0"/>
              </a:rPr>
              <a:t> hay </a:t>
            </a:r>
            <a:r>
              <a:rPr lang="en-SG" sz="2800" dirty="0" err="1">
                <a:latin typeface="Times New Roman" panose="02020603050405020304" pitchFamily="18" charset="0"/>
                <a:cs typeface="Times New Roman" panose="02020603050405020304" pitchFamily="18" charset="0"/>
              </a:rPr>
              <a:t>trái</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Vì</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sao</a:t>
            </a:r>
            <a:r>
              <a:rPr lang="en-SG"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426457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par>
                                <p:cTn id="8" presetID="14" presetClass="entr" presetSubtype="1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randombar(horizontal)">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randombar(horizontal)">
                                      <p:cBhvr>
                                        <p:cTn id="15" dur="500"/>
                                        <p:tgtEl>
                                          <p:spTgt spid="3078"/>
                                        </p:tgtEl>
                                      </p:cBhvr>
                                    </p:animEffect>
                                  </p:childTnLst>
                                </p:cTn>
                              </p:par>
                              <p:par>
                                <p:cTn id="16" presetID="14" presetClass="entr" presetSubtype="10" fill="hold" nodeType="withEffect">
                                  <p:stCondLst>
                                    <p:cond delay="0"/>
                                  </p:stCondLst>
                                  <p:childTnLst>
                                    <p:set>
                                      <p:cBhvr>
                                        <p:cTn id="17" dur="1" fill="hold">
                                          <p:stCondLst>
                                            <p:cond delay="0"/>
                                          </p:stCondLst>
                                        </p:cTn>
                                        <p:tgtEl>
                                          <p:spTgt spid="3080"/>
                                        </p:tgtEl>
                                        <p:attrNameLst>
                                          <p:attrName>style.visibility</p:attrName>
                                        </p:attrNameLst>
                                      </p:cBhvr>
                                      <p:to>
                                        <p:strVal val="visible"/>
                                      </p:to>
                                    </p:set>
                                    <p:animEffect transition="in" filter="randombar(horizontal)">
                                      <p:cBhvr>
                                        <p:cTn id="18" dur="500"/>
                                        <p:tgtEl>
                                          <p:spTgt spid="308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207DF8D-0F3A-4741-AC41-1E4AE9B22B4A}"/>
              </a:ext>
            </a:extLst>
          </p:cNvPr>
          <p:cNvSpPr txBox="1"/>
          <p:nvPr/>
        </p:nvSpPr>
        <p:spPr>
          <a:xfrm>
            <a:off x="7536872" y="319697"/>
            <a:ext cx="4313382" cy="2585323"/>
          </a:xfrm>
          <a:prstGeom prst="rect">
            <a:avLst/>
          </a:prstGeom>
          <a:noFill/>
        </p:spPr>
        <p:txBody>
          <a:bodyPr wrap="square" rtlCol="0" anchor="ctr">
            <a:spAutoFit/>
          </a:bodyPr>
          <a:lstStyle/>
          <a:p>
            <a:pPr algn="r"/>
            <a:r>
              <a:rPr lang="en-SG" altLang="ko-KR" sz="5400" b="1" dirty="0" err="1">
                <a:solidFill>
                  <a:schemeClr val="accent2"/>
                </a:solidFill>
                <a:latin typeface="Times New Roman" panose="02020603050405020304" pitchFamily="18" charset="0"/>
                <a:cs typeface="Times New Roman" panose="02020603050405020304" pitchFamily="18" charset="0"/>
              </a:rPr>
              <a:t>Tỉ</a:t>
            </a:r>
            <a:r>
              <a:rPr lang="en-SG" altLang="ko-KR" sz="5400" b="1" dirty="0">
                <a:solidFill>
                  <a:schemeClr val="accent2"/>
                </a:solidFill>
                <a:latin typeface="Times New Roman" panose="02020603050405020304" pitchFamily="18" charset="0"/>
                <a:cs typeface="Times New Roman" panose="02020603050405020304" pitchFamily="18" charset="0"/>
              </a:rPr>
              <a:t> </a:t>
            </a:r>
            <a:r>
              <a:rPr lang="en-SG" altLang="ko-KR" sz="5400" b="1" dirty="0" err="1">
                <a:solidFill>
                  <a:schemeClr val="accent2"/>
                </a:solidFill>
                <a:latin typeface="Times New Roman" panose="02020603050405020304" pitchFamily="18" charset="0"/>
                <a:cs typeface="Times New Roman" panose="02020603050405020304" pitchFamily="18" charset="0"/>
              </a:rPr>
              <a:t>lệ</a:t>
            </a:r>
            <a:r>
              <a:rPr lang="en-SG" altLang="ko-KR" sz="5400" b="1" dirty="0">
                <a:solidFill>
                  <a:schemeClr val="accent2"/>
                </a:solidFill>
                <a:latin typeface="Times New Roman" panose="02020603050405020304" pitchFamily="18" charset="0"/>
                <a:cs typeface="Times New Roman" panose="02020603050405020304" pitchFamily="18" charset="0"/>
              </a:rPr>
              <a:t> </a:t>
            </a:r>
            <a:r>
              <a:rPr lang="en-SG" altLang="ko-KR" sz="5400" b="1" dirty="0" err="1">
                <a:solidFill>
                  <a:schemeClr val="accent2"/>
                </a:solidFill>
                <a:latin typeface="Times New Roman" panose="02020603050405020304" pitchFamily="18" charset="0"/>
                <a:cs typeface="Times New Roman" panose="02020603050405020304" pitchFamily="18" charset="0"/>
              </a:rPr>
              <a:t>sinh</a:t>
            </a:r>
            <a:r>
              <a:rPr lang="en-SG" altLang="ko-KR" sz="5400" b="1" dirty="0">
                <a:solidFill>
                  <a:schemeClr val="accent2"/>
                </a:solidFill>
                <a:latin typeface="Times New Roman" panose="02020603050405020304" pitchFamily="18" charset="0"/>
                <a:cs typeface="Times New Roman" panose="02020603050405020304" pitchFamily="18" charset="0"/>
              </a:rPr>
              <a:t> con ở </a:t>
            </a:r>
            <a:r>
              <a:rPr lang="en-SG" altLang="ko-KR" sz="5400" b="1" dirty="0" err="1">
                <a:solidFill>
                  <a:schemeClr val="accent2"/>
                </a:solidFill>
                <a:latin typeface="Times New Roman" panose="02020603050405020304" pitchFamily="18" charset="0"/>
                <a:cs typeface="Times New Roman" panose="02020603050405020304" pitchFamily="18" charset="0"/>
              </a:rPr>
              <a:t>các</a:t>
            </a:r>
            <a:r>
              <a:rPr lang="en-SG" altLang="ko-KR" sz="5400" b="1" dirty="0">
                <a:solidFill>
                  <a:schemeClr val="accent2"/>
                </a:solidFill>
                <a:latin typeface="Times New Roman" panose="02020603050405020304" pitchFamily="18" charset="0"/>
                <a:cs typeface="Times New Roman" panose="02020603050405020304" pitchFamily="18" charset="0"/>
              </a:rPr>
              <a:t> n</a:t>
            </a:r>
            <a:r>
              <a:rPr lang="vi-VN" altLang="ko-KR" sz="5400" b="1" dirty="0">
                <a:solidFill>
                  <a:schemeClr val="accent2"/>
                </a:solidFill>
                <a:latin typeface="Times New Roman" panose="02020603050405020304" pitchFamily="18" charset="0"/>
                <a:cs typeface="Times New Roman" panose="02020603050405020304" pitchFamily="18" charset="0"/>
              </a:rPr>
              <a:t>ư</a:t>
            </a:r>
            <a:r>
              <a:rPr lang="en-SG" altLang="ko-KR" sz="5400" b="1" dirty="0" err="1">
                <a:solidFill>
                  <a:schemeClr val="accent2"/>
                </a:solidFill>
                <a:latin typeface="Times New Roman" panose="02020603050405020304" pitchFamily="18" charset="0"/>
                <a:cs typeface="Times New Roman" panose="02020603050405020304" pitchFamily="18" charset="0"/>
              </a:rPr>
              <a:t>ớc</a:t>
            </a:r>
            <a:r>
              <a:rPr lang="en-SG" altLang="ko-KR" sz="5400" b="1" dirty="0">
                <a:solidFill>
                  <a:schemeClr val="accent2"/>
                </a:solidFill>
                <a:latin typeface="Times New Roman" panose="02020603050405020304" pitchFamily="18" charset="0"/>
                <a:cs typeface="Times New Roman" panose="02020603050405020304" pitchFamily="18" charset="0"/>
              </a:rPr>
              <a:t> </a:t>
            </a:r>
            <a:r>
              <a:rPr lang="en-SG" altLang="ko-KR" sz="5400" b="1" dirty="0" err="1">
                <a:solidFill>
                  <a:schemeClr val="accent2"/>
                </a:solidFill>
                <a:latin typeface="Times New Roman" panose="02020603050405020304" pitchFamily="18" charset="0"/>
                <a:cs typeface="Times New Roman" panose="02020603050405020304" pitchFamily="18" charset="0"/>
              </a:rPr>
              <a:t>phát</a:t>
            </a:r>
            <a:r>
              <a:rPr lang="en-SG" altLang="ko-KR" sz="5400" b="1" dirty="0">
                <a:solidFill>
                  <a:schemeClr val="accent2"/>
                </a:solidFill>
                <a:latin typeface="Times New Roman" panose="02020603050405020304" pitchFamily="18" charset="0"/>
                <a:cs typeface="Times New Roman" panose="02020603050405020304" pitchFamily="18" charset="0"/>
              </a:rPr>
              <a:t> </a:t>
            </a:r>
            <a:r>
              <a:rPr lang="en-SG" altLang="ko-KR" sz="5400" b="1" dirty="0" err="1">
                <a:solidFill>
                  <a:schemeClr val="accent2"/>
                </a:solidFill>
                <a:latin typeface="Times New Roman" panose="02020603050405020304" pitchFamily="18" charset="0"/>
                <a:cs typeface="Times New Roman" panose="02020603050405020304" pitchFamily="18" charset="0"/>
              </a:rPr>
              <a:t>triển</a:t>
            </a:r>
            <a:endParaRPr lang="ko-KR" altLang="en-US" sz="5400" b="1" dirty="0">
              <a:solidFill>
                <a:schemeClr val="accent2"/>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26DD26B9-AC2A-470D-AD3F-4B025A43559C}"/>
              </a:ext>
            </a:extLst>
          </p:cNvPr>
          <p:cNvSpPr/>
          <p:nvPr/>
        </p:nvSpPr>
        <p:spPr>
          <a:xfrm>
            <a:off x="1057275" y="4343317"/>
            <a:ext cx="10077450" cy="6762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DB3C1551-51CB-44BE-ABE1-BDB89776E638}"/>
              </a:ext>
            </a:extLst>
          </p:cNvPr>
          <p:cNvSpPr/>
          <p:nvPr/>
        </p:nvSpPr>
        <p:spPr>
          <a:xfrm>
            <a:off x="1057275" y="5133892"/>
            <a:ext cx="10077450" cy="6762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2C17A09-AA72-409C-8DD3-0EA9350F3A67}"/>
              </a:ext>
            </a:extLst>
          </p:cNvPr>
          <p:cNvSpPr/>
          <p:nvPr/>
        </p:nvSpPr>
        <p:spPr>
          <a:xfrm>
            <a:off x="1057275" y="5924467"/>
            <a:ext cx="10077450" cy="6762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1830937A-C620-442A-AC88-74DE271D7276}"/>
              </a:ext>
            </a:extLst>
          </p:cNvPr>
          <p:cNvSpPr txBox="1"/>
          <p:nvPr/>
        </p:nvSpPr>
        <p:spPr>
          <a:xfrm>
            <a:off x="7823200" y="4364428"/>
            <a:ext cx="3431599" cy="646331"/>
          </a:xfrm>
          <a:prstGeom prst="rect">
            <a:avLst/>
          </a:prstGeom>
          <a:noFill/>
        </p:spPr>
        <p:txBody>
          <a:bodyPr wrap="square" rtlCol="0">
            <a:spAutoFit/>
          </a:bodyPr>
          <a:lstStyle/>
          <a:p>
            <a:pPr algn="just"/>
            <a:r>
              <a:rPr lang="en-US" altLang="ko-KR" sz="3600" b="1" dirty="0" err="1">
                <a:solidFill>
                  <a:schemeClr val="bg1"/>
                </a:solidFill>
                <a:latin typeface="Times New Roman" panose="02020603050405020304" pitchFamily="18" charset="0"/>
                <a:ea typeface="FZShuTi" pitchFamily="2" charset="-122"/>
                <a:cs typeface="Times New Roman" panose="02020603050405020304" pitchFamily="18" charset="0"/>
              </a:rPr>
              <a:t>Hàn</a:t>
            </a:r>
            <a:r>
              <a:rPr lang="en-US" altLang="ko-KR" sz="3600" b="1" dirty="0">
                <a:solidFill>
                  <a:schemeClr val="bg1"/>
                </a:solidFill>
                <a:latin typeface="Times New Roman" panose="02020603050405020304" pitchFamily="18" charset="0"/>
                <a:ea typeface="FZShuTi" pitchFamily="2" charset="-122"/>
                <a:cs typeface="Times New Roman" panose="02020603050405020304" pitchFamily="18" charset="0"/>
              </a:rPr>
              <a:t> </a:t>
            </a:r>
            <a:r>
              <a:rPr lang="en-US" altLang="ko-KR" sz="3600" b="1" dirty="0" err="1">
                <a:solidFill>
                  <a:schemeClr val="bg1"/>
                </a:solidFill>
                <a:latin typeface="Times New Roman" panose="02020603050405020304" pitchFamily="18" charset="0"/>
                <a:ea typeface="FZShuTi" pitchFamily="2" charset="-122"/>
                <a:cs typeface="Times New Roman" panose="02020603050405020304" pitchFamily="18" charset="0"/>
              </a:rPr>
              <a:t>Quốc</a:t>
            </a:r>
            <a:r>
              <a:rPr lang="en-US" altLang="ko-KR" sz="3600" b="1" dirty="0">
                <a:solidFill>
                  <a:schemeClr val="bg1"/>
                </a:solidFill>
                <a:latin typeface="Times New Roman" panose="02020603050405020304" pitchFamily="18" charset="0"/>
                <a:ea typeface="FZShuTi" pitchFamily="2" charset="-122"/>
                <a:cs typeface="Times New Roman" panose="02020603050405020304" pitchFamily="18" charset="0"/>
              </a:rPr>
              <a:t>: 1,1</a:t>
            </a:r>
            <a:endParaRPr lang="ko-KR" altLang="en-US" sz="3600" b="1"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825113E9-6510-47CD-9C03-746266C7998F}"/>
              </a:ext>
            </a:extLst>
          </p:cNvPr>
          <p:cNvSpPr txBox="1"/>
          <p:nvPr/>
        </p:nvSpPr>
        <p:spPr>
          <a:xfrm>
            <a:off x="3417455" y="5914884"/>
            <a:ext cx="4405745" cy="646331"/>
          </a:xfrm>
          <a:prstGeom prst="rect">
            <a:avLst/>
          </a:prstGeom>
          <a:noFill/>
        </p:spPr>
        <p:txBody>
          <a:bodyPr wrap="square" rtlCol="0">
            <a:spAutoFit/>
          </a:bodyPr>
          <a:lstStyle/>
          <a:p>
            <a:pPr algn="just"/>
            <a:r>
              <a:rPr lang="en-US" altLang="ko-KR" sz="3600" b="1" dirty="0" err="1">
                <a:solidFill>
                  <a:schemeClr val="bg1"/>
                </a:solidFill>
                <a:latin typeface="Times New Roman" panose="02020603050405020304" pitchFamily="18" charset="0"/>
                <a:ea typeface="FZShuTi" pitchFamily="2" charset="-122"/>
                <a:cs typeface="Times New Roman" panose="02020603050405020304" pitchFamily="18" charset="0"/>
              </a:rPr>
              <a:t>Mĩ</a:t>
            </a:r>
            <a:r>
              <a:rPr lang="en-US" altLang="ko-KR" sz="3600" b="1" dirty="0">
                <a:solidFill>
                  <a:schemeClr val="bg1"/>
                </a:solidFill>
                <a:latin typeface="Times New Roman" panose="02020603050405020304" pitchFamily="18" charset="0"/>
                <a:ea typeface="FZShuTi" pitchFamily="2" charset="-122"/>
                <a:cs typeface="Times New Roman" panose="02020603050405020304" pitchFamily="18" charset="0"/>
              </a:rPr>
              <a:t>: 0,6</a:t>
            </a:r>
            <a:endParaRPr lang="ko-KR" altLang="en-US" sz="3600" b="1"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785392A4-76EC-417A-8A59-881D4A4D7AA0}"/>
              </a:ext>
            </a:extLst>
          </p:cNvPr>
          <p:cNvSpPr txBox="1"/>
          <p:nvPr/>
        </p:nvSpPr>
        <p:spPr>
          <a:xfrm>
            <a:off x="3952325" y="4364428"/>
            <a:ext cx="3182217" cy="646331"/>
          </a:xfrm>
          <a:prstGeom prst="rect">
            <a:avLst/>
          </a:prstGeom>
          <a:noFill/>
        </p:spPr>
        <p:txBody>
          <a:bodyPr wrap="square" rtlCol="0">
            <a:spAutoFit/>
          </a:bodyPr>
          <a:lstStyle/>
          <a:p>
            <a:r>
              <a:rPr lang="en-US" altLang="ko-KR" sz="3600" b="1" dirty="0">
                <a:solidFill>
                  <a:schemeClr val="bg1"/>
                </a:solidFill>
                <a:latin typeface="Times New Roman" panose="02020603050405020304" pitchFamily="18" charset="0"/>
                <a:cs typeface="Times New Roman" panose="02020603050405020304" pitchFamily="18" charset="0"/>
              </a:rPr>
              <a:t>Ru-ma-</a:t>
            </a:r>
            <a:r>
              <a:rPr lang="en-US" altLang="ko-KR" sz="3600" b="1" dirty="0" err="1">
                <a:solidFill>
                  <a:schemeClr val="bg1"/>
                </a:solidFill>
                <a:latin typeface="Times New Roman" panose="02020603050405020304" pitchFamily="18" charset="0"/>
                <a:cs typeface="Times New Roman" panose="02020603050405020304" pitchFamily="18" charset="0"/>
              </a:rPr>
              <a:t>ni</a:t>
            </a:r>
            <a:r>
              <a:rPr lang="en-US" altLang="ko-KR" sz="3600" b="1" dirty="0">
                <a:solidFill>
                  <a:schemeClr val="bg1"/>
                </a:solidFill>
                <a:latin typeface="Times New Roman" panose="02020603050405020304" pitchFamily="18" charset="0"/>
                <a:cs typeface="Times New Roman" panose="02020603050405020304" pitchFamily="18" charset="0"/>
              </a:rPr>
              <a:t>: 1,31</a:t>
            </a:r>
            <a:endParaRPr lang="ko-KR" altLang="en-US" sz="3600" b="1" dirty="0">
              <a:solidFill>
                <a:schemeClr val="bg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93DA6601-DC86-466D-B6E5-7CA3F7DC45EA}"/>
              </a:ext>
            </a:extLst>
          </p:cNvPr>
          <p:cNvSpPr txBox="1"/>
          <p:nvPr/>
        </p:nvSpPr>
        <p:spPr>
          <a:xfrm>
            <a:off x="1321456" y="4345150"/>
            <a:ext cx="2918036" cy="646331"/>
          </a:xfrm>
          <a:prstGeom prst="rect">
            <a:avLst/>
          </a:prstGeom>
          <a:noFill/>
        </p:spPr>
        <p:txBody>
          <a:bodyPr wrap="square" rtlCol="0" anchor="ctr">
            <a:spAutoFit/>
          </a:bodyPr>
          <a:lstStyle/>
          <a:p>
            <a:r>
              <a:rPr lang="en-SG" altLang="ko-KR" sz="3600" b="1" dirty="0">
                <a:solidFill>
                  <a:schemeClr val="bg1"/>
                </a:solidFill>
                <a:latin typeface="Times New Roman" panose="02020603050405020304" pitchFamily="18" charset="0"/>
                <a:cs typeface="Times New Roman" panose="02020603050405020304" pitchFamily="18" charset="0"/>
              </a:rPr>
              <a:t>Ý: 1,43</a:t>
            </a:r>
            <a:endParaRPr lang="ko-KR" alt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95098430-DF08-422E-8858-D4903D85C82A}"/>
              </a:ext>
            </a:extLst>
          </p:cNvPr>
          <p:cNvSpPr txBox="1"/>
          <p:nvPr/>
        </p:nvSpPr>
        <p:spPr>
          <a:xfrm>
            <a:off x="2064617" y="5133892"/>
            <a:ext cx="4031382" cy="646331"/>
          </a:xfrm>
          <a:prstGeom prst="rect">
            <a:avLst/>
          </a:prstGeom>
          <a:noFill/>
        </p:spPr>
        <p:txBody>
          <a:bodyPr wrap="square" rtlCol="0" anchor="ctr">
            <a:spAutoFit/>
          </a:bodyPr>
          <a:lstStyle/>
          <a:p>
            <a:r>
              <a:rPr lang="en-US" altLang="ko-KR" sz="3600" b="1" dirty="0">
                <a:solidFill>
                  <a:schemeClr val="bg1"/>
                </a:solidFill>
                <a:latin typeface="Times New Roman" panose="02020603050405020304" pitchFamily="18" charset="0"/>
                <a:cs typeface="Times New Roman" panose="02020603050405020304" pitchFamily="18" charset="0"/>
              </a:rPr>
              <a:t>Sing-</a:t>
            </a:r>
            <a:r>
              <a:rPr lang="en-US" altLang="ko-KR" sz="3600" b="1" dirty="0" err="1">
                <a:solidFill>
                  <a:schemeClr val="bg1"/>
                </a:solidFill>
                <a:latin typeface="Times New Roman" panose="02020603050405020304" pitchFamily="18" charset="0"/>
                <a:cs typeface="Times New Roman" panose="02020603050405020304" pitchFamily="18" charset="0"/>
              </a:rPr>
              <a:t>ga</a:t>
            </a:r>
            <a:r>
              <a:rPr lang="en-US" altLang="ko-KR" sz="3600" b="1" dirty="0">
                <a:solidFill>
                  <a:schemeClr val="bg1"/>
                </a:solidFill>
                <a:latin typeface="Times New Roman" panose="02020603050405020304" pitchFamily="18" charset="0"/>
                <a:cs typeface="Times New Roman" panose="02020603050405020304" pitchFamily="18" charset="0"/>
              </a:rPr>
              <a:t>-po: 1,209</a:t>
            </a:r>
            <a:endParaRPr lang="ko-KR" altLang="en-US" sz="3600" b="1"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CB23430E-71BC-4B58-B5B2-0845B0E72FF8}"/>
              </a:ext>
            </a:extLst>
          </p:cNvPr>
          <p:cNvSpPr txBox="1"/>
          <p:nvPr/>
        </p:nvSpPr>
        <p:spPr>
          <a:xfrm>
            <a:off x="6538761" y="5943616"/>
            <a:ext cx="3301897" cy="646331"/>
          </a:xfrm>
          <a:prstGeom prst="rect">
            <a:avLst/>
          </a:prstGeom>
          <a:noFill/>
        </p:spPr>
        <p:txBody>
          <a:bodyPr wrap="square" rtlCol="0">
            <a:spAutoFit/>
          </a:bodyPr>
          <a:lstStyle/>
          <a:p>
            <a:r>
              <a:rPr lang="en-US" altLang="ko-KR" sz="3600" b="1" dirty="0">
                <a:solidFill>
                  <a:schemeClr val="bg1"/>
                </a:solidFill>
                <a:latin typeface="Times New Roman" panose="02020603050405020304" pitchFamily="18" charset="0"/>
                <a:cs typeface="Times New Roman" panose="02020603050405020304" pitchFamily="18" charset="0"/>
              </a:rPr>
              <a:t>Ma Cao: 1,2</a:t>
            </a:r>
            <a:endParaRPr lang="ko-KR" altLang="en-US" sz="3600" b="1"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95CF9F0A-EEB4-49D4-897B-823A89AF12C8}"/>
              </a:ext>
            </a:extLst>
          </p:cNvPr>
          <p:cNvSpPr txBox="1"/>
          <p:nvPr/>
        </p:nvSpPr>
        <p:spPr>
          <a:xfrm>
            <a:off x="6858364" y="5133892"/>
            <a:ext cx="3842642" cy="646331"/>
          </a:xfrm>
          <a:prstGeom prst="rect">
            <a:avLst/>
          </a:prstGeom>
          <a:noFill/>
        </p:spPr>
        <p:txBody>
          <a:bodyPr wrap="square" rtlCol="0" anchor="ctr">
            <a:spAutoFit/>
          </a:bodyPr>
          <a:lstStyle/>
          <a:p>
            <a:r>
              <a:rPr lang="en-US" altLang="ko-KR" sz="3600" b="1" dirty="0" err="1">
                <a:solidFill>
                  <a:schemeClr val="bg1"/>
                </a:solidFill>
                <a:latin typeface="Times New Roman" panose="02020603050405020304" pitchFamily="18" charset="0"/>
                <a:cs typeface="Times New Roman" panose="02020603050405020304" pitchFamily="18" charset="0"/>
              </a:rPr>
              <a:t>Đài</a:t>
            </a:r>
            <a:r>
              <a:rPr lang="en-US" altLang="ko-KR" sz="3600" b="1" dirty="0">
                <a:solidFill>
                  <a:schemeClr val="bg1"/>
                </a:solidFill>
                <a:latin typeface="Times New Roman" panose="02020603050405020304" pitchFamily="18" charset="0"/>
                <a:cs typeface="Times New Roman" panose="02020603050405020304" pitchFamily="18" charset="0"/>
              </a:rPr>
              <a:t> Loan: 1,15</a:t>
            </a:r>
            <a:endParaRPr lang="ko-KR"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0730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2" grpId="0"/>
      <p:bldP spid="13" grpId="0"/>
      <p:bldP spid="16"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50" name="Group 18">
            <a:extLst>
              <a:ext uri="{FF2B5EF4-FFF2-40B4-BE49-F238E27FC236}">
                <a16:creationId xmlns:a16="http://schemas.microsoft.com/office/drawing/2014/main" xmlns="" id="{3712096B-C6D4-4C6F-930B-635323D3817D}"/>
              </a:ext>
            </a:extLst>
          </p:cNvPr>
          <p:cNvGraphicFramePr>
            <a:graphicFrameLocks noGrp="1"/>
          </p:cNvGraphicFramePr>
          <p:nvPr>
            <p:extLst>
              <p:ext uri="{D42A27DB-BD31-4B8C-83A1-F6EECF244321}">
                <p14:modId xmlns:p14="http://schemas.microsoft.com/office/powerpoint/2010/main" xmlns="" val="4159106370"/>
              </p:ext>
            </p:extLst>
          </p:nvPr>
        </p:nvGraphicFramePr>
        <p:xfrm>
          <a:off x="267855" y="238585"/>
          <a:ext cx="11656292" cy="5077690"/>
        </p:xfrm>
        <a:graphic>
          <a:graphicData uri="http://schemas.openxmlformats.org/drawingml/2006/table">
            <a:tbl>
              <a:tblPr/>
              <a:tblGrid>
                <a:gridCol w="5966692">
                  <a:extLst>
                    <a:ext uri="{9D8B030D-6E8A-4147-A177-3AD203B41FA5}">
                      <a16:colId xmlns:a16="http://schemas.microsoft.com/office/drawing/2014/main" xmlns="" val="20000"/>
                    </a:ext>
                  </a:extLst>
                </a:gridCol>
                <a:gridCol w="5689600">
                  <a:extLst>
                    <a:ext uri="{9D8B030D-6E8A-4147-A177-3AD203B41FA5}">
                      <a16:colId xmlns:a16="http://schemas.microsoft.com/office/drawing/2014/main" xmlns="" val="20001"/>
                    </a:ext>
                  </a:extLst>
                </a:gridCol>
              </a:tblGrid>
              <a:tr h="11343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Times New Roman" pitchFamily="18" charset="0"/>
                          <a:cs typeface="Times New Roman" pitchFamily="18" charset="0"/>
                        </a:rPr>
                        <a:t>Thực trạng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Times New Roman" pitchFamily="18" charset="0"/>
                          <a:cs typeface="Times New Roman" pitchFamily="18" charset="0"/>
                        </a:rPr>
                        <a:t>của việc gia tăng dân số</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Times New Roman" pitchFamily="18" charset="0"/>
                          <a:cs typeface="Times New Roman" pitchFamily="18" charset="0"/>
                        </a:rPr>
                        <a:t>Hậu quả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Times New Roman" pitchFamily="18" charset="0"/>
                          <a:cs typeface="Times New Roman" pitchFamily="18" charset="0"/>
                        </a:rPr>
                        <a:t>của việc gia tăng dân số</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943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bl>
          </a:graphicData>
        </a:graphic>
      </p:graphicFrame>
      <p:sp>
        <p:nvSpPr>
          <p:cNvPr id="4" name="Rectangle 3">
            <a:extLst>
              <a:ext uri="{FF2B5EF4-FFF2-40B4-BE49-F238E27FC236}">
                <a16:creationId xmlns:a16="http://schemas.microsoft.com/office/drawing/2014/main" xmlns="" id="{67B58476-4C34-4B82-A0C5-1EE3C3A8BB41}"/>
              </a:ext>
            </a:extLst>
          </p:cNvPr>
          <p:cNvSpPr>
            <a:spLocks noChangeArrowheads="1"/>
          </p:cNvSpPr>
          <p:nvPr/>
        </p:nvSpPr>
        <p:spPr bwMode="auto">
          <a:xfrm>
            <a:off x="267855" y="5503096"/>
            <a:ext cx="1192414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just"/>
            <a:r>
              <a:rPr lang="en-US" altLang="en-US" sz="3200" b="1" i="1" dirty="0">
                <a:solidFill>
                  <a:srgbClr val="FF0000"/>
                </a:solidFill>
                <a:latin typeface="Times New Roman" panose="02020603050405020304" pitchFamily="18" charset="0"/>
                <a:cs typeface="Calibri" panose="020F0502020204030204" pitchFamily="34" charset="0"/>
                <a:sym typeface="Wingdings" panose="05000000000000000000" pitchFamily="2" charset="2"/>
              </a:rPr>
              <a:t> </a:t>
            </a:r>
            <a:r>
              <a:rPr lang="en-US" altLang="en-US" sz="3200" b="1" i="1" dirty="0" err="1">
                <a:solidFill>
                  <a:srgbClr val="FF0000"/>
                </a:solidFill>
                <a:latin typeface="Times New Roman" panose="02020603050405020304" pitchFamily="18" charset="0"/>
                <a:cs typeface="Calibri" panose="020F0502020204030204" pitchFamily="34" charset="0"/>
                <a:sym typeface="Wingdings" panose="05000000000000000000" pitchFamily="2" charset="2"/>
              </a:rPr>
              <a:t>L</a:t>
            </a:r>
            <a:r>
              <a:rPr lang="en-US" altLang="en-US" sz="3200" b="1" i="1" dirty="0" err="1">
                <a:solidFill>
                  <a:srgbClr val="FF0000"/>
                </a:solidFill>
                <a:latin typeface="Times New Roman" panose="02020603050405020304" pitchFamily="18" charset="0"/>
                <a:cs typeface="Calibri" panose="020F0502020204030204" pitchFamily="34" charset="0"/>
              </a:rPr>
              <a:t>ập</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luân</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đơn</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giản</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thuyết</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phục</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dẫn</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chứng</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cụ</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thể</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xác</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thực</a:t>
            </a:r>
            <a:endParaRPr lang="en-US" altLang="en-US" sz="3200" b="1" i="1"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9A922DD7-E90B-4FB4-8F8F-008901AB2FA0}"/>
              </a:ext>
            </a:extLst>
          </p:cNvPr>
          <p:cNvSpPr/>
          <p:nvPr/>
        </p:nvSpPr>
        <p:spPr>
          <a:xfrm>
            <a:off x="424873" y="1559629"/>
            <a:ext cx="5671127" cy="1015663"/>
          </a:xfrm>
          <a:prstGeom prst="rect">
            <a:avLst/>
          </a:prstGeom>
        </p:spPr>
        <p:txBody>
          <a:bodyPr wrap="square">
            <a:spAutoFit/>
          </a:bodyPr>
          <a:lstStyle/>
          <a:p>
            <a:pPr lvl="0" fontAlgn="base">
              <a:spcBef>
                <a:spcPct val="0"/>
              </a:spcBef>
              <a:spcAft>
                <a:spcPct val="0"/>
              </a:spcAft>
              <a:buFontTx/>
              <a:buChar char="-"/>
            </a:pP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Tỉ</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lệ</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sinh</a:t>
            </a:r>
            <a:r>
              <a:rPr lang="en-US" sz="3000" dirty="0">
                <a:solidFill>
                  <a:srgbClr val="000000"/>
                </a:solidFill>
                <a:latin typeface="Times New Roman" pitchFamily="18" charset="0"/>
                <a:cs typeface="Times New Roman" pitchFamily="18" charset="0"/>
              </a:rPr>
              <a:t> con </a:t>
            </a:r>
            <a:r>
              <a:rPr lang="en-US" sz="3000" dirty="0" err="1">
                <a:solidFill>
                  <a:srgbClr val="000000"/>
                </a:solidFill>
                <a:latin typeface="Times New Roman" pitchFamily="18" charset="0"/>
                <a:cs typeface="Times New Roman" pitchFamily="18" charset="0"/>
              </a:rPr>
              <a:t>của</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người</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phụ</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nữ</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là</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rất</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cao</a:t>
            </a:r>
            <a:r>
              <a:rPr lang="en-US" sz="3000" dirty="0">
                <a:solidFill>
                  <a:srgbClr val="000000"/>
                </a:solidFill>
                <a:latin typeface="Times New Roman" pitchFamily="18" charset="0"/>
                <a:cs typeface="Times New Roman" pitchFamily="18" charset="0"/>
              </a:rPr>
              <a:t>.</a:t>
            </a:r>
          </a:p>
        </p:txBody>
      </p:sp>
      <p:sp>
        <p:nvSpPr>
          <p:cNvPr id="6" name="Rectangle 5">
            <a:extLst>
              <a:ext uri="{FF2B5EF4-FFF2-40B4-BE49-F238E27FC236}">
                <a16:creationId xmlns:a16="http://schemas.microsoft.com/office/drawing/2014/main" xmlns="" id="{DE7280E9-97D6-4967-84DE-910F100F44EF}"/>
              </a:ext>
            </a:extLst>
          </p:cNvPr>
          <p:cNvSpPr/>
          <p:nvPr/>
        </p:nvSpPr>
        <p:spPr>
          <a:xfrm>
            <a:off x="424872" y="2596070"/>
            <a:ext cx="5671127" cy="553998"/>
          </a:xfrm>
          <a:prstGeom prst="rect">
            <a:avLst/>
          </a:prstGeom>
        </p:spPr>
        <p:txBody>
          <a:bodyPr wrap="square">
            <a:spAutoFit/>
          </a:bodyPr>
          <a:lstStyle/>
          <a:p>
            <a:pPr lvl="0" fontAlgn="base">
              <a:spcBef>
                <a:spcPct val="0"/>
              </a:spcBef>
              <a:spcAft>
                <a:spcPct val="0"/>
              </a:spcAft>
              <a:buFontTx/>
              <a:buChar char="-"/>
            </a:pP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Dân</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số</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gia</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tăng</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theo</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cấp</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số</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nhân</a:t>
            </a:r>
            <a:r>
              <a:rPr lang="en-US" sz="3000" dirty="0">
                <a:solidFill>
                  <a:srgbClr val="000000"/>
                </a:solidFill>
                <a:latin typeface="Times New Roman" pitchFamily="18" charset="0"/>
                <a:cs typeface="Times New Roman" pitchFamily="18" charset="0"/>
              </a:rPr>
              <a:t>.</a:t>
            </a:r>
          </a:p>
        </p:txBody>
      </p:sp>
      <p:sp>
        <p:nvSpPr>
          <p:cNvPr id="8" name="Rectangle 7">
            <a:extLst>
              <a:ext uri="{FF2B5EF4-FFF2-40B4-BE49-F238E27FC236}">
                <a16:creationId xmlns:a16="http://schemas.microsoft.com/office/drawing/2014/main" xmlns="" id="{BFF9E6FE-E4E0-45B2-9D96-6EDDEED03301}"/>
              </a:ext>
            </a:extLst>
          </p:cNvPr>
          <p:cNvSpPr/>
          <p:nvPr/>
        </p:nvSpPr>
        <p:spPr>
          <a:xfrm>
            <a:off x="424871" y="3176388"/>
            <a:ext cx="5671127" cy="1015663"/>
          </a:xfrm>
          <a:prstGeom prst="rect">
            <a:avLst/>
          </a:prstGeom>
        </p:spPr>
        <p:txBody>
          <a:bodyPr wrap="square">
            <a:spAutoFit/>
          </a:bodyPr>
          <a:lstStyle/>
          <a:p>
            <a:pPr lvl="0" fontAlgn="base">
              <a:spcBef>
                <a:spcPct val="0"/>
              </a:spcBef>
              <a:spcAft>
                <a:spcPct val="0"/>
              </a:spcAft>
            </a:pP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Dân</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số</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tăng</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nhanh</a:t>
            </a:r>
            <a:r>
              <a:rPr lang="en-US" sz="3000" dirty="0">
                <a:solidFill>
                  <a:srgbClr val="000000"/>
                </a:solidFill>
                <a:latin typeface="Times New Roman" pitchFamily="18" charset="0"/>
                <a:cs typeface="Times New Roman" pitchFamily="18" charset="0"/>
              </a:rPr>
              <a:t> ở </a:t>
            </a:r>
            <a:r>
              <a:rPr lang="en-US" sz="3000" dirty="0" err="1">
                <a:solidFill>
                  <a:srgbClr val="000000"/>
                </a:solidFill>
                <a:latin typeface="Times New Roman" pitchFamily="18" charset="0"/>
                <a:cs typeface="Times New Roman" pitchFamily="18" charset="0"/>
              </a:rPr>
              <a:t>các</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nước</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chậm</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phát</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triển</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châu</a:t>
            </a:r>
            <a:r>
              <a:rPr lang="en-US" sz="3000" dirty="0">
                <a:solidFill>
                  <a:srgbClr val="000000"/>
                </a:solidFill>
                <a:latin typeface="Times New Roman" pitchFamily="18" charset="0"/>
                <a:cs typeface="Times New Roman" pitchFamily="18" charset="0"/>
              </a:rPr>
              <a:t> Phi, </a:t>
            </a:r>
            <a:r>
              <a:rPr lang="en-US" sz="3000" dirty="0" err="1">
                <a:solidFill>
                  <a:srgbClr val="000000"/>
                </a:solidFill>
                <a:latin typeface="Times New Roman" pitchFamily="18" charset="0"/>
                <a:cs typeface="Times New Roman" pitchFamily="18" charset="0"/>
              </a:rPr>
              <a:t>châu</a:t>
            </a:r>
            <a:r>
              <a:rPr lang="en-US" sz="3000" dirty="0">
                <a:solidFill>
                  <a:srgbClr val="000000"/>
                </a:solidFill>
                <a:latin typeface="Times New Roman" pitchFamily="18" charset="0"/>
                <a:cs typeface="Times New Roman" pitchFamily="18" charset="0"/>
              </a:rPr>
              <a:t> Á)</a:t>
            </a:r>
          </a:p>
        </p:txBody>
      </p:sp>
      <p:sp>
        <p:nvSpPr>
          <p:cNvPr id="9" name="Rectangle 8">
            <a:extLst>
              <a:ext uri="{FF2B5EF4-FFF2-40B4-BE49-F238E27FC236}">
                <a16:creationId xmlns:a16="http://schemas.microsoft.com/office/drawing/2014/main" xmlns="" id="{081AED44-EC9D-4CB1-9ECA-157E9D07374C}"/>
              </a:ext>
            </a:extLst>
          </p:cNvPr>
          <p:cNvSpPr/>
          <p:nvPr/>
        </p:nvSpPr>
        <p:spPr>
          <a:xfrm>
            <a:off x="424870" y="4211998"/>
            <a:ext cx="5671127" cy="1015663"/>
          </a:xfrm>
          <a:prstGeom prst="rect">
            <a:avLst/>
          </a:prstGeom>
        </p:spPr>
        <p:txBody>
          <a:bodyPr wrap="square">
            <a:spAutoFit/>
          </a:bodyPr>
          <a:lstStyle/>
          <a:p>
            <a:pPr lvl="0" fontAlgn="base">
              <a:spcBef>
                <a:spcPct val="0"/>
              </a:spcBef>
              <a:spcAft>
                <a:spcPct val="0"/>
              </a:spcAft>
            </a:pP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Năm</a:t>
            </a:r>
            <a:r>
              <a:rPr lang="en-US" sz="3000" dirty="0">
                <a:solidFill>
                  <a:srgbClr val="000000"/>
                </a:solidFill>
                <a:latin typeface="Times New Roman" pitchFamily="18" charset="0"/>
                <a:cs typeface="Times New Roman" pitchFamily="18" charset="0"/>
              </a:rPr>
              <a:t> 2017 </a:t>
            </a:r>
            <a:r>
              <a:rPr lang="en-US" sz="3000" dirty="0" err="1">
                <a:solidFill>
                  <a:srgbClr val="000000"/>
                </a:solidFill>
                <a:latin typeface="Times New Roman" pitchFamily="18" charset="0"/>
                <a:cs typeface="Times New Roman" pitchFamily="18" charset="0"/>
              </a:rPr>
              <a:t>dân</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số</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thế</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giới</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là</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hơn</a:t>
            </a:r>
            <a:r>
              <a:rPr lang="en-US" sz="3000" dirty="0">
                <a:solidFill>
                  <a:srgbClr val="000000"/>
                </a:solidFill>
                <a:latin typeface="Times New Roman" pitchFamily="18" charset="0"/>
                <a:cs typeface="Times New Roman" pitchFamily="18" charset="0"/>
              </a:rPr>
              <a:t> 7,5 </a:t>
            </a:r>
            <a:r>
              <a:rPr lang="en-US" sz="3000" dirty="0" err="1">
                <a:solidFill>
                  <a:srgbClr val="000000"/>
                </a:solidFill>
                <a:latin typeface="Times New Roman" pitchFamily="18" charset="0"/>
                <a:cs typeface="Times New Roman" pitchFamily="18" charset="0"/>
              </a:rPr>
              <a:t>tỉ</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người</a:t>
            </a:r>
            <a:endParaRPr lang="en-US" sz="3000" dirty="0">
              <a:solidFill>
                <a:srgbClr val="000000"/>
              </a:solidFill>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xmlns="" id="{EE9E2F73-987B-412A-B7ED-196E64D020D0}"/>
              </a:ext>
            </a:extLst>
          </p:cNvPr>
          <p:cNvSpPr/>
          <p:nvPr/>
        </p:nvSpPr>
        <p:spPr>
          <a:xfrm>
            <a:off x="6363855" y="1596912"/>
            <a:ext cx="5560290" cy="553998"/>
          </a:xfrm>
          <a:prstGeom prst="rect">
            <a:avLst/>
          </a:prstGeom>
        </p:spPr>
        <p:txBody>
          <a:bodyPr wrap="square">
            <a:spAutoFit/>
          </a:bodyPr>
          <a:lstStyle/>
          <a:p>
            <a:pPr lvl="0" fontAlgn="base">
              <a:spcBef>
                <a:spcPct val="0"/>
              </a:spcBef>
              <a:spcAft>
                <a:spcPct val="0"/>
              </a:spcAft>
            </a:pP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Thiếu</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chỗ</a:t>
            </a:r>
            <a:r>
              <a:rPr lang="en-US" sz="3000" dirty="0">
                <a:solidFill>
                  <a:srgbClr val="000000"/>
                </a:solidFill>
                <a:latin typeface="Times New Roman" pitchFamily="18" charset="0"/>
                <a:cs typeface="Times New Roman" pitchFamily="18" charset="0"/>
              </a:rPr>
              <a:t> ở</a:t>
            </a:r>
          </a:p>
        </p:txBody>
      </p:sp>
      <p:sp>
        <p:nvSpPr>
          <p:cNvPr id="11" name="Rectangle 10">
            <a:extLst>
              <a:ext uri="{FF2B5EF4-FFF2-40B4-BE49-F238E27FC236}">
                <a16:creationId xmlns:a16="http://schemas.microsoft.com/office/drawing/2014/main" xmlns="" id="{466D960B-5C64-4C9C-84FD-1DAD5C4076A0}"/>
              </a:ext>
            </a:extLst>
          </p:cNvPr>
          <p:cNvSpPr/>
          <p:nvPr/>
        </p:nvSpPr>
        <p:spPr>
          <a:xfrm>
            <a:off x="6363855" y="2150910"/>
            <a:ext cx="5560290" cy="553998"/>
          </a:xfrm>
          <a:prstGeom prst="rect">
            <a:avLst/>
          </a:prstGeom>
        </p:spPr>
        <p:txBody>
          <a:bodyPr wrap="square">
            <a:spAutoFit/>
          </a:bodyPr>
          <a:lstStyle/>
          <a:p>
            <a:pPr lvl="0" fontAlgn="base">
              <a:spcBef>
                <a:spcPct val="0"/>
              </a:spcBef>
              <a:spcAft>
                <a:spcPct val="0"/>
              </a:spcAft>
            </a:pP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Nghèo</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đói</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bệnh</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tật</a:t>
            </a:r>
            <a:r>
              <a:rPr lang="en-US" sz="3000" dirty="0">
                <a:solidFill>
                  <a:srgbClr val="000000"/>
                </a:solidFill>
                <a:latin typeface="Times New Roman" pitchFamily="18" charset="0"/>
                <a:cs typeface="Times New Roman" pitchFamily="18" charset="0"/>
              </a:rPr>
              <a:t>.</a:t>
            </a:r>
          </a:p>
        </p:txBody>
      </p:sp>
      <p:sp>
        <p:nvSpPr>
          <p:cNvPr id="12" name="Rectangle 11">
            <a:extLst>
              <a:ext uri="{FF2B5EF4-FFF2-40B4-BE49-F238E27FC236}">
                <a16:creationId xmlns:a16="http://schemas.microsoft.com/office/drawing/2014/main" xmlns="" id="{0FC80D28-3D10-4119-AAFD-36FC7583B501}"/>
              </a:ext>
            </a:extLst>
          </p:cNvPr>
          <p:cNvSpPr/>
          <p:nvPr/>
        </p:nvSpPr>
        <p:spPr>
          <a:xfrm>
            <a:off x="6363855" y="2777430"/>
            <a:ext cx="5560290" cy="553998"/>
          </a:xfrm>
          <a:prstGeom prst="rect">
            <a:avLst/>
          </a:prstGeom>
        </p:spPr>
        <p:txBody>
          <a:bodyPr wrap="square">
            <a:spAutoFit/>
          </a:bodyPr>
          <a:lstStyle/>
          <a:p>
            <a:pPr lvl="0" fontAlgn="base">
              <a:spcBef>
                <a:spcPct val="0"/>
              </a:spcBef>
              <a:spcAft>
                <a:spcPct val="0"/>
              </a:spcAft>
            </a:pP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Kinh</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tế</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văn</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hóa</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kém</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phát</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triển</a:t>
            </a:r>
            <a:r>
              <a:rPr lang="en-US" sz="3000" dirty="0">
                <a:solidFill>
                  <a:srgbClr val="000000"/>
                </a:solidFill>
                <a:latin typeface="Times New Roman" pitchFamily="18" charset="0"/>
                <a:cs typeface="Times New Roman" pitchFamily="18" charset="0"/>
              </a:rPr>
              <a:t>.</a:t>
            </a:r>
          </a:p>
        </p:txBody>
      </p:sp>
      <p:sp>
        <p:nvSpPr>
          <p:cNvPr id="13" name="Rectangle 12">
            <a:extLst>
              <a:ext uri="{FF2B5EF4-FFF2-40B4-BE49-F238E27FC236}">
                <a16:creationId xmlns:a16="http://schemas.microsoft.com/office/drawing/2014/main" xmlns="" id="{6404FA8E-A6E5-476D-A5D6-15F38F775A55}"/>
              </a:ext>
            </a:extLst>
          </p:cNvPr>
          <p:cNvSpPr/>
          <p:nvPr/>
        </p:nvSpPr>
        <p:spPr>
          <a:xfrm>
            <a:off x="6363855" y="3403950"/>
            <a:ext cx="5560290" cy="553998"/>
          </a:xfrm>
          <a:prstGeom prst="rect">
            <a:avLst/>
          </a:prstGeom>
        </p:spPr>
        <p:txBody>
          <a:bodyPr wrap="square">
            <a:spAutoFit/>
          </a:bodyPr>
          <a:lstStyle/>
          <a:p>
            <a:pPr lvl="0" fontAlgn="base">
              <a:spcBef>
                <a:spcPct val="0"/>
              </a:spcBef>
              <a:spcAft>
                <a:spcPct val="0"/>
              </a:spcAft>
            </a:pPr>
            <a:r>
              <a:rPr lang="en-US" sz="3000" dirty="0">
                <a:solidFill>
                  <a:srgbClr val="000000"/>
                </a:solidFill>
                <a:latin typeface="Times New Roman" pitchFamily="18" charset="0"/>
                <a:cs typeface="Times New Roman" pitchFamily="18" charset="0"/>
              </a:rPr>
              <a:t>- Ô </a:t>
            </a:r>
            <a:r>
              <a:rPr lang="en-US" sz="3000" dirty="0" err="1">
                <a:solidFill>
                  <a:srgbClr val="000000"/>
                </a:solidFill>
                <a:latin typeface="Times New Roman" pitchFamily="18" charset="0"/>
                <a:cs typeface="Times New Roman" pitchFamily="18" charset="0"/>
              </a:rPr>
              <a:t>nhiễm</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môi</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trường</a:t>
            </a:r>
            <a:r>
              <a:rPr lang="en-US" sz="3000" dirty="0">
                <a:solidFill>
                  <a:srgbClr val="000000"/>
                </a:solidFill>
                <a:latin typeface="Times New Roman" pitchFamily="18" charset="0"/>
                <a:cs typeface="Times New Roman" pitchFamily="18" charset="0"/>
              </a:rPr>
              <a:t>.</a:t>
            </a:r>
          </a:p>
        </p:txBody>
      </p:sp>
      <p:sp>
        <p:nvSpPr>
          <p:cNvPr id="14" name="Rectangle 13">
            <a:extLst>
              <a:ext uri="{FF2B5EF4-FFF2-40B4-BE49-F238E27FC236}">
                <a16:creationId xmlns:a16="http://schemas.microsoft.com/office/drawing/2014/main" xmlns="" id="{449EE4CD-5403-4FB4-B91E-7E6A9B35DD41}"/>
              </a:ext>
            </a:extLst>
          </p:cNvPr>
          <p:cNvSpPr/>
          <p:nvPr/>
        </p:nvSpPr>
        <p:spPr>
          <a:xfrm>
            <a:off x="6363855" y="4030470"/>
            <a:ext cx="5560290" cy="553998"/>
          </a:xfrm>
          <a:prstGeom prst="rect">
            <a:avLst/>
          </a:prstGeom>
        </p:spPr>
        <p:txBody>
          <a:bodyPr wrap="square">
            <a:spAutoFit/>
          </a:bodyPr>
          <a:lstStyle/>
          <a:p>
            <a:pPr lvl="0" fontAlgn="base">
              <a:spcBef>
                <a:spcPct val="0"/>
              </a:spcBef>
              <a:spcAft>
                <a:spcPct val="0"/>
              </a:spcAft>
            </a:pP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Tài</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nguyên</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cạn</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kiệt</a:t>
            </a:r>
            <a:r>
              <a:rPr lang="en-US" sz="3000" dirty="0">
                <a:solidFill>
                  <a:srgbClr val="000000"/>
                </a:solidFill>
                <a:latin typeface="Times New Roman" pitchFamily="18" charset="0"/>
                <a:cs typeface="Times New Roman" pitchFamily="18" charset="0"/>
              </a:rPr>
              <a:t>.</a:t>
            </a:r>
          </a:p>
        </p:txBody>
      </p:sp>
      <p:sp>
        <p:nvSpPr>
          <p:cNvPr id="15" name="Rectangle 14">
            <a:extLst>
              <a:ext uri="{FF2B5EF4-FFF2-40B4-BE49-F238E27FC236}">
                <a16:creationId xmlns:a16="http://schemas.microsoft.com/office/drawing/2014/main" xmlns="" id="{E0F77690-0E1E-491C-8E51-D95A306EB10E}"/>
              </a:ext>
            </a:extLst>
          </p:cNvPr>
          <p:cNvSpPr/>
          <p:nvPr/>
        </p:nvSpPr>
        <p:spPr>
          <a:xfrm>
            <a:off x="6363855" y="4656990"/>
            <a:ext cx="5560290" cy="553998"/>
          </a:xfrm>
          <a:prstGeom prst="rect">
            <a:avLst/>
          </a:prstGeom>
        </p:spPr>
        <p:txBody>
          <a:bodyPr wrap="square">
            <a:spAutoFit/>
          </a:bodyPr>
          <a:lstStyle/>
          <a:p>
            <a:pPr lvl="0" fontAlgn="base">
              <a:spcBef>
                <a:spcPct val="0"/>
              </a:spcBef>
              <a:spcAft>
                <a:spcPct val="0"/>
              </a:spcAft>
            </a:pP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Tệ</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nạn</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xã</a:t>
            </a:r>
            <a:r>
              <a:rPr lang="en-US" sz="3000" dirty="0">
                <a:solidFill>
                  <a:srgbClr val="00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hội</a:t>
            </a:r>
            <a:endParaRPr lang="en-US" sz="3000" dirty="0">
              <a:solidFill>
                <a:srgbClr val="000000"/>
              </a:solidFill>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xmlns="" id="{ED19BBF6-8CF3-4764-A719-D3416BA4F0E3}"/>
              </a:ext>
            </a:extLst>
          </p:cNvPr>
          <p:cNvSpPr>
            <a:spLocks noChangeArrowheads="1"/>
          </p:cNvSpPr>
          <p:nvPr/>
        </p:nvSpPr>
        <p:spPr bwMode="auto">
          <a:xfrm>
            <a:off x="221563" y="6210541"/>
            <a:ext cx="1192414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just"/>
            <a:r>
              <a:rPr lang="en-US" altLang="en-US" sz="3200" b="1" i="1" dirty="0">
                <a:solidFill>
                  <a:srgbClr val="FF0000"/>
                </a:solidFill>
                <a:latin typeface="Times New Roman" panose="02020603050405020304" pitchFamily="18" charset="0"/>
                <a:cs typeface="Calibri" panose="020F0502020204030204" pitchFamily="34" charset="0"/>
                <a:sym typeface="Wingdings" panose="05000000000000000000" pitchFamily="2" charset="2"/>
              </a:rPr>
              <a:t> </a:t>
            </a:r>
            <a:r>
              <a:rPr lang="en-US" altLang="en-US" sz="3200" b="1" i="1" dirty="0">
                <a:solidFill>
                  <a:srgbClr val="FF0000"/>
                </a:solidFill>
                <a:latin typeface="Times New Roman" panose="02020603050405020304" pitchFamily="18" charset="0"/>
                <a:cs typeface="Calibri" panose="020F0502020204030204" pitchFamily="34" charset="0"/>
              </a:rPr>
              <a:t>Gia </a:t>
            </a:r>
            <a:r>
              <a:rPr lang="en-US" altLang="en-US" sz="3200" b="1" i="1" dirty="0" err="1">
                <a:solidFill>
                  <a:srgbClr val="FF0000"/>
                </a:solidFill>
                <a:latin typeface="Times New Roman" panose="02020603050405020304" pitchFamily="18" charset="0"/>
                <a:cs typeface="Calibri" panose="020F0502020204030204" pitchFamily="34" charset="0"/>
              </a:rPr>
              <a:t>tăng</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dân</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số</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tỉ</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lệ</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nghịch</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với</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sự</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phát</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triển</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của</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kinh</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tế</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xã</a:t>
            </a:r>
            <a:r>
              <a:rPr lang="en-US" altLang="en-US" sz="3200" b="1" i="1" dirty="0">
                <a:solidFill>
                  <a:srgbClr val="FF0000"/>
                </a:solidFill>
                <a:latin typeface="Times New Roman" panose="02020603050405020304" pitchFamily="18" charset="0"/>
                <a:cs typeface="Calibri" panose="020F0502020204030204" pitchFamily="34" charset="0"/>
              </a:rPr>
              <a:t> </a:t>
            </a:r>
            <a:r>
              <a:rPr lang="en-US" altLang="en-US" sz="3200" b="1" i="1" dirty="0" err="1">
                <a:solidFill>
                  <a:srgbClr val="FF0000"/>
                </a:solidFill>
                <a:latin typeface="Times New Roman" panose="02020603050405020304" pitchFamily="18" charset="0"/>
                <a:cs typeface="Calibri" panose="020F0502020204030204" pitchFamily="34" charset="0"/>
              </a:rPr>
              <a:t>hội</a:t>
            </a:r>
            <a:r>
              <a:rPr lang="en-US" altLang="en-US" sz="3200" b="1" i="1" dirty="0">
                <a:solidFill>
                  <a:srgbClr val="FF0000"/>
                </a:solidFill>
                <a:latin typeface="Times New Roman" panose="02020603050405020304" pitchFamily="18" charset="0"/>
                <a:cs typeface="Calibri" panose="020F0502020204030204" pitchFamily="34" charset="0"/>
              </a:rPr>
              <a:t>.</a:t>
            </a:r>
            <a:endParaRPr lang="en-US" altLang="en-US" sz="32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barn(inVertical)">
                                      <p:cBhvr>
                                        <p:cTn id="7" dur="500"/>
                                        <p:tgtEl>
                                          <p:spTgt spid="184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8" grpId="0"/>
      <p:bldP spid="9" grpId="0"/>
      <p:bldP spid="3" grpId="0"/>
      <p:bldP spid="11" grpId="0"/>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5107" name="Picture 3" descr="PNTS157">
            <a:extLst>
              <a:ext uri="{FF2B5EF4-FFF2-40B4-BE49-F238E27FC236}">
                <a16:creationId xmlns:a16="http://schemas.microsoft.com/office/drawing/2014/main" xmlns="" id="{78BEEF54-A136-4B39-A0DA-B3A54442AC3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53950" y="989079"/>
            <a:ext cx="4876800" cy="4854575"/>
          </a:xfrm>
          <a:prstGeom prst="rect">
            <a:avLst/>
          </a:prstGeom>
          <a:noFill/>
          <a:extLst>
            <a:ext uri="{909E8E84-426E-40DD-AFC4-6F175D3DCCD1}">
              <a14:hiddenFill xmlns:a14="http://schemas.microsoft.com/office/drawing/2010/main" xmlns="">
                <a:solidFill>
                  <a:srgbClr val="FFFFFF"/>
                </a:solidFill>
              </a14:hiddenFill>
            </a:ext>
          </a:extLst>
        </p:spPr>
      </p:pic>
      <p:sp>
        <p:nvSpPr>
          <p:cNvPr id="175109" name="Oval 5">
            <a:extLst>
              <a:ext uri="{FF2B5EF4-FFF2-40B4-BE49-F238E27FC236}">
                <a16:creationId xmlns:a16="http://schemas.microsoft.com/office/drawing/2014/main" xmlns="" id="{D5172C27-A382-4010-AEC5-F69F68096C42}"/>
              </a:ext>
            </a:extLst>
          </p:cNvPr>
          <p:cNvSpPr>
            <a:spLocks noChangeArrowheads="1"/>
          </p:cNvSpPr>
          <p:nvPr/>
        </p:nvSpPr>
        <p:spPr bwMode="auto">
          <a:xfrm>
            <a:off x="54476" y="2681431"/>
            <a:ext cx="2411589" cy="1495137"/>
          </a:xfrm>
          <a:prstGeom prst="ellipse">
            <a:avLst/>
          </a:prstGeom>
          <a:gradFill rotWithShape="1">
            <a:gsLst>
              <a:gs pos="0">
                <a:schemeClr val="accent1"/>
              </a:gs>
              <a:gs pos="100000">
                <a:schemeClr val="hlink"/>
              </a:gs>
            </a:gsLst>
            <a:lin ang="2700000" scaled="1"/>
          </a:gra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altLang="en-US" sz="3200" b="1" dirty="0" err="1">
                <a:solidFill>
                  <a:srgbClr val="000000"/>
                </a:solidFill>
                <a:latin typeface="Times New Roman" panose="02020603050405020304" pitchFamily="18" charset="0"/>
                <a:cs typeface="Times New Roman" panose="02020603050405020304" pitchFamily="18" charset="0"/>
              </a:rPr>
              <a:t>Bùng</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nổ</a:t>
            </a:r>
            <a:r>
              <a:rPr lang="en-US" altLang="en-US" sz="3200" b="1" dirty="0">
                <a:solidFill>
                  <a:srgbClr val="000000"/>
                </a:solidFill>
                <a:latin typeface="Times New Roman" panose="02020603050405020304" pitchFamily="18" charset="0"/>
                <a:cs typeface="Times New Roman" panose="02020603050405020304" pitchFamily="18" charset="0"/>
              </a:rPr>
              <a:t> </a:t>
            </a:r>
          </a:p>
          <a:p>
            <a:pPr algn="ctr" eaLnBrk="0" hangingPunct="0"/>
            <a:r>
              <a:rPr lang="en-US" altLang="en-US" sz="3200" b="1" dirty="0" err="1">
                <a:solidFill>
                  <a:srgbClr val="000000"/>
                </a:solidFill>
                <a:latin typeface="Times New Roman" panose="02020603050405020304" pitchFamily="18" charset="0"/>
                <a:cs typeface="Times New Roman" panose="02020603050405020304" pitchFamily="18" charset="0"/>
              </a:rPr>
              <a:t>dân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số</a:t>
            </a:r>
            <a:endParaRPr lang="en-US" altLang="en-US" sz="3200" b="1" dirty="0">
              <a:solidFill>
                <a:srgbClr val="000000"/>
              </a:solidFill>
              <a:latin typeface="Times New Roman" panose="02020603050405020304" pitchFamily="18" charset="0"/>
              <a:cs typeface="Times New Roman" panose="02020603050405020304" pitchFamily="18" charset="0"/>
            </a:endParaRPr>
          </a:p>
        </p:txBody>
      </p:sp>
      <p:sp>
        <p:nvSpPr>
          <p:cNvPr id="175110" name="Oval 6">
            <a:extLst>
              <a:ext uri="{FF2B5EF4-FFF2-40B4-BE49-F238E27FC236}">
                <a16:creationId xmlns:a16="http://schemas.microsoft.com/office/drawing/2014/main" xmlns="" id="{342F189E-FEF9-4A07-8607-6B39CDB471AA}"/>
              </a:ext>
            </a:extLst>
          </p:cNvPr>
          <p:cNvSpPr>
            <a:spLocks noChangeArrowheads="1"/>
          </p:cNvSpPr>
          <p:nvPr/>
        </p:nvSpPr>
        <p:spPr bwMode="auto">
          <a:xfrm>
            <a:off x="3527318" y="327878"/>
            <a:ext cx="2717832" cy="1495137"/>
          </a:xfrm>
          <a:prstGeom prst="ellipse">
            <a:avLst/>
          </a:prstGeom>
          <a:gradFill rotWithShape="1">
            <a:gsLst>
              <a:gs pos="0">
                <a:srgbClr val="FFFF00"/>
              </a:gs>
              <a:gs pos="100000">
                <a:srgbClr val="0000FF"/>
              </a:gs>
            </a:gsLst>
            <a:lin ang="0" scaled="1"/>
          </a:gra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altLang="en-US" sz="3200" b="1" dirty="0" err="1">
                <a:solidFill>
                  <a:srgbClr val="CC0000"/>
                </a:solidFill>
                <a:latin typeface="Times New Roman" panose="02020603050405020304" pitchFamily="18" charset="0"/>
                <a:cs typeface="Times New Roman" panose="02020603050405020304" pitchFamily="18" charset="0"/>
              </a:rPr>
              <a:t>Kinh</a:t>
            </a:r>
            <a:r>
              <a:rPr lang="en-US" altLang="en-US" sz="3200" b="1" dirty="0">
                <a:solidFill>
                  <a:srgbClr val="CC0000"/>
                </a:solidFill>
                <a:latin typeface="Times New Roman" panose="02020603050405020304" pitchFamily="18" charset="0"/>
                <a:cs typeface="Times New Roman" panose="02020603050405020304" pitchFamily="18" charset="0"/>
              </a:rPr>
              <a:t> </a:t>
            </a:r>
            <a:r>
              <a:rPr lang="en-US" altLang="en-US" sz="3200" b="1" dirty="0" err="1">
                <a:solidFill>
                  <a:srgbClr val="CC0000"/>
                </a:solidFill>
                <a:latin typeface="Times New Roman" panose="02020603050405020304" pitchFamily="18" charset="0"/>
                <a:cs typeface="Times New Roman" panose="02020603050405020304" pitchFamily="18" charset="0"/>
              </a:rPr>
              <a:t>tế</a:t>
            </a:r>
            <a:r>
              <a:rPr lang="en-US" altLang="en-US" sz="3200" b="1" dirty="0">
                <a:solidFill>
                  <a:srgbClr val="CC0000"/>
                </a:solidFill>
                <a:latin typeface="Times New Roman" panose="02020603050405020304" pitchFamily="18" charset="0"/>
                <a:cs typeface="Times New Roman" panose="02020603050405020304" pitchFamily="18" charset="0"/>
              </a:rPr>
              <a:t> </a:t>
            </a:r>
            <a:r>
              <a:rPr lang="en-US" altLang="en-US" sz="3200" b="1" dirty="0" err="1">
                <a:solidFill>
                  <a:srgbClr val="CC0000"/>
                </a:solidFill>
                <a:latin typeface="Times New Roman" panose="02020603050405020304" pitchFamily="18" charset="0"/>
                <a:cs typeface="Times New Roman" panose="02020603050405020304" pitchFamily="18" charset="0"/>
              </a:rPr>
              <a:t>kém</a:t>
            </a:r>
            <a:r>
              <a:rPr lang="en-US" altLang="en-US" sz="3200" b="1" dirty="0">
                <a:solidFill>
                  <a:srgbClr val="CC0000"/>
                </a:solidFill>
                <a:latin typeface="Times New Roman" panose="02020603050405020304" pitchFamily="18" charset="0"/>
                <a:cs typeface="Times New Roman" panose="02020603050405020304" pitchFamily="18" charset="0"/>
              </a:rPr>
              <a:t> </a:t>
            </a:r>
          </a:p>
          <a:p>
            <a:pPr algn="ctr" eaLnBrk="0" hangingPunct="0"/>
            <a:r>
              <a:rPr lang="en-US" altLang="en-US" sz="3200" b="1" dirty="0" err="1">
                <a:solidFill>
                  <a:srgbClr val="CC0000"/>
                </a:solidFill>
                <a:latin typeface="Times New Roman" panose="02020603050405020304" pitchFamily="18" charset="0"/>
                <a:cs typeface="Times New Roman" panose="02020603050405020304" pitchFamily="18" charset="0"/>
              </a:rPr>
              <a:t>phát</a:t>
            </a:r>
            <a:r>
              <a:rPr lang="en-US" altLang="en-US" sz="3200" b="1" dirty="0">
                <a:solidFill>
                  <a:srgbClr val="CC0000"/>
                </a:solidFill>
                <a:latin typeface="Times New Roman" panose="02020603050405020304" pitchFamily="18" charset="0"/>
                <a:cs typeface="Times New Roman" panose="02020603050405020304" pitchFamily="18" charset="0"/>
              </a:rPr>
              <a:t> </a:t>
            </a:r>
            <a:r>
              <a:rPr lang="en-US" altLang="en-US" sz="3200" b="1" dirty="0" err="1">
                <a:solidFill>
                  <a:srgbClr val="CC0000"/>
                </a:solidFill>
                <a:latin typeface="Times New Roman" panose="02020603050405020304" pitchFamily="18" charset="0"/>
                <a:cs typeface="Times New Roman" panose="02020603050405020304" pitchFamily="18" charset="0"/>
              </a:rPr>
              <a:t>triển</a:t>
            </a:r>
            <a:endParaRPr lang="en-US" altLang="en-US" sz="3200" b="1" dirty="0">
              <a:solidFill>
                <a:srgbClr val="CC0000"/>
              </a:solidFill>
              <a:latin typeface="Times New Roman" panose="02020603050405020304" pitchFamily="18" charset="0"/>
              <a:cs typeface="Times New Roman" panose="02020603050405020304" pitchFamily="18" charset="0"/>
            </a:endParaRPr>
          </a:p>
        </p:txBody>
      </p:sp>
      <p:sp>
        <p:nvSpPr>
          <p:cNvPr id="175111" name="Oval 7">
            <a:extLst>
              <a:ext uri="{FF2B5EF4-FFF2-40B4-BE49-F238E27FC236}">
                <a16:creationId xmlns:a16="http://schemas.microsoft.com/office/drawing/2014/main" xmlns="" id="{82E154FA-6676-43F5-A20F-510049B3FD86}"/>
              </a:ext>
            </a:extLst>
          </p:cNvPr>
          <p:cNvSpPr>
            <a:spLocks noChangeArrowheads="1"/>
          </p:cNvSpPr>
          <p:nvPr/>
        </p:nvSpPr>
        <p:spPr bwMode="auto">
          <a:xfrm>
            <a:off x="7338565" y="2586533"/>
            <a:ext cx="2265432" cy="1708728"/>
          </a:xfrm>
          <a:prstGeom prst="ellipse">
            <a:avLst/>
          </a:prstGeom>
          <a:gradFill rotWithShape="1">
            <a:gsLst>
              <a:gs pos="0">
                <a:schemeClr val="tx2"/>
              </a:gs>
              <a:gs pos="100000">
                <a:srgbClr val="FF0000"/>
              </a:gs>
            </a:gsLst>
            <a:lin ang="5400000" scaled="1"/>
          </a:gra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altLang="en-US" sz="3200" b="1" dirty="0" err="1">
                <a:solidFill>
                  <a:srgbClr val="0000CC"/>
                </a:solidFill>
                <a:latin typeface="Times New Roman" panose="02020603050405020304" pitchFamily="18" charset="0"/>
                <a:cs typeface="Times New Roman" panose="02020603050405020304" pitchFamily="18" charset="0"/>
              </a:rPr>
              <a:t>Nghèo</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nàn</a:t>
            </a:r>
            <a:r>
              <a:rPr lang="en-US" altLang="en-US" sz="3200" b="1" dirty="0">
                <a:solidFill>
                  <a:srgbClr val="0000CC"/>
                </a:solidFill>
                <a:latin typeface="Times New Roman" panose="02020603050405020304" pitchFamily="18" charset="0"/>
                <a:cs typeface="Times New Roman" panose="02020603050405020304" pitchFamily="18" charset="0"/>
              </a:rPr>
              <a:t>, </a:t>
            </a:r>
          </a:p>
          <a:p>
            <a:pPr algn="ctr" eaLnBrk="0" hangingPunct="0"/>
            <a:r>
              <a:rPr lang="en-US" altLang="en-US" sz="3200" b="1" dirty="0" err="1">
                <a:solidFill>
                  <a:srgbClr val="0000CC"/>
                </a:solidFill>
                <a:latin typeface="Times New Roman" panose="02020603050405020304" pitchFamily="18" charset="0"/>
                <a:cs typeface="Times New Roman" panose="02020603050405020304" pitchFamily="18" charset="0"/>
              </a:rPr>
              <a:t>lạc</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hậu</a:t>
            </a: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175112" name="Oval 8">
            <a:extLst>
              <a:ext uri="{FF2B5EF4-FFF2-40B4-BE49-F238E27FC236}">
                <a16:creationId xmlns:a16="http://schemas.microsoft.com/office/drawing/2014/main" xmlns="" id="{A74A9CEE-B027-4D45-AC4B-8BF7136559C8}"/>
              </a:ext>
            </a:extLst>
          </p:cNvPr>
          <p:cNvSpPr>
            <a:spLocks noChangeArrowheads="1"/>
          </p:cNvSpPr>
          <p:nvPr/>
        </p:nvSpPr>
        <p:spPr bwMode="auto">
          <a:xfrm>
            <a:off x="3704044" y="4860868"/>
            <a:ext cx="2367145" cy="1708728"/>
          </a:xfrm>
          <a:prstGeom prst="ellipse">
            <a:avLst/>
          </a:prstGeom>
          <a:gradFill rotWithShape="1">
            <a:gsLst>
              <a:gs pos="0">
                <a:srgbClr val="FFFF00"/>
              </a:gs>
              <a:gs pos="100000">
                <a:srgbClr val="EA7C8E"/>
              </a:gs>
            </a:gsLst>
            <a:lin ang="5400000" scaled="1"/>
          </a:gra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altLang="en-US" sz="3200" b="1" dirty="0" err="1">
                <a:solidFill>
                  <a:srgbClr val="000099"/>
                </a:solidFill>
                <a:latin typeface="Times New Roman" panose="02020603050405020304" pitchFamily="18" charset="0"/>
                <a:cs typeface="Times New Roman" panose="02020603050405020304" pitchFamily="18" charset="0"/>
              </a:rPr>
              <a:t>Dân</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trí</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thấp</a:t>
            </a:r>
            <a:endParaRPr lang="en-US" altLang="en-US" sz="3200" b="1" dirty="0">
              <a:solidFill>
                <a:srgbClr val="000099"/>
              </a:solidFill>
              <a:latin typeface="Times New Roman" panose="02020603050405020304" pitchFamily="18" charset="0"/>
              <a:cs typeface="Times New Roman" panose="02020603050405020304" pitchFamily="18" charset="0"/>
            </a:endParaRPr>
          </a:p>
        </p:txBody>
      </p:sp>
      <p:sp>
        <p:nvSpPr>
          <p:cNvPr id="175113" name="Freeform 9">
            <a:extLst>
              <a:ext uri="{FF2B5EF4-FFF2-40B4-BE49-F238E27FC236}">
                <a16:creationId xmlns:a16="http://schemas.microsoft.com/office/drawing/2014/main" xmlns="" id="{F080CC03-3A44-4ED8-919B-261DB8395F93}"/>
              </a:ext>
            </a:extLst>
          </p:cNvPr>
          <p:cNvSpPr>
            <a:spLocks/>
          </p:cNvSpPr>
          <p:nvPr/>
        </p:nvSpPr>
        <p:spPr bwMode="auto">
          <a:xfrm rot="481776">
            <a:off x="1469832" y="976940"/>
            <a:ext cx="1663582" cy="1442810"/>
          </a:xfrm>
          <a:custGeom>
            <a:avLst/>
            <a:gdLst>
              <a:gd name="T0" fmla="*/ 0 w 931"/>
              <a:gd name="T1" fmla="*/ 739 h 739"/>
              <a:gd name="T2" fmla="*/ 317 w 931"/>
              <a:gd name="T3" fmla="*/ 336 h 739"/>
              <a:gd name="T4" fmla="*/ 931 w 931"/>
              <a:gd name="T5" fmla="*/ 0 h 739"/>
            </a:gdLst>
            <a:ahLst/>
            <a:cxnLst>
              <a:cxn ang="0">
                <a:pos x="T0" y="T1"/>
              </a:cxn>
              <a:cxn ang="0">
                <a:pos x="T2" y="T3"/>
              </a:cxn>
              <a:cxn ang="0">
                <a:pos x="T4" y="T5"/>
              </a:cxn>
            </a:cxnLst>
            <a:rect l="0" t="0" r="r" b="b"/>
            <a:pathLst>
              <a:path w="931" h="739">
                <a:moveTo>
                  <a:pt x="0" y="739"/>
                </a:moveTo>
                <a:cubicBezTo>
                  <a:pt x="53" y="672"/>
                  <a:pt x="162" y="459"/>
                  <a:pt x="317" y="336"/>
                </a:cubicBezTo>
                <a:cubicBezTo>
                  <a:pt x="576" y="116"/>
                  <a:pt x="803" y="70"/>
                  <a:pt x="931" y="0"/>
                </a:cubicBezTo>
              </a:path>
            </a:pathLst>
          </a:custGeom>
          <a:noFill/>
          <a:ln w="82550" cap="flat" cmpd="sng">
            <a:solidFill>
              <a:srgbClr val="FFFF00"/>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SG" sz="1799"/>
          </a:p>
        </p:txBody>
      </p:sp>
      <p:sp>
        <p:nvSpPr>
          <p:cNvPr id="175114" name="Freeform 10">
            <a:extLst>
              <a:ext uri="{FF2B5EF4-FFF2-40B4-BE49-F238E27FC236}">
                <a16:creationId xmlns:a16="http://schemas.microsoft.com/office/drawing/2014/main" xmlns="" id="{EFDDFC76-082B-4D5D-B1D6-CA52CB73CA2B}"/>
              </a:ext>
            </a:extLst>
          </p:cNvPr>
          <p:cNvSpPr>
            <a:spLocks/>
          </p:cNvSpPr>
          <p:nvPr/>
        </p:nvSpPr>
        <p:spPr bwMode="auto">
          <a:xfrm rot="21049908">
            <a:off x="6653522" y="852938"/>
            <a:ext cx="1474173" cy="1462334"/>
          </a:xfrm>
          <a:custGeom>
            <a:avLst/>
            <a:gdLst>
              <a:gd name="T0" fmla="*/ 0 w 825"/>
              <a:gd name="T1" fmla="*/ 0 h 749"/>
              <a:gd name="T2" fmla="*/ 441 w 825"/>
              <a:gd name="T3" fmla="*/ 260 h 749"/>
              <a:gd name="T4" fmla="*/ 825 w 825"/>
              <a:gd name="T5" fmla="*/ 749 h 749"/>
            </a:gdLst>
            <a:ahLst/>
            <a:cxnLst>
              <a:cxn ang="0">
                <a:pos x="T0" y="T1"/>
              </a:cxn>
              <a:cxn ang="0">
                <a:pos x="T2" y="T3"/>
              </a:cxn>
              <a:cxn ang="0">
                <a:pos x="T4" y="T5"/>
              </a:cxn>
            </a:cxnLst>
            <a:rect l="0" t="0" r="r" b="b"/>
            <a:pathLst>
              <a:path w="825" h="749">
                <a:moveTo>
                  <a:pt x="0" y="0"/>
                </a:moveTo>
                <a:cubicBezTo>
                  <a:pt x="73" y="42"/>
                  <a:pt x="304" y="135"/>
                  <a:pt x="441" y="260"/>
                </a:cubicBezTo>
                <a:cubicBezTo>
                  <a:pt x="702" y="478"/>
                  <a:pt x="745" y="647"/>
                  <a:pt x="825" y="749"/>
                </a:cubicBezTo>
              </a:path>
            </a:pathLst>
          </a:custGeom>
          <a:noFill/>
          <a:ln w="825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SG" sz="1799"/>
          </a:p>
        </p:txBody>
      </p:sp>
      <p:sp>
        <p:nvSpPr>
          <p:cNvPr id="175115" name="Freeform 11">
            <a:extLst>
              <a:ext uri="{FF2B5EF4-FFF2-40B4-BE49-F238E27FC236}">
                <a16:creationId xmlns:a16="http://schemas.microsoft.com/office/drawing/2014/main" xmlns="" id="{702D1778-F7B0-4A7F-8B0D-4E8C3EC0B337}"/>
              </a:ext>
            </a:extLst>
          </p:cNvPr>
          <p:cNvSpPr>
            <a:spLocks/>
          </p:cNvSpPr>
          <p:nvPr/>
        </p:nvSpPr>
        <p:spPr bwMode="auto">
          <a:xfrm>
            <a:off x="6546439" y="4561849"/>
            <a:ext cx="1801170" cy="1281805"/>
          </a:xfrm>
          <a:custGeom>
            <a:avLst/>
            <a:gdLst>
              <a:gd name="T0" fmla="*/ 720 w 720"/>
              <a:gd name="T1" fmla="*/ 0 h 576"/>
              <a:gd name="T2" fmla="*/ 489 w 720"/>
              <a:gd name="T3" fmla="*/ 279 h 576"/>
              <a:gd name="T4" fmla="*/ 0 w 720"/>
              <a:gd name="T5" fmla="*/ 576 h 576"/>
            </a:gdLst>
            <a:ahLst/>
            <a:cxnLst>
              <a:cxn ang="0">
                <a:pos x="T0" y="T1"/>
              </a:cxn>
              <a:cxn ang="0">
                <a:pos x="T2" y="T3"/>
              </a:cxn>
              <a:cxn ang="0">
                <a:pos x="T4" y="T5"/>
              </a:cxn>
            </a:cxnLst>
            <a:rect l="0" t="0" r="r" b="b"/>
            <a:pathLst>
              <a:path w="720" h="576">
                <a:moveTo>
                  <a:pt x="720" y="0"/>
                </a:moveTo>
                <a:cubicBezTo>
                  <a:pt x="682" y="46"/>
                  <a:pt x="609" y="183"/>
                  <a:pt x="489" y="279"/>
                </a:cubicBezTo>
                <a:cubicBezTo>
                  <a:pt x="297" y="510"/>
                  <a:pt x="102" y="514"/>
                  <a:pt x="0" y="576"/>
                </a:cubicBezTo>
              </a:path>
            </a:pathLst>
          </a:custGeom>
          <a:noFill/>
          <a:ln w="8255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SG" sz="1799"/>
          </a:p>
        </p:txBody>
      </p:sp>
      <p:sp>
        <p:nvSpPr>
          <p:cNvPr id="175116" name="Freeform 12">
            <a:extLst>
              <a:ext uri="{FF2B5EF4-FFF2-40B4-BE49-F238E27FC236}">
                <a16:creationId xmlns:a16="http://schemas.microsoft.com/office/drawing/2014/main" xmlns="" id="{F5324868-CCA3-45FE-840C-DBB83EFC2DD6}"/>
              </a:ext>
            </a:extLst>
          </p:cNvPr>
          <p:cNvSpPr>
            <a:spLocks/>
          </p:cNvSpPr>
          <p:nvPr/>
        </p:nvSpPr>
        <p:spPr bwMode="auto">
          <a:xfrm rot="21113858">
            <a:off x="1654058" y="4414086"/>
            <a:ext cx="1663582" cy="1405717"/>
          </a:xfrm>
          <a:custGeom>
            <a:avLst/>
            <a:gdLst>
              <a:gd name="T0" fmla="*/ 931 w 931"/>
              <a:gd name="T1" fmla="*/ 720 h 720"/>
              <a:gd name="T2" fmla="*/ 346 w 931"/>
              <a:gd name="T3" fmla="*/ 403 h 720"/>
              <a:gd name="T4" fmla="*/ 0 w 931"/>
              <a:gd name="T5" fmla="*/ 0 h 720"/>
            </a:gdLst>
            <a:ahLst/>
            <a:cxnLst>
              <a:cxn ang="0">
                <a:pos x="T0" y="T1"/>
              </a:cxn>
              <a:cxn ang="0">
                <a:pos x="T2" y="T3"/>
              </a:cxn>
              <a:cxn ang="0">
                <a:pos x="T4" y="T5"/>
              </a:cxn>
            </a:cxnLst>
            <a:rect l="0" t="0" r="r" b="b"/>
            <a:pathLst>
              <a:path w="931" h="720">
                <a:moveTo>
                  <a:pt x="931" y="720"/>
                </a:moveTo>
                <a:cubicBezTo>
                  <a:pt x="834" y="667"/>
                  <a:pt x="501" y="523"/>
                  <a:pt x="346" y="403"/>
                </a:cubicBezTo>
                <a:cubicBezTo>
                  <a:pt x="106" y="220"/>
                  <a:pt x="72" y="84"/>
                  <a:pt x="0" y="0"/>
                </a:cubicBezTo>
              </a:path>
            </a:pathLst>
          </a:custGeom>
          <a:noFill/>
          <a:ln w="8255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SG" sz="1799"/>
          </a:p>
        </p:txBody>
      </p:sp>
      <p:sp>
        <p:nvSpPr>
          <p:cNvPr id="11" name="TextBox 10">
            <a:extLst>
              <a:ext uri="{FF2B5EF4-FFF2-40B4-BE49-F238E27FC236}">
                <a16:creationId xmlns:a16="http://schemas.microsoft.com/office/drawing/2014/main" xmlns="" id="{F599D862-1106-4BD5-845A-FD02DCE8771A}"/>
              </a:ext>
            </a:extLst>
          </p:cNvPr>
          <p:cNvSpPr txBox="1"/>
          <p:nvPr/>
        </p:nvSpPr>
        <p:spPr>
          <a:xfrm>
            <a:off x="9867012" y="284832"/>
            <a:ext cx="2210128" cy="6247864"/>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4000" b="1" dirty="0" err="1">
                <a:solidFill>
                  <a:srgbClr val="FF0000"/>
                </a:solidFill>
                <a:latin typeface="Times New Roman" panose="02020603050405020304" pitchFamily="18" charset="0"/>
                <a:cs typeface="Times New Roman" panose="02020603050405020304" pitchFamily="18" charset="0"/>
              </a:rPr>
              <a:t>Dân</a:t>
            </a:r>
            <a:r>
              <a:rPr lang="en-US" sz="4000" b="1" dirty="0">
                <a:solidFill>
                  <a:srgbClr val="FF0000"/>
                </a:solidFill>
                <a:latin typeface="Times New Roman" panose="02020603050405020304" pitchFamily="18" charset="0"/>
                <a:cs typeface="Times New Roman" panose="02020603050405020304" pitchFamily="18" charset="0"/>
              </a:rPr>
              <a:t> </a:t>
            </a:r>
          </a:p>
          <a:p>
            <a:pPr algn="ctr"/>
            <a:r>
              <a:rPr lang="en-US" sz="4000" b="1" dirty="0" err="1">
                <a:solidFill>
                  <a:srgbClr val="FF0000"/>
                </a:solidFill>
                <a:latin typeface="Times New Roman" panose="02020603050405020304" pitchFamily="18" charset="0"/>
                <a:cs typeface="Times New Roman" panose="02020603050405020304" pitchFamily="18" charset="0"/>
              </a:rPr>
              <a:t>số</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tăng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nhanh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ảnh</a:t>
            </a:r>
            <a:r>
              <a:rPr lang="en-US" sz="4000" b="1" dirty="0">
                <a:solidFill>
                  <a:srgbClr val="FF0000"/>
                </a:solidFill>
                <a:latin typeface="Times New Roman" panose="02020603050405020304" pitchFamily="18" charset="0"/>
                <a:cs typeface="Times New Roman" panose="02020603050405020304" pitchFamily="18" charset="0"/>
              </a:rPr>
              <a:t> h</a:t>
            </a:r>
            <a:r>
              <a:rPr lang="vi-VN" sz="4000" b="1" dirty="0">
                <a:solidFill>
                  <a:srgbClr val="FF0000"/>
                </a:solidFill>
                <a:latin typeface="Times New Roman" panose="02020603050405020304" pitchFamily="18" charset="0"/>
                <a:cs typeface="Times New Roman" panose="02020603050405020304" pitchFamily="18" charset="0"/>
              </a:rPr>
              <a:t>ư</a:t>
            </a:r>
            <a:r>
              <a:rPr lang="en-US" sz="4000" b="1" dirty="0" err="1">
                <a:solidFill>
                  <a:srgbClr val="FF0000"/>
                </a:solidFill>
                <a:latin typeface="Times New Roman" panose="02020603050405020304" pitchFamily="18" charset="0"/>
                <a:cs typeface="Times New Roman" panose="02020603050405020304" pitchFamily="18" charset="0"/>
              </a:rPr>
              <a:t>ởng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đến</a:t>
            </a:r>
            <a:r>
              <a:rPr lang="en-US" sz="4000" b="1" dirty="0">
                <a:solidFill>
                  <a:srgbClr val="FF0000"/>
                </a:solidFill>
                <a:latin typeface="Times New Roman" panose="02020603050405020304" pitchFamily="18" charset="0"/>
                <a:cs typeface="Times New Roman" panose="02020603050405020304" pitchFamily="18" charset="0"/>
              </a:rPr>
              <a:t> t</a:t>
            </a:r>
            <a:r>
              <a:rPr lang="vi-VN" sz="4000" b="1" dirty="0">
                <a:solidFill>
                  <a:srgbClr val="FF0000"/>
                </a:solidFill>
                <a:latin typeface="Times New Roman" panose="02020603050405020304" pitchFamily="18" charset="0"/>
                <a:cs typeface="Times New Roman" panose="02020603050405020304" pitchFamily="18" charset="0"/>
              </a:rPr>
              <a:t>ư</a:t>
            </a:r>
            <a:r>
              <a:rPr lang="en-US" sz="4000" b="1" dirty="0" err="1">
                <a:solidFill>
                  <a:srgbClr val="FF0000"/>
                </a:solidFill>
                <a:latin typeface="Times New Roman" panose="02020603050405020304" pitchFamily="18" charset="0"/>
                <a:cs typeface="Times New Roman" panose="02020603050405020304" pitchFamily="18" charset="0"/>
              </a:rPr>
              <a:t>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lai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tộc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loại</a:t>
            </a:r>
            <a:endParaRPr lang="en-SG"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5109"/>
                                        </p:tgtEl>
                                        <p:attrNameLst>
                                          <p:attrName>style.visibility</p:attrName>
                                        </p:attrNameLst>
                                      </p:cBhvr>
                                      <p:to>
                                        <p:strVal val="visible"/>
                                      </p:to>
                                    </p:set>
                                    <p:animEffect transition="in" filter="checkerboard(across)">
                                      <p:cBhvr>
                                        <p:cTn id="7" dur="500"/>
                                        <p:tgtEl>
                                          <p:spTgt spid="175109"/>
                                        </p:tgtEl>
                                      </p:cBhvr>
                                    </p:animEffect>
                                  </p:childTnLst>
                                </p:cTn>
                              </p:par>
                            </p:childTnLst>
                          </p:cTn>
                        </p:par>
                        <p:par>
                          <p:cTn id="8" fill="hold" nodeType="afterGroup">
                            <p:stCondLst>
                              <p:cond delay="500"/>
                            </p:stCondLst>
                            <p:childTnLst>
                              <p:par>
                                <p:cTn id="9" presetID="4" presetClass="entr" presetSubtype="16" repeatCount="5000" fill="hold" nodeType="afterEffect">
                                  <p:stCondLst>
                                    <p:cond delay="0"/>
                                  </p:stCondLst>
                                  <p:childTnLst>
                                    <p:set>
                                      <p:cBhvr>
                                        <p:cTn id="10" dur="1" fill="hold">
                                          <p:stCondLst>
                                            <p:cond delay="0"/>
                                          </p:stCondLst>
                                        </p:cTn>
                                        <p:tgtEl>
                                          <p:spTgt spid="175107"/>
                                        </p:tgtEl>
                                        <p:attrNameLst>
                                          <p:attrName>style.visibility</p:attrName>
                                        </p:attrNameLst>
                                      </p:cBhvr>
                                      <p:to>
                                        <p:strVal val="visible"/>
                                      </p:to>
                                    </p:set>
                                    <p:animEffect transition="in" filter="box(in)">
                                      <p:cBhvr>
                                        <p:cTn id="11" dur="500"/>
                                        <p:tgtEl>
                                          <p:spTgt spid="175107"/>
                                        </p:tgtEl>
                                      </p:cBhvr>
                                    </p:animEffect>
                                  </p:childTnLst>
                                  <p:subTnLst>
                                    <p:set>
                                      <p:cBhvr override="childStyle">
                                        <p:cTn dur="1" fill="hold" display="0" masterRel="sameClick" afterEffect="1">
                                          <p:stCondLst>
                                            <p:cond evt="end" delay="0">
                                              <p:tn val="9"/>
                                            </p:cond>
                                          </p:stCondLst>
                                        </p:cTn>
                                        <p:tgtEl>
                                          <p:spTgt spid="175107"/>
                                        </p:tgtEl>
                                        <p:attrNameLst>
                                          <p:attrName>style.visibility</p:attrName>
                                        </p:attrNameLst>
                                      </p:cBhvr>
                                      <p:to>
                                        <p:strVal val="hidden"/>
                                      </p:to>
                                    </p:set>
                                    <p:audio>
                                      <p:cMediaNode vol="100000">
                                        <p:cTn display="0" masterRel="sameClick">
                                          <p:stCondLst>
                                            <p:cond evt="begin" delay="0">
                                              <p:tn val="9"/>
                                            </p:cond>
                                          </p:stCondLst>
                                          <p:endCondLst>
                                            <p:cond evt="onStopAudio" delay="0">
                                              <p:tgtEl>
                                                <p:sldTgt/>
                                              </p:tgtEl>
                                            </p:cond>
                                          </p:endCondLst>
                                        </p:cTn>
                                        <p:tgtEl>
                                          <p:sndTgt r:embed="rId3" name="bomb.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75113"/>
                                        </p:tgtEl>
                                        <p:attrNameLst>
                                          <p:attrName>style.visibility</p:attrName>
                                        </p:attrNameLst>
                                      </p:cBhvr>
                                      <p:to>
                                        <p:strVal val="visible"/>
                                      </p:to>
                                    </p:set>
                                    <p:anim calcmode="lin" valueType="num">
                                      <p:cBhvr additive="base">
                                        <p:cTn id="16" dur="500" fill="hold"/>
                                        <p:tgtEl>
                                          <p:spTgt spid="175113"/>
                                        </p:tgtEl>
                                        <p:attrNameLst>
                                          <p:attrName>ppt_x</p:attrName>
                                        </p:attrNameLst>
                                      </p:cBhvr>
                                      <p:tavLst>
                                        <p:tav tm="0">
                                          <p:val>
                                            <p:strVal val="#ppt_x"/>
                                          </p:val>
                                        </p:tav>
                                        <p:tav tm="100000">
                                          <p:val>
                                            <p:strVal val="#ppt_x"/>
                                          </p:val>
                                        </p:tav>
                                      </p:tavLst>
                                    </p:anim>
                                    <p:anim calcmode="lin" valueType="num">
                                      <p:cBhvr additive="base">
                                        <p:cTn id="17" dur="500" fill="hold"/>
                                        <p:tgtEl>
                                          <p:spTgt spid="175113"/>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500"/>
                            </p:stCondLst>
                            <p:childTnLst>
                              <p:par>
                                <p:cTn id="19" presetID="49" presetClass="entr" presetSubtype="0" decel="100000" fill="hold" grpId="0" nodeType="afterEffect">
                                  <p:stCondLst>
                                    <p:cond delay="0"/>
                                  </p:stCondLst>
                                  <p:childTnLst>
                                    <p:set>
                                      <p:cBhvr>
                                        <p:cTn id="20" dur="1" fill="hold">
                                          <p:stCondLst>
                                            <p:cond delay="0"/>
                                          </p:stCondLst>
                                        </p:cTn>
                                        <p:tgtEl>
                                          <p:spTgt spid="175110"/>
                                        </p:tgtEl>
                                        <p:attrNameLst>
                                          <p:attrName>style.visibility</p:attrName>
                                        </p:attrNameLst>
                                      </p:cBhvr>
                                      <p:to>
                                        <p:strVal val="visible"/>
                                      </p:to>
                                    </p:set>
                                    <p:anim calcmode="lin" valueType="num">
                                      <p:cBhvr>
                                        <p:cTn id="21" dur="1000" fill="hold"/>
                                        <p:tgtEl>
                                          <p:spTgt spid="175110"/>
                                        </p:tgtEl>
                                        <p:attrNameLst>
                                          <p:attrName>ppt_w</p:attrName>
                                        </p:attrNameLst>
                                      </p:cBhvr>
                                      <p:tavLst>
                                        <p:tav tm="0">
                                          <p:val>
                                            <p:fltVal val="0"/>
                                          </p:val>
                                        </p:tav>
                                        <p:tav tm="100000">
                                          <p:val>
                                            <p:strVal val="#ppt_w"/>
                                          </p:val>
                                        </p:tav>
                                      </p:tavLst>
                                    </p:anim>
                                    <p:anim calcmode="lin" valueType="num">
                                      <p:cBhvr>
                                        <p:cTn id="22" dur="1000" fill="hold"/>
                                        <p:tgtEl>
                                          <p:spTgt spid="175110"/>
                                        </p:tgtEl>
                                        <p:attrNameLst>
                                          <p:attrName>ppt_h</p:attrName>
                                        </p:attrNameLst>
                                      </p:cBhvr>
                                      <p:tavLst>
                                        <p:tav tm="0">
                                          <p:val>
                                            <p:fltVal val="0"/>
                                          </p:val>
                                        </p:tav>
                                        <p:tav tm="100000">
                                          <p:val>
                                            <p:strVal val="#ppt_h"/>
                                          </p:val>
                                        </p:tav>
                                      </p:tavLst>
                                    </p:anim>
                                    <p:anim calcmode="lin" valueType="num">
                                      <p:cBhvr>
                                        <p:cTn id="23" dur="1000" fill="hold"/>
                                        <p:tgtEl>
                                          <p:spTgt spid="175110"/>
                                        </p:tgtEl>
                                        <p:attrNameLst>
                                          <p:attrName>style.rotation</p:attrName>
                                        </p:attrNameLst>
                                      </p:cBhvr>
                                      <p:tavLst>
                                        <p:tav tm="0">
                                          <p:val>
                                            <p:fltVal val="360"/>
                                          </p:val>
                                        </p:tav>
                                        <p:tav tm="100000">
                                          <p:val>
                                            <p:fltVal val="0"/>
                                          </p:val>
                                        </p:tav>
                                      </p:tavLst>
                                    </p:anim>
                                    <p:animEffect transition="in" filter="fade">
                                      <p:cBhvr>
                                        <p:cTn id="24" dur="1000"/>
                                        <p:tgtEl>
                                          <p:spTgt spid="175110"/>
                                        </p:tgtEl>
                                      </p:cBhvr>
                                    </p:animEffect>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32" fill="hold" nodeType="clickEffect">
                                  <p:stCondLst>
                                    <p:cond delay="0"/>
                                  </p:stCondLst>
                                  <p:childTnLst>
                                    <p:set>
                                      <p:cBhvr>
                                        <p:cTn id="28" dur="1" fill="hold">
                                          <p:stCondLst>
                                            <p:cond delay="0"/>
                                          </p:stCondLst>
                                        </p:cTn>
                                        <p:tgtEl>
                                          <p:spTgt spid="175114"/>
                                        </p:tgtEl>
                                        <p:attrNameLst>
                                          <p:attrName>style.visibility</p:attrName>
                                        </p:attrNameLst>
                                      </p:cBhvr>
                                      <p:to>
                                        <p:strVal val="visible"/>
                                      </p:to>
                                    </p:set>
                                    <p:animEffect transition="in" filter="diamond(out)">
                                      <p:cBhvr>
                                        <p:cTn id="29" dur="500"/>
                                        <p:tgtEl>
                                          <p:spTgt spid="175114"/>
                                        </p:tgtEl>
                                      </p:cBhvr>
                                    </p:animEffect>
                                  </p:childTnLst>
                                </p:cTn>
                              </p:par>
                            </p:childTnLst>
                          </p:cTn>
                        </p:par>
                        <p:par>
                          <p:cTn id="30" fill="hold" nodeType="afterGroup">
                            <p:stCondLst>
                              <p:cond delay="500"/>
                            </p:stCondLst>
                            <p:childTnLst>
                              <p:par>
                                <p:cTn id="31" presetID="31" presetClass="entr" presetSubtype="0" fill="hold" grpId="0" nodeType="afterEffect">
                                  <p:stCondLst>
                                    <p:cond delay="0"/>
                                  </p:stCondLst>
                                  <p:iterate type="lt">
                                    <p:tmPct val="5000"/>
                                  </p:iterate>
                                  <p:childTnLst>
                                    <p:set>
                                      <p:cBhvr>
                                        <p:cTn id="32" dur="1" fill="hold">
                                          <p:stCondLst>
                                            <p:cond delay="0"/>
                                          </p:stCondLst>
                                        </p:cTn>
                                        <p:tgtEl>
                                          <p:spTgt spid="175111"/>
                                        </p:tgtEl>
                                        <p:attrNameLst>
                                          <p:attrName>style.visibility</p:attrName>
                                        </p:attrNameLst>
                                      </p:cBhvr>
                                      <p:to>
                                        <p:strVal val="visible"/>
                                      </p:to>
                                    </p:set>
                                    <p:anim calcmode="lin" valueType="num">
                                      <p:cBhvr>
                                        <p:cTn id="33" dur="500" fill="hold"/>
                                        <p:tgtEl>
                                          <p:spTgt spid="175111"/>
                                        </p:tgtEl>
                                        <p:attrNameLst>
                                          <p:attrName>ppt_w</p:attrName>
                                        </p:attrNameLst>
                                      </p:cBhvr>
                                      <p:tavLst>
                                        <p:tav tm="0">
                                          <p:val>
                                            <p:fltVal val="0"/>
                                          </p:val>
                                        </p:tav>
                                        <p:tav tm="100000">
                                          <p:val>
                                            <p:strVal val="#ppt_w"/>
                                          </p:val>
                                        </p:tav>
                                      </p:tavLst>
                                    </p:anim>
                                    <p:anim calcmode="lin" valueType="num">
                                      <p:cBhvr>
                                        <p:cTn id="34" dur="500" fill="hold"/>
                                        <p:tgtEl>
                                          <p:spTgt spid="175111"/>
                                        </p:tgtEl>
                                        <p:attrNameLst>
                                          <p:attrName>ppt_h</p:attrName>
                                        </p:attrNameLst>
                                      </p:cBhvr>
                                      <p:tavLst>
                                        <p:tav tm="0">
                                          <p:val>
                                            <p:fltVal val="0"/>
                                          </p:val>
                                        </p:tav>
                                        <p:tav tm="100000">
                                          <p:val>
                                            <p:strVal val="#ppt_h"/>
                                          </p:val>
                                        </p:tav>
                                      </p:tavLst>
                                    </p:anim>
                                    <p:anim calcmode="lin" valueType="num">
                                      <p:cBhvr>
                                        <p:cTn id="35" dur="500" fill="hold"/>
                                        <p:tgtEl>
                                          <p:spTgt spid="175111"/>
                                        </p:tgtEl>
                                        <p:attrNameLst>
                                          <p:attrName>style.rotation</p:attrName>
                                        </p:attrNameLst>
                                      </p:cBhvr>
                                      <p:tavLst>
                                        <p:tav tm="0">
                                          <p:val>
                                            <p:fltVal val="90"/>
                                          </p:val>
                                        </p:tav>
                                        <p:tav tm="100000">
                                          <p:val>
                                            <p:fltVal val="0"/>
                                          </p:val>
                                        </p:tav>
                                      </p:tavLst>
                                    </p:anim>
                                    <p:animEffect transition="in" filter="fade">
                                      <p:cBhvr>
                                        <p:cTn id="36" dur="500"/>
                                        <p:tgtEl>
                                          <p:spTgt spid="175111"/>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3" presetClass="entr" presetSubtype="32" fill="hold" nodeType="clickEffect">
                                  <p:stCondLst>
                                    <p:cond delay="0"/>
                                  </p:stCondLst>
                                  <p:childTnLst>
                                    <p:set>
                                      <p:cBhvr>
                                        <p:cTn id="40" dur="1" fill="hold">
                                          <p:stCondLst>
                                            <p:cond delay="0"/>
                                          </p:stCondLst>
                                        </p:cTn>
                                        <p:tgtEl>
                                          <p:spTgt spid="175115"/>
                                        </p:tgtEl>
                                        <p:attrNameLst>
                                          <p:attrName>style.visibility</p:attrName>
                                        </p:attrNameLst>
                                      </p:cBhvr>
                                      <p:to>
                                        <p:strVal val="visible"/>
                                      </p:to>
                                    </p:set>
                                    <p:animEffect transition="in" filter="plus(out)">
                                      <p:cBhvr>
                                        <p:cTn id="41" dur="500"/>
                                        <p:tgtEl>
                                          <p:spTgt spid="175115"/>
                                        </p:tgtEl>
                                      </p:cBhvr>
                                    </p:animEffect>
                                  </p:childTnLst>
                                </p:cTn>
                              </p:par>
                            </p:childTnLst>
                          </p:cTn>
                        </p:par>
                        <p:par>
                          <p:cTn id="42" fill="hold" nodeType="afterGroup">
                            <p:stCondLst>
                              <p:cond delay="500"/>
                            </p:stCondLst>
                            <p:childTnLst>
                              <p:par>
                                <p:cTn id="43" presetID="2" presetClass="entr" presetSubtype="12" fill="hold" grpId="0" nodeType="afterEffect">
                                  <p:stCondLst>
                                    <p:cond delay="0"/>
                                  </p:stCondLst>
                                  <p:childTnLst>
                                    <p:set>
                                      <p:cBhvr>
                                        <p:cTn id="44" dur="1" fill="hold">
                                          <p:stCondLst>
                                            <p:cond delay="0"/>
                                          </p:stCondLst>
                                        </p:cTn>
                                        <p:tgtEl>
                                          <p:spTgt spid="175112"/>
                                        </p:tgtEl>
                                        <p:attrNameLst>
                                          <p:attrName>style.visibility</p:attrName>
                                        </p:attrNameLst>
                                      </p:cBhvr>
                                      <p:to>
                                        <p:strVal val="visible"/>
                                      </p:to>
                                    </p:set>
                                    <p:anim calcmode="lin" valueType="num">
                                      <p:cBhvr additive="base">
                                        <p:cTn id="45" dur="1000" fill="hold"/>
                                        <p:tgtEl>
                                          <p:spTgt spid="175112"/>
                                        </p:tgtEl>
                                        <p:attrNameLst>
                                          <p:attrName>ppt_x</p:attrName>
                                        </p:attrNameLst>
                                      </p:cBhvr>
                                      <p:tavLst>
                                        <p:tav tm="0">
                                          <p:val>
                                            <p:strVal val="0-#ppt_w/2"/>
                                          </p:val>
                                        </p:tav>
                                        <p:tav tm="100000">
                                          <p:val>
                                            <p:strVal val="#ppt_x"/>
                                          </p:val>
                                        </p:tav>
                                      </p:tavLst>
                                    </p:anim>
                                    <p:anim calcmode="lin" valueType="num">
                                      <p:cBhvr additive="base">
                                        <p:cTn id="46" dur="1000" fill="hold"/>
                                        <p:tgtEl>
                                          <p:spTgt spid="1751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3" presetClass="entr" presetSubtype="16" fill="hold" nodeType="clickEffect">
                                  <p:stCondLst>
                                    <p:cond delay="0"/>
                                  </p:stCondLst>
                                  <p:childTnLst>
                                    <p:set>
                                      <p:cBhvr>
                                        <p:cTn id="50" dur="1" fill="hold">
                                          <p:stCondLst>
                                            <p:cond delay="0"/>
                                          </p:stCondLst>
                                        </p:cTn>
                                        <p:tgtEl>
                                          <p:spTgt spid="175116"/>
                                        </p:tgtEl>
                                        <p:attrNameLst>
                                          <p:attrName>style.visibility</p:attrName>
                                        </p:attrNameLst>
                                      </p:cBhvr>
                                      <p:to>
                                        <p:strVal val="visible"/>
                                      </p:to>
                                    </p:set>
                                    <p:animEffect transition="in" filter="plus(in)">
                                      <p:cBhvr>
                                        <p:cTn id="51" dur="500"/>
                                        <p:tgtEl>
                                          <p:spTgt spid="175116"/>
                                        </p:tgtEl>
                                      </p:cBhvr>
                                    </p:animEffect>
                                  </p:childTnLst>
                                </p:cTn>
                              </p:par>
                            </p:childTnLst>
                          </p:cTn>
                        </p:par>
                        <p:par>
                          <p:cTn id="52" fill="hold" nodeType="afterGroup">
                            <p:stCondLst>
                              <p:cond delay="500"/>
                            </p:stCondLst>
                            <p:childTnLst>
                              <p:par>
                                <p:cTn id="53" presetID="53" presetClass="entr" presetSubtype="0" repeatCount="3000" fill="hold" nodeType="afterEffect">
                                  <p:stCondLst>
                                    <p:cond delay="0"/>
                                  </p:stCondLst>
                                  <p:childTnLst>
                                    <p:set>
                                      <p:cBhvr>
                                        <p:cTn id="54" dur="1" fill="hold">
                                          <p:stCondLst>
                                            <p:cond delay="0"/>
                                          </p:stCondLst>
                                        </p:cTn>
                                        <p:tgtEl>
                                          <p:spTgt spid="175107"/>
                                        </p:tgtEl>
                                        <p:attrNameLst>
                                          <p:attrName>style.visibility</p:attrName>
                                        </p:attrNameLst>
                                      </p:cBhvr>
                                      <p:to>
                                        <p:strVal val="visible"/>
                                      </p:to>
                                    </p:set>
                                    <p:anim calcmode="lin" valueType="num">
                                      <p:cBhvr>
                                        <p:cTn id="55" dur="1000" fill="hold"/>
                                        <p:tgtEl>
                                          <p:spTgt spid="175107"/>
                                        </p:tgtEl>
                                        <p:attrNameLst>
                                          <p:attrName>ppt_w</p:attrName>
                                        </p:attrNameLst>
                                      </p:cBhvr>
                                      <p:tavLst>
                                        <p:tav tm="0">
                                          <p:val>
                                            <p:fltVal val="0"/>
                                          </p:val>
                                        </p:tav>
                                        <p:tav tm="100000">
                                          <p:val>
                                            <p:strVal val="#ppt_w"/>
                                          </p:val>
                                        </p:tav>
                                      </p:tavLst>
                                    </p:anim>
                                    <p:anim calcmode="lin" valueType="num">
                                      <p:cBhvr>
                                        <p:cTn id="56" dur="1000" fill="hold"/>
                                        <p:tgtEl>
                                          <p:spTgt spid="175107"/>
                                        </p:tgtEl>
                                        <p:attrNameLst>
                                          <p:attrName>ppt_h</p:attrName>
                                        </p:attrNameLst>
                                      </p:cBhvr>
                                      <p:tavLst>
                                        <p:tav tm="0">
                                          <p:val>
                                            <p:fltVal val="0"/>
                                          </p:val>
                                        </p:tav>
                                        <p:tav tm="100000">
                                          <p:val>
                                            <p:strVal val="#ppt_h"/>
                                          </p:val>
                                        </p:tav>
                                      </p:tavLst>
                                    </p:anim>
                                    <p:animEffect transition="in" filter="fade">
                                      <p:cBhvr>
                                        <p:cTn id="57" dur="1000"/>
                                        <p:tgtEl>
                                          <p:spTgt spid="175107"/>
                                        </p:tgtEl>
                                      </p:cBhvr>
                                    </p:animEffect>
                                  </p:childTnLst>
                                  <p:subTnLst>
                                    <p:audio>
                                      <p:cMediaNode vol="100000">
                                        <p:cTn display="0" masterRel="sameClick">
                                          <p:stCondLst>
                                            <p:cond evt="begin" delay="0">
                                              <p:tn val="53"/>
                                            </p:cond>
                                          </p:stCondLst>
                                          <p:endCondLst>
                                            <p:cond evt="onStopAudio" delay="0">
                                              <p:tgtEl>
                                                <p:sldTgt/>
                                              </p:tgtEl>
                                            </p:cond>
                                          </p:endCondLst>
                                        </p:cTn>
                                        <p:tgtEl>
                                          <p:sndTgt r:embed="rId3" name="bomb.wav"/>
                                        </p:tgtEl>
                                      </p:cMediaNode>
                                    </p:audio>
                                  </p:sub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animBg="1"/>
      <p:bldP spid="175110" grpId="0" animBg="1"/>
      <p:bldP spid="175111" grpId="0" animBg="1"/>
      <p:bldP spid="175112"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2D3D7DC-3BA8-49F2-B469-2939B871641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0800000">
            <a:off x="5334000" y="0"/>
            <a:ext cx="6858000" cy="6858000"/>
          </a:xfrm>
          <a:prstGeom prst="rect">
            <a:avLst/>
          </a:prstGeom>
        </p:spPr>
      </p:pic>
      <p:pic>
        <p:nvPicPr>
          <p:cNvPr id="7" name="Picture 6">
            <a:extLst>
              <a:ext uri="{FF2B5EF4-FFF2-40B4-BE49-F238E27FC236}">
                <a16:creationId xmlns:a16="http://schemas.microsoft.com/office/drawing/2014/main" xmlns="" id="{F722E361-5D9E-439E-8C4E-54246A5D0A5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0800000" flipH="1">
            <a:off x="0" y="0"/>
            <a:ext cx="6858000" cy="6858000"/>
          </a:xfrm>
          <a:prstGeom prst="rect">
            <a:avLst/>
          </a:prstGeom>
        </p:spPr>
      </p:pic>
      <p:sp>
        <p:nvSpPr>
          <p:cNvPr id="8" name="TextBox 7">
            <a:extLst>
              <a:ext uri="{FF2B5EF4-FFF2-40B4-BE49-F238E27FC236}">
                <a16:creationId xmlns:a16="http://schemas.microsoft.com/office/drawing/2014/main" xmlns="" id="{B7479FFD-5F42-40B4-8DE4-A452754EDABD}"/>
              </a:ext>
            </a:extLst>
          </p:cNvPr>
          <p:cNvSpPr txBox="1"/>
          <p:nvPr/>
        </p:nvSpPr>
        <p:spPr>
          <a:xfrm>
            <a:off x="3992384" y="1047014"/>
            <a:ext cx="4274157" cy="5016758"/>
          </a:xfrm>
          <a:prstGeom prst="rect">
            <a:avLst/>
          </a:prstGeom>
          <a:noFill/>
        </p:spPr>
        <p:txBody>
          <a:bodyPr wrap="square" rtlCol="0">
            <a:spAutoFit/>
          </a:bodyPr>
          <a:lstStyle/>
          <a:p>
            <a:pPr algn="ctr"/>
            <a:r>
              <a:rPr lang="en-US" sz="8000" b="1" dirty="0" err="1">
                <a:solidFill>
                  <a:srgbClr val="D00493"/>
                </a:solidFill>
                <a:latin typeface="#9Slide03 Arima Madurai Black" panose="00000A00000000000000" pitchFamily="2" charset="0"/>
                <a:cs typeface="#9Slide03 Arima Madurai Black" panose="00000A00000000000000" pitchFamily="2" charset="0"/>
              </a:rPr>
              <a:t>Hậu</a:t>
            </a:r>
            <a:r>
              <a:rPr lang="en-US" sz="8000" b="1" dirty="0">
                <a:solidFill>
                  <a:srgbClr val="D00493"/>
                </a:solidFill>
                <a:latin typeface="#9Slide03 Arima Madurai Black" panose="00000A00000000000000" pitchFamily="2" charset="0"/>
                <a:cs typeface="#9Slide03 Arima Madurai Black" panose="00000A00000000000000" pitchFamily="2" charset="0"/>
              </a:rPr>
              <a:t> </a:t>
            </a:r>
            <a:r>
              <a:rPr lang="en-US" sz="8000" b="1" dirty="0" err="1">
                <a:solidFill>
                  <a:srgbClr val="D00493"/>
                </a:solidFill>
                <a:latin typeface="#9Slide03 Arima Madurai Black" panose="00000A00000000000000" pitchFamily="2" charset="0"/>
                <a:cs typeface="#9Slide03 Arima Madurai Black" panose="00000A00000000000000" pitchFamily="2" charset="0"/>
              </a:rPr>
              <a:t>quả</a:t>
            </a:r>
            <a:r>
              <a:rPr lang="en-US" sz="8000" b="1" dirty="0">
                <a:solidFill>
                  <a:srgbClr val="D00493"/>
                </a:solidFill>
                <a:latin typeface="#9Slide03 Arima Madurai Black" panose="00000A00000000000000" pitchFamily="2" charset="0"/>
                <a:cs typeface="#9Slide03 Arima Madurai Black" panose="00000A00000000000000" pitchFamily="2" charset="0"/>
              </a:rPr>
              <a:t> </a:t>
            </a:r>
            <a:r>
              <a:rPr lang="en-US" sz="8000" b="1" dirty="0" err="1">
                <a:solidFill>
                  <a:srgbClr val="D00493"/>
                </a:solidFill>
                <a:latin typeface="#9Slide03 Arima Madurai Black" panose="00000A00000000000000" pitchFamily="2" charset="0"/>
                <a:cs typeface="#9Slide03 Arima Madurai Black" panose="00000A00000000000000" pitchFamily="2" charset="0"/>
              </a:rPr>
              <a:t>của</a:t>
            </a:r>
            <a:r>
              <a:rPr lang="en-US" sz="8000" b="1" dirty="0">
                <a:solidFill>
                  <a:srgbClr val="D00493"/>
                </a:solidFill>
                <a:latin typeface="#9Slide03 Arima Madurai Black" panose="00000A00000000000000" pitchFamily="2" charset="0"/>
                <a:cs typeface="#9Slide03 Arima Madurai Black" panose="00000A00000000000000" pitchFamily="2" charset="0"/>
              </a:rPr>
              <a:t> </a:t>
            </a:r>
            <a:r>
              <a:rPr lang="en-US" sz="8000" b="1" dirty="0" err="1">
                <a:solidFill>
                  <a:srgbClr val="D00493"/>
                </a:solidFill>
                <a:latin typeface="#9Slide03 Arima Madurai Black" panose="00000A00000000000000" pitchFamily="2" charset="0"/>
                <a:cs typeface="#9Slide03 Arima Madurai Black" panose="00000A00000000000000" pitchFamily="2" charset="0"/>
              </a:rPr>
              <a:t>bùng</a:t>
            </a:r>
            <a:r>
              <a:rPr lang="en-US" sz="8000" b="1" dirty="0">
                <a:solidFill>
                  <a:srgbClr val="D00493"/>
                </a:solidFill>
                <a:latin typeface="#9Slide03 Arima Madurai Black" panose="00000A00000000000000" pitchFamily="2" charset="0"/>
                <a:cs typeface="#9Slide03 Arima Madurai Black" panose="00000A00000000000000" pitchFamily="2" charset="0"/>
              </a:rPr>
              <a:t> </a:t>
            </a:r>
            <a:r>
              <a:rPr lang="en-US" sz="8000" b="1" dirty="0" err="1">
                <a:solidFill>
                  <a:srgbClr val="D00493"/>
                </a:solidFill>
                <a:latin typeface="#9Slide03 Arima Madurai Black" panose="00000A00000000000000" pitchFamily="2" charset="0"/>
                <a:cs typeface="#9Slide03 Arima Madurai Black" panose="00000A00000000000000" pitchFamily="2" charset="0"/>
              </a:rPr>
              <a:t>nổ</a:t>
            </a:r>
            <a:r>
              <a:rPr lang="en-US" sz="8000" b="1" dirty="0">
                <a:solidFill>
                  <a:srgbClr val="D00493"/>
                </a:solidFill>
                <a:latin typeface="#9Slide03 Arima Madurai Black" panose="00000A00000000000000" pitchFamily="2" charset="0"/>
                <a:cs typeface="#9Slide03 Arima Madurai Black" panose="00000A00000000000000" pitchFamily="2" charset="0"/>
              </a:rPr>
              <a:t> </a:t>
            </a:r>
            <a:r>
              <a:rPr lang="en-US" sz="8000" b="1" dirty="0" err="1">
                <a:solidFill>
                  <a:srgbClr val="D00493"/>
                </a:solidFill>
                <a:latin typeface="#9Slide03 Arima Madurai Black" panose="00000A00000000000000" pitchFamily="2" charset="0"/>
                <a:cs typeface="#9Slide03 Arima Madurai Black" panose="00000A00000000000000" pitchFamily="2" charset="0"/>
              </a:rPr>
              <a:t>dân</a:t>
            </a:r>
            <a:r>
              <a:rPr lang="en-US" sz="8000" b="1" dirty="0">
                <a:solidFill>
                  <a:srgbClr val="D00493"/>
                </a:solidFill>
                <a:latin typeface="#9Slide03 Arima Madurai Black" panose="00000A00000000000000" pitchFamily="2" charset="0"/>
                <a:cs typeface="#9Slide03 Arima Madurai Black" panose="00000A00000000000000" pitchFamily="2" charset="0"/>
              </a:rPr>
              <a:t> </a:t>
            </a:r>
            <a:r>
              <a:rPr lang="en-US" sz="8000" b="1" dirty="0" err="1">
                <a:solidFill>
                  <a:srgbClr val="D00493"/>
                </a:solidFill>
                <a:latin typeface="#9Slide03 Arima Madurai Black" panose="00000A00000000000000" pitchFamily="2" charset="0"/>
                <a:cs typeface="#9Slide03 Arima Madurai Black" panose="00000A00000000000000" pitchFamily="2" charset="0"/>
              </a:rPr>
              <a:t>số</a:t>
            </a:r>
            <a:endParaRPr lang="en-US" sz="8000" b="1" dirty="0">
              <a:solidFill>
                <a:srgbClr val="D00493"/>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xmlns="" val="28702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841C59B-4FCE-4826-9C2D-D79AFE28A8D9}"/>
              </a:ext>
            </a:extLst>
          </p:cNvPr>
          <p:cNvSpPr/>
          <p:nvPr/>
        </p:nvSpPr>
        <p:spPr>
          <a:xfrm rot="16200000">
            <a:off x="-2292925" y="2953327"/>
            <a:ext cx="6192981" cy="1006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Times New Roman" panose="02020603050405020304" pitchFamily="18" charset="0"/>
                <a:cs typeface="Times New Roman" panose="02020603050405020304" pitchFamily="18" charset="0"/>
              </a:rPr>
              <a:t>Đất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chật</a:t>
            </a:r>
            <a:r>
              <a:rPr lang="en-US" sz="4800" dirty="0">
                <a:latin typeface="Times New Roman" panose="02020603050405020304" pitchFamily="18" charset="0"/>
                <a:cs typeface="Times New Roman" panose="02020603050405020304" pitchFamily="18" charset="0"/>
              </a:rPr>
              <a:t>, ng</a:t>
            </a:r>
            <a:r>
              <a:rPr lang="vi-VN" sz="4800" dirty="0">
                <a:latin typeface="Times New Roman" panose="02020603050405020304" pitchFamily="18" charset="0"/>
                <a:cs typeface="Times New Roman" panose="02020603050405020304" pitchFamily="18" charset="0"/>
              </a:rPr>
              <a:t>ư</a:t>
            </a:r>
            <a:r>
              <a:rPr lang="en-US" sz="4800" dirty="0" err="1">
                <a:latin typeface="Times New Roman" panose="02020603050405020304" pitchFamily="18" charset="0"/>
                <a:cs typeface="Times New Roman" panose="02020603050405020304" pitchFamily="18" charset="0"/>
              </a:rPr>
              <a:t>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đông</a:t>
            </a:r>
            <a:endParaRPr lang="en-SG" sz="4800" dirty="0">
              <a:latin typeface="Times New Roman" panose="02020603050405020304" pitchFamily="18" charset="0"/>
              <a:cs typeface="Times New Roman" panose="02020603050405020304" pitchFamily="18" charset="0"/>
            </a:endParaRPr>
          </a:p>
        </p:txBody>
      </p:sp>
      <p:pic>
        <p:nvPicPr>
          <p:cNvPr id="3" name="Picture 4" descr="hinh-anh-sung-sot-ve-su-dong-duc-cua-dan-so-the-gioi8">
            <a:extLst>
              <a:ext uri="{FF2B5EF4-FFF2-40B4-BE49-F238E27FC236}">
                <a16:creationId xmlns:a16="http://schemas.microsoft.com/office/drawing/2014/main" xmlns="" id="{AB107508-0D7D-458D-9EBF-B34B52E198C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94876" y="0"/>
            <a:ext cx="5283932"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hinh-anh-sung-sot-ve-su-dong-duc-cua-dan-so-the-gioi10">
            <a:extLst>
              <a:ext uri="{FF2B5EF4-FFF2-40B4-BE49-F238E27FC236}">
                <a16:creationId xmlns:a16="http://schemas.microsoft.com/office/drawing/2014/main" xmlns="" id="{3D13A85B-CEAD-4B1C-A0B4-AC196CFB2E46}"/>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r="10070"/>
          <a:stretch/>
        </p:blipFill>
        <p:spPr bwMode="auto">
          <a:xfrm>
            <a:off x="6968840" y="1"/>
            <a:ext cx="5223159"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hinh-anh-sung-sot-ve-su-dong-duc-cua-dan-so-the-gioi12">
            <a:extLst>
              <a:ext uri="{FF2B5EF4-FFF2-40B4-BE49-F238E27FC236}">
                <a16:creationId xmlns:a16="http://schemas.microsoft.com/office/drawing/2014/main" xmlns="" id="{EEA4AC46-9EDE-4C8C-B6EE-89C595C8D961}"/>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694876" y="3421705"/>
            <a:ext cx="5273964" cy="34579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hinh-anh-sung-sot-ve-su-dong-duc-cua-dan-so-the-gioi1">
            <a:extLst>
              <a:ext uri="{FF2B5EF4-FFF2-40B4-BE49-F238E27FC236}">
                <a16:creationId xmlns:a16="http://schemas.microsoft.com/office/drawing/2014/main" xmlns="" id="{7DEC9177-F98A-4188-9A1F-D3D0A9A41E3A}"/>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908800" y="3417548"/>
            <a:ext cx="5273964" cy="3453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3193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90027B42-250A-48EB-B272-8C78431B5AFB}"/>
              </a:ext>
            </a:extLst>
          </p:cNvPr>
          <p:cNvSpPr/>
          <p:nvPr/>
        </p:nvSpPr>
        <p:spPr>
          <a:xfrm rot="16200000">
            <a:off x="-2080746" y="2953326"/>
            <a:ext cx="6192981" cy="1006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Times New Roman" panose="02020603050405020304" pitchFamily="18" charset="0"/>
                <a:cs typeface="Times New Roman" panose="02020603050405020304" pitchFamily="18" charset="0"/>
              </a:rPr>
              <a:t>Ùn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tắc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giao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thông</a:t>
            </a:r>
            <a:endParaRPr lang="en-SG" sz="4800" dirty="0">
              <a:latin typeface="Times New Roman" panose="02020603050405020304" pitchFamily="18" charset="0"/>
              <a:cs typeface="Times New Roman" panose="02020603050405020304" pitchFamily="18" charset="0"/>
            </a:endParaRPr>
          </a:p>
        </p:txBody>
      </p:sp>
      <p:pic>
        <p:nvPicPr>
          <p:cNvPr id="6146" name="Picture 2" descr="GÃ³c nhÃ¬n: Ãn táº¯c giao thÃ´ng lá»i khÃ´ng riÃªng dÃ¢n, sao láº¡i ÄÃ²i thu phÃ­?">
            <a:extLst>
              <a:ext uri="{FF2B5EF4-FFF2-40B4-BE49-F238E27FC236}">
                <a16:creationId xmlns:a16="http://schemas.microsoft.com/office/drawing/2014/main" xmlns="" id="{BDC9048B-8399-41EA-A974-18FFF9DF3EA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39909" y="0"/>
            <a:ext cx="5152091" cy="352177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hinh-anh-sung-sot-ve-su-dong-duc-cua-dan-so-the-gioi14">
            <a:extLst>
              <a:ext uri="{FF2B5EF4-FFF2-40B4-BE49-F238E27FC236}">
                <a16:creationId xmlns:a16="http://schemas.microsoft.com/office/drawing/2014/main" xmlns="" id="{7F288E58-D0C8-4C13-A11F-C553B385921C}"/>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22510" y="3456708"/>
            <a:ext cx="5017398" cy="3418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4" descr="Ãn táº¯c, Hiá»p há»i tÃ i xáº¿ dá»± Äá»nh phÃ¡ rÃ o cháº¯n biá»u tÃ¬nh">
            <a:extLst>
              <a:ext uri="{FF2B5EF4-FFF2-40B4-BE49-F238E27FC236}">
                <a16:creationId xmlns:a16="http://schemas.microsoft.com/office/drawing/2014/main" xmlns="" id="{11D5A65E-D72A-42CD-90D7-DA101737D49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039910" y="3428999"/>
            <a:ext cx="5152091" cy="3434727"/>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Láº­p phÆ°Æ¡ng Ã¡n xá»­ lÃ½ 5 &quot;Äiá»m Äen&quot; Ã¹n táº¯c giao thÃ´ng">
            <a:extLst>
              <a:ext uri="{FF2B5EF4-FFF2-40B4-BE49-F238E27FC236}">
                <a16:creationId xmlns:a16="http://schemas.microsoft.com/office/drawing/2014/main" xmlns="" id="{64E119D7-0A2C-462D-BC93-B68E1300CA5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022508" y="1"/>
            <a:ext cx="5017399" cy="34567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378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circle(in)">
                                      <p:cBhvr>
                                        <p:cTn id="12" dur="20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circle(in)">
                                      <p:cBhvr>
                                        <p:cTn id="17" dur="20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circle(in)">
                                      <p:cBhvr>
                                        <p:cTn id="2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8CF6426-73A3-4E3F-BB67-AD2395D8F09B}"/>
              </a:ext>
            </a:extLst>
          </p:cNvPr>
          <p:cNvSpPr/>
          <p:nvPr/>
        </p:nvSpPr>
        <p:spPr>
          <a:xfrm rot="16200000">
            <a:off x="-2165925" y="2925617"/>
            <a:ext cx="6192981" cy="1006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anose="02020603050405020304" pitchFamily="18" charset="0"/>
                <a:cs typeface="Times New Roman" panose="02020603050405020304" pitchFamily="18" charset="0"/>
              </a:rPr>
              <a:t>Ô </a:t>
            </a:r>
            <a:r>
              <a:rPr lang="en-US" sz="4800" dirty="0" err="1">
                <a:latin typeface="Times New Roman" panose="02020603050405020304" pitchFamily="18" charset="0"/>
                <a:cs typeface="Times New Roman" panose="02020603050405020304" pitchFamily="18" charset="0"/>
              </a:rPr>
              <a:t>nhiễm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môi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trường</a:t>
            </a:r>
            <a:endParaRPr lang="en-SG" sz="4800" dirty="0">
              <a:latin typeface="Times New Roman" panose="02020603050405020304" pitchFamily="18" charset="0"/>
              <a:cs typeface="Times New Roman" panose="02020603050405020304" pitchFamily="18" charset="0"/>
            </a:endParaRPr>
          </a:p>
        </p:txBody>
      </p:sp>
      <p:pic>
        <p:nvPicPr>
          <p:cNvPr id="7170" name="Picture 2" descr="Tin Tá»©c NÆ°á»c Ãc Má»i Nháº¥t">
            <a:extLst>
              <a:ext uri="{FF2B5EF4-FFF2-40B4-BE49-F238E27FC236}">
                <a16:creationId xmlns:a16="http://schemas.microsoft.com/office/drawing/2014/main" xmlns="" id="{C0FA5644-BF9A-46CD-B7EB-7E3D5796E1B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25672" y="1"/>
            <a:ext cx="5366326"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NguyÃªn NhÃ¢n mÃ´i trÆ°á»ng bá» Ã´ nhiá»m - HÃ£y Báº£o Vá» MÃ´i TrÆ°á»ng cá»§a ChÃºng Ta">
            <a:extLst>
              <a:ext uri="{FF2B5EF4-FFF2-40B4-BE49-F238E27FC236}">
                <a16:creationId xmlns:a16="http://schemas.microsoft.com/office/drawing/2014/main" xmlns="" id="{74E2C35B-437C-4998-B8FD-F2D4CD3D456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82617" y="-1"/>
            <a:ext cx="5043055"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NÄm 2020: Quyáº¿t liá»t kiá»m soÃ¡t Ã´ nhiá»m mÃ´i trÆ°á»ng | BÃ¡o dÃ¢n sinh">
            <a:extLst>
              <a:ext uri="{FF2B5EF4-FFF2-40B4-BE49-F238E27FC236}">
                <a16:creationId xmlns:a16="http://schemas.microsoft.com/office/drawing/2014/main" xmlns="" id="{2A34C608-4B9D-4132-9468-B78529B4CF64}"/>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82617" y="3429000"/>
            <a:ext cx="5043055" cy="3428999"/>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KHI XE MÃY Xáº¢ KHÃI ÄEN- TRáº®NG- XA NGUYÃN NHÃN CÃCH KHáº®C PHá»¤C">
            <a:extLst>
              <a:ext uri="{FF2B5EF4-FFF2-40B4-BE49-F238E27FC236}">
                <a16:creationId xmlns:a16="http://schemas.microsoft.com/office/drawing/2014/main" xmlns="" id="{1C7A6C4D-B9F0-4701-869E-7CE65A8F01B5}"/>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825671" y="3428999"/>
            <a:ext cx="5366327" cy="3429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16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circle(in)">
                                      <p:cBhvr>
                                        <p:cTn id="12" dur="20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circle(in)">
                                      <p:cBhvr>
                                        <p:cTn id="17" dur="20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circle(in)">
                                      <p:cBhvr>
                                        <p:cTn id="22" dur="2000"/>
                                        <p:tgtEl>
                                          <p:spTgt spid="717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176"/>
                                        </p:tgtEl>
                                        <p:attrNameLst>
                                          <p:attrName>style.visibility</p:attrName>
                                        </p:attrNameLst>
                                      </p:cBhvr>
                                      <p:to>
                                        <p:strVal val="visible"/>
                                      </p:to>
                                    </p:set>
                                    <p:animEffect transition="in" filter="circle(in)">
                                      <p:cBhvr>
                                        <p:cTn id="27"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8CF6426-73A3-4E3F-BB67-AD2395D8F09B}"/>
              </a:ext>
            </a:extLst>
          </p:cNvPr>
          <p:cNvSpPr/>
          <p:nvPr/>
        </p:nvSpPr>
        <p:spPr>
          <a:xfrm rot="16200000">
            <a:off x="-1984085" y="2912339"/>
            <a:ext cx="6192981" cy="10517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Times New Roman" panose="02020603050405020304" pitchFamily="18" charset="0"/>
                <a:cs typeface="Times New Roman" panose="02020603050405020304" pitchFamily="18" charset="0"/>
              </a:rPr>
              <a:t>Nghèo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đói</a:t>
            </a:r>
            <a:endParaRPr lang="en-SG" sz="4800" dirty="0">
              <a:latin typeface="Times New Roman" panose="02020603050405020304" pitchFamily="18" charset="0"/>
              <a:cs typeface="Times New Roman" panose="02020603050405020304" pitchFamily="18" charset="0"/>
            </a:endParaRPr>
          </a:p>
        </p:txBody>
      </p:sp>
      <p:pic>
        <p:nvPicPr>
          <p:cNvPr id="3" name="Picture 3" descr="d-1">
            <a:extLst>
              <a:ext uri="{FF2B5EF4-FFF2-40B4-BE49-F238E27FC236}">
                <a16:creationId xmlns:a16="http://schemas.microsoft.com/office/drawing/2014/main" xmlns="" id="{7956F988-0690-4A20-BD9A-6C37A630989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22836" y="-18474"/>
            <a:ext cx="4962235" cy="345671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Em be">
            <a:extLst>
              <a:ext uri="{FF2B5EF4-FFF2-40B4-BE49-F238E27FC236}">
                <a16:creationId xmlns:a16="http://schemas.microsoft.com/office/drawing/2014/main" xmlns="" id="{309F6F05-10BC-441A-B6C5-3C50D954384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02873" y="3438238"/>
            <a:ext cx="5010727" cy="341976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descr="Em be Sudan">
            <a:extLst>
              <a:ext uri="{FF2B5EF4-FFF2-40B4-BE49-F238E27FC236}">
                <a16:creationId xmlns:a16="http://schemas.microsoft.com/office/drawing/2014/main" xmlns="" id="{A006CE28-4372-4880-B6BB-38A001FEE976}"/>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213600" y="3429000"/>
            <a:ext cx="4991099" cy="343823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d3">
            <a:extLst>
              <a:ext uri="{FF2B5EF4-FFF2-40B4-BE49-F238E27FC236}">
                <a16:creationId xmlns:a16="http://schemas.microsoft.com/office/drawing/2014/main" xmlns="" id="{BDD37D62-C912-4FA5-A240-905C5E51A0D7}"/>
              </a:ext>
            </a:extLst>
          </p:cNvPr>
          <p:cNvPicPr>
            <a:picLocks noChangeAspect="1" noChangeArrowheads="1"/>
          </p:cNvPicPr>
          <p:nvPr/>
        </p:nvPicPr>
        <p:blipFill>
          <a:blip r:embed="rId6">
            <a:lum bright="10000" contrast="20000"/>
            <a:extLst>
              <a:ext uri="{28A0092B-C50C-407E-A947-70E740481C1C}">
                <a14:useLocalDpi xmlns:a14="http://schemas.microsoft.com/office/drawing/2010/main" xmlns="" val="0"/>
              </a:ext>
            </a:extLst>
          </a:blip>
          <a:srcRect/>
          <a:stretch>
            <a:fillRect/>
          </a:stretch>
        </p:blipFill>
        <p:spPr bwMode="auto">
          <a:xfrm>
            <a:off x="2202873" y="0"/>
            <a:ext cx="5019963" cy="34382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a:extLst>
              <a:ext uri="{FF2B5EF4-FFF2-40B4-BE49-F238E27FC236}">
                <a16:creationId xmlns:a16="http://schemas.microsoft.com/office/drawing/2014/main" xmlns="" id="{165E5452-E2EC-46ED-81B5-C90C62F07E9A}"/>
              </a:ext>
            </a:extLst>
          </p:cNvPr>
          <p:cNvGrpSpPr/>
          <p:nvPr/>
        </p:nvGrpSpPr>
        <p:grpSpPr>
          <a:xfrm>
            <a:off x="2202873" y="-1"/>
            <a:ext cx="10032167" cy="6871858"/>
            <a:chOff x="2364508" y="-1"/>
            <a:chExt cx="9835100" cy="6138994"/>
          </a:xfrm>
        </p:grpSpPr>
        <p:pic>
          <p:nvPicPr>
            <p:cNvPr id="8" name="Picture 3" descr="153150_98">
              <a:extLst>
                <a:ext uri="{FF2B5EF4-FFF2-40B4-BE49-F238E27FC236}">
                  <a16:creationId xmlns:a16="http://schemas.microsoft.com/office/drawing/2014/main" xmlns="" id="{37FA5249-E4E8-4FE8-8E54-92E24AF4BC39}"/>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278254" y="-1"/>
              <a:ext cx="4913745" cy="4700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153131_97">
              <a:extLst>
                <a:ext uri="{FF2B5EF4-FFF2-40B4-BE49-F238E27FC236}">
                  <a16:creationId xmlns:a16="http://schemas.microsoft.com/office/drawing/2014/main" xmlns="" id="{E8D7F8C3-85BA-4A7E-976B-E39B53FE83EC}"/>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364508" y="-1"/>
              <a:ext cx="4913745" cy="4700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5">
              <a:extLst>
                <a:ext uri="{FF2B5EF4-FFF2-40B4-BE49-F238E27FC236}">
                  <a16:creationId xmlns:a16="http://schemas.microsoft.com/office/drawing/2014/main" xmlns="" id="{81BE8E3C-8528-4225-BC35-B9FAAFDD0955}"/>
                </a:ext>
              </a:extLst>
            </p:cNvPr>
            <p:cNvSpPr txBox="1">
              <a:spLocks noChangeArrowheads="1"/>
            </p:cNvSpPr>
            <p:nvPr/>
          </p:nvSpPr>
          <p:spPr bwMode="auto">
            <a:xfrm>
              <a:off x="2372116" y="4692443"/>
              <a:ext cx="9827492" cy="1446550"/>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4400" b="1" dirty="0" err="1"/>
                <a:t>Một</a:t>
              </a:r>
              <a:r>
                <a:rPr lang="en-US" altLang="en-US" sz="4400" b="1" dirty="0"/>
                <a:t> </a:t>
              </a:r>
              <a:r>
                <a:rPr lang="en-US" altLang="en-US" sz="4400" b="1" dirty="0" err="1"/>
                <a:t>em</a:t>
              </a:r>
              <a:r>
                <a:rPr lang="en-US" altLang="en-US" sz="4400" b="1" dirty="0"/>
                <a:t> bé </a:t>
              </a:r>
              <a:r>
                <a:rPr lang="en-US" altLang="en-US" sz="4400" b="1" dirty="0" err="1"/>
                <a:t>Ấn</a:t>
              </a:r>
              <a:r>
                <a:rPr lang="en-US" altLang="en-US" sz="4400" b="1" dirty="0"/>
                <a:t> </a:t>
              </a:r>
              <a:r>
                <a:rPr lang="en-US" altLang="en-US" sz="4400" b="1" dirty="0" err="1"/>
                <a:t>Đô</a:t>
              </a:r>
              <a:r>
                <a:rPr lang="en-US" altLang="en-US" sz="4400" b="1" dirty="0"/>
                <a:t>̣ </a:t>
              </a:r>
              <a:r>
                <a:rPr lang="en-US" altLang="en-US" sz="4400" b="1" dirty="0" err="1"/>
                <a:t>đói</a:t>
              </a:r>
              <a:r>
                <a:rPr lang="en-US" altLang="en-US" sz="4400" b="1" dirty="0"/>
                <a:t> quá </a:t>
              </a:r>
              <a:r>
                <a:rPr lang="en-US" altLang="en-US" sz="4400" b="1" dirty="0" err="1"/>
                <a:t>phải</a:t>
              </a:r>
              <a:r>
                <a:rPr lang="en-US" altLang="en-US" sz="4400" b="1" dirty="0"/>
                <a:t> </a:t>
              </a:r>
              <a:r>
                <a:rPr lang="en-US" altLang="en-US" sz="4400" b="1" dirty="0" err="1"/>
                <a:t>bú</a:t>
              </a:r>
              <a:r>
                <a:rPr lang="en-US" altLang="en-US" sz="4400" b="1" dirty="0"/>
                <a:t> </a:t>
              </a:r>
              <a:r>
                <a:rPr lang="en-US" altLang="en-US" sz="4400" b="1" dirty="0" err="1"/>
                <a:t>sữa</a:t>
              </a:r>
              <a:r>
                <a:rPr lang="en-US" altLang="en-US" sz="4400" b="1" dirty="0"/>
                <a:t> </a:t>
              </a:r>
              <a:r>
                <a:rPr lang="en-US" altLang="en-US" sz="4400" b="1" dirty="0" err="1"/>
                <a:t>của</a:t>
              </a:r>
              <a:r>
                <a:rPr lang="en-US" altLang="en-US" sz="4400" b="1" dirty="0"/>
                <a:t> </a:t>
              </a:r>
              <a:r>
                <a:rPr lang="en-US" altLang="en-US" sz="4400" b="1" dirty="0" err="1"/>
                <a:t>chó</a:t>
              </a:r>
              <a:endParaRPr lang="en-US" altLang="en-US" sz="4400" b="1" dirty="0"/>
            </a:p>
          </p:txBody>
        </p:sp>
      </p:grpSp>
      <p:pic>
        <p:nvPicPr>
          <p:cNvPr id="11" name="Picture 8" descr="Káº¿t quáº£ hÃ¬nh áº£nh cho khu á» chuá»t á» áº¥n Äá»">
            <a:extLst>
              <a:ext uri="{FF2B5EF4-FFF2-40B4-BE49-F238E27FC236}">
                <a16:creationId xmlns:a16="http://schemas.microsoft.com/office/drawing/2014/main" xmlns="" id="{548259A1-3E80-40BE-BDA6-4396C242D900}"/>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201397" y="4593"/>
            <a:ext cx="9979961" cy="6831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6">
            <a:extLst>
              <a:ext uri="{FF2B5EF4-FFF2-40B4-BE49-F238E27FC236}">
                <a16:creationId xmlns:a16="http://schemas.microsoft.com/office/drawing/2014/main" xmlns="" id="{83C95D7D-253A-40B1-BC56-B8A4E9BDE1B9}"/>
              </a:ext>
            </a:extLst>
          </p:cNvPr>
          <p:cNvSpPr txBox="1">
            <a:spLocks noChangeArrowheads="1"/>
          </p:cNvSpPr>
          <p:nvPr/>
        </p:nvSpPr>
        <p:spPr bwMode="auto">
          <a:xfrm>
            <a:off x="2201397" y="779"/>
            <a:ext cx="5866785" cy="584775"/>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3200" b="1" dirty="0" err="1"/>
              <a:t>Khu</a:t>
            </a:r>
            <a:r>
              <a:rPr lang="en-US" altLang="en-US" sz="3200" b="1" dirty="0"/>
              <a:t> ổ </a:t>
            </a:r>
            <a:r>
              <a:rPr lang="en-US" altLang="en-US" sz="3200" b="1" dirty="0" err="1"/>
              <a:t>chuột</a:t>
            </a:r>
            <a:r>
              <a:rPr lang="en-US" altLang="en-US" sz="3200" b="1" dirty="0"/>
              <a:t> ở </a:t>
            </a:r>
            <a:r>
              <a:rPr lang="en-US" altLang="en-US" sz="3200" b="1" dirty="0" err="1"/>
              <a:t>Ấn</a:t>
            </a:r>
            <a:r>
              <a:rPr lang="en-US" altLang="en-US" sz="3200" b="1" dirty="0"/>
              <a:t> </a:t>
            </a:r>
            <a:r>
              <a:rPr lang="en-US" altLang="en-US" sz="3200" b="1" dirty="0" err="1"/>
              <a:t>Độ</a:t>
            </a:r>
            <a:endParaRPr lang="en-US" altLang="en-US" sz="3200" b="1" dirty="0"/>
          </a:p>
        </p:txBody>
      </p:sp>
      <p:pic>
        <p:nvPicPr>
          <p:cNvPr id="15" name="Picture 8" descr="Káº¿t quáº£ hÃ¬nh áº£nh cho khu á» chuá»t á» viá»t nam">
            <a:extLst>
              <a:ext uri="{FF2B5EF4-FFF2-40B4-BE49-F238E27FC236}">
                <a16:creationId xmlns:a16="http://schemas.microsoft.com/office/drawing/2014/main" xmlns="" id="{C2DEE286-C1D3-4A22-B5CD-618AFBB6ECDC}"/>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2173815" y="-18474"/>
            <a:ext cx="10053464" cy="6868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 Box 6">
            <a:extLst>
              <a:ext uri="{FF2B5EF4-FFF2-40B4-BE49-F238E27FC236}">
                <a16:creationId xmlns:a16="http://schemas.microsoft.com/office/drawing/2014/main" xmlns="" id="{D16F25EA-D7C0-4013-A114-BC85339D9BE1}"/>
              </a:ext>
            </a:extLst>
          </p:cNvPr>
          <p:cNvSpPr txBox="1">
            <a:spLocks noChangeArrowheads="1"/>
          </p:cNvSpPr>
          <p:nvPr/>
        </p:nvSpPr>
        <p:spPr bwMode="auto">
          <a:xfrm>
            <a:off x="2210633" y="6242336"/>
            <a:ext cx="2991428" cy="584775"/>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3200" b="1" dirty="0" err="1"/>
              <a:t>Và</a:t>
            </a:r>
            <a:r>
              <a:rPr lang="en-US" altLang="en-US" sz="3200" b="1" dirty="0"/>
              <a:t> ở </a:t>
            </a:r>
            <a:r>
              <a:rPr lang="en-US" altLang="en-US" sz="3200" b="1" dirty="0" err="1"/>
              <a:t>Việt</a:t>
            </a:r>
            <a:r>
              <a:rPr lang="en-US" altLang="en-US" sz="3200" b="1" dirty="0"/>
              <a:t> Nam </a:t>
            </a:r>
          </a:p>
        </p:txBody>
      </p:sp>
    </p:spTree>
    <p:extLst>
      <p:ext uri="{BB962C8B-B14F-4D97-AF65-F5344CB8AC3E}">
        <p14:creationId xmlns:p14="http://schemas.microsoft.com/office/powerpoint/2010/main" xmlns="" val="36423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par>
                                <p:cTn id="32" presetID="6" presetClass="entr" presetSubtype="1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000"/>
                                        <p:tgtEl>
                                          <p:spTgt spid="16"/>
                                        </p:tgtEl>
                                      </p:cBhvr>
                                    </p:animEffect>
                                  </p:childTnLst>
                                </p:cTn>
                              </p:par>
                              <p:par>
                                <p:cTn id="40" presetID="6"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1BB7E99-57AA-4128-97B9-A706F64F50B8}"/>
              </a:ext>
            </a:extLst>
          </p:cNvPr>
          <p:cNvSpPr/>
          <p:nvPr/>
        </p:nvSpPr>
        <p:spPr>
          <a:xfrm rot="16200000">
            <a:off x="-1581672" y="2607017"/>
            <a:ext cx="6192981" cy="1643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Kinh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tế</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chậm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triển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nghiệp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tăng</a:t>
            </a:r>
            <a:endParaRPr lang="en-SG" sz="4000" b="1" dirty="0">
              <a:latin typeface="Times New Roman" panose="02020603050405020304" pitchFamily="18" charset="0"/>
              <a:cs typeface="Times New Roman" panose="02020603050405020304" pitchFamily="18" charset="0"/>
            </a:endParaRPr>
          </a:p>
        </p:txBody>
      </p:sp>
      <p:pic>
        <p:nvPicPr>
          <p:cNvPr id="4" name="Picture 3" descr="Káº¿t quáº£ hÃ¬nh áº£nh cho tháº¥t nghiá»p">
            <a:extLst>
              <a:ext uri="{FF2B5EF4-FFF2-40B4-BE49-F238E27FC236}">
                <a16:creationId xmlns:a16="http://schemas.microsoft.com/office/drawing/2014/main" xmlns="" id="{269DD323-B252-4C69-AF12-93F938A845D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499" y="0"/>
            <a:ext cx="9334499" cy="6848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4" descr="Káº¿t quáº£ hÃ¬nh áº£nh cho lao Äá»ng xin viá»c lÃ m">
            <a:extLst>
              <a:ext uri="{FF2B5EF4-FFF2-40B4-BE49-F238E27FC236}">
                <a16:creationId xmlns:a16="http://schemas.microsoft.com/office/drawing/2014/main" xmlns="" id="{704A5878-D778-4606-8B0D-296441F5BDD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499" y="18596"/>
            <a:ext cx="9334498" cy="6839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3793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8CF6426-73A3-4E3F-BB67-AD2395D8F09B}"/>
              </a:ext>
            </a:extLst>
          </p:cNvPr>
          <p:cNvSpPr/>
          <p:nvPr/>
        </p:nvSpPr>
        <p:spPr>
          <a:xfrm rot="16200000">
            <a:off x="-1900272" y="2925618"/>
            <a:ext cx="6192981" cy="1006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Chất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lượng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cuộc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sống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thấp</a:t>
            </a:r>
            <a:endParaRPr lang="en-SG" sz="4000" b="1" dirty="0">
              <a:latin typeface="Times New Roman" panose="02020603050405020304" pitchFamily="18" charset="0"/>
              <a:cs typeface="Times New Roman" panose="02020603050405020304" pitchFamily="18" charset="0"/>
            </a:endParaRPr>
          </a:p>
        </p:txBody>
      </p:sp>
      <p:pic>
        <p:nvPicPr>
          <p:cNvPr id="11" name="Picture 4" descr="ANd9GcSqhstSxgtus49o_2VhV_sy3Nto3RrirntqqLLJdYPDcjMHJqP3">
            <a:extLst>
              <a:ext uri="{FF2B5EF4-FFF2-40B4-BE49-F238E27FC236}">
                <a16:creationId xmlns:a16="http://schemas.microsoft.com/office/drawing/2014/main" xmlns="" id="{8595A674-3AF5-4DEB-ADFB-F2A6538AF6A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37638" y="0"/>
            <a:ext cx="5135833" cy="3099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Káº¿t quáº£ hÃ¬nh áº£nh cho bá»nh viá»n quÃ¡ táº£i">
            <a:extLst>
              <a:ext uri="{FF2B5EF4-FFF2-40B4-BE49-F238E27FC236}">
                <a16:creationId xmlns:a16="http://schemas.microsoft.com/office/drawing/2014/main" xmlns="" id="{B70357E1-461D-41D4-B975-34183C1C646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44826" y="3099183"/>
            <a:ext cx="5647174" cy="3758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a:extLst>
              <a:ext uri="{FF2B5EF4-FFF2-40B4-BE49-F238E27FC236}">
                <a16:creationId xmlns:a16="http://schemas.microsoft.com/office/drawing/2014/main" xmlns="" id="{3A5C8B2A-3170-4ECF-BCF2-737B71D0A140}"/>
              </a:ext>
            </a:extLst>
          </p:cNvPr>
          <p:cNvSpPr txBox="1"/>
          <p:nvPr/>
        </p:nvSpPr>
        <p:spPr>
          <a:xfrm flipH="1">
            <a:off x="7786221" y="808074"/>
            <a:ext cx="3800079" cy="1200329"/>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Chăm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đ</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ợc</a:t>
            </a:r>
            <a:r>
              <a:rPr lang="en-US" sz="3600" dirty="0">
                <a:latin typeface="Times New Roman" panose="02020603050405020304" pitchFamily="18" charset="0"/>
                <a:cs typeface="Times New Roman" panose="02020603050405020304" pitchFamily="18" charset="0"/>
              </a:rPr>
              <a:t> chu </a:t>
            </a:r>
            <a:r>
              <a:rPr lang="en-US" sz="3600" dirty="0" err="1">
                <a:latin typeface="Times New Roman" panose="02020603050405020304" pitchFamily="18" charset="0"/>
                <a:cs typeface="Times New Roman" panose="02020603050405020304" pitchFamily="18" charset="0"/>
              </a:rPr>
              <a:t>đáo</a:t>
            </a:r>
            <a:r>
              <a:rPr lang="en-US" sz="3600" dirty="0">
                <a:latin typeface="Times New Roman" panose="02020603050405020304" pitchFamily="18" charset="0"/>
                <a:cs typeface="Times New Roman" panose="02020603050405020304" pitchFamily="18" charset="0"/>
              </a:rPr>
              <a:t> </a:t>
            </a:r>
            <a:endParaRPr lang="en-SG" sz="3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C8E4FACF-290A-4C75-B3F4-284D110E765C}"/>
              </a:ext>
            </a:extLst>
          </p:cNvPr>
          <p:cNvSpPr txBox="1"/>
          <p:nvPr/>
        </p:nvSpPr>
        <p:spPr>
          <a:xfrm flipH="1">
            <a:off x="2451878" y="4606798"/>
            <a:ext cx="3800079"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Bệnh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tải</a:t>
            </a:r>
            <a:endParaRPr lang="en-SG"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035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177A4EE5-7F36-4E5D-BC43-A6A53B506D28}"/>
              </a:ext>
            </a:extLst>
          </p:cNvPr>
          <p:cNvSpPr/>
          <p:nvPr/>
        </p:nvSpPr>
        <p:spPr>
          <a:xfrm>
            <a:off x="4772026" y="2581275"/>
            <a:ext cx="7419976" cy="3600450"/>
          </a:xfrm>
          <a:prstGeom prst="rect">
            <a:avLst/>
          </a:prstGeom>
          <a:gradFill flip="none" rotWithShape="1">
            <a:gsLst>
              <a:gs pos="0">
                <a:schemeClr val="accent1">
                  <a:lumMod val="5000"/>
                  <a:lumOff val="95000"/>
                  <a:alpha val="0"/>
                </a:schemeClr>
              </a:gs>
              <a:gs pos="30000">
                <a:schemeClr val="accent1">
                  <a:lumMod val="80000"/>
                  <a:lumOff val="20000"/>
                </a:schemeClr>
              </a:gs>
              <a:gs pos="100000">
                <a:schemeClr val="accent1">
                  <a:lumMod val="90000"/>
                  <a:lumOff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7">
            <a:extLst>
              <a:ext uri="{FF2B5EF4-FFF2-40B4-BE49-F238E27FC236}">
                <a16:creationId xmlns:a16="http://schemas.microsoft.com/office/drawing/2014/main" xmlns="" id="{601F6B29-A092-4F36-9C6C-B0CE27553B46}"/>
              </a:ext>
            </a:extLst>
          </p:cNvPr>
          <p:cNvSpPr/>
          <p:nvPr/>
        </p:nvSpPr>
        <p:spPr>
          <a:xfrm>
            <a:off x="9778716" y="365721"/>
            <a:ext cx="1883231" cy="733406"/>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0" dirty="0" err="1">
                <a:solidFill>
                  <a:srgbClr val="FF0000"/>
                </a:solidFill>
                <a:latin typeface="#9Slide05 Hummingbird" panose="02000505000000020002" pitchFamily="2" charset="0"/>
                <a:cs typeface="Times New Roman" panose="02020603050405020304" pitchFamily="18" charset="0"/>
              </a:rPr>
              <a:t>HaPu</a:t>
            </a:r>
            <a:endParaRPr lang="ko-KR" altLang="en-US" sz="5000" dirty="0">
              <a:solidFill>
                <a:srgbClr val="FF0000"/>
              </a:solidFill>
              <a:latin typeface="#9Slide05 Hummingbird" panose="02000505000000020002" pitchFamily="2" charset="0"/>
              <a:cs typeface="Times New Roman" panose="02020603050405020304" pitchFamily="18" charset="0"/>
            </a:endParaRPr>
          </a:p>
        </p:txBody>
      </p:sp>
      <p:sp>
        <p:nvSpPr>
          <p:cNvPr id="2" name="TextBox 1">
            <a:extLst>
              <a:ext uri="{FF2B5EF4-FFF2-40B4-BE49-F238E27FC236}">
                <a16:creationId xmlns:a16="http://schemas.microsoft.com/office/drawing/2014/main" xmlns="" id="{D3CAA1A4-9F38-4A26-A28E-74BAB4EE6EA9}"/>
              </a:ext>
            </a:extLst>
          </p:cNvPr>
          <p:cNvSpPr txBox="1"/>
          <p:nvPr/>
        </p:nvSpPr>
        <p:spPr>
          <a:xfrm flipH="1">
            <a:off x="5902037" y="3070082"/>
            <a:ext cx="5477626" cy="3046988"/>
          </a:xfrm>
          <a:prstGeom prst="rect">
            <a:avLst/>
          </a:prstGeom>
          <a:noFill/>
        </p:spPr>
        <p:txBody>
          <a:bodyPr wrap="square" rtlCol="0">
            <a:spAutoFit/>
          </a:bodyPr>
          <a:lstStyle/>
          <a:p>
            <a:pPr algn="ctr"/>
            <a:r>
              <a:rPr lang="en-US" sz="9600" dirty="0" err="1">
                <a:latin typeface="#9Slide03 Arima Madurai Black" panose="00000A00000000000000" pitchFamily="2" charset="0"/>
                <a:cs typeface="#9Slide03 Arima Madurai Black" panose="00000A00000000000000" pitchFamily="2" charset="0"/>
              </a:rPr>
              <a:t>Bài</a:t>
            </a:r>
            <a:r>
              <a:rPr lang="en-US" sz="9600" dirty="0">
                <a:latin typeface="#9Slide03 Arima Madurai Black" panose="00000A00000000000000" pitchFamily="2" charset="0"/>
                <a:cs typeface="#9Slide03 Arima Madurai Black" panose="00000A00000000000000" pitchFamily="2" charset="0"/>
              </a:rPr>
              <a:t> </a:t>
            </a:r>
            <a:r>
              <a:rPr lang="en-US" sz="9600" dirty="0" err="1">
                <a:latin typeface="#9Slide03 Arima Madurai Black" panose="00000A00000000000000" pitchFamily="2" charset="0"/>
                <a:cs typeface="#9Slide03 Arima Madurai Black" panose="00000A00000000000000" pitchFamily="2" charset="0"/>
              </a:rPr>
              <a:t>toán</a:t>
            </a:r>
            <a:r>
              <a:rPr lang="en-US" sz="9600" dirty="0">
                <a:latin typeface="#9Slide03 Arima Madurai Black" panose="00000A00000000000000" pitchFamily="2" charset="0"/>
                <a:cs typeface="#9Slide03 Arima Madurai Black" panose="00000A00000000000000" pitchFamily="2" charset="0"/>
              </a:rPr>
              <a:t> </a:t>
            </a:r>
            <a:r>
              <a:rPr lang="en-US" sz="9600" dirty="0" err="1">
                <a:latin typeface="#9Slide03 Arima Madurai Black" panose="00000A00000000000000" pitchFamily="2" charset="0"/>
                <a:cs typeface="#9Slide03 Arima Madurai Black" panose="00000A00000000000000" pitchFamily="2" charset="0"/>
              </a:rPr>
              <a:t>dân</a:t>
            </a:r>
            <a:r>
              <a:rPr lang="en-US" sz="9600" dirty="0">
                <a:latin typeface="#9Slide03 Arima Madurai Black" panose="00000A00000000000000" pitchFamily="2" charset="0"/>
                <a:cs typeface="#9Slide03 Arima Madurai Black" panose="00000A00000000000000" pitchFamily="2" charset="0"/>
              </a:rPr>
              <a:t> </a:t>
            </a:r>
            <a:r>
              <a:rPr lang="en-US" sz="9600" dirty="0" err="1">
                <a:latin typeface="#9Slide03 Arima Madurai Black" panose="00000A00000000000000" pitchFamily="2" charset="0"/>
                <a:cs typeface="#9Slide03 Arima Madurai Black" panose="00000A00000000000000" pitchFamily="2" charset="0"/>
              </a:rPr>
              <a:t>số</a:t>
            </a:r>
            <a:endParaRPr lang="en-SG" sz="9600" dirty="0">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xmlns="" val="100775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3535F06-F4E0-4D63-8B9B-69A52A48A5D0}"/>
              </a:ext>
            </a:extLst>
          </p:cNvPr>
          <p:cNvSpPr/>
          <p:nvPr/>
        </p:nvSpPr>
        <p:spPr>
          <a:xfrm>
            <a:off x="0" y="5578763"/>
            <a:ext cx="12192000" cy="1325418"/>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26939A9F-BF19-4BA6-9466-B83FFEC82439}"/>
              </a:ext>
            </a:extLst>
          </p:cNvPr>
          <p:cNvSpPr/>
          <p:nvPr/>
        </p:nvSpPr>
        <p:spPr>
          <a:xfrm>
            <a:off x="0" y="5684981"/>
            <a:ext cx="12192000" cy="1103745"/>
          </a:xfrm>
          <a:prstGeom prst="rect">
            <a:avLst/>
          </a:prstGeom>
          <a:solidFill>
            <a:schemeClr val="accent3">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9Slide03 Arima Madurai Black" panose="00000A00000000000000" pitchFamily="2" charset="0"/>
                <a:cs typeface="#9Slide03 Arima Madurai Black" panose="00000A00000000000000" pitchFamily="2" charset="0"/>
              </a:rPr>
              <a:t>3. </a:t>
            </a:r>
            <a:r>
              <a:rPr lang="en-US" sz="4800" dirty="0" err="1">
                <a:solidFill>
                  <a:srgbClr val="FF0000"/>
                </a:solidFill>
                <a:latin typeface="#9Slide03 Arima Madurai Black" panose="00000A00000000000000" pitchFamily="2" charset="0"/>
                <a:cs typeface="#9Slide03 Arima Madurai Black" panose="00000A00000000000000" pitchFamily="2" charset="0"/>
              </a:rPr>
              <a:t>B</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iện</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pháp</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giảm</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gia</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tăng</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dân</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số</a:t>
            </a:r>
            <a:endParaRPr lang="en-US" sz="4800"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xmlns="" val="267926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xmlns="" id="{D9A15FDC-99E3-419B-8BC2-12AF89103D11}"/>
              </a:ext>
            </a:extLst>
          </p:cNvPr>
          <p:cNvGrpSpPr/>
          <p:nvPr/>
        </p:nvGrpSpPr>
        <p:grpSpPr>
          <a:xfrm>
            <a:off x="7544161" y="0"/>
            <a:ext cx="4664052" cy="6874730"/>
            <a:chOff x="7544161" y="0"/>
            <a:chExt cx="4664052" cy="6874730"/>
          </a:xfrm>
        </p:grpSpPr>
        <p:sp>
          <p:nvSpPr>
            <p:cNvPr id="111" name="Freeform: Shape 110">
              <a:extLst>
                <a:ext uri="{FF2B5EF4-FFF2-40B4-BE49-F238E27FC236}">
                  <a16:creationId xmlns:a16="http://schemas.microsoft.com/office/drawing/2014/main" xmlns="" id="{61160D77-E774-4955-AC6F-A8DE414533C5}"/>
                </a:ext>
              </a:extLst>
            </p:cNvPr>
            <p:cNvSpPr/>
            <p:nvPr/>
          </p:nvSpPr>
          <p:spPr>
            <a:xfrm flipH="1">
              <a:off x="7590661" y="181525"/>
              <a:ext cx="4397702" cy="5595588"/>
            </a:xfrm>
            <a:custGeom>
              <a:avLst/>
              <a:gdLst>
                <a:gd name="connsiteX0" fmla="*/ 4096716 w 4377224"/>
                <a:gd name="connsiteY0" fmla="*/ 5016915 h 5569532"/>
                <a:gd name="connsiteX1" fmla="*/ 3843761 w 4377224"/>
                <a:gd name="connsiteY1" fmla="*/ 5091141 h 5569532"/>
                <a:gd name="connsiteX2" fmla="*/ 3793755 w 4377224"/>
                <a:gd name="connsiteY2" fmla="*/ 5184901 h 5569532"/>
                <a:gd name="connsiteX3" fmla="*/ 3806258 w 4377224"/>
                <a:gd name="connsiteY3" fmla="*/ 5316164 h 5569532"/>
                <a:gd name="connsiteX4" fmla="*/ 3807821 w 4377224"/>
                <a:gd name="connsiteY4" fmla="*/ 5380233 h 5569532"/>
                <a:gd name="connsiteX5" fmla="*/ 3821885 w 4377224"/>
                <a:gd name="connsiteY5" fmla="*/ 5484932 h 5569532"/>
                <a:gd name="connsiteX6" fmla="*/ 3834385 w 4377224"/>
                <a:gd name="connsiteY6" fmla="*/ 5486496 h 5569532"/>
                <a:gd name="connsiteX7" fmla="*/ 3931271 w 4377224"/>
                <a:gd name="connsiteY7" fmla="*/ 5498996 h 5569532"/>
                <a:gd name="connsiteX8" fmla="*/ 4359438 w 4377224"/>
                <a:gd name="connsiteY8" fmla="*/ 5564629 h 5569532"/>
                <a:gd name="connsiteX9" fmla="*/ 4368814 w 4377224"/>
                <a:gd name="connsiteY9" fmla="*/ 5566189 h 5569532"/>
                <a:gd name="connsiteX10" fmla="*/ 4370378 w 4377224"/>
                <a:gd name="connsiteY10" fmla="*/ 5370857 h 5569532"/>
                <a:gd name="connsiteX11" fmla="*/ 4368814 w 4377224"/>
                <a:gd name="connsiteY11" fmla="*/ 5188027 h 5569532"/>
                <a:gd name="connsiteX12" fmla="*/ 4348498 w 4377224"/>
                <a:gd name="connsiteY12" fmla="*/ 5130208 h 5569532"/>
                <a:gd name="connsiteX13" fmla="*/ 4096716 w 4377224"/>
                <a:gd name="connsiteY13" fmla="*/ 5016915 h 5569532"/>
                <a:gd name="connsiteX14" fmla="*/ 443414 w 4377224"/>
                <a:gd name="connsiteY14" fmla="*/ 3369092 h 5569532"/>
                <a:gd name="connsiteX15" fmla="*/ 223078 w 4377224"/>
                <a:gd name="connsiteY15" fmla="*/ 3403469 h 5569532"/>
                <a:gd name="connsiteX16" fmla="*/ 7432 w 4377224"/>
                <a:gd name="connsiteY16" fmla="*/ 3489415 h 5569532"/>
                <a:gd name="connsiteX17" fmla="*/ 93378 w 4377224"/>
                <a:gd name="connsiteY17" fmla="*/ 4122291 h 5569532"/>
                <a:gd name="connsiteX18" fmla="*/ 238705 w 4377224"/>
                <a:gd name="connsiteY18" fmla="*/ 4192610 h 5569532"/>
                <a:gd name="connsiteX19" fmla="*/ 288711 w 4377224"/>
                <a:gd name="connsiteY19" fmla="*/ 4178547 h 5569532"/>
                <a:gd name="connsiteX20" fmla="*/ 404347 w 4377224"/>
                <a:gd name="connsiteY20" fmla="*/ 4137917 h 5569532"/>
                <a:gd name="connsiteX21" fmla="*/ 616870 w 4377224"/>
                <a:gd name="connsiteY21" fmla="*/ 4041034 h 5569532"/>
                <a:gd name="connsiteX22" fmla="*/ 474667 w 4377224"/>
                <a:gd name="connsiteY22" fmla="*/ 4028531 h 5569532"/>
                <a:gd name="connsiteX23" fmla="*/ 434037 w 4377224"/>
                <a:gd name="connsiteY23" fmla="*/ 3989465 h 5569532"/>
                <a:gd name="connsiteX24" fmla="*/ 387158 w 4377224"/>
                <a:gd name="connsiteY24" fmla="*/ 3476915 h 5569532"/>
                <a:gd name="connsiteX25" fmla="*/ 443414 w 4377224"/>
                <a:gd name="connsiteY25" fmla="*/ 3369092 h 5569532"/>
                <a:gd name="connsiteX26" fmla="*/ 1291941 w 4377224"/>
                <a:gd name="connsiteY26" fmla="*/ 0 h 5569532"/>
                <a:gd name="connsiteX27" fmla="*/ 1177868 w 4377224"/>
                <a:gd name="connsiteY27" fmla="*/ 98447 h 5569532"/>
                <a:gd name="connsiteX28" fmla="*/ 1140363 w 4377224"/>
                <a:gd name="connsiteY28" fmla="*/ 217209 h 5569532"/>
                <a:gd name="connsiteX29" fmla="*/ 1220059 w 4377224"/>
                <a:gd name="connsiteY29" fmla="*/ 309406 h 5569532"/>
                <a:gd name="connsiteX30" fmla="*/ 1351321 w 4377224"/>
                <a:gd name="connsiteY30" fmla="*/ 482861 h 5569532"/>
                <a:gd name="connsiteX31" fmla="*/ 1874812 w 4377224"/>
                <a:gd name="connsiteY31" fmla="*/ 1723611 h 5569532"/>
                <a:gd name="connsiteX32" fmla="*/ 1977948 w 4377224"/>
                <a:gd name="connsiteY32" fmla="*/ 2243977 h 5569532"/>
                <a:gd name="connsiteX33" fmla="*/ 2084210 w 4377224"/>
                <a:gd name="connsiteY33" fmla="*/ 2873727 h 5569532"/>
                <a:gd name="connsiteX34" fmla="*/ 2181093 w 4377224"/>
                <a:gd name="connsiteY34" fmla="*/ 3817572 h 5569532"/>
                <a:gd name="connsiteX35" fmla="*/ 2213909 w 4377224"/>
                <a:gd name="connsiteY35" fmla="*/ 4425448 h 5569532"/>
                <a:gd name="connsiteX36" fmla="*/ 2218596 w 4377224"/>
                <a:gd name="connsiteY36" fmla="*/ 4514518 h 5569532"/>
                <a:gd name="connsiteX37" fmla="*/ 2762403 w 4377224"/>
                <a:gd name="connsiteY37" fmla="*/ 4492641 h 5569532"/>
                <a:gd name="connsiteX38" fmla="*/ 2837409 w 4377224"/>
                <a:gd name="connsiteY38" fmla="*/ 4489515 h 5569532"/>
                <a:gd name="connsiteX39" fmla="*/ 2848349 w 4377224"/>
                <a:gd name="connsiteY39" fmla="*/ 4361378 h 5569532"/>
                <a:gd name="connsiteX40" fmla="*/ 2831159 w 4377224"/>
                <a:gd name="connsiteY40" fmla="*/ 4051970 h 5569532"/>
                <a:gd name="connsiteX41" fmla="*/ 2663954 w 4377224"/>
                <a:gd name="connsiteY41" fmla="*/ 2209598 h 5569532"/>
                <a:gd name="connsiteX42" fmla="*/ 2426431 w 4377224"/>
                <a:gd name="connsiteY42" fmla="*/ 1068858 h 5569532"/>
                <a:gd name="connsiteX43" fmla="*/ 2318608 w 4377224"/>
                <a:gd name="connsiteY43" fmla="*/ 223459 h 5569532"/>
                <a:gd name="connsiteX44" fmla="*/ 2296729 w 4377224"/>
                <a:gd name="connsiteY44" fmla="*/ 195332 h 5569532"/>
                <a:gd name="connsiteX45" fmla="*/ 2257663 w 4377224"/>
                <a:gd name="connsiteY45" fmla="*/ 245338 h 5569532"/>
                <a:gd name="connsiteX46" fmla="*/ 2070144 w 4377224"/>
                <a:gd name="connsiteY46" fmla="*/ 600060 h 5569532"/>
                <a:gd name="connsiteX47" fmla="*/ 1951384 w 4377224"/>
                <a:gd name="connsiteY47" fmla="*/ 614124 h 5569532"/>
                <a:gd name="connsiteX48" fmla="*/ 1370074 w 4377224"/>
                <a:gd name="connsiteY48" fmla="*/ 135952 h 5569532"/>
                <a:gd name="connsiteX49" fmla="*/ 1291941 w 4377224"/>
                <a:gd name="connsiteY49" fmla="*/ 0 h 5569532"/>
                <a:gd name="connsiteX0" fmla="*/ 4096716 w 4377224"/>
                <a:gd name="connsiteY0" fmla="*/ 5016915 h 5569532"/>
                <a:gd name="connsiteX1" fmla="*/ 3843761 w 4377224"/>
                <a:gd name="connsiteY1" fmla="*/ 5091141 h 5569532"/>
                <a:gd name="connsiteX2" fmla="*/ 3793755 w 4377224"/>
                <a:gd name="connsiteY2" fmla="*/ 5184901 h 5569532"/>
                <a:gd name="connsiteX3" fmla="*/ 3806258 w 4377224"/>
                <a:gd name="connsiteY3" fmla="*/ 5316164 h 5569532"/>
                <a:gd name="connsiteX4" fmla="*/ 3807821 w 4377224"/>
                <a:gd name="connsiteY4" fmla="*/ 5380233 h 5569532"/>
                <a:gd name="connsiteX5" fmla="*/ 3821885 w 4377224"/>
                <a:gd name="connsiteY5" fmla="*/ 5484932 h 5569532"/>
                <a:gd name="connsiteX6" fmla="*/ 3834385 w 4377224"/>
                <a:gd name="connsiteY6" fmla="*/ 5486496 h 5569532"/>
                <a:gd name="connsiteX7" fmla="*/ 3931271 w 4377224"/>
                <a:gd name="connsiteY7" fmla="*/ 5498996 h 5569532"/>
                <a:gd name="connsiteX8" fmla="*/ 4359438 w 4377224"/>
                <a:gd name="connsiteY8" fmla="*/ 5564629 h 5569532"/>
                <a:gd name="connsiteX9" fmla="*/ 4368814 w 4377224"/>
                <a:gd name="connsiteY9" fmla="*/ 5566189 h 5569532"/>
                <a:gd name="connsiteX10" fmla="*/ 4370378 w 4377224"/>
                <a:gd name="connsiteY10" fmla="*/ 5370857 h 5569532"/>
                <a:gd name="connsiteX11" fmla="*/ 4368814 w 4377224"/>
                <a:gd name="connsiteY11" fmla="*/ 5188027 h 5569532"/>
                <a:gd name="connsiteX12" fmla="*/ 4348498 w 4377224"/>
                <a:gd name="connsiteY12" fmla="*/ 5130208 h 5569532"/>
                <a:gd name="connsiteX13" fmla="*/ 4096716 w 4377224"/>
                <a:gd name="connsiteY13" fmla="*/ 5016915 h 5569532"/>
                <a:gd name="connsiteX14" fmla="*/ 443414 w 4377224"/>
                <a:gd name="connsiteY14" fmla="*/ 3369092 h 5569532"/>
                <a:gd name="connsiteX15" fmla="*/ 223078 w 4377224"/>
                <a:gd name="connsiteY15" fmla="*/ 3403469 h 5569532"/>
                <a:gd name="connsiteX16" fmla="*/ 7432 w 4377224"/>
                <a:gd name="connsiteY16" fmla="*/ 3489415 h 5569532"/>
                <a:gd name="connsiteX17" fmla="*/ 93378 w 4377224"/>
                <a:gd name="connsiteY17" fmla="*/ 4122291 h 5569532"/>
                <a:gd name="connsiteX18" fmla="*/ 238705 w 4377224"/>
                <a:gd name="connsiteY18" fmla="*/ 4192610 h 5569532"/>
                <a:gd name="connsiteX19" fmla="*/ 288711 w 4377224"/>
                <a:gd name="connsiteY19" fmla="*/ 4178547 h 5569532"/>
                <a:gd name="connsiteX20" fmla="*/ 404347 w 4377224"/>
                <a:gd name="connsiteY20" fmla="*/ 4137917 h 5569532"/>
                <a:gd name="connsiteX21" fmla="*/ 616870 w 4377224"/>
                <a:gd name="connsiteY21" fmla="*/ 4041034 h 5569532"/>
                <a:gd name="connsiteX22" fmla="*/ 474667 w 4377224"/>
                <a:gd name="connsiteY22" fmla="*/ 4028531 h 5569532"/>
                <a:gd name="connsiteX23" fmla="*/ 434037 w 4377224"/>
                <a:gd name="connsiteY23" fmla="*/ 3989465 h 5569532"/>
                <a:gd name="connsiteX24" fmla="*/ 387158 w 4377224"/>
                <a:gd name="connsiteY24" fmla="*/ 3476915 h 5569532"/>
                <a:gd name="connsiteX25" fmla="*/ 443414 w 4377224"/>
                <a:gd name="connsiteY25" fmla="*/ 3369092 h 5569532"/>
                <a:gd name="connsiteX26" fmla="*/ 1291941 w 4377224"/>
                <a:gd name="connsiteY26" fmla="*/ 0 h 5569532"/>
                <a:gd name="connsiteX27" fmla="*/ 1177868 w 4377224"/>
                <a:gd name="connsiteY27" fmla="*/ 98447 h 5569532"/>
                <a:gd name="connsiteX28" fmla="*/ 1140363 w 4377224"/>
                <a:gd name="connsiteY28" fmla="*/ 217209 h 5569532"/>
                <a:gd name="connsiteX29" fmla="*/ 1220059 w 4377224"/>
                <a:gd name="connsiteY29" fmla="*/ 309406 h 5569532"/>
                <a:gd name="connsiteX30" fmla="*/ 1351321 w 4377224"/>
                <a:gd name="connsiteY30" fmla="*/ 482861 h 5569532"/>
                <a:gd name="connsiteX31" fmla="*/ 1874812 w 4377224"/>
                <a:gd name="connsiteY31" fmla="*/ 1723611 h 5569532"/>
                <a:gd name="connsiteX32" fmla="*/ 1977948 w 4377224"/>
                <a:gd name="connsiteY32" fmla="*/ 2243977 h 5569532"/>
                <a:gd name="connsiteX33" fmla="*/ 2084210 w 4377224"/>
                <a:gd name="connsiteY33" fmla="*/ 2873727 h 5569532"/>
                <a:gd name="connsiteX34" fmla="*/ 2181093 w 4377224"/>
                <a:gd name="connsiteY34" fmla="*/ 3817572 h 5569532"/>
                <a:gd name="connsiteX35" fmla="*/ 2213909 w 4377224"/>
                <a:gd name="connsiteY35" fmla="*/ 4425448 h 5569532"/>
                <a:gd name="connsiteX36" fmla="*/ 2218596 w 4377224"/>
                <a:gd name="connsiteY36" fmla="*/ 4514518 h 5569532"/>
                <a:gd name="connsiteX37" fmla="*/ 2837409 w 4377224"/>
                <a:gd name="connsiteY37" fmla="*/ 4489515 h 5569532"/>
                <a:gd name="connsiteX38" fmla="*/ 2848349 w 4377224"/>
                <a:gd name="connsiteY38" fmla="*/ 4361378 h 5569532"/>
                <a:gd name="connsiteX39" fmla="*/ 2831159 w 4377224"/>
                <a:gd name="connsiteY39" fmla="*/ 4051970 h 5569532"/>
                <a:gd name="connsiteX40" fmla="*/ 2663954 w 4377224"/>
                <a:gd name="connsiteY40" fmla="*/ 2209598 h 5569532"/>
                <a:gd name="connsiteX41" fmla="*/ 2426431 w 4377224"/>
                <a:gd name="connsiteY41" fmla="*/ 1068858 h 5569532"/>
                <a:gd name="connsiteX42" fmla="*/ 2318608 w 4377224"/>
                <a:gd name="connsiteY42" fmla="*/ 223459 h 5569532"/>
                <a:gd name="connsiteX43" fmla="*/ 2296729 w 4377224"/>
                <a:gd name="connsiteY43" fmla="*/ 195332 h 5569532"/>
                <a:gd name="connsiteX44" fmla="*/ 2257663 w 4377224"/>
                <a:gd name="connsiteY44" fmla="*/ 245338 h 5569532"/>
                <a:gd name="connsiteX45" fmla="*/ 2070144 w 4377224"/>
                <a:gd name="connsiteY45" fmla="*/ 600060 h 5569532"/>
                <a:gd name="connsiteX46" fmla="*/ 1951384 w 4377224"/>
                <a:gd name="connsiteY46" fmla="*/ 614124 h 5569532"/>
                <a:gd name="connsiteX47" fmla="*/ 1370074 w 4377224"/>
                <a:gd name="connsiteY47" fmla="*/ 135952 h 5569532"/>
                <a:gd name="connsiteX48" fmla="*/ 1291941 w 4377224"/>
                <a:gd name="connsiteY48" fmla="*/ 0 h 5569532"/>
                <a:gd name="connsiteX0" fmla="*/ 4096716 w 4377224"/>
                <a:gd name="connsiteY0" fmla="*/ 5016915 h 5569532"/>
                <a:gd name="connsiteX1" fmla="*/ 3843761 w 4377224"/>
                <a:gd name="connsiteY1" fmla="*/ 5091141 h 5569532"/>
                <a:gd name="connsiteX2" fmla="*/ 3793755 w 4377224"/>
                <a:gd name="connsiteY2" fmla="*/ 5184901 h 5569532"/>
                <a:gd name="connsiteX3" fmla="*/ 3806258 w 4377224"/>
                <a:gd name="connsiteY3" fmla="*/ 5316164 h 5569532"/>
                <a:gd name="connsiteX4" fmla="*/ 3807821 w 4377224"/>
                <a:gd name="connsiteY4" fmla="*/ 5380233 h 5569532"/>
                <a:gd name="connsiteX5" fmla="*/ 3821885 w 4377224"/>
                <a:gd name="connsiteY5" fmla="*/ 5484932 h 5569532"/>
                <a:gd name="connsiteX6" fmla="*/ 3834385 w 4377224"/>
                <a:gd name="connsiteY6" fmla="*/ 5486496 h 5569532"/>
                <a:gd name="connsiteX7" fmla="*/ 3931271 w 4377224"/>
                <a:gd name="connsiteY7" fmla="*/ 5498996 h 5569532"/>
                <a:gd name="connsiteX8" fmla="*/ 4359438 w 4377224"/>
                <a:gd name="connsiteY8" fmla="*/ 5564629 h 5569532"/>
                <a:gd name="connsiteX9" fmla="*/ 4368814 w 4377224"/>
                <a:gd name="connsiteY9" fmla="*/ 5566189 h 5569532"/>
                <a:gd name="connsiteX10" fmla="*/ 4370378 w 4377224"/>
                <a:gd name="connsiteY10" fmla="*/ 5370857 h 5569532"/>
                <a:gd name="connsiteX11" fmla="*/ 4368814 w 4377224"/>
                <a:gd name="connsiteY11" fmla="*/ 5188027 h 5569532"/>
                <a:gd name="connsiteX12" fmla="*/ 4348498 w 4377224"/>
                <a:gd name="connsiteY12" fmla="*/ 5130208 h 5569532"/>
                <a:gd name="connsiteX13" fmla="*/ 4096716 w 4377224"/>
                <a:gd name="connsiteY13" fmla="*/ 5016915 h 5569532"/>
                <a:gd name="connsiteX14" fmla="*/ 443414 w 4377224"/>
                <a:gd name="connsiteY14" fmla="*/ 3369092 h 5569532"/>
                <a:gd name="connsiteX15" fmla="*/ 223078 w 4377224"/>
                <a:gd name="connsiteY15" fmla="*/ 3403469 h 5569532"/>
                <a:gd name="connsiteX16" fmla="*/ 7432 w 4377224"/>
                <a:gd name="connsiteY16" fmla="*/ 3489415 h 5569532"/>
                <a:gd name="connsiteX17" fmla="*/ 93378 w 4377224"/>
                <a:gd name="connsiteY17" fmla="*/ 4122291 h 5569532"/>
                <a:gd name="connsiteX18" fmla="*/ 238705 w 4377224"/>
                <a:gd name="connsiteY18" fmla="*/ 4192610 h 5569532"/>
                <a:gd name="connsiteX19" fmla="*/ 288711 w 4377224"/>
                <a:gd name="connsiteY19" fmla="*/ 4178547 h 5569532"/>
                <a:gd name="connsiteX20" fmla="*/ 404347 w 4377224"/>
                <a:gd name="connsiteY20" fmla="*/ 4137917 h 5569532"/>
                <a:gd name="connsiteX21" fmla="*/ 616870 w 4377224"/>
                <a:gd name="connsiteY21" fmla="*/ 4041034 h 5569532"/>
                <a:gd name="connsiteX22" fmla="*/ 474667 w 4377224"/>
                <a:gd name="connsiteY22" fmla="*/ 4028531 h 5569532"/>
                <a:gd name="connsiteX23" fmla="*/ 434037 w 4377224"/>
                <a:gd name="connsiteY23" fmla="*/ 3989465 h 5569532"/>
                <a:gd name="connsiteX24" fmla="*/ 387158 w 4377224"/>
                <a:gd name="connsiteY24" fmla="*/ 3476915 h 5569532"/>
                <a:gd name="connsiteX25" fmla="*/ 443414 w 4377224"/>
                <a:gd name="connsiteY25" fmla="*/ 3369092 h 5569532"/>
                <a:gd name="connsiteX26" fmla="*/ 1291941 w 4377224"/>
                <a:gd name="connsiteY26" fmla="*/ 0 h 5569532"/>
                <a:gd name="connsiteX27" fmla="*/ 1177868 w 4377224"/>
                <a:gd name="connsiteY27" fmla="*/ 98447 h 5569532"/>
                <a:gd name="connsiteX28" fmla="*/ 1140363 w 4377224"/>
                <a:gd name="connsiteY28" fmla="*/ 217209 h 5569532"/>
                <a:gd name="connsiteX29" fmla="*/ 1220059 w 4377224"/>
                <a:gd name="connsiteY29" fmla="*/ 309406 h 5569532"/>
                <a:gd name="connsiteX30" fmla="*/ 1351321 w 4377224"/>
                <a:gd name="connsiteY30" fmla="*/ 482861 h 5569532"/>
                <a:gd name="connsiteX31" fmla="*/ 1874812 w 4377224"/>
                <a:gd name="connsiteY31" fmla="*/ 1723611 h 5569532"/>
                <a:gd name="connsiteX32" fmla="*/ 1977948 w 4377224"/>
                <a:gd name="connsiteY32" fmla="*/ 2243977 h 5569532"/>
                <a:gd name="connsiteX33" fmla="*/ 2084210 w 4377224"/>
                <a:gd name="connsiteY33" fmla="*/ 2873727 h 5569532"/>
                <a:gd name="connsiteX34" fmla="*/ 2181093 w 4377224"/>
                <a:gd name="connsiteY34" fmla="*/ 3817572 h 5569532"/>
                <a:gd name="connsiteX35" fmla="*/ 2213909 w 4377224"/>
                <a:gd name="connsiteY35" fmla="*/ 4425448 h 5569532"/>
                <a:gd name="connsiteX36" fmla="*/ 2218596 w 4377224"/>
                <a:gd name="connsiteY36" fmla="*/ 4514518 h 5569532"/>
                <a:gd name="connsiteX37" fmla="*/ 2848349 w 4377224"/>
                <a:gd name="connsiteY37" fmla="*/ 4361378 h 5569532"/>
                <a:gd name="connsiteX38" fmla="*/ 2831159 w 4377224"/>
                <a:gd name="connsiteY38" fmla="*/ 4051970 h 5569532"/>
                <a:gd name="connsiteX39" fmla="*/ 2663954 w 4377224"/>
                <a:gd name="connsiteY39" fmla="*/ 2209598 h 5569532"/>
                <a:gd name="connsiteX40" fmla="*/ 2426431 w 4377224"/>
                <a:gd name="connsiteY40" fmla="*/ 1068858 h 5569532"/>
                <a:gd name="connsiteX41" fmla="*/ 2318608 w 4377224"/>
                <a:gd name="connsiteY41" fmla="*/ 223459 h 5569532"/>
                <a:gd name="connsiteX42" fmla="*/ 2296729 w 4377224"/>
                <a:gd name="connsiteY42" fmla="*/ 195332 h 5569532"/>
                <a:gd name="connsiteX43" fmla="*/ 2257663 w 4377224"/>
                <a:gd name="connsiteY43" fmla="*/ 245338 h 5569532"/>
                <a:gd name="connsiteX44" fmla="*/ 2070144 w 4377224"/>
                <a:gd name="connsiteY44" fmla="*/ 600060 h 5569532"/>
                <a:gd name="connsiteX45" fmla="*/ 1951384 w 4377224"/>
                <a:gd name="connsiteY45" fmla="*/ 614124 h 5569532"/>
                <a:gd name="connsiteX46" fmla="*/ 1370074 w 4377224"/>
                <a:gd name="connsiteY46" fmla="*/ 135952 h 5569532"/>
                <a:gd name="connsiteX47" fmla="*/ 1291941 w 4377224"/>
                <a:gd name="connsiteY47" fmla="*/ 0 h 5569532"/>
                <a:gd name="connsiteX0" fmla="*/ 4096716 w 4377224"/>
                <a:gd name="connsiteY0" fmla="*/ 5016915 h 5569532"/>
                <a:gd name="connsiteX1" fmla="*/ 3843761 w 4377224"/>
                <a:gd name="connsiteY1" fmla="*/ 5091141 h 5569532"/>
                <a:gd name="connsiteX2" fmla="*/ 3793755 w 4377224"/>
                <a:gd name="connsiteY2" fmla="*/ 5184901 h 5569532"/>
                <a:gd name="connsiteX3" fmla="*/ 3806258 w 4377224"/>
                <a:gd name="connsiteY3" fmla="*/ 5316164 h 5569532"/>
                <a:gd name="connsiteX4" fmla="*/ 3807821 w 4377224"/>
                <a:gd name="connsiteY4" fmla="*/ 5380233 h 5569532"/>
                <a:gd name="connsiteX5" fmla="*/ 3821885 w 4377224"/>
                <a:gd name="connsiteY5" fmla="*/ 5484932 h 5569532"/>
                <a:gd name="connsiteX6" fmla="*/ 3834385 w 4377224"/>
                <a:gd name="connsiteY6" fmla="*/ 5486496 h 5569532"/>
                <a:gd name="connsiteX7" fmla="*/ 3931271 w 4377224"/>
                <a:gd name="connsiteY7" fmla="*/ 5498996 h 5569532"/>
                <a:gd name="connsiteX8" fmla="*/ 4359438 w 4377224"/>
                <a:gd name="connsiteY8" fmla="*/ 5564629 h 5569532"/>
                <a:gd name="connsiteX9" fmla="*/ 4368814 w 4377224"/>
                <a:gd name="connsiteY9" fmla="*/ 5566189 h 5569532"/>
                <a:gd name="connsiteX10" fmla="*/ 4370378 w 4377224"/>
                <a:gd name="connsiteY10" fmla="*/ 5370857 h 5569532"/>
                <a:gd name="connsiteX11" fmla="*/ 4368814 w 4377224"/>
                <a:gd name="connsiteY11" fmla="*/ 5188027 h 5569532"/>
                <a:gd name="connsiteX12" fmla="*/ 4348498 w 4377224"/>
                <a:gd name="connsiteY12" fmla="*/ 5130208 h 5569532"/>
                <a:gd name="connsiteX13" fmla="*/ 4096716 w 4377224"/>
                <a:gd name="connsiteY13" fmla="*/ 5016915 h 5569532"/>
                <a:gd name="connsiteX14" fmla="*/ 443414 w 4377224"/>
                <a:gd name="connsiteY14" fmla="*/ 3369092 h 5569532"/>
                <a:gd name="connsiteX15" fmla="*/ 223078 w 4377224"/>
                <a:gd name="connsiteY15" fmla="*/ 3403469 h 5569532"/>
                <a:gd name="connsiteX16" fmla="*/ 7432 w 4377224"/>
                <a:gd name="connsiteY16" fmla="*/ 3489415 h 5569532"/>
                <a:gd name="connsiteX17" fmla="*/ 93378 w 4377224"/>
                <a:gd name="connsiteY17" fmla="*/ 4122291 h 5569532"/>
                <a:gd name="connsiteX18" fmla="*/ 238705 w 4377224"/>
                <a:gd name="connsiteY18" fmla="*/ 4192610 h 5569532"/>
                <a:gd name="connsiteX19" fmla="*/ 288711 w 4377224"/>
                <a:gd name="connsiteY19" fmla="*/ 4178547 h 5569532"/>
                <a:gd name="connsiteX20" fmla="*/ 404347 w 4377224"/>
                <a:gd name="connsiteY20" fmla="*/ 4137917 h 5569532"/>
                <a:gd name="connsiteX21" fmla="*/ 616870 w 4377224"/>
                <a:gd name="connsiteY21" fmla="*/ 4041034 h 5569532"/>
                <a:gd name="connsiteX22" fmla="*/ 474667 w 4377224"/>
                <a:gd name="connsiteY22" fmla="*/ 4028531 h 5569532"/>
                <a:gd name="connsiteX23" fmla="*/ 434037 w 4377224"/>
                <a:gd name="connsiteY23" fmla="*/ 3989465 h 5569532"/>
                <a:gd name="connsiteX24" fmla="*/ 387158 w 4377224"/>
                <a:gd name="connsiteY24" fmla="*/ 3476915 h 5569532"/>
                <a:gd name="connsiteX25" fmla="*/ 443414 w 4377224"/>
                <a:gd name="connsiteY25" fmla="*/ 3369092 h 5569532"/>
                <a:gd name="connsiteX26" fmla="*/ 1291941 w 4377224"/>
                <a:gd name="connsiteY26" fmla="*/ 0 h 5569532"/>
                <a:gd name="connsiteX27" fmla="*/ 1177868 w 4377224"/>
                <a:gd name="connsiteY27" fmla="*/ 98447 h 5569532"/>
                <a:gd name="connsiteX28" fmla="*/ 1140363 w 4377224"/>
                <a:gd name="connsiteY28" fmla="*/ 217209 h 5569532"/>
                <a:gd name="connsiteX29" fmla="*/ 1220059 w 4377224"/>
                <a:gd name="connsiteY29" fmla="*/ 309406 h 5569532"/>
                <a:gd name="connsiteX30" fmla="*/ 1351321 w 4377224"/>
                <a:gd name="connsiteY30" fmla="*/ 482861 h 5569532"/>
                <a:gd name="connsiteX31" fmla="*/ 1874812 w 4377224"/>
                <a:gd name="connsiteY31" fmla="*/ 1723611 h 5569532"/>
                <a:gd name="connsiteX32" fmla="*/ 1977948 w 4377224"/>
                <a:gd name="connsiteY32" fmla="*/ 2243977 h 5569532"/>
                <a:gd name="connsiteX33" fmla="*/ 2084210 w 4377224"/>
                <a:gd name="connsiteY33" fmla="*/ 2873727 h 5569532"/>
                <a:gd name="connsiteX34" fmla="*/ 2181093 w 4377224"/>
                <a:gd name="connsiteY34" fmla="*/ 3817572 h 5569532"/>
                <a:gd name="connsiteX35" fmla="*/ 2213909 w 4377224"/>
                <a:gd name="connsiteY35" fmla="*/ 4425448 h 5569532"/>
                <a:gd name="connsiteX36" fmla="*/ 2848349 w 4377224"/>
                <a:gd name="connsiteY36" fmla="*/ 4361378 h 5569532"/>
                <a:gd name="connsiteX37" fmla="*/ 2831159 w 4377224"/>
                <a:gd name="connsiteY37" fmla="*/ 4051970 h 5569532"/>
                <a:gd name="connsiteX38" fmla="*/ 2663954 w 4377224"/>
                <a:gd name="connsiteY38" fmla="*/ 2209598 h 5569532"/>
                <a:gd name="connsiteX39" fmla="*/ 2426431 w 4377224"/>
                <a:gd name="connsiteY39" fmla="*/ 1068858 h 5569532"/>
                <a:gd name="connsiteX40" fmla="*/ 2318608 w 4377224"/>
                <a:gd name="connsiteY40" fmla="*/ 223459 h 5569532"/>
                <a:gd name="connsiteX41" fmla="*/ 2296729 w 4377224"/>
                <a:gd name="connsiteY41" fmla="*/ 195332 h 5569532"/>
                <a:gd name="connsiteX42" fmla="*/ 2257663 w 4377224"/>
                <a:gd name="connsiteY42" fmla="*/ 245338 h 5569532"/>
                <a:gd name="connsiteX43" fmla="*/ 2070144 w 4377224"/>
                <a:gd name="connsiteY43" fmla="*/ 600060 h 5569532"/>
                <a:gd name="connsiteX44" fmla="*/ 1951384 w 4377224"/>
                <a:gd name="connsiteY44" fmla="*/ 614124 h 5569532"/>
                <a:gd name="connsiteX45" fmla="*/ 1370074 w 4377224"/>
                <a:gd name="connsiteY45" fmla="*/ 135952 h 5569532"/>
                <a:gd name="connsiteX46" fmla="*/ 1291941 w 4377224"/>
                <a:gd name="connsiteY46" fmla="*/ 0 h 5569532"/>
                <a:gd name="connsiteX0" fmla="*/ 4096716 w 4377224"/>
                <a:gd name="connsiteY0" fmla="*/ 5016915 h 5569532"/>
                <a:gd name="connsiteX1" fmla="*/ 3843761 w 4377224"/>
                <a:gd name="connsiteY1" fmla="*/ 5091141 h 5569532"/>
                <a:gd name="connsiteX2" fmla="*/ 3793755 w 4377224"/>
                <a:gd name="connsiteY2" fmla="*/ 5184901 h 5569532"/>
                <a:gd name="connsiteX3" fmla="*/ 3806258 w 4377224"/>
                <a:gd name="connsiteY3" fmla="*/ 5316164 h 5569532"/>
                <a:gd name="connsiteX4" fmla="*/ 3807821 w 4377224"/>
                <a:gd name="connsiteY4" fmla="*/ 5380233 h 5569532"/>
                <a:gd name="connsiteX5" fmla="*/ 3821885 w 4377224"/>
                <a:gd name="connsiteY5" fmla="*/ 5484932 h 5569532"/>
                <a:gd name="connsiteX6" fmla="*/ 3834385 w 4377224"/>
                <a:gd name="connsiteY6" fmla="*/ 5486496 h 5569532"/>
                <a:gd name="connsiteX7" fmla="*/ 3931271 w 4377224"/>
                <a:gd name="connsiteY7" fmla="*/ 5498996 h 5569532"/>
                <a:gd name="connsiteX8" fmla="*/ 4359438 w 4377224"/>
                <a:gd name="connsiteY8" fmla="*/ 5564629 h 5569532"/>
                <a:gd name="connsiteX9" fmla="*/ 4368814 w 4377224"/>
                <a:gd name="connsiteY9" fmla="*/ 5566189 h 5569532"/>
                <a:gd name="connsiteX10" fmla="*/ 4370378 w 4377224"/>
                <a:gd name="connsiteY10" fmla="*/ 5370857 h 5569532"/>
                <a:gd name="connsiteX11" fmla="*/ 4368814 w 4377224"/>
                <a:gd name="connsiteY11" fmla="*/ 5188027 h 5569532"/>
                <a:gd name="connsiteX12" fmla="*/ 4348498 w 4377224"/>
                <a:gd name="connsiteY12" fmla="*/ 5130208 h 5569532"/>
                <a:gd name="connsiteX13" fmla="*/ 4096716 w 4377224"/>
                <a:gd name="connsiteY13" fmla="*/ 5016915 h 5569532"/>
                <a:gd name="connsiteX14" fmla="*/ 443414 w 4377224"/>
                <a:gd name="connsiteY14" fmla="*/ 3369092 h 5569532"/>
                <a:gd name="connsiteX15" fmla="*/ 223078 w 4377224"/>
                <a:gd name="connsiteY15" fmla="*/ 3403469 h 5569532"/>
                <a:gd name="connsiteX16" fmla="*/ 7432 w 4377224"/>
                <a:gd name="connsiteY16" fmla="*/ 3489415 h 5569532"/>
                <a:gd name="connsiteX17" fmla="*/ 93378 w 4377224"/>
                <a:gd name="connsiteY17" fmla="*/ 4122291 h 5569532"/>
                <a:gd name="connsiteX18" fmla="*/ 238705 w 4377224"/>
                <a:gd name="connsiteY18" fmla="*/ 4192610 h 5569532"/>
                <a:gd name="connsiteX19" fmla="*/ 288711 w 4377224"/>
                <a:gd name="connsiteY19" fmla="*/ 4178547 h 5569532"/>
                <a:gd name="connsiteX20" fmla="*/ 404347 w 4377224"/>
                <a:gd name="connsiteY20" fmla="*/ 4137917 h 5569532"/>
                <a:gd name="connsiteX21" fmla="*/ 616870 w 4377224"/>
                <a:gd name="connsiteY21" fmla="*/ 4041034 h 5569532"/>
                <a:gd name="connsiteX22" fmla="*/ 474667 w 4377224"/>
                <a:gd name="connsiteY22" fmla="*/ 4028531 h 5569532"/>
                <a:gd name="connsiteX23" fmla="*/ 434037 w 4377224"/>
                <a:gd name="connsiteY23" fmla="*/ 3989465 h 5569532"/>
                <a:gd name="connsiteX24" fmla="*/ 387158 w 4377224"/>
                <a:gd name="connsiteY24" fmla="*/ 3476915 h 5569532"/>
                <a:gd name="connsiteX25" fmla="*/ 443414 w 4377224"/>
                <a:gd name="connsiteY25" fmla="*/ 3369092 h 5569532"/>
                <a:gd name="connsiteX26" fmla="*/ 1291941 w 4377224"/>
                <a:gd name="connsiteY26" fmla="*/ 0 h 5569532"/>
                <a:gd name="connsiteX27" fmla="*/ 1177868 w 4377224"/>
                <a:gd name="connsiteY27" fmla="*/ 98447 h 5569532"/>
                <a:gd name="connsiteX28" fmla="*/ 1140363 w 4377224"/>
                <a:gd name="connsiteY28" fmla="*/ 217209 h 5569532"/>
                <a:gd name="connsiteX29" fmla="*/ 1220059 w 4377224"/>
                <a:gd name="connsiteY29" fmla="*/ 309406 h 5569532"/>
                <a:gd name="connsiteX30" fmla="*/ 1351321 w 4377224"/>
                <a:gd name="connsiteY30" fmla="*/ 482861 h 5569532"/>
                <a:gd name="connsiteX31" fmla="*/ 1874812 w 4377224"/>
                <a:gd name="connsiteY31" fmla="*/ 1723611 h 5569532"/>
                <a:gd name="connsiteX32" fmla="*/ 1977948 w 4377224"/>
                <a:gd name="connsiteY32" fmla="*/ 2243977 h 5569532"/>
                <a:gd name="connsiteX33" fmla="*/ 2084210 w 4377224"/>
                <a:gd name="connsiteY33" fmla="*/ 2873727 h 5569532"/>
                <a:gd name="connsiteX34" fmla="*/ 2181093 w 4377224"/>
                <a:gd name="connsiteY34" fmla="*/ 3817572 h 5569532"/>
                <a:gd name="connsiteX35" fmla="*/ 2213909 w 4377224"/>
                <a:gd name="connsiteY35" fmla="*/ 4425448 h 5569532"/>
                <a:gd name="connsiteX36" fmla="*/ 2844617 w 4377224"/>
                <a:gd name="connsiteY36" fmla="*/ 4525597 h 5569532"/>
                <a:gd name="connsiteX37" fmla="*/ 2831159 w 4377224"/>
                <a:gd name="connsiteY37" fmla="*/ 4051970 h 5569532"/>
                <a:gd name="connsiteX38" fmla="*/ 2663954 w 4377224"/>
                <a:gd name="connsiteY38" fmla="*/ 2209598 h 5569532"/>
                <a:gd name="connsiteX39" fmla="*/ 2426431 w 4377224"/>
                <a:gd name="connsiteY39" fmla="*/ 1068858 h 5569532"/>
                <a:gd name="connsiteX40" fmla="*/ 2318608 w 4377224"/>
                <a:gd name="connsiteY40" fmla="*/ 223459 h 5569532"/>
                <a:gd name="connsiteX41" fmla="*/ 2296729 w 4377224"/>
                <a:gd name="connsiteY41" fmla="*/ 195332 h 5569532"/>
                <a:gd name="connsiteX42" fmla="*/ 2257663 w 4377224"/>
                <a:gd name="connsiteY42" fmla="*/ 245338 h 5569532"/>
                <a:gd name="connsiteX43" fmla="*/ 2070144 w 4377224"/>
                <a:gd name="connsiteY43" fmla="*/ 600060 h 5569532"/>
                <a:gd name="connsiteX44" fmla="*/ 1951384 w 4377224"/>
                <a:gd name="connsiteY44" fmla="*/ 614124 h 5569532"/>
                <a:gd name="connsiteX45" fmla="*/ 1370074 w 4377224"/>
                <a:gd name="connsiteY45" fmla="*/ 135952 h 5569532"/>
                <a:gd name="connsiteX46" fmla="*/ 1291941 w 4377224"/>
                <a:gd name="connsiteY46" fmla="*/ 0 h 5569532"/>
                <a:gd name="connsiteX0" fmla="*/ 4096716 w 4377224"/>
                <a:gd name="connsiteY0" fmla="*/ 5016915 h 5569532"/>
                <a:gd name="connsiteX1" fmla="*/ 3843761 w 4377224"/>
                <a:gd name="connsiteY1" fmla="*/ 5091141 h 5569532"/>
                <a:gd name="connsiteX2" fmla="*/ 3793755 w 4377224"/>
                <a:gd name="connsiteY2" fmla="*/ 5184901 h 5569532"/>
                <a:gd name="connsiteX3" fmla="*/ 3806258 w 4377224"/>
                <a:gd name="connsiteY3" fmla="*/ 5316164 h 5569532"/>
                <a:gd name="connsiteX4" fmla="*/ 3807821 w 4377224"/>
                <a:gd name="connsiteY4" fmla="*/ 5380233 h 5569532"/>
                <a:gd name="connsiteX5" fmla="*/ 3821885 w 4377224"/>
                <a:gd name="connsiteY5" fmla="*/ 5484932 h 5569532"/>
                <a:gd name="connsiteX6" fmla="*/ 3834385 w 4377224"/>
                <a:gd name="connsiteY6" fmla="*/ 5486496 h 5569532"/>
                <a:gd name="connsiteX7" fmla="*/ 3931271 w 4377224"/>
                <a:gd name="connsiteY7" fmla="*/ 5498996 h 5569532"/>
                <a:gd name="connsiteX8" fmla="*/ 4359438 w 4377224"/>
                <a:gd name="connsiteY8" fmla="*/ 5564629 h 5569532"/>
                <a:gd name="connsiteX9" fmla="*/ 4368814 w 4377224"/>
                <a:gd name="connsiteY9" fmla="*/ 5566189 h 5569532"/>
                <a:gd name="connsiteX10" fmla="*/ 4370378 w 4377224"/>
                <a:gd name="connsiteY10" fmla="*/ 5370857 h 5569532"/>
                <a:gd name="connsiteX11" fmla="*/ 4368814 w 4377224"/>
                <a:gd name="connsiteY11" fmla="*/ 5188027 h 5569532"/>
                <a:gd name="connsiteX12" fmla="*/ 4348498 w 4377224"/>
                <a:gd name="connsiteY12" fmla="*/ 5130208 h 5569532"/>
                <a:gd name="connsiteX13" fmla="*/ 4096716 w 4377224"/>
                <a:gd name="connsiteY13" fmla="*/ 5016915 h 5569532"/>
                <a:gd name="connsiteX14" fmla="*/ 443414 w 4377224"/>
                <a:gd name="connsiteY14" fmla="*/ 3369092 h 5569532"/>
                <a:gd name="connsiteX15" fmla="*/ 223078 w 4377224"/>
                <a:gd name="connsiteY15" fmla="*/ 3403469 h 5569532"/>
                <a:gd name="connsiteX16" fmla="*/ 7432 w 4377224"/>
                <a:gd name="connsiteY16" fmla="*/ 3489415 h 5569532"/>
                <a:gd name="connsiteX17" fmla="*/ 93378 w 4377224"/>
                <a:gd name="connsiteY17" fmla="*/ 4122291 h 5569532"/>
                <a:gd name="connsiteX18" fmla="*/ 238705 w 4377224"/>
                <a:gd name="connsiteY18" fmla="*/ 4192610 h 5569532"/>
                <a:gd name="connsiteX19" fmla="*/ 288711 w 4377224"/>
                <a:gd name="connsiteY19" fmla="*/ 4178547 h 5569532"/>
                <a:gd name="connsiteX20" fmla="*/ 404347 w 4377224"/>
                <a:gd name="connsiteY20" fmla="*/ 4137917 h 5569532"/>
                <a:gd name="connsiteX21" fmla="*/ 616870 w 4377224"/>
                <a:gd name="connsiteY21" fmla="*/ 4041034 h 5569532"/>
                <a:gd name="connsiteX22" fmla="*/ 474667 w 4377224"/>
                <a:gd name="connsiteY22" fmla="*/ 4028531 h 5569532"/>
                <a:gd name="connsiteX23" fmla="*/ 434037 w 4377224"/>
                <a:gd name="connsiteY23" fmla="*/ 3989465 h 5569532"/>
                <a:gd name="connsiteX24" fmla="*/ 387158 w 4377224"/>
                <a:gd name="connsiteY24" fmla="*/ 3476915 h 5569532"/>
                <a:gd name="connsiteX25" fmla="*/ 443414 w 4377224"/>
                <a:gd name="connsiteY25" fmla="*/ 3369092 h 5569532"/>
                <a:gd name="connsiteX26" fmla="*/ 1291941 w 4377224"/>
                <a:gd name="connsiteY26" fmla="*/ 0 h 5569532"/>
                <a:gd name="connsiteX27" fmla="*/ 1177868 w 4377224"/>
                <a:gd name="connsiteY27" fmla="*/ 98447 h 5569532"/>
                <a:gd name="connsiteX28" fmla="*/ 1140363 w 4377224"/>
                <a:gd name="connsiteY28" fmla="*/ 217209 h 5569532"/>
                <a:gd name="connsiteX29" fmla="*/ 1220059 w 4377224"/>
                <a:gd name="connsiteY29" fmla="*/ 309406 h 5569532"/>
                <a:gd name="connsiteX30" fmla="*/ 1351321 w 4377224"/>
                <a:gd name="connsiteY30" fmla="*/ 482861 h 5569532"/>
                <a:gd name="connsiteX31" fmla="*/ 1874812 w 4377224"/>
                <a:gd name="connsiteY31" fmla="*/ 1723611 h 5569532"/>
                <a:gd name="connsiteX32" fmla="*/ 1977948 w 4377224"/>
                <a:gd name="connsiteY32" fmla="*/ 2243977 h 5569532"/>
                <a:gd name="connsiteX33" fmla="*/ 2084210 w 4377224"/>
                <a:gd name="connsiteY33" fmla="*/ 2873727 h 5569532"/>
                <a:gd name="connsiteX34" fmla="*/ 2181093 w 4377224"/>
                <a:gd name="connsiteY34" fmla="*/ 3817572 h 5569532"/>
                <a:gd name="connsiteX35" fmla="*/ 2213909 w 4377224"/>
                <a:gd name="connsiteY35" fmla="*/ 4425448 h 5569532"/>
                <a:gd name="connsiteX36" fmla="*/ 2844617 w 4377224"/>
                <a:gd name="connsiteY36" fmla="*/ 4525597 h 5569532"/>
                <a:gd name="connsiteX37" fmla="*/ 2831159 w 4377224"/>
                <a:gd name="connsiteY37" fmla="*/ 4051970 h 5569532"/>
                <a:gd name="connsiteX38" fmla="*/ 2663954 w 4377224"/>
                <a:gd name="connsiteY38" fmla="*/ 2209598 h 5569532"/>
                <a:gd name="connsiteX39" fmla="*/ 2426431 w 4377224"/>
                <a:gd name="connsiteY39" fmla="*/ 1068858 h 5569532"/>
                <a:gd name="connsiteX40" fmla="*/ 2318608 w 4377224"/>
                <a:gd name="connsiteY40" fmla="*/ 223459 h 5569532"/>
                <a:gd name="connsiteX41" fmla="*/ 2296729 w 4377224"/>
                <a:gd name="connsiteY41" fmla="*/ 195332 h 5569532"/>
                <a:gd name="connsiteX42" fmla="*/ 2257663 w 4377224"/>
                <a:gd name="connsiteY42" fmla="*/ 245338 h 5569532"/>
                <a:gd name="connsiteX43" fmla="*/ 2070144 w 4377224"/>
                <a:gd name="connsiteY43" fmla="*/ 600060 h 5569532"/>
                <a:gd name="connsiteX44" fmla="*/ 1951384 w 4377224"/>
                <a:gd name="connsiteY44" fmla="*/ 614124 h 5569532"/>
                <a:gd name="connsiteX45" fmla="*/ 1370074 w 4377224"/>
                <a:gd name="connsiteY45" fmla="*/ 135952 h 5569532"/>
                <a:gd name="connsiteX46" fmla="*/ 1291941 w 4377224"/>
                <a:gd name="connsiteY46" fmla="*/ 0 h 5569532"/>
                <a:gd name="connsiteX0" fmla="*/ 4096716 w 4377224"/>
                <a:gd name="connsiteY0" fmla="*/ 5016915 h 5569532"/>
                <a:gd name="connsiteX1" fmla="*/ 3843761 w 4377224"/>
                <a:gd name="connsiteY1" fmla="*/ 5091141 h 5569532"/>
                <a:gd name="connsiteX2" fmla="*/ 3793755 w 4377224"/>
                <a:gd name="connsiteY2" fmla="*/ 5184901 h 5569532"/>
                <a:gd name="connsiteX3" fmla="*/ 3806258 w 4377224"/>
                <a:gd name="connsiteY3" fmla="*/ 5316164 h 5569532"/>
                <a:gd name="connsiteX4" fmla="*/ 3807821 w 4377224"/>
                <a:gd name="connsiteY4" fmla="*/ 5380233 h 5569532"/>
                <a:gd name="connsiteX5" fmla="*/ 3821885 w 4377224"/>
                <a:gd name="connsiteY5" fmla="*/ 5484932 h 5569532"/>
                <a:gd name="connsiteX6" fmla="*/ 3834385 w 4377224"/>
                <a:gd name="connsiteY6" fmla="*/ 5486496 h 5569532"/>
                <a:gd name="connsiteX7" fmla="*/ 3931271 w 4377224"/>
                <a:gd name="connsiteY7" fmla="*/ 5498996 h 5569532"/>
                <a:gd name="connsiteX8" fmla="*/ 4359438 w 4377224"/>
                <a:gd name="connsiteY8" fmla="*/ 5564629 h 5569532"/>
                <a:gd name="connsiteX9" fmla="*/ 4368814 w 4377224"/>
                <a:gd name="connsiteY9" fmla="*/ 5566189 h 5569532"/>
                <a:gd name="connsiteX10" fmla="*/ 4370378 w 4377224"/>
                <a:gd name="connsiteY10" fmla="*/ 5370857 h 5569532"/>
                <a:gd name="connsiteX11" fmla="*/ 4368814 w 4377224"/>
                <a:gd name="connsiteY11" fmla="*/ 5188027 h 5569532"/>
                <a:gd name="connsiteX12" fmla="*/ 4348498 w 4377224"/>
                <a:gd name="connsiteY12" fmla="*/ 5130208 h 5569532"/>
                <a:gd name="connsiteX13" fmla="*/ 4096716 w 4377224"/>
                <a:gd name="connsiteY13" fmla="*/ 5016915 h 5569532"/>
                <a:gd name="connsiteX14" fmla="*/ 443414 w 4377224"/>
                <a:gd name="connsiteY14" fmla="*/ 3369092 h 5569532"/>
                <a:gd name="connsiteX15" fmla="*/ 223078 w 4377224"/>
                <a:gd name="connsiteY15" fmla="*/ 3403469 h 5569532"/>
                <a:gd name="connsiteX16" fmla="*/ 7432 w 4377224"/>
                <a:gd name="connsiteY16" fmla="*/ 3489415 h 5569532"/>
                <a:gd name="connsiteX17" fmla="*/ 93378 w 4377224"/>
                <a:gd name="connsiteY17" fmla="*/ 4122291 h 5569532"/>
                <a:gd name="connsiteX18" fmla="*/ 238705 w 4377224"/>
                <a:gd name="connsiteY18" fmla="*/ 4192610 h 5569532"/>
                <a:gd name="connsiteX19" fmla="*/ 288711 w 4377224"/>
                <a:gd name="connsiteY19" fmla="*/ 4178547 h 5569532"/>
                <a:gd name="connsiteX20" fmla="*/ 404347 w 4377224"/>
                <a:gd name="connsiteY20" fmla="*/ 4137917 h 5569532"/>
                <a:gd name="connsiteX21" fmla="*/ 616870 w 4377224"/>
                <a:gd name="connsiteY21" fmla="*/ 4041034 h 5569532"/>
                <a:gd name="connsiteX22" fmla="*/ 474667 w 4377224"/>
                <a:gd name="connsiteY22" fmla="*/ 4028531 h 5569532"/>
                <a:gd name="connsiteX23" fmla="*/ 434037 w 4377224"/>
                <a:gd name="connsiteY23" fmla="*/ 3989465 h 5569532"/>
                <a:gd name="connsiteX24" fmla="*/ 387158 w 4377224"/>
                <a:gd name="connsiteY24" fmla="*/ 3476915 h 5569532"/>
                <a:gd name="connsiteX25" fmla="*/ 443414 w 4377224"/>
                <a:gd name="connsiteY25" fmla="*/ 3369092 h 5569532"/>
                <a:gd name="connsiteX26" fmla="*/ 1291941 w 4377224"/>
                <a:gd name="connsiteY26" fmla="*/ 0 h 5569532"/>
                <a:gd name="connsiteX27" fmla="*/ 1177868 w 4377224"/>
                <a:gd name="connsiteY27" fmla="*/ 98447 h 5569532"/>
                <a:gd name="connsiteX28" fmla="*/ 1140363 w 4377224"/>
                <a:gd name="connsiteY28" fmla="*/ 217209 h 5569532"/>
                <a:gd name="connsiteX29" fmla="*/ 1220059 w 4377224"/>
                <a:gd name="connsiteY29" fmla="*/ 309406 h 5569532"/>
                <a:gd name="connsiteX30" fmla="*/ 1351321 w 4377224"/>
                <a:gd name="connsiteY30" fmla="*/ 482861 h 5569532"/>
                <a:gd name="connsiteX31" fmla="*/ 1874812 w 4377224"/>
                <a:gd name="connsiteY31" fmla="*/ 1723611 h 5569532"/>
                <a:gd name="connsiteX32" fmla="*/ 1977948 w 4377224"/>
                <a:gd name="connsiteY32" fmla="*/ 2243977 h 5569532"/>
                <a:gd name="connsiteX33" fmla="*/ 2084210 w 4377224"/>
                <a:gd name="connsiteY33" fmla="*/ 2873727 h 5569532"/>
                <a:gd name="connsiteX34" fmla="*/ 2181093 w 4377224"/>
                <a:gd name="connsiteY34" fmla="*/ 3817572 h 5569532"/>
                <a:gd name="connsiteX35" fmla="*/ 2210176 w 4377224"/>
                <a:gd name="connsiteY35" fmla="*/ 4515022 h 5569532"/>
                <a:gd name="connsiteX36" fmla="*/ 2844617 w 4377224"/>
                <a:gd name="connsiteY36" fmla="*/ 4525597 h 5569532"/>
                <a:gd name="connsiteX37" fmla="*/ 2831159 w 4377224"/>
                <a:gd name="connsiteY37" fmla="*/ 4051970 h 5569532"/>
                <a:gd name="connsiteX38" fmla="*/ 2663954 w 4377224"/>
                <a:gd name="connsiteY38" fmla="*/ 2209598 h 5569532"/>
                <a:gd name="connsiteX39" fmla="*/ 2426431 w 4377224"/>
                <a:gd name="connsiteY39" fmla="*/ 1068858 h 5569532"/>
                <a:gd name="connsiteX40" fmla="*/ 2318608 w 4377224"/>
                <a:gd name="connsiteY40" fmla="*/ 223459 h 5569532"/>
                <a:gd name="connsiteX41" fmla="*/ 2296729 w 4377224"/>
                <a:gd name="connsiteY41" fmla="*/ 195332 h 5569532"/>
                <a:gd name="connsiteX42" fmla="*/ 2257663 w 4377224"/>
                <a:gd name="connsiteY42" fmla="*/ 245338 h 5569532"/>
                <a:gd name="connsiteX43" fmla="*/ 2070144 w 4377224"/>
                <a:gd name="connsiteY43" fmla="*/ 600060 h 5569532"/>
                <a:gd name="connsiteX44" fmla="*/ 1951384 w 4377224"/>
                <a:gd name="connsiteY44" fmla="*/ 614124 h 5569532"/>
                <a:gd name="connsiteX45" fmla="*/ 1370074 w 4377224"/>
                <a:gd name="connsiteY45" fmla="*/ 135952 h 5569532"/>
                <a:gd name="connsiteX46" fmla="*/ 1291941 w 4377224"/>
                <a:gd name="connsiteY46" fmla="*/ 0 h 5569532"/>
                <a:gd name="connsiteX0" fmla="*/ 4096716 w 4377224"/>
                <a:gd name="connsiteY0" fmla="*/ 5016915 h 5569532"/>
                <a:gd name="connsiteX1" fmla="*/ 3843761 w 4377224"/>
                <a:gd name="connsiteY1" fmla="*/ 5091141 h 5569532"/>
                <a:gd name="connsiteX2" fmla="*/ 3793755 w 4377224"/>
                <a:gd name="connsiteY2" fmla="*/ 5184901 h 5569532"/>
                <a:gd name="connsiteX3" fmla="*/ 3806258 w 4377224"/>
                <a:gd name="connsiteY3" fmla="*/ 5316164 h 5569532"/>
                <a:gd name="connsiteX4" fmla="*/ 3807821 w 4377224"/>
                <a:gd name="connsiteY4" fmla="*/ 5380233 h 5569532"/>
                <a:gd name="connsiteX5" fmla="*/ 3821885 w 4377224"/>
                <a:gd name="connsiteY5" fmla="*/ 5484932 h 5569532"/>
                <a:gd name="connsiteX6" fmla="*/ 3834385 w 4377224"/>
                <a:gd name="connsiteY6" fmla="*/ 5486496 h 5569532"/>
                <a:gd name="connsiteX7" fmla="*/ 3931271 w 4377224"/>
                <a:gd name="connsiteY7" fmla="*/ 5498996 h 5569532"/>
                <a:gd name="connsiteX8" fmla="*/ 4359438 w 4377224"/>
                <a:gd name="connsiteY8" fmla="*/ 5564629 h 5569532"/>
                <a:gd name="connsiteX9" fmla="*/ 4368814 w 4377224"/>
                <a:gd name="connsiteY9" fmla="*/ 5566189 h 5569532"/>
                <a:gd name="connsiteX10" fmla="*/ 4370378 w 4377224"/>
                <a:gd name="connsiteY10" fmla="*/ 5370857 h 5569532"/>
                <a:gd name="connsiteX11" fmla="*/ 4368814 w 4377224"/>
                <a:gd name="connsiteY11" fmla="*/ 5188027 h 5569532"/>
                <a:gd name="connsiteX12" fmla="*/ 4348498 w 4377224"/>
                <a:gd name="connsiteY12" fmla="*/ 5130208 h 5569532"/>
                <a:gd name="connsiteX13" fmla="*/ 4096716 w 4377224"/>
                <a:gd name="connsiteY13" fmla="*/ 5016915 h 5569532"/>
                <a:gd name="connsiteX14" fmla="*/ 443414 w 4377224"/>
                <a:gd name="connsiteY14" fmla="*/ 3369092 h 5569532"/>
                <a:gd name="connsiteX15" fmla="*/ 223078 w 4377224"/>
                <a:gd name="connsiteY15" fmla="*/ 3403469 h 5569532"/>
                <a:gd name="connsiteX16" fmla="*/ 7432 w 4377224"/>
                <a:gd name="connsiteY16" fmla="*/ 3489415 h 5569532"/>
                <a:gd name="connsiteX17" fmla="*/ 93378 w 4377224"/>
                <a:gd name="connsiteY17" fmla="*/ 4122291 h 5569532"/>
                <a:gd name="connsiteX18" fmla="*/ 238705 w 4377224"/>
                <a:gd name="connsiteY18" fmla="*/ 4192610 h 5569532"/>
                <a:gd name="connsiteX19" fmla="*/ 288711 w 4377224"/>
                <a:gd name="connsiteY19" fmla="*/ 4178547 h 5569532"/>
                <a:gd name="connsiteX20" fmla="*/ 404347 w 4377224"/>
                <a:gd name="connsiteY20" fmla="*/ 4137917 h 5569532"/>
                <a:gd name="connsiteX21" fmla="*/ 616870 w 4377224"/>
                <a:gd name="connsiteY21" fmla="*/ 4041034 h 5569532"/>
                <a:gd name="connsiteX22" fmla="*/ 474667 w 4377224"/>
                <a:gd name="connsiteY22" fmla="*/ 4028531 h 5569532"/>
                <a:gd name="connsiteX23" fmla="*/ 434037 w 4377224"/>
                <a:gd name="connsiteY23" fmla="*/ 3989465 h 5569532"/>
                <a:gd name="connsiteX24" fmla="*/ 387158 w 4377224"/>
                <a:gd name="connsiteY24" fmla="*/ 3476915 h 5569532"/>
                <a:gd name="connsiteX25" fmla="*/ 443414 w 4377224"/>
                <a:gd name="connsiteY25" fmla="*/ 3369092 h 5569532"/>
                <a:gd name="connsiteX26" fmla="*/ 1291941 w 4377224"/>
                <a:gd name="connsiteY26" fmla="*/ 0 h 5569532"/>
                <a:gd name="connsiteX27" fmla="*/ 1177868 w 4377224"/>
                <a:gd name="connsiteY27" fmla="*/ 98447 h 5569532"/>
                <a:gd name="connsiteX28" fmla="*/ 1140363 w 4377224"/>
                <a:gd name="connsiteY28" fmla="*/ 217209 h 5569532"/>
                <a:gd name="connsiteX29" fmla="*/ 1220059 w 4377224"/>
                <a:gd name="connsiteY29" fmla="*/ 309406 h 5569532"/>
                <a:gd name="connsiteX30" fmla="*/ 1351321 w 4377224"/>
                <a:gd name="connsiteY30" fmla="*/ 482861 h 5569532"/>
                <a:gd name="connsiteX31" fmla="*/ 1874812 w 4377224"/>
                <a:gd name="connsiteY31" fmla="*/ 1723611 h 5569532"/>
                <a:gd name="connsiteX32" fmla="*/ 1977948 w 4377224"/>
                <a:gd name="connsiteY32" fmla="*/ 2243977 h 5569532"/>
                <a:gd name="connsiteX33" fmla="*/ 2084210 w 4377224"/>
                <a:gd name="connsiteY33" fmla="*/ 2873727 h 5569532"/>
                <a:gd name="connsiteX34" fmla="*/ 2181093 w 4377224"/>
                <a:gd name="connsiteY34" fmla="*/ 3817572 h 5569532"/>
                <a:gd name="connsiteX35" fmla="*/ 2210176 w 4377224"/>
                <a:gd name="connsiteY35" fmla="*/ 4515022 h 5569532"/>
                <a:gd name="connsiteX36" fmla="*/ 2844617 w 4377224"/>
                <a:gd name="connsiteY36" fmla="*/ 4525597 h 5569532"/>
                <a:gd name="connsiteX37" fmla="*/ 2831159 w 4377224"/>
                <a:gd name="connsiteY37" fmla="*/ 4051970 h 5569532"/>
                <a:gd name="connsiteX38" fmla="*/ 2663954 w 4377224"/>
                <a:gd name="connsiteY38" fmla="*/ 2209598 h 5569532"/>
                <a:gd name="connsiteX39" fmla="*/ 2426431 w 4377224"/>
                <a:gd name="connsiteY39" fmla="*/ 1068858 h 5569532"/>
                <a:gd name="connsiteX40" fmla="*/ 2318608 w 4377224"/>
                <a:gd name="connsiteY40" fmla="*/ 223459 h 5569532"/>
                <a:gd name="connsiteX41" fmla="*/ 2296729 w 4377224"/>
                <a:gd name="connsiteY41" fmla="*/ 195332 h 5569532"/>
                <a:gd name="connsiteX42" fmla="*/ 2257663 w 4377224"/>
                <a:gd name="connsiteY42" fmla="*/ 245338 h 5569532"/>
                <a:gd name="connsiteX43" fmla="*/ 2070144 w 4377224"/>
                <a:gd name="connsiteY43" fmla="*/ 600060 h 5569532"/>
                <a:gd name="connsiteX44" fmla="*/ 1951384 w 4377224"/>
                <a:gd name="connsiteY44" fmla="*/ 614124 h 5569532"/>
                <a:gd name="connsiteX45" fmla="*/ 1370074 w 4377224"/>
                <a:gd name="connsiteY45" fmla="*/ 135952 h 5569532"/>
                <a:gd name="connsiteX46" fmla="*/ 1291941 w 4377224"/>
                <a:gd name="connsiteY46" fmla="*/ 0 h 556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77224" h="5569532">
                  <a:moveTo>
                    <a:pt x="4096716" y="5016915"/>
                  </a:moveTo>
                  <a:cubicBezTo>
                    <a:pt x="4019169" y="5010664"/>
                    <a:pt x="3941427" y="5035666"/>
                    <a:pt x="3843761" y="5091141"/>
                  </a:cubicBezTo>
                  <a:cubicBezTo>
                    <a:pt x="3804695" y="5113018"/>
                    <a:pt x="3785942" y="5141147"/>
                    <a:pt x="3793755" y="5184901"/>
                  </a:cubicBezTo>
                  <a:cubicBezTo>
                    <a:pt x="3810945" y="5227094"/>
                    <a:pt x="3790631" y="5273973"/>
                    <a:pt x="3806258" y="5316164"/>
                  </a:cubicBezTo>
                  <a:cubicBezTo>
                    <a:pt x="3806258" y="5336480"/>
                    <a:pt x="3807821" y="5358357"/>
                    <a:pt x="3807821" y="5380233"/>
                  </a:cubicBezTo>
                  <a:cubicBezTo>
                    <a:pt x="3825009" y="5413050"/>
                    <a:pt x="3801569" y="5452116"/>
                    <a:pt x="3821885" y="5484932"/>
                  </a:cubicBezTo>
                  <a:cubicBezTo>
                    <a:pt x="3826572" y="5484932"/>
                    <a:pt x="3829698" y="5484932"/>
                    <a:pt x="3834385" y="5486496"/>
                  </a:cubicBezTo>
                  <a:cubicBezTo>
                    <a:pt x="3867201" y="5491183"/>
                    <a:pt x="3900017" y="5494309"/>
                    <a:pt x="3931271" y="5498996"/>
                  </a:cubicBezTo>
                  <a:lnTo>
                    <a:pt x="4359438" y="5564629"/>
                  </a:lnTo>
                  <a:cubicBezTo>
                    <a:pt x="4364125" y="5570879"/>
                    <a:pt x="4367251" y="5570879"/>
                    <a:pt x="4368814" y="5566189"/>
                  </a:cubicBezTo>
                  <a:cubicBezTo>
                    <a:pt x="4381315" y="5500559"/>
                    <a:pt x="4378191" y="5436490"/>
                    <a:pt x="4370378" y="5370857"/>
                  </a:cubicBezTo>
                  <a:cubicBezTo>
                    <a:pt x="4370378" y="5309914"/>
                    <a:pt x="4370378" y="5248970"/>
                    <a:pt x="4368814" y="5188027"/>
                  </a:cubicBezTo>
                  <a:cubicBezTo>
                    <a:pt x="4368814" y="5166150"/>
                    <a:pt x="4370378" y="5145834"/>
                    <a:pt x="4348498" y="5130208"/>
                  </a:cubicBezTo>
                  <a:cubicBezTo>
                    <a:pt x="4251614" y="5060670"/>
                    <a:pt x="4174263" y="5023166"/>
                    <a:pt x="4096716" y="5016915"/>
                  </a:cubicBezTo>
                  <a:close/>
                  <a:moveTo>
                    <a:pt x="443414" y="3369092"/>
                  </a:moveTo>
                  <a:cubicBezTo>
                    <a:pt x="393408" y="3355026"/>
                    <a:pt x="294961" y="3409719"/>
                    <a:pt x="223078" y="3403469"/>
                  </a:cubicBezTo>
                  <a:cubicBezTo>
                    <a:pt x="169948" y="3419096"/>
                    <a:pt x="30872" y="3461288"/>
                    <a:pt x="7432" y="3489415"/>
                  </a:cubicBezTo>
                  <a:cubicBezTo>
                    <a:pt x="-6634" y="3728503"/>
                    <a:pt x="-11321" y="3856639"/>
                    <a:pt x="93378" y="4122291"/>
                  </a:cubicBezTo>
                  <a:cubicBezTo>
                    <a:pt x="134006" y="4226990"/>
                    <a:pt x="129318" y="4228553"/>
                    <a:pt x="238705" y="4192610"/>
                  </a:cubicBezTo>
                  <a:lnTo>
                    <a:pt x="288711" y="4178547"/>
                  </a:lnTo>
                  <a:lnTo>
                    <a:pt x="404347" y="4137917"/>
                  </a:lnTo>
                  <a:cubicBezTo>
                    <a:pt x="480917" y="4111353"/>
                    <a:pt x="538737" y="4108227"/>
                    <a:pt x="616870" y="4041034"/>
                  </a:cubicBezTo>
                  <a:cubicBezTo>
                    <a:pt x="538737" y="4026968"/>
                    <a:pt x="552800" y="4042595"/>
                    <a:pt x="474667" y="4028531"/>
                  </a:cubicBezTo>
                  <a:cubicBezTo>
                    <a:pt x="449664" y="4023844"/>
                    <a:pt x="437164" y="4017594"/>
                    <a:pt x="434037" y="3989465"/>
                  </a:cubicBezTo>
                  <a:cubicBezTo>
                    <a:pt x="413724" y="3830075"/>
                    <a:pt x="337152" y="3628491"/>
                    <a:pt x="387158" y="3476915"/>
                  </a:cubicBezTo>
                  <a:cubicBezTo>
                    <a:pt x="399658" y="3437848"/>
                    <a:pt x="412161" y="3414409"/>
                    <a:pt x="443414" y="3369092"/>
                  </a:cubicBezTo>
                  <a:close/>
                  <a:moveTo>
                    <a:pt x="1291941" y="0"/>
                  </a:moveTo>
                  <a:cubicBezTo>
                    <a:pt x="1234122" y="7813"/>
                    <a:pt x="1187242" y="21877"/>
                    <a:pt x="1177868" y="98447"/>
                  </a:cubicBezTo>
                  <a:cubicBezTo>
                    <a:pt x="1176305" y="162516"/>
                    <a:pt x="1152865" y="173456"/>
                    <a:pt x="1140363" y="217209"/>
                  </a:cubicBezTo>
                  <a:cubicBezTo>
                    <a:pt x="1124736" y="268778"/>
                    <a:pt x="1173179" y="279715"/>
                    <a:pt x="1220059" y="309406"/>
                  </a:cubicBezTo>
                  <a:cubicBezTo>
                    <a:pt x="1273188" y="343785"/>
                    <a:pt x="1312255" y="434418"/>
                    <a:pt x="1351321" y="482861"/>
                  </a:cubicBezTo>
                  <a:cubicBezTo>
                    <a:pt x="1591972" y="778203"/>
                    <a:pt x="1856061" y="1639228"/>
                    <a:pt x="1874812" y="1723611"/>
                  </a:cubicBezTo>
                  <a:cubicBezTo>
                    <a:pt x="1912317" y="1895503"/>
                    <a:pt x="1946694" y="2068958"/>
                    <a:pt x="1977948" y="2243977"/>
                  </a:cubicBezTo>
                  <a:cubicBezTo>
                    <a:pt x="2017014" y="2453373"/>
                    <a:pt x="2052957" y="2662768"/>
                    <a:pt x="2084210" y="2873727"/>
                  </a:cubicBezTo>
                  <a:cubicBezTo>
                    <a:pt x="2131089" y="3186259"/>
                    <a:pt x="2159216" y="3501916"/>
                    <a:pt x="2181093" y="3817572"/>
                  </a:cubicBezTo>
                  <a:cubicBezTo>
                    <a:pt x="2195157" y="4019156"/>
                    <a:pt x="2200800" y="4311876"/>
                    <a:pt x="2210176" y="4515022"/>
                  </a:cubicBezTo>
                  <a:cubicBezTo>
                    <a:pt x="2347511" y="4545940"/>
                    <a:pt x="2682026" y="4543056"/>
                    <a:pt x="2844617" y="4525597"/>
                  </a:cubicBezTo>
                  <a:cubicBezTo>
                    <a:pt x="2843054" y="4494344"/>
                    <a:pt x="2835846" y="4125416"/>
                    <a:pt x="2831159" y="4051970"/>
                  </a:cubicBezTo>
                  <a:cubicBezTo>
                    <a:pt x="2823346" y="3908207"/>
                    <a:pt x="2676457" y="2301794"/>
                    <a:pt x="2663954" y="2209598"/>
                  </a:cubicBezTo>
                  <a:cubicBezTo>
                    <a:pt x="2613950" y="1826747"/>
                    <a:pt x="2498314" y="1448585"/>
                    <a:pt x="2426431" y="1068858"/>
                  </a:cubicBezTo>
                  <a:cubicBezTo>
                    <a:pt x="2385802" y="854775"/>
                    <a:pt x="2318608" y="228149"/>
                    <a:pt x="2318608" y="223459"/>
                  </a:cubicBezTo>
                  <a:cubicBezTo>
                    <a:pt x="2310795" y="214085"/>
                    <a:pt x="2315482" y="196895"/>
                    <a:pt x="2296729" y="195332"/>
                  </a:cubicBezTo>
                  <a:cubicBezTo>
                    <a:pt x="2274853" y="206272"/>
                    <a:pt x="2268602" y="228149"/>
                    <a:pt x="2257663" y="245338"/>
                  </a:cubicBezTo>
                  <a:cubicBezTo>
                    <a:pt x="2210783" y="331285"/>
                    <a:pt x="2112337" y="510990"/>
                    <a:pt x="2070144" y="600060"/>
                  </a:cubicBezTo>
                  <a:cubicBezTo>
                    <a:pt x="2054517" y="631313"/>
                    <a:pt x="2006077" y="621937"/>
                    <a:pt x="1951384" y="614124"/>
                  </a:cubicBezTo>
                  <a:cubicBezTo>
                    <a:pt x="1937318" y="614124"/>
                    <a:pt x="1543530" y="271902"/>
                    <a:pt x="1370074" y="135952"/>
                  </a:cubicBezTo>
                  <a:cubicBezTo>
                    <a:pt x="1323194" y="100010"/>
                    <a:pt x="1284128" y="65633"/>
                    <a:pt x="1291941" y="0"/>
                  </a:cubicBezTo>
                  <a:close/>
                </a:path>
              </a:pathLst>
            </a:custGeom>
            <a:solidFill>
              <a:schemeClr val="accent2"/>
            </a:solidFill>
            <a:ln w="6854" cap="flat">
              <a:noFill/>
              <a:prstDash val="solid"/>
              <a:miter/>
            </a:ln>
          </p:spPr>
          <p:txBody>
            <a:bodyPr wrap="square" rtlCol="0" anchor="ctr">
              <a:noAutofit/>
            </a:bodyPr>
            <a:lstStyle/>
            <a:p>
              <a:endParaRPr lang="en-US" dirty="0"/>
            </a:p>
          </p:txBody>
        </p:sp>
        <p:sp>
          <p:nvSpPr>
            <p:cNvPr id="87" name="Freeform: Shape 86">
              <a:extLst>
                <a:ext uri="{FF2B5EF4-FFF2-40B4-BE49-F238E27FC236}">
                  <a16:creationId xmlns:a16="http://schemas.microsoft.com/office/drawing/2014/main" xmlns="" id="{BE11C8C6-A700-4A69-B387-1EF06977C0A9}"/>
                </a:ext>
              </a:extLst>
            </p:cNvPr>
            <p:cNvSpPr/>
            <p:nvPr/>
          </p:nvSpPr>
          <p:spPr>
            <a:xfrm flipH="1">
              <a:off x="8850326" y="4737883"/>
              <a:ext cx="2657357" cy="2136847"/>
            </a:xfrm>
            <a:custGeom>
              <a:avLst/>
              <a:gdLst>
                <a:gd name="connsiteX0" fmla="*/ 2278552 w 2666423"/>
                <a:gd name="connsiteY0" fmla="*/ 156 h 2183348"/>
                <a:gd name="connsiteX1" fmla="*/ 2250485 w 2666423"/>
                <a:gd name="connsiteY1" fmla="*/ 359 h 2183348"/>
                <a:gd name="connsiteX2" fmla="*/ 1930695 w 2666423"/>
                <a:gd name="connsiteY2" fmla="*/ 22415 h 2183348"/>
                <a:gd name="connsiteX3" fmla="*/ 1856654 w 2666423"/>
                <a:gd name="connsiteY3" fmla="*/ 42893 h 2183348"/>
                <a:gd name="connsiteX4" fmla="*/ 241947 w 2666423"/>
                <a:gd name="connsiteY4" fmla="*/ 41317 h 2183348"/>
                <a:gd name="connsiteX5" fmla="*/ 164756 w 2666423"/>
                <a:gd name="connsiteY5" fmla="*/ 496586 h 2183348"/>
                <a:gd name="connsiteX6" fmla="*/ 70237 w 2666423"/>
                <a:gd name="connsiteY6" fmla="*/ 1396096 h 2183348"/>
                <a:gd name="connsiteX7" fmla="*/ 0 w 2666423"/>
                <a:gd name="connsiteY7" fmla="*/ 2183348 h 2183348"/>
                <a:gd name="connsiteX8" fmla="*/ 2666423 w 2666423"/>
                <a:gd name="connsiteY8" fmla="*/ 2183348 h 2183348"/>
                <a:gd name="connsiteX9" fmla="*/ 2666248 w 2666423"/>
                <a:gd name="connsiteY9" fmla="*/ 2138454 h 2183348"/>
                <a:gd name="connsiteX10" fmla="*/ 2660070 w 2666423"/>
                <a:gd name="connsiteY10" fmla="*/ 61798 h 2183348"/>
                <a:gd name="connsiteX11" fmla="*/ 2278552 w 2666423"/>
                <a:gd name="connsiteY11" fmla="*/ 156 h 2183348"/>
                <a:gd name="connsiteX0" fmla="*/ 2278552 w 2666423"/>
                <a:gd name="connsiteY0" fmla="*/ 0 h 2183192"/>
                <a:gd name="connsiteX1" fmla="*/ 1930695 w 2666423"/>
                <a:gd name="connsiteY1" fmla="*/ 22259 h 2183192"/>
                <a:gd name="connsiteX2" fmla="*/ 1856654 w 2666423"/>
                <a:gd name="connsiteY2" fmla="*/ 42737 h 2183192"/>
                <a:gd name="connsiteX3" fmla="*/ 241947 w 2666423"/>
                <a:gd name="connsiteY3" fmla="*/ 41161 h 2183192"/>
                <a:gd name="connsiteX4" fmla="*/ 164756 w 2666423"/>
                <a:gd name="connsiteY4" fmla="*/ 496430 h 2183192"/>
                <a:gd name="connsiteX5" fmla="*/ 70237 w 2666423"/>
                <a:gd name="connsiteY5" fmla="*/ 1395940 h 2183192"/>
                <a:gd name="connsiteX6" fmla="*/ 0 w 2666423"/>
                <a:gd name="connsiteY6" fmla="*/ 2183192 h 2183192"/>
                <a:gd name="connsiteX7" fmla="*/ 2666423 w 2666423"/>
                <a:gd name="connsiteY7" fmla="*/ 2183192 h 2183192"/>
                <a:gd name="connsiteX8" fmla="*/ 2666248 w 2666423"/>
                <a:gd name="connsiteY8" fmla="*/ 2138298 h 2183192"/>
                <a:gd name="connsiteX9" fmla="*/ 2660070 w 2666423"/>
                <a:gd name="connsiteY9" fmla="*/ 61642 h 2183192"/>
                <a:gd name="connsiteX10" fmla="*/ 2278552 w 2666423"/>
                <a:gd name="connsiteY10" fmla="*/ 0 h 2183192"/>
                <a:gd name="connsiteX0" fmla="*/ 2660070 w 2666423"/>
                <a:gd name="connsiteY0" fmla="*/ 166866 h 2288416"/>
                <a:gd name="connsiteX1" fmla="*/ 1930695 w 2666423"/>
                <a:gd name="connsiteY1" fmla="*/ 127483 h 2288416"/>
                <a:gd name="connsiteX2" fmla="*/ 1856654 w 2666423"/>
                <a:gd name="connsiteY2" fmla="*/ 147961 h 2288416"/>
                <a:gd name="connsiteX3" fmla="*/ 241947 w 2666423"/>
                <a:gd name="connsiteY3" fmla="*/ 146385 h 2288416"/>
                <a:gd name="connsiteX4" fmla="*/ 164756 w 2666423"/>
                <a:gd name="connsiteY4" fmla="*/ 601654 h 2288416"/>
                <a:gd name="connsiteX5" fmla="*/ 70237 w 2666423"/>
                <a:gd name="connsiteY5" fmla="*/ 1501164 h 2288416"/>
                <a:gd name="connsiteX6" fmla="*/ 0 w 2666423"/>
                <a:gd name="connsiteY6" fmla="*/ 2288416 h 2288416"/>
                <a:gd name="connsiteX7" fmla="*/ 2666423 w 2666423"/>
                <a:gd name="connsiteY7" fmla="*/ 2288416 h 2288416"/>
                <a:gd name="connsiteX8" fmla="*/ 2666248 w 2666423"/>
                <a:gd name="connsiteY8" fmla="*/ 2243522 h 2288416"/>
                <a:gd name="connsiteX9" fmla="*/ 2660070 w 2666423"/>
                <a:gd name="connsiteY9" fmla="*/ 166866 h 2288416"/>
                <a:gd name="connsiteX0" fmla="*/ 2660070 w 2666423"/>
                <a:gd name="connsiteY0" fmla="*/ 159487 h 2281037"/>
                <a:gd name="connsiteX1" fmla="*/ 1856654 w 2666423"/>
                <a:gd name="connsiteY1" fmla="*/ 140582 h 2281037"/>
                <a:gd name="connsiteX2" fmla="*/ 241947 w 2666423"/>
                <a:gd name="connsiteY2" fmla="*/ 139006 h 2281037"/>
                <a:gd name="connsiteX3" fmla="*/ 164756 w 2666423"/>
                <a:gd name="connsiteY3" fmla="*/ 594275 h 2281037"/>
                <a:gd name="connsiteX4" fmla="*/ 70237 w 2666423"/>
                <a:gd name="connsiteY4" fmla="*/ 1493785 h 2281037"/>
                <a:gd name="connsiteX5" fmla="*/ 0 w 2666423"/>
                <a:gd name="connsiteY5" fmla="*/ 2281037 h 2281037"/>
                <a:gd name="connsiteX6" fmla="*/ 2666423 w 2666423"/>
                <a:gd name="connsiteY6" fmla="*/ 2281037 h 2281037"/>
                <a:gd name="connsiteX7" fmla="*/ 2666248 w 2666423"/>
                <a:gd name="connsiteY7" fmla="*/ 2236143 h 2281037"/>
                <a:gd name="connsiteX8" fmla="*/ 2660070 w 2666423"/>
                <a:gd name="connsiteY8" fmla="*/ 159487 h 2281037"/>
                <a:gd name="connsiteX0" fmla="*/ 2660070 w 2666423"/>
                <a:gd name="connsiteY0" fmla="*/ 22588 h 2144138"/>
                <a:gd name="connsiteX1" fmla="*/ 1856654 w 2666423"/>
                <a:gd name="connsiteY1" fmla="*/ 3683 h 2144138"/>
                <a:gd name="connsiteX2" fmla="*/ 241947 w 2666423"/>
                <a:gd name="connsiteY2" fmla="*/ 2107 h 2144138"/>
                <a:gd name="connsiteX3" fmla="*/ 164756 w 2666423"/>
                <a:gd name="connsiteY3" fmla="*/ 457376 h 2144138"/>
                <a:gd name="connsiteX4" fmla="*/ 70237 w 2666423"/>
                <a:gd name="connsiteY4" fmla="*/ 1356886 h 2144138"/>
                <a:gd name="connsiteX5" fmla="*/ 0 w 2666423"/>
                <a:gd name="connsiteY5" fmla="*/ 2144138 h 2144138"/>
                <a:gd name="connsiteX6" fmla="*/ 2666423 w 2666423"/>
                <a:gd name="connsiteY6" fmla="*/ 2144138 h 2144138"/>
                <a:gd name="connsiteX7" fmla="*/ 2666248 w 2666423"/>
                <a:gd name="connsiteY7" fmla="*/ 2099244 h 2144138"/>
                <a:gd name="connsiteX8" fmla="*/ 2660070 w 2666423"/>
                <a:gd name="connsiteY8" fmla="*/ 22588 h 214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6423" h="2144138">
                  <a:moveTo>
                    <a:pt x="2660070" y="22588"/>
                  </a:moveTo>
                  <a:cubicBezTo>
                    <a:pt x="2156413" y="-10622"/>
                    <a:pt x="2259674" y="7096"/>
                    <a:pt x="1856654" y="3683"/>
                  </a:cubicBezTo>
                  <a:cubicBezTo>
                    <a:pt x="1855079" y="11560"/>
                    <a:pt x="245098" y="-5769"/>
                    <a:pt x="241947" y="2107"/>
                  </a:cubicBezTo>
                  <a:cubicBezTo>
                    <a:pt x="180509" y="134434"/>
                    <a:pt x="182085" y="315597"/>
                    <a:pt x="164756" y="457376"/>
                  </a:cubicBezTo>
                  <a:cubicBezTo>
                    <a:pt x="128525" y="756687"/>
                    <a:pt x="98591" y="1057575"/>
                    <a:pt x="70237" y="1356886"/>
                  </a:cubicBezTo>
                  <a:lnTo>
                    <a:pt x="0" y="2144138"/>
                  </a:lnTo>
                  <a:lnTo>
                    <a:pt x="2666423" y="2144138"/>
                  </a:lnTo>
                  <a:cubicBezTo>
                    <a:pt x="2666365" y="2129173"/>
                    <a:pt x="2666306" y="2114209"/>
                    <a:pt x="2666248" y="2099244"/>
                  </a:cubicBezTo>
                  <a:cubicBezTo>
                    <a:pt x="2662506" y="1137991"/>
                    <a:pt x="2658297" y="42969"/>
                    <a:pt x="2660070" y="22588"/>
                  </a:cubicBezTo>
                  <a:close/>
                </a:path>
              </a:pathLst>
            </a:custGeom>
            <a:solidFill>
              <a:schemeClr val="tx1"/>
            </a:solidFill>
            <a:ln w="6854" cap="flat">
              <a:noFill/>
              <a:prstDash val="solid"/>
              <a:miter/>
            </a:ln>
          </p:spPr>
          <p:txBody>
            <a:bodyPr wrap="square" rtlCol="0" anchor="ctr">
              <a:noAutofit/>
            </a:bodyPr>
            <a:lstStyle/>
            <a:p>
              <a:endParaRPr lang="en-US"/>
            </a:p>
          </p:txBody>
        </p:sp>
        <p:sp>
          <p:nvSpPr>
            <p:cNvPr id="94" name="Freeform: Shape 93">
              <a:extLst>
                <a:ext uri="{FF2B5EF4-FFF2-40B4-BE49-F238E27FC236}">
                  <a16:creationId xmlns:a16="http://schemas.microsoft.com/office/drawing/2014/main" xmlns="" id="{38A64F82-D354-42A5-8EE8-7CF67FF3B3F0}"/>
                </a:ext>
              </a:extLst>
            </p:cNvPr>
            <p:cNvSpPr/>
            <p:nvPr/>
          </p:nvSpPr>
          <p:spPr>
            <a:xfrm flipH="1">
              <a:off x="7544161" y="226665"/>
              <a:ext cx="4664052" cy="6629960"/>
            </a:xfrm>
            <a:custGeom>
              <a:avLst/>
              <a:gdLst>
                <a:gd name="connsiteX0" fmla="*/ 2570601 w 4679962"/>
                <a:gd name="connsiteY0" fmla="*/ 285525 h 6652578"/>
                <a:gd name="connsiteX1" fmla="*/ 2865188 w 4679962"/>
                <a:gd name="connsiteY1" fmla="*/ 2276735 h 6652578"/>
                <a:gd name="connsiteX2" fmla="*/ 3058952 w 4679962"/>
                <a:gd name="connsiteY2" fmla="*/ 4945335 h 6652578"/>
                <a:gd name="connsiteX3" fmla="*/ 3145923 w 4679962"/>
                <a:gd name="connsiteY3" fmla="*/ 6556538 h 6652578"/>
                <a:gd name="connsiteX4" fmla="*/ 3150679 w 4679962"/>
                <a:gd name="connsiteY4" fmla="*/ 6652578 h 6652578"/>
                <a:gd name="connsiteX5" fmla="*/ 3807167 w 4679962"/>
                <a:gd name="connsiteY5" fmla="*/ 6652578 h 6652578"/>
                <a:gd name="connsiteX6" fmla="*/ 3667028 w 4679962"/>
                <a:gd name="connsiteY6" fmla="*/ 4236439 h 6652578"/>
                <a:gd name="connsiteX7" fmla="*/ 3934834 w 4679962"/>
                <a:gd name="connsiteY7" fmla="*/ 5135951 h 6652578"/>
                <a:gd name="connsiteX8" fmla="*/ 4679962 w 4679962"/>
                <a:gd name="connsiteY8" fmla="*/ 5167457 h 6652578"/>
                <a:gd name="connsiteX9" fmla="*/ 4509827 w 4679962"/>
                <a:gd name="connsiteY9" fmla="*/ 3960757 h 6652578"/>
                <a:gd name="connsiteX10" fmla="*/ 4040379 w 4679962"/>
                <a:gd name="connsiteY10" fmla="*/ 1875028 h 6652578"/>
                <a:gd name="connsiteX11" fmla="*/ 3386619 w 4679962"/>
                <a:gd name="connsiteY11" fmla="*/ 794354 h 6652578"/>
                <a:gd name="connsiteX12" fmla="*/ 2644642 w 4679962"/>
                <a:gd name="connsiteY12" fmla="*/ 513947 h 6652578"/>
                <a:gd name="connsiteX13" fmla="*/ 2597382 w 4679962"/>
                <a:gd name="connsiteY13" fmla="*/ 309155 h 6652578"/>
                <a:gd name="connsiteX14" fmla="*/ 2570601 w 4679962"/>
                <a:gd name="connsiteY14" fmla="*/ 285525 h 6652578"/>
                <a:gd name="connsiteX15" fmla="*/ 1284153 w 4679962"/>
                <a:gd name="connsiteY15" fmla="*/ 0 h 6652578"/>
                <a:gd name="connsiteX16" fmla="*/ 1225276 w 4679962"/>
                <a:gd name="connsiteY16" fmla="*/ 1969 h 6652578"/>
                <a:gd name="connsiteX17" fmla="*/ 1004730 w 4679962"/>
                <a:gd name="connsiteY17" fmla="*/ 317034 h 6652578"/>
                <a:gd name="connsiteX18" fmla="*/ 207616 w 4679962"/>
                <a:gd name="connsiteY18" fmla="*/ 647852 h 6652578"/>
                <a:gd name="connsiteX19" fmla="*/ 52003 w 4679962"/>
                <a:gd name="connsiteY19" fmla="*/ 770309 h 6652578"/>
                <a:gd name="connsiteX20" fmla="*/ 0 w 4679962"/>
                <a:gd name="connsiteY20" fmla="*/ 827682 h 6652578"/>
                <a:gd name="connsiteX21" fmla="*/ 0 w 4679962"/>
                <a:gd name="connsiteY21" fmla="*/ 4113092 h 6652578"/>
                <a:gd name="connsiteX22" fmla="*/ 77701 w 4679962"/>
                <a:gd name="connsiteY22" fmla="*/ 4144411 h 6652578"/>
                <a:gd name="connsiteX23" fmla="*/ 327341 w 4679962"/>
                <a:gd name="connsiteY23" fmla="*/ 4217540 h 6652578"/>
                <a:gd name="connsiteX24" fmla="*/ 305877 w 4679962"/>
                <a:gd name="connsiteY24" fmla="*/ 6404485 h 6652578"/>
                <a:gd name="connsiteX25" fmla="*/ 311484 w 4679962"/>
                <a:gd name="connsiteY25" fmla="*/ 6652578 h 6652578"/>
                <a:gd name="connsiteX26" fmla="*/ 2550036 w 4679962"/>
                <a:gd name="connsiteY26" fmla="*/ 6652578 h 6652578"/>
                <a:gd name="connsiteX27" fmla="*/ 2548648 w 4679962"/>
                <a:gd name="connsiteY27" fmla="*/ 6596334 h 6652578"/>
                <a:gd name="connsiteX28" fmla="*/ 2400465 w 4679962"/>
                <a:gd name="connsiteY28" fmla="*/ 3102210 h 6652578"/>
                <a:gd name="connsiteX29" fmla="*/ 1370204 w 4679962"/>
                <a:gd name="connsiteY29" fmla="*/ 143748 h 6652578"/>
                <a:gd name="connsiteX30" fmla="*/ 1422191 w 4679962"/>
                <a:gd name="connsiteY30" fmla="*/ 9845 h 6652578"/>
                <a:gd name="connsiteX31" fmla="*/ 1284153 w 4679962"/>
                <a:gd name="connsiteY31" fmla="*/ 0 h 665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79962" h="6652578">
                  <a:moveTo>
                    <a:pt x="2570601" y="285525"/>
                  </a:moveTo>
                  <a:cubicBezTo>
                    <a:pt x="2583203" y="791205"/>
                    <a:pt x="2758064" y="1537908"/>
                    <a:pt x="2865188" y="2276735"/>
                  </a:cubicBezTo>
                  <a:cubicBezTo>
                    <a:pt x="3014844" y="3303848"/>
                    <a:pt x="3003816" y="4085210"/>
                    <a:pt x="3058952" y="4945335"/>
                  </a:cubicBezTo>
                  <a:cubicBezTo>
                    <a:pt x="3083074" y="5325088"/>
                    <a:pt x="3116242" y="5961138"/>
                    <a:pt x="3145923" y="6556538"/>
                  </a:cubicBezTo>
                  <a:lnTo>
                    <a:pt x="3150679" y="6652578"/>
                  </a:lnTo>
                  <a:lnTo>
                    <a:pt x="3807167" y="6652578"/>
                  </a:lnTo>
                  <a:lnTo>
                    <a:pt x="3667028" y="4236439"/>
                  </a:lnTo>
                  <a:lnTo>
                    <a:pt x="3934834" y="5135951"/>
                  </a:lnTo>
                  <a:lnTo>
                    <a:pt x="4679962" y="5167457"/>
                  </a:lnTo>
                  <a:cubicBezTo>
                    <a:pt x="4679962" y="5167457"/>
                    <a:pt x="4612224" y="4690135"/>
                    <a:pt x="4509827" y="3960757"/>
                  </a:cubicBezTo>
                  <a:cubicBezTo>
                    <a:pt x="4407431" y="3231383"/>
                    <a:pt x="4087639" y="2108177"/>
                    <a:pt x="4040379" y="1875028"/>
                  </a:cubicBezTo>
                  <a:cubicBezTo>
                    <a:pt x="3993119" y="1641880"/>
                    <a:pt x="3656000" y="955038"/>
                    <a:pt x="3386619" y="794354"/>
                  </a:cubicBezTo>
                  <a:cubicBezTo>
                    <a:pt x="3117240" y="633672"/>
                    <a:pt x="2644642" y="513947"/>
                    <a:pt x="2644642" y="513947"/>
                  </a:cubicBezTo>
                  <a:lnTo>
                    <a:pt x="2597382" y="309155"/>
                  </a:lnTo>
                  <a:cubicBezTo>
                    <a:pt x="2597382" y="309155"/>
                    <a:pt x="2598956" y="302854"/>
                    <a:pt x="2570601" y="285525"/>
                  </a:cubicBezTo>
                  <a:close/>
                  <a:moveTo>
                    <a:pt x="1284153" y="0"/>
                  </a:moveTo>
                  <a:cubicBezTo>
                    <a:pt x="1248118" y="0"/>
                    <a:pt x="1225276" y="1969"/>
                    <a:pt x="1225276" y="1969"/>
                  </a:cubicBezTo>
                  <a:lnTo>
                    <a:pt x="1004730" y="317034"/>
                  </a:lnTo>
                  <a:cubicBezTo>
                    <a:pt x="1004730" y="317034"/>
                    <a:pt x="445490" y="498196"/>
                    <a:pt x="207616" y="647852"/>
                  </a:cubicBezTo>
                  <a:cubicBezTo>
                    <a:pt x="148147" y="685266"/>
                    <a:pt x="96752" y="726126"/>
                    <a:pt x="52003" y="770309"/>
                  </a:cubicBezTo>
                  <a:lnTo>
                    <a:pt x="0" y="827682"/>
                  </a:lnTo>
                  <a:lnTo>
                    <a:pt x="0" y="4113092"/>
                  </a:lnTo>
                  <a:lnTo>
                    <a:pt x="77701" y="4144411"/>
                  </a:lnTo>
                  <a:cubicBezTo>
                    <a:pt x="162227" y="4173924"/>
                    <a:pt x="246212" y="4198636"/>
                    <a:pt x="327341" y="4217540"/>
                  </a:cubicBezTo>
                  <a:cubicBezTo>
                    <a:pt x="277717" y="4420755"/>
                    <a:pt x="285594" y="5438022"/>
                    <a:pt x="305877" y="6404485"/>
                  </a:cubicBezTo>
                  <a:lnTo>
                    <a:pt x="311484" y="6652578"/>
                  </a:lnTo>
                  <a:lnTo>
                    <a:pt x="2550036" y="6652578"/>
                  </a:lnTo>
                  <a:lnTo>
                    <a:pt x="2548648" y="6596334"/>
                  </a:lnTo>
                  <a:cubicBezTo>
                    <a:pt x="2519814" y="5472748"/>
                    <a:pt x="2471354" y="3993646"/>
                    <a:pt x="2400465" y="3102210"/>
                  </a:cubicBezTo>
                  <a:cubicBezTo>
                    <a:pt x="2283892" y="1630855"/>
                    <a:pt x="1975128" y="591140"/>
                    <a:pt x="1370204" y="143748"/>
                  </a:cubicBezTo>
                  <a:cubicBezTo>
                    <a:pt x="1390684" y="101216"/>
                    <a:pt x="1395410" y="63406"/>
                    <a:pt x="1422191" y="9845"/>
                  </a:cubicBezTo>
                  <a:cubicBezTo>
                    <a:pt x="1369417" y="1969"/>
                    <a:pt x="1320189" y="0"/>
                    <a:pt x="1284153" y="0"/>
                  </a:cubicBezTo>
                  <a:close/>
                </a:path>
              </a:pathLst>
            </a:custGeom>
            <a:solidFill>
              <a:schemeClr val="bg1"/>
            </a:solidFill>
            <a:ln w="6854" cap="flat">
              <a:solidFill>
                <a:schemeClr val="tx1"/>
              </a:solidFill>
              <a:prstDash val="solid"/>
              <a:miter/>
            </a:ln>
          </p:spPr>
          <p:txBody>
            <a:bodyPr wrap="square" rtlCol="0" anchor="ctr">
              <a:noAutofit/>
            </a:bodyPr>
            <a:lstStyle/>
            <a:p>
              <a:endParaRPr lang="en-US"/>
            </a:p>
          </p:txBody>
        </p:sp>
        <p:sp>
          <p:nvSpPr>
            <p:cNvPr id="96" name="Freeform: Shape 95">
              <a:extLst>
                <a:ext uri="{FF2B5EF4-FFF2-40B4-BE49-F238E27FC236}">
                  <a16:creationId xmlns:a16="http://schemas.microsoft.com/office/drawing/2014/main" xmlns="" id="{B451B32E-7187-4FAE-9A1F-815CF6020CFA}"/>
                </a:ext>
              </a:extLst>
            </p:cNvPr>
            <p:cNvSpPr/>
            <p:nvPr/>
          </p:nvSpPr>
          <p:spPr>
            <a:xfrm flipH="1">
              <a:off x="10417207" y="2349268"/>
              <a:ext cx="1791006" cy="2479364"/>
            </a:xfrm>
            <a:custGeom>
              <a:avLst/>
              <a:gdLst>
                <a:gd name="connsiteX0" fmla="*/ 0 w 1797116"/>
                <a:gd name="connsiteY0" fmla="*/ 0 h 2487823"/>
                <a:gd name="connsiteX1" fmla="*/ 0 w 1797116"/>
                <a:gd name="connsiteY1" fmla="*/ 809270 h 2487823"/>
                <a:gd name="connsiteX2" fmla="*/ 604597 w 1797116"/>
                <a:gd name="connsiteY2" fmla="*/ 2221592 h 2487823"/>
                <a:gd name="connsiteX3" fmla="*/ 1797116 w 1797116"/>
                <a:gd name="connsiteY3" fmla="*/ 2487823 h 2487823"/>
                <a:gd name="connsiteX4" fmla="*/ 856649 w 1797116"/>
                <a:gd name="connsiteY4" fmla="*/ 220931 h 248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116" h="2487823">
                  <a:moveTo>
                    <a:pt x="0" y="0"/>
                  </a:moveTo>
                  <a:lnTo>
                    <a:pt x="0" y="809270"/>
                  </a:lnTo>
                  <a:lnTo>
                    <a:pt x="604597" y="2221592"/>
                  </a:lnTo>
                  <a:lnTo>
                    <a:pt x="1797116" y="2487823"/>
                  </a:lnTo>
                  <a:lnTo>
                    <a:pt x="856649" y="220931"/>
                  </a:lnTo>
                  <a:close/>
                </a:path>
              </a:pathLst>
            </a:custGeom>
            <a:solidFill>
              <a:schemeClr val="accent3">
                <a:lumMod val="50000"/>
              </a:schemeClr>
            </a:solidFill>
            <a:ln w="6854" cap="flat">
              <a:noFill/>
              <a:prstDash val="solid"/>
              <a:miter/>
            </a:ln>
          </p:spPr>
          <p:txBody>
            <a:bodyPr wrap="square" rtlCol="0" anchor="ctr">
              <a:noAutofit/>
            </a:bodyPr>
            <a:lstStyle/>
            <a:p>
              <a:endParaRPr lang="en-US" dirty="0"/>
            </a:p>
          </p:txBody>
        </p:sp>
        <p:grpSp>
          <p:nvGrpSpPr>
            <p:cNvPr id="110" name="Group 109">
              <a:extLst>
                <a:ext uri="{FF2B5EF4-FFF2-40B4-BE49-F238E27FC236}">
                  <a16:creationId xmlns:a16="http://schemas.microsoft.com/office/drawing/2014/main" xmlns="" id="{A7FFFD1A-A63F-4208-91A0-66052091B375}"/>
                </a:ext>
              </a:extLst>
            </p:cNvPr>
            <p:cNvGrpSpPr/>
            <p:nvPr/>
          </p:nvGrpSpPr>
          <p:grpSpPr>
            <a:xfrm>
              <a:off x="7569683" y="0"/>
              <a:ext cx="4109776" cy="6856626"/>
              <a:chOff x="7591282" y="31928"/>
              <a:chExt cx="4090639" cy="6824698"/>
            </a:xfrm>
          </p:grpSpPr>
          <p:sp>
            <p:nvSpPr>
              <p:cNvPr id="97" name="Freeform: Shape 96">
                <a:extLst>
                  <a:ext uri="{FF2B5EF4-FFF2-40B4-BE49-F238E27FC236}">
                    <a16:creationId xmlns:a16="http://schemas.microsoft.com/office/drawing/2014/main" xmlns="" id="{A2F000B5-7363-4C6C-8099-7895CA0BD121}"/>
                  </a:ext>
                </a:extLst>
              </p:cNvPr>
              <p:cNvSpPr/>
              <p:nvPr/>
            </p:nvSpPr>
            <p:spPr>
              <a:xfrm flipH="1">
                <a:off x="10619314" y="3261999"/>
                <a:ext cx="1062607" cy="984475"/>
              </a:xfrm>
              <a:custGeom>
                <a:avLst/>
                <a:gdLst>
                  <a:gd name="connsiteX0" fmla="*/ 59665 w 466344"/>
                  <a:gd name="connsiteY0" fmla="*/ 140307 h 432054"/>
                  <a:gd name="connsiteX1" fmla="*/ 117958 w 466344"/>
                  <a:gd name="connsiteY1" fmla="*/ 63498 h 432054"/>
                  <a:gd name="connsiteX2" fmla="*/ 304495 w 466344"/>
                  <a:gd name="connsiteY2" fmla="*/ 27836 h 432054"/>
                  <a:gd name="connsiteX3" fmla="*/ 301066 w 466344"/>
                  <a:gd name="connsiteY3" fmla="*/ 74470 h 432054"/>
                  <a:gd name="connsiteX4" fmla="*/ 330556 w 466344"/>
                  <a:gd name="connsiteY4" fmla="*/ 70356 h 432054"/>
                  <a:gd name="connsiteX5" fmla="*/ 378562 w 466344"/>
                  <a:gd name="connsiteY5" fmla="*/ 77899 h 432054"/>
                  <a:gd name="connsiteX6" fmla="*/ 393649 w 466344"/>
                  <a:gd name="connsiteY6" fmla="*/ 121105 h 432054"/>
                  <a:gd name="connsiteX7" fmla="*/ 426568 w 466344"/>
                  <a:gd name="connsiteY7" fmla="*/ 150594 h 432054"/>
                  <a:gd name="connsiteX8" fmla="*/ 433426 w 466344"/>
                  <a:gd name="connsiteY8" fmla="*/ 194485 h 432054"/>
                  <a:gd name="connsiteX9" fmla="*/ 453314 w 466344"/>
                  <a:gd name="connsiteY9" fmla="*/ 217803 h 432054"/>
                  <a:gd name="connsiteX10" fmla="*/ 452628 w 466344"/>
                  <a:gd name="connsiteY10" fmla="*/ 269923 h 432054"/>
                  <a:gd name="connsiteX11" fmla="*/ 466344 w 466344"/>
                  <a:gd name="connsiteY11" fmla="*/ 304899 h 432054"/>
                  <a:gd name="connsiteX12" fmla="*/ 439598 w 466344"/>
                  <a:gd name="connsiteY12" fmla="*/ 359077 h 432054"/>
                  <a:gd name="connsiteX13" fmla="*/ 362102 w 466344"/>
                  <a:gd name="connsiteY13" fmla="*/ 393367 h 432054"/>
                  <a:gd name="connsiteX14" fmla="*/ 202311 w 466344"/>
                  <a:gd name="connsiteY14" fmla="*/ 436573 h 432054"/>
                  <a:gd name="connsiteX15" fmla="*/ 128930 w 466344"/>
                  <a:gd name="connsiteY15" fmla="*/ 434515 h 432054"/>
                  <a:gd name="connsiteX16" fmla="*/ 52807 w 466344"/>
                  <a:gd name="connsiteY16" fmla="*/ 436573 h 432054"/>
                  <a:gd name="connsiteX17" fmla="*/ 4115 w 466344"/>
                  <a:gd name="connsiteY17" fmla="*/ 409827 h 432054"/>
                  <a:gd name="connsiteX18" fmla="*/ 0 w 466344"/>
                  <a:gd name="connsiteY18" fmla="*/ 354277 h 432054"/>
                  <a:gd name="connsiteX19" fmla="*/ 23317 w 466344"/>
                  <a:gd name="connsiteY19" fmla="*/ 191742 h 432054"/>
                  <a:gd name="connsiteX20" fmla="*/ 59665 w 466344"/>
                  <a:gd name="connsiteY20" fmla="*/ 140307 h 43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 h="432054">
                    <a:moveTo>
                      <a:pt x="59665" y="140307"/>
                    </a:moveTo>
                    <a:cubicBezTo>
                      <a:pt x="78867" y="114933"/>
                      <a:pt x="90526" y="87501"/>
                      <a:pt x="117958" y="63498"/>
                    </a:cubicBezTo>
                    <a:cubicBezTo>
                      <a:pt x="205740" y="-282"/>
                      <a:pt x="235915" y="-22913"/>
                      <a:pt x="304495" y="27836"/>
                    </a:cubicBezTo>
                    <a:cubicBezTo>
                      <a:pt x="323698" y="47038"/>
                      <a:pt x="298323" y="72413"/>
                      <a:pt x="301066" y="74470"/>
                    </a:cubicBezTo>
                    <a:cubicBezTo>
                      <a:pt x="305181" y="83386"/>
                      <a:pt x="311353" y="72413"/>
                      <a:pt x="330556" y="70356"/>
                    </a:cubicBezTo>
                    <a:cubicBezTo>
                      <a:pt x="347701" y="68298"/>
                      <a:pt x="366903" y="66927"/>
                      <a:pt x="378562" y="77899"/>
                    </a:cubicBezTo>
                    <a:cubicBezTo>
                      <a:pt x="395707" y="92987"/>
                      <a:pt x="384048" y="99845"/>
                      <a:pt x="393649" y="121105"/>
                    </a:cubicBezTo>
                    <a:cubicBezTo>
                      <a:pt x="402565" y="139621"/>
                      <a:pt x="414909" y="126591"/>
                      <a:pt x="426568" y="150594"/>
                    </a:cubicBezTo>
                    <a:cubicBezTo>
                      <a:pt x="436169" y="170482"/>
                      <a:pt x="427253" y="178026"/>
                      <a:pt x="433426" y="194485"/>
                    </a:cubicBezTo>
                    <a:cubicBezTo>
                      <a:pt x="437540" y="204087"/>
                      <a:pt x="446456" y="203401"/>
                      <a:pt x="453314" y="217803"/>
                    </a:cubicBezTo>
                    <a:cubicBezTo>
                      <a:pt x="460172" y="232204"/>
                      <a:pt x="447142" y="253464"/>
                      <a:pt x="452628" y="269923"/>
                    </a:cubicBezTo>
                    <a:cubicBezTo>
                      <a:pt x="458114" y="285011"/>
                      <a:pt x="460858" y="292555"/>
                      <a:pt x="466344" y="304899"/>
                    </a:cubicBezTo>
                    <a:cubicBezTo>
                      <a:pt x="473202" y="320673"/>
                      <a:pt x="454000" y="351534"/>
                      <a:pt x="439598" y="359077"/>
                    </a:cubicBezTo>
                    <a:cubicBezTo>
                      <a:pt x="429311" y="364564"/>
                      <a:pt x="379247" y="384452"/>
                      <a:pt x="362102" y="393367"/>
                    </a:cubicBezTo>
                    <a:cubicBezTo>
                      <a:pt x="316840" y="422857"/>
                      <a:pt x="246888" y="437259"/>
                      <a:pt x="202311" y="436573"/>
                    </a:cubicBezTo>
                    <a:cubicBezTo>
                      <a:pt x="183794" y="434515"/>
                      <a:pt x="138532" y="436573"/>
                      <a:pt x="128930" y="434515"/>
                    </a:cubicBezTo>
                    <a:cubicBezTo>
                      <a:pt x="96698" y="431086"/>
                      <a:pt x="85039" y="441373"/>
                      <a:pt x="52807" y="436573"/>
                    </a:cubicBezTo>
                    <a:cubicBezTo>
                      <a:pt x="34976" y="433830"/>
                      <a:pt x="6858" y="426972"/>
                      <a:pt x="4115" y="409827"/>
                    </a:cubicBezTo>
                    <a:cubicBezTo>
                      <a:pt x="2057" y="398854"/>
                      <a:pt x="0" y="365250"/>
                      <a:pt x="0" y="354277"/>
                    </a:cubicBezTo>
                    <a:cubicBezTo>
                      <a:pt x="2057" y="299413"/>
                      <a:pt x="5486" y="243863"/>
                      <a:pt x="23317" y="191742"/>
                    </a:cubicBezTo>
                    <a:cubicBezTo>
                      <a:pt x="31547" y="171854"/>
                      <a:pt x="42520" y="153337"/>
                      <a:pt x="59665" y="140307"/>
                    </a:cubicBezTo>
                    <a:close/>
                  </a:path>
                </a:pathLst>
              </a:custGeom>
              <a:solidFill>
                <a:srgbClr val="FECBA3"/>
              </a:solidFill>
              <a:ln w="635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F7F6EFB4-79EA-4AD6-A740-0C45171E7351}"/>
                  </a:ext>
                </a:extLst>
              </p:cNvPr>
              <p:cNvSpPr/>
              <p:nvPr/>
            </p:nvSpPr>
            <p:spPr>
              <a:xfrm flipH="1">
                <a:off x="9587636" y="31928"/>
                <a:ext cx="1121617" cy="805404"/>
              </a:xfrm>
              <a:custGeom>
                <a:avLst/>
                <a:gdLst>
                  <a:gd name="connsiteX0" fmla="*/ 1130709 w 1130709"/>
                  <a:gd name="connsiteY0" fmla="*/ 0 h 811931"/>
                  <a:gd name="connsiteX1" fmla="*/ 28840 w 1130709"/>
                  <a:gd name="connsiteY1" fmla="*/ 0 h 811931"/>
                  <a:gd name="connsiteX2" fmla="*/ 27423 w 1130709"/>
                  <a:gd name="connsiteY2" fmla="*/ 11472 h 811931"/>
                  <a:gd name="connsiteX3" fmla="*/ 871 w 1130709"/>
                  <a:gd name="connsiteY3" fmla="*/ 185295 h 811931"/>
                  <a:gd name="connsiteX4" fmla="*/ 71760 w 1130709"/>
                  <a:gd name="connsiteY4" fmla="*/ 328650 h 811931"/>
                  <a:gd name="connsiteX5" fmla="*/ 536481 w 1130709"/>
                  <a:gd name="connsiteY5" fmla="*/ 694126 h 811931"/>
                  <a:gd name="connsiteX6" fmla="*/ 676685 w 1130709"/>
                  <a:gd name="connsiteY6" fmla="*/ 804399 h 811931"/>
                  <a:gd name="connsiteX7" fmla="*/ 829490 w 1130709"/>
                  <a:gd name="connsiteY7" fmla="*/ 747687 h 811931"/>
                  <a:gd name="connsiteX8" fmla="*/ 1020105 w 1130709"/>
                  <a:gd name="connsiteY8" fmla="*/ 405841 h 811931"/>
                  <a:gd name="connsiteX9" fmla="*/ 1002776 w 1130709"/>
                  <a:gd name="connsiteY9" fmla="*/ 240431 h 811931"/>
                  <a:gd name="connsiteX10" fmla="*/ 1102858 w 1130709"/>
                  <a:gd name="connsiteY10" fmla="*/ 62691 h 8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709" h="811931">
                    <a:moveTo>
                      <a:pt x="1130709" y="0"/>
                    </a:moveTo>
                    <a:lnTo>
                      <a:pt x="28840" y="0"/>
                    </a:lnTo>
                    <a:lnTo>
                      <a:pt x="27423" y="11472"/>
                    </a:lnTo>
                    <a:cubicBezTo>
                      <a:pt x="14162" y="106899"/>
                      <a:pt x="-1099" y="168558"/>
                      <a:pt x="871" y="185295"/>
                    </a:cubicBezTo>
                    <a:cubicBezTo>
                      <a:pt x="-5432" y="248308"/>
                      <a:pt x="22925" y="290843"/>
                      <a:pt x="71760" y="328650"/>
                    </a:cubicBezTo>
                    <a:cubicBezTo>
                      <a:pt x="226141" y="449951"/>
                      <a:pt x="385250" y="569674"/>
                      <a:pt x="536481" y="694126"/>
                    </a:cubicBezTo>
                    <a:cubicBezTo>
                      <a:pt x="560111" y="713029"/>
                      <a:pt x="654631" y="785494"/>
                      <a:pt x="676685" y="804399"/>
                    </a:cubicBezTo>
                    <a:cubicBezTo>
                      <a:pt x="689287" y="812276"/>
                      <a:pt x="790107" y="831178"/>
                      <a:pt x="829490" y="747687"/>
                    </a:cubicBezTo>
                    <a:cubicBezTo>
                      <a:pt x="889354" y="621661"/>
                      <a:pt x="949215" y="527141"/>
                      <a:pt x="1020105" y="405841"/>
                    </a:cubicBezTo>
                    <a:cubicBezTo>
                      <a:pt x="1020105" y="396388"/>
                      <a:pt x="938189" y="327074"/>
                      <a:pt x="1002776" y="240431"/>
                    </a:cubicBezTo>
                    <a:cubicBezTo>
                      <a:pt x="1034676" y="197898"/>
                      <a:pt x="1069038" y="134491"/>
                      <a:pt x="1102858" y="62691"/>
                    </a:cubicBezTo>
                    <a:close/>
                  </a:path>
                </a:pathLst>
              </a:custGeom>
              <a:solidFill>
                <a:srgbClr val="FECBA3"/>
              </a:solidFill>
              <a:ln w="635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FA2A61A5-AD7B-47B1-AC6C-9FCFBC55405F}"/>
                  </a:ext>
                </a:extLst>
              </p:cNvPr>
              <p:cNvSpPr/>
              <p:nvPr/>
            </p:nvSpPr>
            <p:spPr>
              <a:xfrm flipH="1">
                <a:off x="7591282" y="5684632"/>
                <a:ext cx="656315" cy="1171994"/>
              </a:xfrm>
              <a:custGeom>
                <a:avLst/>
                <a:gdLst>
                  <a:gd name="connsiteX0" fmla="*/ 288211 w 288036"/>
                  <a:gd name="connsiteY0" fmla="*/ 224436 h 514350"/>
                  <a:gd name="connsiteX1" fmla="*/ 288896 w 288036"/>
                  <a:gd name="connsiteY1" fmla="*/ 286843 h 514350"/>
                  <a:gd name="connsiteX2" fmla="*/ 113332 w 288036"/>
                  <a:gd name="connsiteY2" fmla="*/ 504928 h 514350"/>
                  <a:gd name="connsiteX3" fmla="*/ 52981 w 288036"/>
                  <a:gd name="connsiteY3" fmla="*/ 481611 h 514350"/>
                  <a:gd name="connsiteX4" fmla="*/ 61897 w 288036"/>
                  <a:gd name="connsiteY4" fmla="*/ 441148 h 514350"/>
                  <a:gd name="connsiteX5" fmla="*/ 82471 w 288036"/>
                  <a:gd name="connsiteY5" fmla="*/ 380798 h 514350"/>
                  <a:gd name="connsiteX6" fmla="*/ 133906 w 288036"/>
                  <a:gd name="connsiteY6" fmla="*/ 195632 h 514350"/>
                  <a:gd name="connsiteX7" fmla="*/ 87271 w 288036"/>
                  <a:gd name="connsiteY7" fmla="*/ 246381 h 514350"/>
                  <a:gd name="connsiteX8" fmla="*/ 82471 w 288036"/>
                  <a:gd name="connsiteY8" fmla="*/ 303988 h 514350"/>
                  <a:gd name="connsiteX9" fmla="*/ 40637 w 288036"/>
                  <a:gd name="connsiteY9" fmla="*/ 382170 h 514350"/>
                  <a:gd name="connsiteX10" fmla="*/ 1546 w 288036"/>
                  <a:gd name="connsiteY10" fmla="*/ 373254 h 514350"/>
                  <a:gd name="connsiteX11" fmla="*/ 7718 w 288036"/>
                  <a:gd name="connsiteY11" fmla="*/ 80418 h 514350"/>
                  <a:gd name="connsiteX12" fmla="*/ 42008 w 288036"/>
                  <a:gd name="connsiteY12" fmla="*/ 6351 h 514350"/>
                  <a:gd name="connsiteX13" fmla="*/ 66011 w 288036"/>
                  <a:gd name="connsiteY13" fmla="*/ 865 h 514350"/>
                  <a:gd name="connsiteX14" fmla="*/ 252549 w 288036"/>
                  <a:gd name="connsiteY14" fmla="*/ 27611 h 514350"/>
                  <a:gd name="connsiteX15" fmla="*/ 272437 w 288036"/>
                  <a:gd name="connsiteY15" fmla="*/ 37898 h 514350"/>
                  <a:gd name="connsiteX16" fmla="*/ 288211 w 288036"/>
                  <a:gd name="connsiteY16" fmla="*/ 224436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036" h="514350">
                    <a:moveTo>
                      <a:pt x="288211" y="224436"/>
                    </a:moveTo>
                    <a:cubicBezTo>
                      <a:pt x="288211" y="234037"/>
                      <a:pt x="293011" y="275871"/>
                      <a:pt x="288896" y="286843"/>
                    </a:cubicBezTo>
                    <a:cubicBezTo>
                      <a:pt x="253921" y="378741"/>
                      <a:pt x="192199" y="449378"/>
                      <a:pt x="113332" y="504928"/>
                    </a:cubicBezTo>
                    <a:cubicBezTo>
                      <a:pt x="81099" y="527559"/>
                      <a:pt x="61211" y="517272"/>
                      <a:pt x="52981" y="481611"/>
                    </a:cubicBezTo>
                    <a:cubicBezTo>
                      <a:pt x="53667" y="463780"/>
                      <a:pt x="57782" y="452121"/>
                      <a:pt x="61897" y="441148"/>
                    </a:cubicBezTo>
                    <a:cubicBezTo>
                      <a:pt x="63268" y="416460"/>
                      <a:pt x="64640" y="393142"/>
                      <a:pt x="82471" y="380798"/>
                    </a:cubicBezTo>
                    <a:cubicBezTo>
                      <a:pt x="133220" y="345136"/>
                      <a:pt x="172996" y="202490"/>
                      <a:pt x="133906" y="195632"/>
                    </a:cubicBezTo>
                    <a:cubicBezTo>
                      <a:pt x="93443" y="194946"/>
                      <a:pt x="89329" y="213463"/>
                      <a:pt x="87271" y="246381"/>
                    </a:cubicBezTo>
                    <a:cubicBezTo>
                      <a:pt x="84528" y="273813"/>
                      <a:pt x="88643" y="285472"/>
                      <a:pt x="82471" y="303988"/>
                    </a:cubicBezTo>
                    <a:cubicBezTo>
                      <a:pt x="75613" y="333478"/>
                      <a:pt x="68069" y="363653"/>
                      <a:pt x="40637" y="382170"/>
                    </a:cubicBezTo>
                    <a:cubicBezTo>
                      <a:pt x="24178" y="393142"/>
                      <a:pt x="9090" y="398629"/>
                      <a:pt x="1546" y="373254"/>
                    </a:cubicBezTo>
                    <a:cubicBezTo>
                      <a:pt x="-2569" y="341022"/>
                      <a:pt x="2232" y="96191"/>
                      <a:pt x="7718" y="80418"/>
                    </a:cubicBezTo>
                    <a:cubicBezTo>
                      <a:pt x="11833" y="52300"/>
                      <a:pt x="22120" y="26925"/>
                      <a:pt x="42008" y="6351"/>
                    </a:cubicBezTo>
                    <a:cubicBezTo>
                      <a:pt x="48866" y="-1192"/>
                      <a:pt x="57096" y="-507"/>
                      <a:pt x="66011" y="865"/>
                    </a:cubicBezTo>
                    <a:cubicBezTo>
                      <a:pt x="128419" y="9095"/>
                      <a:pt x="190141" y="18010"/>
                      <a:pt x="252549" y="27611"/>
                    </a:cubicBezTo>
                    <a:cubicBezTo>
                      <a:pt x="260093" y="28983"/>
                      <a:pt x="267637" y="31040"/>
                      <a:pt x="272437" y="37898"/>
                    </a:cubicBezTo>
                    <a:cubicBezTo>
                      <a:pt x="277238" y="49557"/>
                      <a:pt x="279981" y="203862"/>
                      <a:pt x="288211" y="224436"/>
                    </a:cubicBezTo>
                    <a:close/>
                  </a:path>
                </a:pathLst>
              </a:custGeom>
              <a:solidFill>
                <a:srgbClr val="FECBA3"/>
              </a:solidFill>
              <a:ln w="6350" cap="flat">
                <a:noFill/>
                <a:prstDash val="solid"/>
                <a:miter/>
              </a:ln>
            </p:spPr>
            <p:txBody>
              <a:bodyPr rtlCol="0" anchor="ctr"/>
              <a:lstStyle/>
              <a:p>
                <a:endParaRPr lang="en-US"/>
              </a:p>
            </p:txBody>
          </p:sp>
        </p:grpSp>
        <p:sp>
          <p:nvSpPr>
            <p:cNvPr id="90" name="Freeform: Shape 89">
              <a:extLst>
                <a:ext uri="{FF2B5EF4-FFF2-40B4-BE49-F238E27FC236}">
                  <a16:creationId xmlns:a16="http://schemas.microsoft.com/office/drawing/2014/main" xmlns="" id="{7920E403-59FF-4C05-B39C-74E4CEB09896}"/>
                </a:ext>
              </a:extLst>
            </p:cNvPr>
            <p:cNvSpPr/>
            <p:nvPr/>
          </p:nvSpPr>
          <p:spPr>
            <a:xfrm flipH="1">
              <a:off x="9690309" y="24530"/>
              <a:ext cx="800684" cy="784987"/>
            </a:xfrm>
            <a:custGeom>
              <a:avLst/>
              <a:gdLst>
                <a:gd name="connsiteX0" fmla="*/ 351815 w 349758"/>
                <a:gd name="connsiteY0" fmla="*/ 165278 h 342900"/>
                <a:gd name="connsiteX1" fmla="*/ 266776 w 349758"/>
                <a:gd name="connsiteY1" fmla="*/ 317525 h 342900"/>
                <a:gd name="connsiteX2" fmla="*/ 183794 w 349758"/>
                <a:gd name="connsiteY2" fmla="*/ 309982 h 342900"/>
                <a:gd name="connsiteX3" fmla="*/ 121387 w 349758"/>
                <a:gd name="connsiteY3" fmla="*/ 210541 h 342900"/>
                <a:gd name="connsiteX4" fmla="*/ 0 w 349758"/>
                <a:gd name="connsiteY4" fmla="*/ 0 h 342900"/>
                <a:gd name="connsiteX5" fmla="*/ 111785 w 349758"/>
                <a:gd name="connsiteY5" fmla="*/ 93955 h 342900"/>
                <a:gd name="connsiteX6" fmla="*/ 336728 w 349758"/>
                <a:gd name="connsiteY6" fmla="*/ 106985 h 342900"/>
                <a:gd name="connsiteX7" fmla="*/ 351815 w 349758"/>
                <a:gd name="connsiteY7" fmla="*/ 165278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758" h="342900">
                  <a:moveTo>
                    <a:pt x="351815" y="165278"/>
                  </a:moveTo>
                  <a:cubicBezTo>
                    <a:pt x="320954" y="218084"/>
                    <a:pt x="295580" y="264033"/>
                    <a:pt x="266776" y="317525"/>
                  </a:cubicBezTo>
                  <a:cubicBezTo>
                    <a:pt x="245516" y="353873"/>
                    <a:pt x="215341" y="361417"/>
                    <a:pt x="183794" y="309982"/>
                  </a:cubicBezTo>
                  <a:cubicBezTo>
                    <a:pt x="159791" y="275006"/>
                    <a:pt x="139903" y="242773"/>
                    <a:pt x="121387" y="210541"/>
                  </a:cubicBezTo>
                  <a:cubicBezTo>
                    <a:pt x="84353" y="145390"/>
                    <a:pt x="4115" y="10287"/>
                    <a:pt x="0" y="0"/>
                  </a:cubicBezTo>
                  <a:cubicBezTo>
                    <a:pt x="37719" y="39776"/>
                    <a:pt x="76810" y="66523"/>
                    <a:pt x="111785" y="93955"/>
                  </a:cubicBezTo>
                  <a:cubicBezTo>
                    <a:pt x="183109" y="150876"/>
                    <a:pt x="262661" y="165964"/>
                    <a:pt x="336728" y="106985"/>
                  </a:cubicBezTo>
                  <a:cubicBezTo>
                    <a:pt x="338099" y="160477"/>
                    <a:pt x="351130" y="161849"/>
                    <a:pt x="351815" y="165278"/>
                  </a:cubicBezTo>
                  <a:close/>
                </a:path>
              </a:pathLst>
            </a:custGeom>
            <a:solidFill>
              <a:srgbClr val="9A6217">
                <a:alpha val="20000"/>
              </a:srgbClr>
            </a:solidFill>
            <a:ln w="9293"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F8346975-3B7A-4FFE-AB24-4A543E244D8B}"/>
                </a:ext>
              </a:extLst>
            </p:cNvPr>
            <p:cNvSpPr/>
            <p:nvPr/>
          </p:nvSpPr>
          <p:spPr>
            <a:xfrm flipH="1">
              <a:off x="9215296" y="775819"/>
              <a:ext cx="941981" cy="3359733"/>
            </a:xfrm>
            <a:custGeom>
              <a:avLst/>
              <a:gdLst>
                <a:gd name="connsiteX0" fmla="*/ 199868 w 411480"/>
                <a:gd name="connsiteY0" fmla="*/ 1391119 h 1467612"/>
                <a:gd name="connsiteX1" fmla="*/ 195067 w 411480"/>
                <a:gd name="connsiteY1" fmla="*/ 1363687 h 1467612"/>
                <a:gd name="connsiteX2" fmla="*/ 106599 w 411480"/>
                <a:gd name="connsiteY2" fmla="*/ 580503 h 1467612"/>
                <a:gd name="connsiteX3" fmla="*/ 102484 w 411480"/>
                <a:gd name="connsiteY3" fmla="*/ 569531 h 1467612"/>
                <a:gd name="connsiteX4" fmla="*/ 66822 w 411480"/>
                <a:gd name="connsiteY4" fmla="*/ 228002 h 1467612"/>
                <a:gd name="connsiteX5" fmla="*/ 22245 w 411480"/>
                <a:gd name="connsiteY5" fmla="*/ 130619 h 1467612"/>
                <a:gd name="connsiteX6" fmla="*/ 9901 w 411480"/>
                <a:gd name="connsiteY6" fmla="*/ 75069 h 1467612"/>
                <a:gd name="connsiteX7" fmla="*/ 54478 w 411480"/>
                <a:gd name="connsiteY7" fmla="*/ 6489 h 1467612"/>
                <a:gd name="connsiteX8" fmla="*/ 102484 w 411480"/>
                <a:gd name="connsiteY8" fmla="*/ 317 h 1467612"/>
                <a:gd name="connsiteX9" fmla="*/ 136774 w 411480"/>
                <a:gd name="connsiteY9" fmla="*/ 17462 h 1467612"/>
                <a:gd name="connsiteX10" fmla="*/ 162834 w 411480"/>
                <a:gd name="connsiteY10" fmla="*/ 51752 h 1467612"/>
                <a:gd name="connsiteX11" fmla="*/ 173121 w 411480"/>
                <a:gd name="connsiteY11" fmla="*/ 127875 h 1467612"/>
                <a:gd name="connsiteX12" fmla="*/ 173807 w 411480"/>
                <a:gd name="connsiteY12" fmla="*/ 157365 h 1467612"/>
                <a:gd name="connsiteX13" fmla="*/ 283535 w 411480"/>
                <a:gd name="connsiteY13" fmla="*/ 496836 h 1467612"/>
                <a:gd name="connsiteX14" fmla="*/ 404922 w 411480"/>
                <a:gd name="connsiteY14" fmla="*/ 1290307 h 1467612"/>
                <a:gd name="connsiteX15" fmla="*/ 408351 w 411480"/>
                <a:gd name="connsiteY15" fmla="*/ 1304023 h 1467612"/>
                <a:gd name="connsiteX16" fmla="*/ 363774 w 411480"/>
                <a:gd name="connsiteY16" fmla="*/ 1427467 h 1467612"/>
                <a:gd name="connsiteX17" fmla="*/ 272562 w 411480"/>
                <a:gd name="connsiteY17" fmla="*/ 1445297 h 1467612"/>
                <a:gd name="connsiteX18" fmla="*/ 199868 w 411480"/>
                <a:gd name="connsiteY18" fmla="*/ 1391119 h 146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1480" h="1467612">
                  <a:moveTo>
                    <a:pt x="199868" y="1391119"/>
                  </a:moveTo>
                  <a:cubicBezTo>
                    <a:pt x="192324" y="1382890"/>
                    <a:pt x="195067" y="1373288"/>
                    <a:pt x="195067" y="1363687"/>
                  </a:cubicBezTo>
                  <a:cubicBezTo>
                    <a:pt x="194381" y="1099654"/>
                    <a:pt x="160777" y="839050"/>
                    <a:pt x="106599" y="580503"/>
                  </a:cubicBezTo>
                  <a:cubicBezTo>
                    <a:pt x="105913" y="577074"/>
                    <a:pt x="103856" y="573645"/>
                    <a:pt x="102484" y="569531"/>
                  </a:cubicBezTo>
                  <a:cubicBezTo>
                    <a:pt x="67508" y="457745"/>
                    <a:pt x="58593" y="343217"/>
                    <a:pt x="66822" y="228002"/>
                  </a:cubicBezTo>
                  <a:cubicBezTo>
                    <a:pt x="70251" y="182739"/>
                    <a:pt x="58593" y="154622"/>
                    <a:pt x="22245" y="130619"/>
                  </a:cubicBezTo>
                  <a:cubicBezTo>
                    <a:pt x="-4501" y="112788"/>
                    <a:pt x="-5187" y="103872"/>
                    <a:pt x="9901" y="75069"/>
                  </a:cubicBezTo>
                  <a:cubicBezTo>
                    <a:pt x="22931" y="51066"/>
                    <a:pt x="28418" y="22262"/>
                    <a:pt x="54478" y="6489"/>
                  </a:cubicBezTo>
                  <a:cubicBezTo>
                    <a:pt x="70251" y="1688"/>
                    <a:pt x="86711" y="5803"/>
                    <a:pt x="102484" y="317"/>
                  </a:cubicBezTo>
                  <a:cubicBezTo>
                    <a:pt x="117572" y="-1741"/>
                    <a:pt x="127859" y="6489"/>
                    <a:pt x="136774" y="17462"/>
                  </a:cubicBezTo>
                  <a:cubicBezTo>
                    <a:pt x="145689" y="28434"/>
                    <a:pt x="153233" y="40779"/>
                    <a:pt x="162834" y="51752"/>
                  </a:cubicBezTo>
                  <a:cubicBezTo>
                    <a:pt x="184094" y="75069"/>
                    <a:pt x="195067" y="99072"/>
                    <a:pt x="173121" y="127875"/>
                  </a:cubicBezTo>
                  <a:cubicBezTo>
                    <a:pt x="166263" y="136791"/>
                    <a:pt x="167635" y="147764"/>
                    <a:pt x="173807" y="157365"/>
                  </a:cubicBezTo>
                  <a:cubicBezTo>
                    <a:pt x="235529" y="262292"/>
                    <a:pt x="260904" y="378878"/>
                    <a:pt x="283535" y="496836"/>
                  </a:cubicBezTo>
                  <a:cubicBezTo>
                    <a:pt x="333599" y="759497"/>
                    <a:pt x="368574" y="1024902"/>
                    <a:pt x="404922" y="1290307"/>
                  </a:cubicBezTo>
                  <a:cubicBezTo>
                    <a:pt x="405608" y="1295107"/>
                    <a:pt x="407665" y="1299222"/>
                    <a:pt x="408351" y="1304023"/>
                  </a:cubicBezTo>
                  <a:cubicBezTo>
                    <a:pt x="423438" y="1356143"/>
                    <a:pt x="389148" y="1390433"/>
                    <a:pt x="363774" y="1427467"/>
                  </a:cubicBezTo>
                  <a:cubicBezTo>
                    <a:pt x="327426" y="1482331"/>
                    <a:pt x="326741" y="1483016"/>
                    <a:pt x="272562" y="1445297"/>
                  </a:cubicBezTo>
                  <a:cubicBezTo>
                    <a:pt x="247188" y="1428838"/>
                    <a:pt x="217698" y="1417180"/>
                    <a:pt x="199868" y="1391119"/>
                  </a:cubicBezTo>
                  <a:close/>
                </a:path>
              </a:pathLst>
            </a:custGeom>
            <a:solidFill>
              <a:schemeClr val="accent1">
                <a:lumMod val="75000"/>
              </a:schemeClr>
            </a:solidFill>
            <a:ln w="6854" cap="flat">
              <a:noFill/>
              <a:prstDash val="solid"/>
              <a:miter/>
            </a:ln>
          </p:spPr>
          <p:txBody>
            <a:bodyPr rtlCol="0" anchor="ctr"/>
            <a:lstStyle/>
            <a:p>
              <a:endParaRPr lang="en-US"/>
            </a:p>
          </p:txBody>
        </p:sp>
        <p:grpSp>
          <p:nvGrpSpPr>
            <p:cNvPr id="99" name="Group 98">
              <a:extLst>
                <a:ext uri="{FF2B5EF4-FFF2-40B4-BE49-F238E27FC236}">
                  <a16:creationId xmlns:a16="http://schemas.microsoft.com/office/drawing/2014/main" xmlns="" id="{05C00E0F-68EF-4687-9DC2-CB173F9B1143}"/>
                </a:ext>
              </a:extLst>
            </p:cNvPr>
            <p:cNvGrpSpPr/>
            <p:nvPr/>
          </p:nvGrpSpPr>
          <p:grpSpPr>
            <a:xfrm>
              <a:off x="10403758" y="50288"/>
              <a:ext cx="566449" cy="2731778"/>
              <a:chOff x="10431358" y="70949"/>
              <a:chExt cx="469205" cy="2262807"/>
            </a:xfrm>
          </p:grpSpPr>
          <p:sp>
            <p:nvSpPr>
              <p:cNvPr id="107" name="Freeform: Shape 106">
                <a:extLst>
                  <a:ext uri="{FF2B5EF4-FFF2-40B4-BE49-F238E27FC236}">
                    <a16:creationId xmlns:a16="http://schemas.microsoft.com/office/drawing/2014/main" xmlns="" id="{6E26DF24-282E-49FE-AA78-6E6219315AC1}"/>
                  </a:ext>
                </a:extLst>
              </p:cNvPr>
              <p:cNvSpPr/>
              <p:nvPr/>
            </p:nvSpPr>
            <p:spPr>
              <a:xfrm flipH="1">
                <a:off x="10648511" y="70949"/>
                <a:ext cx="252052" cy="1858882"/>
              </a:xfrm>
              <a:custGeom>
                <a:avLst/>
                <a:gdLst>
                  <a:gd name="connsiteX0" fmla="*/ 95326 w 109728"/>
                  <a:gd name="connsiteY0" fmla="*/ 43205 h 809244"/>
                  <a:gd name="connsiteX1" fmla="*/ 66523 w 109728"/>
                  <a:gd name="connsiteY1" fmla="*/ 86411 h 809244"/>
                  <a:gd name="connsiteX2" fmla="*/ 28804 w 109728"/>
                  <a:gd name="connsiteY2" fmla="*/ 237287 h 809244"/>
                  <a:gd name="connsiteX3" fmla="*/ 65837 w 109728"/>
                  <a:gd name="connsiteY3" fmla="*/ 595274 h 809244"/>
                  <a:gd name="connsiteX4" fmla="*/ 111100 w 109728"/>
                  <a:gd name="connsiteY4" fmla="*/ 800329 h 809244"/>
                  <a:gd name="connsiteX5" fmla="*/ 80924 w 109728"/>
                  <a:gd name="connsiteY5" fmla="*/ 801700 h 809244"/>
                  <a:gd name="connsiteX6" fmla="*/ 0 w 109728"/>
                  <a:gd name="connsiteY6" fmla="*/ 265405 h 809244"/>
                  <a:gd name="connsiteX7" fmla="*/ 100813 w 109728"/>
                  <a:gd name="connsiteY7" fmla="*/ 0 h 809244"/>
                  <a:gd name="connsiteX8" fmla="*/ 95326 w 109728"/>
                  <a:gd name="connsiteY8" fmla="*/ 43205 h 8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 h="809244">
                    <a:moveTo>
                      <a:pt x="95326" y="43205"/>
                    </a:moveTo>
                    <a:cubicBezTo>
                      <a:pt x="81610" y="58979"/>
                      <a:pt x="77495" y="70637"/>
                      <a:pt x="66523" y="86411"/>
                    </a:cubicBezTo>
                    <a:cubicBezTo>
                      <a:pt x="36347" y="133731"/>
                      <a:pt x="28804" y="184480"/>
                      <a:pt x="28804" y="237287"/>
                    </a:cubicBezTo>
                    <a:cubicBezTo>
                      <a:pt x="29489" y="357988"/>
                      <a:pt x="43891" y="477317"/>
                      <a:pt x="65837" y="595274"/>
                    </a:cubicBezTo>
                    <a:cubicBezTo>
                      <a:pt x="77495" y="659054"/>
                      <a:pt x="99441" y="736549"/>
                      <a:pt x="111100" y="800329"/>
                    </a:cubicBezTo>
                    <a:cubicBezTo>
                      <a:pt x="113843" y="816102"/>
                      <a:pt x="93269" y="817474"/>
                      <a:pt x="80924" y="801700"/>
                    </a:cubicBezTo>
                    <a:cubicBezTo>
                      <a:pt x="43891" y="624764"/>
                      <a:pt x="0" y="448513"/>
                      <a:pt x="0" y="265405"/>
                    </a:cubicBezTo>
                    <a:cubicBezTo>
                      <a:pt x="0" y="166649"/>
                      <a:pt x="23317" y="70637"/>
                      <a:pt x="100813" y="0"/>
                    </a:cubicBezTo>
                    <a:cubicBezTo>
                      <a:pt x="100127" y="16459"/>
                      <a:pt x="96698" y="31547"/>
                      <a:pt x="95326" y="43205"/>
                    </a:cubicBezTo>
                    <a:close/>
                  </a:path>
                </a:pathLst>
              </a:custGeom>
              <a:solidFill>
                <a:schemeClr val="accent3"/>
              </a:solidFill>
              <a:ln w="685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06074AF2-AA89-4F5C-B7E8-9616664A155D}"/>
                  </a:ext>
                </a:extLst>
              </p:cNvPr>
              <p:cNvSpPr/>
              <p:nvPr/>
            </p:nvSpPr>
            <p:spPr>
              <a:xfrm flipH="1">
                <a:off x="10431358" y="1908419"/>
                <a:ext cx="425337" cy="425337"/>
              </a:xfrm>
              <a:custGeom>
                <a:avLst/>
                <a:gdLst>
                  <a:gd name="connsiteX0" fmla="*/ 64571 w 185166"/>
                  <a:gd name="connsiteY0" fmla="*/ 1778 h 185166"/>
                  <a:gd name="connsiteX1" fmla="*/ 135208 w 185166"/>
                  <a:gd name="connsiteY1" fmla="*/ 14122 h 185166"/>
                  <a:gd name="connsiteX2" fmla="*/ 183214 w 185166"/>
                  <a:gd name="connsiteY2" fmla="*/ 116306 h 185166"/>
                  <a:gd name="connsiteX3" fmla="*/ 95432 w 185166"/>
                  <a:gd name="connsiteY3" fmla="*/ 189001 h 185166"/>
                  <a:gd name="connsiteX4" fmla="*/ 3535 w 185166"/>
                  <a:gd name="connsiteY4" fmla="*/ 121107 h 185166"/>
                  <a:gd name="connsiteX5" fmla="*/ 47426 w 185166"/>
                  <a:gd name="connsiteY5" fmla="*/ 12751 h 185166"/>
                  <a:gd name="connsiteX6" fmla="*/ 64571 w 185166"/>
                  <a:gd name="connsiteY6" fmla="*/ 1778 h 18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166" h="185166">
                    <a:moveTo>
                      <a:pt x="64571" y="1778"/>
                    </a:moveTo>
                    <a:cubicBezTo>
                      <a:pt x="98175" y="406"/>
                      <a:pt x="107776" y="-5080"/>
                      <a:pt x="135208" y="14122"/>
                    </a:cubicBezTo>
                    <a:cubicBezTo>
                      <a:pt x="176356" y="37439"/>
                      <a:pt x="193501" y="74473"/>
                      <a:pt x="183214" y="116306"/>
                    </a:cubicBezTo>
                    <a:cubicBezTo>
                      <a:pt x="172927" y="158826"/>
                      <a:pt x="137952" y="187630"/>
                      <a:pt x="95432" y="189001"/>
                    </a:cubicBezTo>
                    <a:cubicBezTo>
                      <a:pt x="53598" y="190373"/>
                      <a:pt x="15193" y="162255"/>
                      <a:pt x="3535" y="121107"/>
                    </a:cubicBezTo>
                    <a:cubicBezTo>
                      <a:pt x="-8124" y="79273"/>
                      <a:pt x="9707" y="36754"/>
                      <a:pt x="47426" y="12751"/>
                    </a:cubicBezTo>
                    <a:cubicBezTo>
                      <a:pt x="52912" y="9322"/>
                      <a:pt x="54284" y="4521"/>
                      <a:pt x="64571" y="1778"/>
                    </a:cubicBezTo>
                    <a:close/>
                  </a:path>
                </a:pathLst>
              </a:custGeom>
              <a:solidFill>
                <a:schemeClr val="accent3">
                  <a:lumMod val="75000"/>
                </a:schemeClr>
              </a:solidFill>
              <a:ln w="685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0930006E-B31B-4DF8-9B21-EB8FE776CF96}"/>
                  </a:ext>
                </a:extLst>
              </p:cNvPr>
              <p:cNvSpPr/>
              <p:nvPr/>
            </p:nvSpPr>
            <p:spPr>
              <a:xfrm flipH="1">
                <a:off x="10497278" y="1977063"/>
                <a:ext cx="299311" cy="299311"/>
              </a:xfrm>
              <a:custGeom>
                <a:avLst/>
                <a:gdLst>
                  <a:gd name="connsiteX0" fmla="*/ 132359 w 130302"/>
                  <a:gd name="connsiteY0" fmla="*/ 65163 h 130302"/>
                  <a:gd name="connsiteX1" fmla="*/ 65151 w 130302"/>
                  <a:gd name="connsiteY1" fmla="*/ 132371 h 130302"/>
                  <a:gd name="connsiteX2" fmla="*/ 0 w 130302"/>
                  <a:gd name="connsiteY2" fmla="*/ 66535 h 130302"/>
                  <a:gd name="connsiteX3" fmla="*/ 64465 w 130302"/>
                  <a:gd name="connsiteY3" fmla="*/ 12 h 130302"/>
                  <a:gd name="connsiteX4" fmla="*/ 132359 w 130302"/>
                  <a:gd name="connsiteY4" fmla="*/ 65163 h 13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 h="130302">
                    <a:moveTo>
                      <a:pt x="132359" y="65163"/>
                    </a:moveTo>
                    <a:cubicBezTo>
                      <a:pt x="132359" y="102196"/>
                      <a:pt x="101498" y="133057"/>
                      <a:pt x="65151" y="132371"/>
                    </a:cubicBezTo>
                    <a:cubicBezTo>
                      <a:pt x="29489" y="131686"/>
                      <a:pt x="0" y="102196"/>
                      <a:pt x="0" y="66535"/>
                    </a:cubicBezTo>
                    <a:cubicBezTo>
                      <a:pt x="0" y="30187"/>
                      <a:pt x="28118" y="698"/>
                      <a:pt x="64465" y="12"/>
                    </a:cubicBezTo>
                    <a:cubicBezTo>
                      <a:pt x="102184" y="-674"/>
                      <a:pt x="132359" y="28130"/>
                      <a:pt x="132359" y="65163"/>
                    </a:cubicBezTo>
                    <a:close/>
                  </a:path>
                </a:pathLst>
              </a:custGeom>
              <a:solidFill>
                <a:schemeClr val="bg1"/>
              </a:solidFill>
              <a:ln w="6854" cap="flat">
                <a:noFill/>
                <a:prstDash val="solid"/>
                <a:miter/>
              </a:ln>
            </p:spPr>
            <p:txBody>
              <a:bodyPr rtlCol="0" anchor="ctr"/>
              <a:lstStyle/>
              <a:p>
                <a:endParaRPr lang="en-US"/>
              </a:p>
            </p:txBody>
          </p:sp>
        </p:grpSp>
        <p:grpSp>
          <p:nvGrpSpPr>
            <p:cNvPr id="100" name="Group 99">
              <a:extLst>
                <a:ext uri="{FF2B5EF4-FFF2-40B4-BE49-F238E27FC236}">
                  <a16:creationId xmlns:a16="http://schemas.microsoft.com/office/drawing/2014/main" xmlns="" id="{56A22565-A849-45C3-8ED3-49137B8E6BF6}"/>
                </a:ext>
              </a:extLst>
            </p:cNvPr>
            <p:cNvGrpSpPr/>
            <p:nvPr/>
          </p:nvGrpSpPr>
          <p:grpSpPr>
            <a:xfrm>
              <a:off x="8504089" y="442915"/>
              <a:ext cx="1134029" cy="2094351"/>
              <a:chOff x="8696683" y="395466"/>
              <a:chExt cx="939346" cy="1734809"/>
            </a:xfrm>
          </p:grpSpPr>
          <p:sp>
            <p:nvSpPr>
              <p:cNvPr id="101" name="Freeform: Shape 100">
                <a:extLst>
                  <a:ext uri="{FF2B5EF4-FFF2-40B4-BE49-F238E27FC236}">
                    <a16:creationId xmlns:a16="http://schemas.microsoft.com/office/drawing/2014/main" xmlns="" id="{5D392BEC-5D0F-46D8-8CC4-3896EB888F99}"/>
                  </a:ext>
                </a:extLst>
              </p:cNvPr>
              <p:cNvSpPr/>
              <p:nvPr/>
            </p:nvSpPr>
            <p:spPr>
              <a:xfrm flipH="1">
                <a:off x="9030650" y="2067261"/>
                <a:ext cx="63014" cy="63014"/>
              </a:xfrm>
              <a:custGeom>
                <a:avLst/>
                <a:gdLst>
                  <a:gd name="connsiteX0" fmla="*/ 0 w 27432"/>
                  <a:gd name="connsiteY0" fmla="*/ 24526 h 27432"/>
                  <a:gd name="connsiteX1" fmla="*/ 0 w 27432"/>
                  <a:gd name="connsiteY1" fmla="*/ 7381 h 27432"/>
                  <a:gd name="connsiteX2" fmla="*/ 30861 w 27432"/>
                  <a:gd name="connsiteY2" fmla="*/ 8067 h 27432"/>
                  <a:gd name="connsiteX3" fmla="*/ 30861 w 27432"/>
                  <a:gd name="connsiteY3" fmla="*/ 23154 h 27432"/>
                  <a:gd name="connsiteX4" fmla="*/ 0 w 27432"/>
                  <a:gd name="connsiteY4" fmla="*/ 2452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a:moveTo>
                      <a:pt x="0" y="24526"/>
                    </a:moveTo>
                    <a:cubicBezTo>
                      <a:pt x="0" y="19040"/>
                      <a:pt x="0" y="12867"/>
                      <a:pt x="0" y="7381"/>
                    </a:cubicBezTo>
                    <a:cubicBezTo>
                      <a:pt x="10287" y="-2906"/>
                      <a:pt x="21260" y="-2220"/>
                      <a:pt x="30861" y="8067"/>
                    </a:cubicBezTo>
                    <a:cubicBezTo>
                      <a:pt x="35662" y="12867"/>
                      <a:pt x="34976" y="18354"/>
                      <a:pt x="30861" y="23154"/>
                    </a:cubicBezTo>
                    <a:cubicBezTo>
                      <a:pt x="21260" y="34127"/>
                      <a:pt x="10287" y="34127"/>
                      <a:pt x="0" y="24526"/>
                    </a:cubicBezTo>
                    <a:close/>
                  </a:path>
                </a:pathLst>
              </a:custGeom>
              <a:solidFill>
                <a:schemeClr val="accent3">
                  <a:lumMod val="50000"/>
                </a:schemeClr>
              </a:solidFill>
              <a:ln w="685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E291CEDC-517E-4ED7-AA6C-02A2DB8E0B78}"/>
                  </a:ext>
                </a:extLst>
              </p:cNvPr>
              <p:cNvSpPr/>
              <p:nvPr/>
            </p:nvSpPr>
            <p:spPr>
              <a:xfrm flipH="1">
                <a:off x="8725762" y="2008599"/>
                <a:ext cx="78765" cy="78765"/>
              </a:xfrm>
              <a:custGeom>
                <a:avLst/>
                <a:gdLst>
                  <a:gd name="connsiteX0" fmla="*/ 16088 w 34290"/>
                  <a:gd name="connsiteY0" fmla="*/ 0 h 34290"/>
                  <a:gd name="connsiteX1" fmla="*/ 38719 w 34290"/>
                  <a:gd name="connsiteY1" fmla="*/ 6172 h 34290"/>
                  <a:gd name="connsiteX2" fmla="*/ 18831 w 34290"/>
                  <a:gd name="connsiteY2" fmla="*/ 35662 h 34290"/>
                  <a:gd name="connsiteX3" fmla="*/ 314 w 34290"/>
                  <a:gd name="connsiteY3" fmla="*/ 28804 h 34290"/>
                  <a:gd name="connsiteX4" fmla="*/ 16088 w 34290"/>
                  <a:gd name="connsiteY4" fmla="*/ 0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16088" y="0"/>
                    </a:moveTo>
                    <a:cubicBezTo>
                      <a:pt x="23631" y="1372"/>
                      <a:pt x="32547" y="-686"/>
                      <a:pt x="38719" y="6172"/>
                    </a:cubicBezTo>
                    <a:cubicBezTo>
                      <a:pt x="40776" y="17145"/>
                      <a:pt x="32547" y="34290"/>
                      <a:pt x="18831" y="35662"/>
                    </a:cubicBezTo>
                    <a:cubicBezTo>
                      <a:pt x="11973" y="36347"/>
                      <a:pt x="2372" y="39091"/>
                      <a:pt x="314" y="28804"/>
                    </a:cubicBezTo>
                    <a:cubicBezTo>
                      <a:pt x="-1057" y="19202"/>
                      <a:pt x="1686" y="2057"/>
                      <a:pt x="16088" y="0"/>
                    </a:cubicBezTo>
                    <a:close/>
                  </a:path>
                </a:pathLst>
              </a:custGeom>
              <a:solidFill>
                <a:schemeClr val="accent3">
                  <a:lumMod val="50000"/>
                </a:schemeClr>
              </a:solidFill>
              <a:ln w="6854" cap="flat">
                <a:noFill/>
                <a:prstDash val="solid"/>
                <a:miter/>
              </a:ln>
            </p:spPr>
            <p:txBody>
              <a:bodyPr rtlCol="0" anchor="ctr"/>
              <a:lstStyle/>
              <a:p>
                <a:endParaRPr lang="en-US"/>
              </a:p>
            </p:txBody>
          </p:sp>
          <p:grpSp>
            <p:nvGrpSpPr>
              <p:cNvPr id="103" name="Group 102">
                <a:extLst>
                  <a:ext uri="{FF2B5EF4-FFF2-40B4-BE49-F238E27FC236}">
                    <a16:creationId xmlns:a16="http://schemas.microsoft.com/office/drawing/2014/main" xmlns="" id="{B7B39603-7941-4ED9-AAB8-1286CECB0CEF}"/>
                  </a:ext>
                </a:extLst>
              </p:cNvPr>
              <p:cNvGrpSpPr/>
              <p:nvPr/>
            </p:nvGrpSpPr>
            <p:grpSpPr>
              <a:xfrm>
                <a:off x="8696683" y="395466"/>
                <a:ext cx="939346" cy="1714491"/>
                <a:chOff x="8696683" y="395466"/>
                <a:chExt cx="939346" cy="1714491"/>
              </a:xfrm>
            </p:grpSpPr>
            <p:sp>
              <p:nvSpPr>
                <p:cNvPr id="104" name="Freeform: Shape 103">
                  <a:extLst>
                    <a:ext uri="{FF2B5EF4-FFF2-40B4-BE49-F238E27FC236}">
                      <a16:creationId xmlns:a16="http://schemas.microsoft.com/office/drawing/2014/main" xmlns="" id="{EA35B2E7-D1A2-4C06-A710-2D202A6DC8E9}"/>
                    </a:ext>
                  </a:extLst>
                </p:cNvPr>
                <p:cNvSpPr/>
                <p:nvPr/>
              </p:nvSpPr>
              <p:spPr>
                <a:xfrm flipH="1">
                  <a:off x="9092092" y="1401062"/>
                  <a:ext cx="330819" cy="708895"/>
                </a:xfrm>
                <a:custGeom>
                  <a:avLst/>
                  <a:gdLst>
                    <a:gd name="connsiteX0" fmla="*/ 0 w 144018"/>
                    <a:gd name="connsiteY0" fmla="*/ 4566 h 308610"/>
                    <a:gd name="connsiteX1" fmla="*/ 19888 w 144018"/>
                    <a:gd name="connsiteY1" fmla="*/ 7309 h 308610"/>
                    <a:gd name="connsiteX2" fmla="*/ 28804 w 144018"/>
                    <a:gd name="connsiteY2" fmla="*/ 73146 h 308610"/>
                    <a:gd name="connsiteX3" fmla="*/ 75438 w 144018"/>
                    <a:gd name="connsiteY3" fmla="*/ 239109 h 308610"/>
                    <a:gd name="connsiteX4" fmla="*/ 104242 w 144018"/>
                    <a:gd name="connsiteY4" fmla="*/ 280943 h 308610"/>
                    <a:gd name="connsiteX5" fmla="*/ 143332 w 144018"/>
                    <a:gd name="connsiteY5" fmla="*/ 297402 h 308610"/>
                    <a:gd name="connsiteX6" fmla="*/ 143332 w 144018"/>
                    <a:gd name="connsiteY6" fmla="*/ 314547 h 308610"/>
                    <a:gd name="connsiteX7" fmla="*/ 60350 w 144018"/>
                    <a:gd name="connsiteY7" fmla="*/ 243910 h 308610"/>
                    <a:gd name="connsiteX8" fmla="*/ 4115 w 144018"/>
                    <a:gd name="connsiteY8" fmla="*/ 29940 h 308610"/>
                    <a:gd name="connsiteX9" fmla="*/ 0 w 144018"/>
                    <a:gd name="connsiteY9" fmla="*/ 4566 h 3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18" h="308610">
                      <a:moveTo>
                        <a:pt x="0" y="4566"/>
                      </a:moveTo>
                      <a:cubicBezTo>
                        <a:pt x="9601" y="-3664"/>
                        <a:pt x="13716" y="451"/>
                        <a:pt x="19888" y="7309"/>
                      </a:cubicBezTo>
                      <a:cubicBezTo>
                        <a:pt x="21260" y="32684"/>
                        <a:pt x="24689" y="52572"/>
                        <a:pt x="28804" y="73146"/>
                      </a:cubicBezTo>
                      <a:cubicBezTo>
                        <a:pt x="40462" y="129381"/>
                        <a:pt x="58979" y="202762"/>
                        <a:pt x="75438" y="239109"/>
                      </a:cubicBezTo>
                      <a:cubicBezTo>
                        <a:pt x="80924" y="250082"/>
                        <a:pt x="97384" y="274085"/>
                        <a:pt x="104242" y="280943"/>
                      </a:cubicBezTo>
                      <a:cubicBezTo>
                        <a:pt x="114529" y="289173"/>
                        <a:pt x="128930" y="297402"/>
                        <a:pt x="143332" y="297402"/>
                      </a:cubicBezTo>
                      <a:cubicBezTo>
                        <a:pt x="148133" y="302889"/>
                        <a:pt x="148133" y="309061"/>
                        <a:pt x="143332" y="314547"/>
                      </a:cubicBezTo>
                      <a:cubicBezTo>
                        <a:pt x="102184" y="307004"/>
                        <a:pt x="76810" y="280257"/>
                        <a:pt x="60350" y="243910"/>
                      </a:cubicBezTo>
                      <a:cubicBezTo>
                        <a:pt x="31547" y="174644"/>
                        <a:pt x="14402" y="104007"/>
                        <a:pt x="4115" y="29940"/>
                      </a:cubicBezTo>
                      <a:cubicBezTo>
                        <a:pt x="3429" y="21711"/>
                        <a:pt x="2057" y="12110"/>
                        <a:pt x="0" y="4566"/>
                      </a:cubicBezTo>
                      <a:close/>
                    </a:path>
                  </a:pathLst>
                </a:custGeom>
                <a:solidFill>
                  <a:schemeClr val="accent3">
                    <a:lumMod val="40000"/>
                    <a:lumOff val="60000"/>
                  </a:schemeClr>
                </a:solidFill>
                <a:ln w="6854"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xmlns="" id="{E5BC6298-5FB0-45E9-ADE8-D7E5BC40F00B}"/>
                    </a:ext>
                  </a:extLst>
                </p:cNvPr>
                <p:cNvSpPr/>
                <p:nvPr/>
              </p:nvSpPr>
              <p:spPr>
                <a:xfrm flipH="1">
                  <a:off x="8696683" y="1335935"/>
                  <a:ext cx="173286" cy="708895"/>
                </a:xfrm>
                <a:custGeom>
                  <a:avLst/>
                  <a:gdLst>
                    <a:gd name="connsiteX0" fmla="*/ 0 w 75438"/>
                    <a:gd name="connsiteY0" fmla="*/ 9601 h 308610"/>
                    <a:gd name="connsiteX1" fmla="*/ 17145 w 75438"/>
                    <a:gd name="connsiteY1" fmla="*/ 0 h 308610"/>
                    <a:gd name="connsiteX2" fmla="*/ 75438 w 75438"/>
                    <a:gd name="connsiteY2" fmla="*/ 233858 h 308610"/>
                    <a:gd name="connsiteX3" fmla="*/ 75438 w 75438"/>
                    <a:gd name="connsiteY3" fmla="*/ 279121 h 308610"/>
                    <a:gd name="connsiteX4" fmla="*/ 65151 w 75438"/>
                    <a:gd name="connsiteY4" fmla="*/ 311353 h 308610"/>
                    <a:gd name="connsiteX5" fmla="*/ 47320 w 75438"/>
                    <a:gd name="connsiteY5" fmla="*/ 296951 h 308610"/>
                    <a:gd name="connsiteX6" fmla="*/ 61722 w 75438"/>
                    <a:gd name="connsiteY6" fmla="*/ 256489 h 308610"/>
                    <a:gd name="connsiteX7" fmla="*/ 57607 w 75438"/>
                    <a:gd name="connsiteY7" fmla="*/ 225628 h 308610"/>
                    <a:gd name="connsiteX8" fmla="*/ 5487 w 75438"/>
                    <a:gd name="connsiteY8" fmla="*/ 25375 h 308610"/>
                    <a:gd name="connsiteX9" fmla="*/ 0 w 75438"/>
                    <a:gd name="connsiteY9" fmla="*/ 9601 h 3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38" h="308610">
                      <a:moveTo>
                        <a:pt x="0" y="9601"/>
                      </a:moveTo>
                      <a:cubicBezTo>
                        <a:pt x="6172" y="3429"/>
                        <a:pt x="11659" y="6172"/>
                        <a:pt x="17145" y="0"/>
                      </a:cubicBezTo>
                      <a:cubicBezTo>
                        <a:pt x="45263" y="100127"/>
                        <a:pt x="62408" y="153619"/>
                        <a:pt x="75438" y="233858"/>
                      </a:cubicBezTo>
                      <a:cubicBezTo>
                        <a:pt x="78181" y="248945"/>
                        <a:pt x="78181" y="264033"/>
                        <a:pt x="75438" y="279121"/>
                      </a:cubicBezTo>
                      <a:cubicBezTo>
                        <a:pt x="71323" y="292837"/>
                        <a:pt x="69266" y="297637"/>
                        <a:pt x="65151" y="311353"/>
                      </a:cubicBezTo>
                      <a:cubicBezTo>
                        <a:pt x="56236" y="314782"/>
                        <a:pt x="53493" y="304495"/>
                        <a:pt x="47320" y="296951"/>
                      </a:cubicBezTo>
                      <a:cubicBezTo>
                        <a:pt x="58293" y="285979"/>
                        <a:pt x="61036" y="277749"/>
                        <a:pt x="61722" y="256489"/>
                      </a:cubicBezTo>
                      <a:cubicBezTo>
                        <a:pt x="59665" y="243459"/>
                        <a:pt x="60351" y="233172"/>
                        <a:pt x="57607" y="225628"/>
                      </a:cubicBezTo>
                      <a:cubicBezTo>
                        <a:pt x="44577" y="157734"/>
                        <a:pt x="28804" y="100127"/>
                        <a:pt x="5487" y="25375"/>
                      </a:cubicBezTo>
                      <a:cubicBezTo>
                        <a:pt x="4801" y="21946"/>
                        <a:pt x="2058" y="13030"/>
                        <a:pt x="0" y="9601"/>
                      </a:cubicBezTo>
                      <a:close/>
                    </a:path>
                  </a:pathLst>
                </a:custGeom>
                <a:solidFill>
                  <a:schemeClr val="accent3">
                    <a:lumMod val="40000"/>
                    <a:lumOff val="60000"/>
                  </a:schemeClr>
                </a:solidFill>
                <a:ln w="685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CE0472F3-F22F-45F3-AB4B-D7DB7A9E271C}"/>
                    </a:ext>
                  </a:extLst>
                </p:cNvPr>
                <p:cNvSpPr/>
                <p:nvPr/>
              </p:nvSpPr>
              <p:spPr>
                <a:xfrm flipH="1">
                  <a:off x="8832612" y="395466"/>
                  <a:ext cx="803417" cy="1023961"/>
                </a:xfrm>
                <a:custGeom>
                  <a:avLst/>
                  <a:gdLst>
                    <a:gd name="connsiteX0" fmla="*/ 196 w 349758"/>
                    <a:gd name="connsiteY0" fmla="*/ 0 h 445770"/>
                    <a:gd name="connsiteX1" fmla="*/ 119525 w 349758"/>
                    <a:gd name="connsiteY1" fmla="*/ 109042 h 445770"/>
                    <a:gd name="connsiteX2" fmla="*/ 153815 w 349758"/>
                    <a:gd name="connsiteY2" fmla="*/ 161163 h 445770"/>
                    <a:gd name="connsiteX3" fmla="*/ 181247 w 349758"/>
                    <a:gd name="connsiteY3" fmla="*/ 189967 h 445770"/>
                    <a:gd name="connsiteX4" fmla="*/ 226510 w 349758"/>
                    <a:gd name="connsiteY4" fmla="*/ 200254 h 445770"/>
                    <a:gd name="connsiteX5" fmla="*/ 293033 w 349758"/>
                    <a:gd name="connsiteY5" fmla="*/ 270891 h 445770"/>
                    <a:gd name="connsiteX6" fmla="*/ 351326 w 349758"/>
                    <a:gd name="connsiteY6" fmla="*/ 407365 h 445770"/>
                    <a:gd name="connsiteX7" fmla="*/ 333495 w 349758"/>
                    <a:gd name="connsiteY7" fmla="*/ 425196 h 445770"/>
                    <a:gd name="connsiteX8" fmla="*/ 274516 w 349758"/>
                    <a:gd name="connsiteY8" fmla="*/ 291465 h 445770"/>
                    <a:gd name="connsiteX9" fmla="*/ 197707 w 349758"/>
                    <a:gd name="connsiteY9" fmla="*/ 216027 h 445770"/>
                    <a:gd name="connsiteX10" fmla="*/ 146957 w 349758"/>
                    <a:gd name="connsiteY10" fmla="*/ 228371 h 445770"/>
                    <a:gd name="connsiteX11" fmla="*/ 101009 w 349758"/>
                    <a:gd name="connsiteY11" fmla="*/ 369646 h 445770"/>
                    <a:gd name="connsiteX12" fmla="*/ 114725 w 349758"/>
                    <a:gd name="connsiteY12" fmla="*/ 447142 h 445770"/>
                    <a:gd name="connsiteX13" fmla="*/ 92779 w 349758"/>
                    <a:gd name="connsiteY13" fmla="*/ 445770 h 445770"/>
                    <a:gd name="connsiteX14" fmla="*/ 71519 w 349758"/>
                    <a:gd name="connsiteY14" fmla="*/ 350444 h 445770"/>
                    <a:gd name="connsiteX15" fmla="*/ 132556 w 349758"/>
                    <a:gd name="connsiteY15" fmla="*/ 205054 h 445770"/>
                    <a:gd name="connsiteX16" fmla="*/ 128441 w 349758"/>
                    <a:gd name="connsiteY16" fmla="*/ 176251 h 445770"/>
                    <a:gd name="connsiteX17" fmla="*/ 107181 w 349758"/>
                    <a:gd name="connsiteY17" fmla="*/ 137846 h 445770"/>
                    <a:gd name="connsiteX18" fmla="*/ 35858 w 349758"/>
                    <a:gd name="connsiteY18" fmla="*/ 63779 h 445770"/>
                    <a:gd name="connsiteX19" fmla="*/ 7740 w 349758"/>
                    <a:gd name="connsiteY19" fmla="*/ 38405 h 445770"/>
                    <a:gd name="connsiteX20" fmla="*/ 196 w 349758"/>
                    <a:gd name="connsiteY20" fmla="*/ 0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758" h="445770">
                      <a:moveTo>
                        <a:pt x="196" y="0"/>
                      </a:moveTo>
                      <a:cubicBezTo>
                        <a:pt x="30371" y="22631"/>
                        <a:pt x="85921" y="64465"/>
                        <a:pt x="119525" y="109042"/>
                      </a:cubicBezTo>
                      <a:cubicBezTo>
                        <a:pt x="119525" y="109042"/>
                        <a:pt x="142843" y="142646"/>
                        <a:pt x="153815" y="161163"/>
                      </a:cubicBezTo>
                      <a:cubicBezTo>
                        <a:pt x="162731" y="175565"/>
                        <a:pt x="163417" y="191338"/>
                        <a:pt x="181247" y="189967"/>
                      </a:cubicBezTo>
                      <a:cubicBezTo>
                        <a:pt x="197707" y="191338"/>
                        <a:pt x="216223" y="196139"/>
                        <a:pt x="226510" y="200254"/>
                      </a:cubicBezTo>
                      <a:cubicBezTo>
                        <a:pt x="256685" y="212598"/>
                        <a:pt x="280003" y="246888"/>
                        <a:pt x="293033" y="270891"/>
                      </a:cubicBezTo>
                      <a:cubicBezTo>
                        <a:pt x="317036" y="315468"/>
                        <a:pt x="335553" y="359359"/>
                        <a:pt x="351326" y="407365"/>
                      </a:cubicBezTo>
                      <a:cubicBezTo>
                        <a:pt x="352012" y="420395"/>
                        <a:pt x="346525" y="426568"/>
                        <a:pt x="333495" y="425196"/>
                      </a:cubicBezTo>
                      <a:cubicBezTo>
                        <a:pt x="310178" y="379933"/>
                        <a:pt x="304006" y="343586"/>
                        <a:pt x="274516" y="291465"/>
                      </a:cubicBezTo>
                      <a:cubicBezTo>
                        <a:pt x="258057" y="265405"/>
                        <a:pt x="248456" y="226314"/>
                        <a:pt x="197707" y="216027"/>
                      </a:cubicBezTo>
                      <a:cubicBezTo>
                        <a:pt x="185362" y="213284"/>
                        <a:pt x="156559" y="220828"/>
                        <a:pt x="146957" y="228371"/>
                      </a:cubicBezTo>
                      <a:cubicBezTo>
                        <a:pt x="104438" y="259232"/>
                        <a:pt x="88664" y="317525"/>
                        <a:pt x="101009" y="369646"/>
                      </a:cubicBezTo>
                      <a:cubicBezTo>
                        <a:pt x="106495" y="395021"/>
                        <a:pt x="111982" y="419024"/>
                        <a:pt x="114725" y="447142"/>
                      </a:cubicBezTo>
                      <a:cubicBezTo>
                        <a:pt x="112667" y="451942"/>
                        <a:pt x="99637" y="449199"/>
                        <a:pt x="92779" y="445770"/>
                      </a:cubicBezTo>
                      <a:cubicBezTo>
                        <a:pt x="85235" y="415595"/>
                        <a:pt x="74263" y="381991"/>
                        <a:pt x="71519" y="350444"/>
                      </a:cubicBezTo>
                      <a:cubicBezTo>
                        <a:pt x="66719" y="291465"/>
                        <a:pt x="88664" y="243459"/>
                        <a:pt x="132556" y="205054"/>
                      </a:cubicBezTo>
                      <a:cubicBezTo>
                        <a:pt x="142157" y="196825"/>
                        <a:pt x="134613" y="185852"/>
                        <a:pt x="128441" y="176251"/>
                      </a:cubicBezTo>
                      <a:cubicBezTo>
                        <a:pt x="128441" y="176251"/>
                        <a:pt x="117468" y="154991"/>
                        <a:pt x="107181" y="137846"/>
                      </a:cubicBezTo>
                      <a:cubicBezTo>
                        <a:pt x="94837" y="115900"/>
                        <a:pt x="68090" y="90526"/>
                        <a:pt x="35858" y="63779"/>
                      </a:cubicBezTo>
                      <a:cubicBezTo>
                        <a:pt x="27628" y="55550"/>
                        <a:pt x="15970" y="45949"/>
                        <a:pt x="7740" y="38405"/>
                      </a:cubicBezTo>
                      <a:cubicBezTo>
                        <a:pt x="4997" y="36347"/>
                        <a:pt x="-1175" y="11659"/>
                        <a:pt x="196" y="0"/>
                      </a:cubicBezTo>
                      <a:close/>
                    </a:path>
                  </a:pathLst>
                </a:custGeom>
                <a:solidFill>
                  <a:schemeClr val="accent3"/>
                </a:solidFill>
                <a:ln w="6854" cap="flat">
                  <a:noFill/>
                  <a:prstDash val="solid"/>
                  <a:miter/>
                </a:ln>
              </p:spPr>
              <p:txBody>
                <a:bodyPr rtlCol="0" anchor="ctr"/>
                <a:lstStyle/>
                <a:p>
                  <a:endParaRPr lang="en-US"/>
                </a:p>
              </p:txBody>
            </p:sp>
          </p:grpSp>
        </p:grpSp>
        <p:sp>
          <p:nvSpPr>
            <p:cNvPr id="137" name="Freeform: Shape 136">
              <a:extLst>
                <a:ext uri="{FF2B5EF4-FFF2-40B4-BE49-F238E27FC236}">
                  <a16:creationId xmlns:a16="http://schemas.microsoft.com/office/drawing/2014/main" xmlns="" id="{6A0C5516-6C24-40CC-B963-BF4E32CE1C93}"/>
                </a:ext>
              </a:extLst>
            </p:cNvPr>
            <p:cNvSpPr/>
            <p:nvPr/>
          </p:nvSpPr>
          <p:spPr>
            <a:xfrm flipH="1">
              <a:off x="11400539" y="3576526"/>
              <a:ext cx="602868" cy="834738"/>
            </a:xfrm>
            <a:custGeom>
              <a:avLst/>
              <a:gdLst>
                <a:gd name="connsiteX0" fmla="*/ 270724 w 267462"/>
                <a:gd name="connsiteY0" fmla="*/ 295913 h 370332"/>
                <a:gd name="connsiteX1" fmla="*/ 177455 w 267462"/>
                <a:gd name="connsiteY1" fmla="*/ 338432 h 370332"/>
                <a:gd name="connsiteX2" fmla="*/ 126706 w 267462"/>
                <a:gd name="connsiteY2" fmla="*/ 356263 h 370332"/>
                <a:gd name="connsiteX3" fmla="*/ 104760 w 267462"/>
                <a:gd name="connsiteY3" fmla="*/ 362435 h 370332"/>
                <a:gd name="connsiteX4" fmla="*/ 40981 w 267462"/>
                <a:gd name="connsiteY4" fmla="*/ 331574 h 370332"/>
                <a:gd name="connsiteX5" fmla="*/ 3262 w 267462"/>
                <a:gd name="connsiteY5" fmla="*/ 53825 h 370332"/>
                <a:gd name="connsiteX6" fmla="*/ 97902 w 267462"/>
                <a:gd name="connsiteY6" fmla="*/ 16106 h 370332"/>
                <a:gd name="connsiteX7" fmla="*/ 194600 w 267462"/>
                <a:gd name="connsiteY7" fmla="*/ 1019 h 370332"/>
                <a:gd name="connsiteX8" fmla="*/ 169911 w 267462"/>
                <a:gd name="connsiteY8" fmla="*/ 48339 h 370332"/>
                <a:gd name="connsiteX9" fmla="*/ 190485 w 267462"/>
                <a:gd name="connsiteY9" fmla="*/ 273281 h 370332"/>
                <a:gd name="connsiteX10" fmla="*/ 208316 w 267462"/>
                <a:gd name="connsiteY10" fmla="*/ 290426 h 370332"/>
                <a:gd name="connsiteX11" fmla="*/ 270724 w 267462"/>
                <a:gd name="connsiteY11" fmla="*/ 295913 h 3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62" h="370332">
                  <a:moveTo>
                    <a:pt x="270724" y="295913"/>
                  </a:moveTo>
                  <a:cubicBezTo>
                    <a:pt x="236434" y="325402"/>
                    <a:pt x="211059" y="326774"/>
                    <a:pt x="177455" y="338432"/>
                  </a:cubicBezTo>
                  <a:cubicBezTo>
                    <a:pt x="160310" y="344604"/>
                    <a:pt x="143851" y="350091"/>
                    <a:pt x="126706" y="356263"/>
                  </a:cubicBezTo>
                  <a:cubicBezTo>
                    <a:pt x="119162" y="358320"/>
                    <a:pt x="112304" y="360378"/>
                    <a:pt x="104760" y="362435"/>
                  </a:cubicBezTo>
                  <a:cubicBezTo>
                    <a:pt x="56754" y="378209"/>
                    <a:pt x="58811" y="377523"/>
                    <a:pt x="40981" y="331574"/>
                  </a:cubicBezTo>
                  <a:cubicBezTo>
                    <a:pt x="-4968" y="214988"/>
                    <a:pt x="-2911" y="158753"/>
                    <a:pt x="3262" y="53825"/>
                  </a:cubicBezTo>
                  <a:cubicBezTo>
                    <a:pt x="13549" y="41481"/>
                    <a:pt x="74585" y="22964"/>
                    <a:pt x="97902" y="16106"/>
                  </a:cubicBezTo>
                  <a:cubicBezTo>
                    <a:pt x="129449" y="18849"/>
                    <a:pt x="172654" y="-5154"/>
                    <a:pt x="194600" y="1019"/>
                  </a:cubicBezTo>
                  <a:cubicBezTo>
                    <a:pt x="180884" y="20907"/>
                    <a:pt x="175397" y="31194"/>
                    <a:pt x="169911" y="48339"/>
                  </a:cubicBezTo>
                  <a:cubicBezTo>
                    <a:pt x="147965" y="114861"/>
                    <a:pt x="181570" y="203330"/>
                    <a:pt x="190485" y="273281"/>
                  </a:cubicBezTo>
                  <a:cubicBezTo>
                    <a:pt x="191857" y="285626"/>
                    <a:pt x="197343" y="288369"/>
                    <a:pt x="208316" y="290426"/>
                  </a:cubicBezTo>
                  <a:cubicBezTo>
                    <a:pt x="242606" y="296598"/>
                    <a:pt x="236434" y="289740"/>
                    <a:pt x="270724" y="295913"/>
                  </a:cubicBezTo>
                  <a:close/>
                </a:path>
              </a:pathLst>
            </a:custGeom>
            <a:solidFill>
              <a:schemeClr val="accent2"/>
            </a:solidFill>
            <a:ln w="6854" cap="flat">
              <a:noFill/>
              <a:prstDash val="solid"/>
              <a:miter/>
            </a:ln>
          </p:spPr>
          <p:txBody>
            <a:bodyPr rtlCol="0" anchor="ctr"/>
            <a:lstStyle/>
            <a:p>
              <a:endParaRPr lang="en-US" dirty="0"/>
            </a:p>
          </p:txBody>
        </p:sp>
      </p:grpSp>
      <p:sp>
        <p:nvSpPr>
          <p:cNvPr id="54" name="TextBox 53">
            <a:extLst>
              <a:ext uri="{FF2B5EF4-FFF2-40B4-BE49-F238E27FC236}">
                <a16:creationId xmlns:a16="http://schemas.microsoft.com/office/drawing/2014/main" xmlns="" id="{17DC27A4-A06D-48F1-BF05-9F46A32C5308}"/>
              </a:ext>
            </a:extLst>
          </p:cNvPr>
          <p:cNvSpPr txBox="1"/>
          <p:nvPr/>
        </p:nvSpPr>
        <p:spPr>
          <a:xfrm>
            <a:off x="287232" y="442915"/>
            <a:ext cx="7760143" cy="1754326"/>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Sau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khi</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đọc</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văn</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bản</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này</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em</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có</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suy</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nghĩ</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gì</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về</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con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đường</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hạn</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chế</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p>
          <a:p>
            <a:pPr algn="ct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gia</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tăng</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dân</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số</a:t>
            </a: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SG" sz="3600" b="1" dirty="0">
              <a:solidFill>
                <a:srgbClr val="FF0000"/>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xmlns="" id="{4FD188FD-07D3-41EC-A7D6-5B0196A9DB3B}"/>
              </a:ext>
            </a:extLst>
          </p:cNvPr>
          <p:cNvSpPr/>
          <p:nvPr/>
        </p:nvSpPr>
        <p:spPr>
          <a:xfrm>
            <a:off x="407471" y="2847909"/>
            <a:ext cx="2799755" cy="3625702"/>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70C0"/>
                </a:solidFill>
                <a:latin typeface="Times New Roman" panose="02020603050405020304" pitchFamily="18" charset="0"/>
                <a:cs typeface="Times New Roman" panose="02020603050405020304" pitchFamily="18" charset="0"/>
              </a:rPr>
              <a:t>Em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nghĩ</a:t>
            </a:r>
            <a:r>
              <a:rPr lang="en-US" sz="3200" dirty="0">
                <a:solidFill>
                  <a:srgbClr val="0070C0"/>
                </a:solidFill>
                <a:latin typeface="Times New Roman" panose="02020603050405020304" pitchFamily="18" charset="0"/>
                <a:cs typeface="Times New Roman" panose="02020603050405020304" pitchFamily="18" charset="0"/>
              </a:rPr>
              <a:t>, con đ</a:t>
            </a:r>
            <a:r>
              <a:rPr lang="vi-VN" sz="3200" dirty="0">
                <a:solidFill>
                  <a:srgbClr val="0070C0"/>
                </a:solidFill>
                <a:latin typeface="Times New Roman" panose="02020603050405020304" pitchFamily="18" charset="0"/>
                <a:cs typeface="Times New Roman" panose="02020603050405020304" pitchFamily="18" charset="0"/>
              </a:rPr>
              <a:t>ư</a:t>
            </a:r>
            <a:r>
              <a:rPr lang="en-US" sz="3200" dirty="0" err="1">
                <a:solidFill>
                  <a:srgbClr val="0070C0"/>
                </a:solidFill>
                <a:latin typeface="Times New Roman" panose="02020603050405020304" pitchFamily="18" charset="0"/>
                <a:cs typeface="Times New Roman" panose="02020603050405020304" pitchFamily="18" charset="0"/>
              </a:rPr>
              <a:t>ờng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hạn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chế</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sự</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tăng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dân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số</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là</a:t>
            </a:r>
            <a:r>
              <a:rPr lang="en-US" sz="3200" dirty="0">
                <a:solidFill>
                  <a:srgbClr val="0070C0"/>
                </a:solidFill>
                <a:latin typeface="Times New Roman" panose="02020603050405020304" pitchFamily="18" charset="0"/>
                <a:cs typeface="Times New Roman" panose="02020603050405020304" pitchFamily="18" charset="0"/>
              </a:rPr>
              <a:t>:……………………………………</a:t>
            </a:r>
            <a:endParaRPr lang="en-SG" sz="3200" dirty="0">
              <a:solidFill>
                <a:srgbClr val="0070C0"/>
              </a:solidFill>
              <a:latin typeface="Times New Roman" panose="02020603050405020304" pitchFamily="18" charset="0"/>
              <a:cs typeface="Times New Roman" panose="02020603050405020304" pitchFamily="18" charset="0"/>
            </a:endParaRPr>
          </a:p>
        </p:txBody>
      </p:sp>
      <p:sp>
        <p:nvSpPr>
          <p:cNvPr id="56" name="Rectangle: Rounded Corners 55">
            <a:extLst>
              <a:ext uri="{FF2B5EF4-FFF2-40B4-BE49-F238E27FC236}">
                <a16:creationId xmlns:a16="http://schemas.microsoft.com/office/drawing/2014/main" xmlns="" id="{DF253A68-BC49-4B32-84E7-22AD4C053B87}"/>
              </a:ext>
            </a:extLst>
          </p:cNvPr>
          <p:cNvSpPr/>
          <p:nvPr/>
        </p:nvSpPr>
        <p:spPr>
          <a:xfrm>
            <a:off x="4433777" y="2847909"/>
            <a:ext cx="2799755" cy="3625702"/>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70C0"/>
                </a:solidFill>
                <a:latin typeface="Times New Roman" panose="02020603050405020304" pitchFamily="18" charset="0"/>
                <a:cs typeface="Times New Roman" panose="02020603050405020304" pitchFamily="18" charset="0"/>
              </a:rPr>
              <a:t>Em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nghĩ</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a:t>
            </a:r>
            <a:r>
              <a:rPr lang="vi-VN" sz="3200" dirty="0">
                <a:solidFill>
                  <a:srgbClr val="0070C0"/>
                </a:solidFill>
                <a:latin typeface="Times New Roman" panose="02020603050405020304" pitchFamily="18" charset="0"/>
                <a:cs typeface="Times New Roman" panose="02020603050405020304" pitchFamily="18" charset="0"/>
              </a:rPr>
              <a:t>ư</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thế</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vì</a:t>
            </a:r>
            <a:r>
              <a:rPr lang="en-US" sz="3200" dirty="0">
                <a:solidFill>
                  <a:srgbClr val="0070C0"/>
                </a:solidFill>
                <a:latin typeface="Times New Roman" panose="02020603050405020304" pitchFamily="18" charset="0"/>
                <a:cs typeface="Times New Roman" panose="02020603050405020304" pitchFamily="18" charset="0"/>
              </a:rPr>
              <a:t>:………</a:t>
            </a:r>
          </a:p>
          <a:p>
            <a:pPr algn="ctr"/>
            <a:r>
              <a:rPr lang="en-US" sz="3200" dirty="0">
                <a:solidFill>
                  <a:srgbClr val="0070C0"/>
                </a:solidFill>
                <a:latin typeface="Times New Roman" panose="02020603050405020304" pitchFamily="18" charset="0"/>
                <a:cs typeface="Times New Roman" panose="02020603050405020304" pitchFamily="18" charset="0"/>
              </a:rPr>
              <a:t>…………………………………………………………………</a:t>
            </a:r>
            <a:endParaRPr lang="en-SG" sz="3200" dirty="0">
              <a:solidFill>
                <a:srgbClr val="0070C0"/>
              </a:solidFill>
              <a:latin typeface="Times New Roman" panose="02020603050405020304" pitchFamily="18" charset="0"/>
              <a:cs typeface="Times New Roman" panose="02020603050405020304" pitchFamily="18" charset="0"/>
            </a:endParaRPr>
          </a:p>
        </p:txBody>
      </p:sp>
      <p:sp>
        <p:nvSpPr>
          <p:cNvPr id="18" name="Arrow: Right 17">
            <a:extLst>
              <a:ext uri="{FF2B5EF4-FFF2-40B4-BE49-F238E27FC236}">
                <a16:creationId xmlns:a16="http://schemas.microsoft.com/office/drawing/2014/main" xmlns="" id="{43A00611-8920-4650-B119-145B9F8FEEF8}"/>
              </a:ext>
            </a:extLst>
          </p:cNvPr>
          <p:cNvSpPr/>
          <p:nvPr/>
        </p:nvSpPr>
        <p:spPr>
          <a:xfrm>
            <a:off x="3491596" y="4234263"/>
            <a:ext cx="698962" cy="594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xmlns="" val="3499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randombar(horizont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randombar(horizontal)">
                                      <p:cBhvr>
                                        <p:cTn id="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7" grpId="0" animBg="1"/>
      <p:bldP spid="56"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2D3D7DC-3BA8-49F2-B469-2939B871641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0800000">
            <a:off x="5334000" y="0"/>
            <a:ext cx="6858000" cy="6858000"/>
          </a:xfrm>
          <a:prstGeom prst="rect">
            <a:avLst/>
          </a:prstGeom>
        </p:spPr>
      </p:pic>
      <p:pic>
        <p:nvPicPr>
          <p:cNvPr id="7" name="Picture 6">
            <a:extLst>
              <a:ext uri="{FF2B5EF4-FFF2-40B4-BE49-F238E27FC236}">
                <a16:creationId xmlns:a16="http://schemas.microsoft.com/office/drawing/2014/main" xmlns="" id="{F722E361-5D9E-439E-8C4E-54246A5D0A5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0800000" flipH="1">
            <a:off x="0" y="0"/>
            <a:ext cx="6858000" cy="6858000"/>
          </a:xfrm>
          <a:prstGeom prst="rect">
            <a:avLst/>
          </a:prstGeom>
        </p:spPr>
      </p:pic>
      <p:sp>
        <p:nvSpPr>
          <p:cNvPr id="8" name="TextBox 7">
            <a:extLst>
              <a:ext uri="{FF2B5EF4-FFF2-40B4-BE49-F238E27FC236}">
                <a16:creationId xmlns:a16="http://schemas.microsoft.com/office/drawing/2014/main" xmlns="" id="{B7479FFD-5F42-40B4-8DE4-A452754EDABD}"/>
              </a:ext>
            </a:extLst>
          </p:cNvPr>
          <p:cNvSpPr txBox="1"/>
          <p:nvPr/>
        </p:nvSpPr>
        <p:spPr>
          <a:xfrm>
            <a:off x="3235007" y="1037778"/>
            <a:ext cx="5721986" cy="5509200"/>
          </a:xfrm>
          <a:prstGeom prst="rect">
            <a:avLst/>
          </a:prstGeom>
          <a:noFill/>
        </p:spPr>
        <p:txBody>
          <a:bodyPr wrap="square" rtlCol="0">
            <a:spAutoFit/>
          </a:bodyPr>
          <a:lstStyle/>
          <a:p>
            <a:pPr algn="ctr"/>
            <a:r>
              <a:rPr lang="en-US" sz="8800" b="1" dirty="0" err="1">
                <a:solidFill>
                  <a:srgbClr val="D00493"/>
                </a:solidFill>
                <a:latin typeface="#9Slide03 Arima Madurai Black" panose="00000A00000000000000" pitchFamily="2" charset="0"/>
                <a:cs typeface="#9Slide03 Arima Madurai Black" panose="00000A00000000000000" pitchFamily="2" charset="0"/>
              </a:rPr>
              <a:t>Biện</a:t>
            </a:r>
            <a:r>
              <a:rPr lang="en-US" sz="8800" b="1" dirty="0">
                <a:solidFill>
                  <a:srgbClr val="D00493"/>
                </a:solidFill>
                <a:latin typeface="#9Slide03 Arima Madurai Black" panose="00000A00000000000000" pitchFamily="2" charset="0"/>
                <a:cs typeface="#9Slide03 Arima Madurai Black" panose="00000A00000000000000" pitchFamily="2" charset="0"/>
              </a:rPr>
              <a:t> </a:t>
            </a:r>
            <a:r>
              <a:rPr lang="en-US" sz="8800" b="1" dirty="0" err="1">
                <a:solidFill>
                  <a:srgbClr val="D00493"/>
                </a:solidFill>
                <a:latin typeface="#9Slide03 Arima Madurai Black" panose="00000A00000000000000" pitchFamily="2" charset="0"/>
                <a:cs typeface="#9Slide03 Arima Madurai Black" panose="00000A00000000000000" pitchFamily="2" charset="0"/>
              </a:rPr>
              <a:t>pháp</a:t>
            </a:r>
            <a:r>
              <a:rPr lang="en-US" sz="8800" b="1" dirty="0">
                <a:solidFill>
                  <a:srgbClr val="D00493"/>
                </a:solidFill>
                <a:latin typeface="#9Slide03 Arima Madurai Black" panose="00000A00000000000000" pitchFamily="2" charset="0"/>
                <a:cs typeface="#9Slide03 Arima Madurai Black" panose="00000A00000000000000" pitchFamily="2" charset="0"/>
              </a:rPr>
              <a:t> </a:t>
            </a:r>
            <a:r>
              <a:rPr lang="en-US" sz="8800" b="1" dirty="0" err="1">
                <a:solidFill>
                  <a:srgbClr val="D00493"/>
                </a:solidFill>
                <a:latin typeface="#9Slide03 Arima Madurai Black" panose="00000A00000000000000" pitchFamily="2" charset="0"/>
                <a:cs typeface="#9Slide03 Arima Madurai Black" panose="00000A00000000000000" pitchFamily="2" charset="0"/>
              </a:rPr>
              <a:t>giảm</a:t>
            </a:r>
            <a:r>
              <a:rPr lang="en-US" sz="8800" b="1" dirty="0">
                <a:solidFill>
                  <a:srgbClr val="D00493"/>
                </a:solidFill>
                <a:latin typeface="#9Slide03 Arima Madurai Black" panose="00000A00000000000000" pitchFamily="2" charset="0"/>
                <a:cs typeface="#9Slide03 Arima Madurai Black" panose="00000A00000000000000" pitchFamily="2" charset="0"/>
              </a:rPr>
              <a:t> </a:t>
            </a:r>
            <a:r>
              <a:rPr lang="en-US" sz="8800" b="1" dirty="0" err="1">
                <a:solidFill>
                  <a:srgbClr val="D00493"/>
                </a:solidFill>
                <a:latin typeface="#9Slide03 Arima Madurai Black" panose="00000A00000000000000" pitchFamily="2" charset="0"/>
                <a:cs typeface="#9Slide03 Arima Madurai Black" panose="00000A00000000000000" pitchFamily="2" charset="0"/>
              </a:rPr>
              <a:t>gia</a:t>
            </a:r>
            <a:r>
              <a:rPr lang="en-US" sz="8800" b="1" dirty="0">
                <a:solidFill>
                  <a:srgbClr val="D00493"/>
                </a:solidFill>
                <a:latin typeface="#9Slide03 Arima Madurai Black" panose="00000A00000000000000" pitchFamily="2" charset="0"/>
                <a:cs typeface="#9Slide03 Arima Madurai Black" panose="00000A00000000000000" pitchFamily="2" charset="0"/>
              </a:rPr>
              <a:t> </a:t>
            </a:r>
            <a:r>
              <a:rPr lang="en-US" sz="8800" b="1" dirty="0" err="1">
                <a:solidFill>
                  <a:srgbClr val="D00493"/>
                </a:solidFill>
                <a:latin typeface="#9Slide03 Arima Madurai Black" panose="00000A00000000000000" pitchFamily="2" charset="0"/>
                <a:cs typeface="#9Slide03 Arima Madurai Black" panose="00000A00000000000000" pitchFamily="2" charset="0"/>
              </a:rPr>
              <a:t>tăng</a:t>
            </a:r>
            <a:r>
              <a:rPr lang="en-US" sz="8800" b="1" dirty="0">
                <a:solidFill>
                  <a:srgbClr val="D00493"/>
                </a:solidFill>
                <a:latin typeface="#9Slide03 Arima Madurai Black" panose="00000A00000000000000" pitchFamily="2" charset="0"/>
                <a:cs typeface="#9Slide03 Arima Madurai Black" panose="00000A00000000000000" pitchFamily="2" charset="0"/>
              </a:rPr>
              <a:t> </a:t>
            </a:r>
            <a:r>
              <a:rPr lang="en-US" sz="8800" b="1" dirty="0" err="1">
                <a:solidFill>
                  <a:srgbClr val="D00493"/>
                </a:solidFill>
                <a:latin typeface="#9Slide03 Arima Madurai Black" panose="00000A00000000000000" pitchFamily="2" charset="0"/>
                <a:cs typeface="#9Slide03 Arima Madurai Black" panose="00000A00000000000000" pitchFamily="2" charset="0"/>
              </a:rPr>
              <a:t>dân</a:t>
            </a:r>
            <a:r>
              <a:rPr lang="en-US" sz="8800" b="1" dirty="0">
                <a:solidFill>
                  <a:srgbClr val="D00493"/>
                </a:solidFill>
                <a:latin typeface="#9Slide03 Arima Madurai Black" panose="00000A00000000000000" pitchFamily="2" charset="0"/>
                <a:cs typeface="#9Slide03 Arima Madurai Black" panose="00000A00000000000000" pitchFamily="2" charset="0"/>
              </a:rPr>
              <a:t> </a:t>
            </a:r>
            <a:r>
              <a:rPr lang="en-US" sz="8800" b="1" dirty="0" err="1">
                <a:solidFill>
                  <a:srgbClr val="D00493"/>
                </a:solidFill>
                <a:latin typeface="#9Slide03 Arima Madurai Black" panose="00000A00000000000000" pitchFamily="2" charset="0"/>
                <a:cs typeface="#9Slide03 Arima Madurai Black" panose="00000A00000000000000" pitchFamily="2" charset="0"/>
              </a:rPr>
              <a:t>số</a:t>
            </a:r>
            <a:endParaRPr lang="en-US" sz="8800" b="1" dirty="0">
              <a:solidFill>
                <a:srgbClr val="D00493"/>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xmlns="" val="2313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xmlns="" id="{4B157EC3-203B-4551-BA2E-E62770BE426A}"/>
              </a:ext>
            </a:extLst>
          </p:cNvPr>
          <p:cNvGrpSpPr/>
          <p:nvPr/>
        </p:nvGrpSpPr>
        <p:grpSpPr>
          <a:xfrm>
            <a:off x="8305800" y="165100"/>
            <a:ext cx="3562269" cy="6695285"/>
            <a:chOff x="8940432" y="762314"/>
            <a:chExt cx="2927637" cy="6098071"/>
          </a:xfrm>
        </p:grpSpPr>
        <p:sp>
          <p:nvSpPr>
            <p:cNvPr id="4" name="Freeform: Shape 3">
              <a:extLst>
                <a:ext uri="{FF2B5EF4-FFF2-40B4-BE49-F238E27FC236}">
                  <a16:creationId xmlns:a16="http://schemas.microsoft.com/office/drawing/2014/main" xmlns="" id="{98869BD7-29C7-493E-95B3-6A28AF94533C}"/>
                </a:ext>
              </a:extLst>
            </p:cNvPr>
            <p:cNvSpPr/>
            <p:nvPr/>
          </p:nvSpPr>
          <p:spPr>
            <a:xfrm>
              <a:off x="8940432" y="762314"/>
              <a:ext cx="2927637" cy="6098071"/>
            </a:xfrm>
            <a:custGeom>
              <a:avLst/>
              <a:gdLst>
                <a:gd name="connsiteX0" fmla="*/ 1862902 w 1867973"/>
                <a:gd name="connsiteY0" fmla="*/ 2348754 h 3890863"/>
                <a:gd name="connsiteX1" fmla="*/ 1759765 w 1867973"/>
                <a:gd name="connsiteY1" fmla="*/ 2057991 h 3890863"/>
                <a:gd name="connsiteX2" fmla="*/ 1592310 w 1867973"/>
                <a:gd name="connsiteY2" fmla="*/ 1616899 h 3890863"/>
                <a:gd name="connsiteX3" fmla="*/ 1485367 w 1867973"/>
                <a:gd name="connsiteY3" fmla="*/ 1416333 h 3890863"/>
                <a:gd name="connsiteX4" fmla="*/ 1414579 w 1867973"/>
                <a:gd name="connsiteY4" fmla="*/ 1276660 h 3890863"/>
                <a:gd name="connsiteX5" fmla="*/ 1337321 w 1867973"/>
                <a:gd name="connsiteY5" fmla="*/ 1179993 h 3890863"/>
                <a:gd name="connsiteX6" fmla="*/ 1198409 w 1867973"/>
                <a:gd name="connsiteY6" fmla="*/ 1108824 h 3890863"/>
                <a:gd name="connsiteX7" fmla="*/ 1105167 w 1867973"/>
                <a:gd name="connsiteY7" fmla="*/ 997695 h 3890863"/>
                <a:gd name="connsiteX8" fmla="*/ 1105167 w 1867973"/>
                <a:gd name="connsiteY8" fmla="*/ 854978 h 3890863"/>
                <a:gd name="connsiteX9" fmla="*/ 1138658 w 1867973"/>
                <a:gd name="connsiteY9" fmla="*/ 820345 h 3890863"/>
                <a:gd name="connsiteX10" fmla="*/ 1151598 w 1867973"/>
                <a:gd name="connsiteY10" fmla="*/ 818061 h 3890863"/>
                <a:gd name="connsiteX11" fmla="*/ 1218580 w 1867973"/>
                <a:gd name="connsiteY11" fmla="*/ 763258 h 3890863"/>
                <a:gd name="connsiteX12" fmla="*/ 1249407 w 1867973"/>
                <a:gd name="connsiteY12" fmla="*/ 578296 h 3890863"/>
                <a:gd name="connsiteX13" fmla="*/ 1291652 w 1867973"/>
                <a:gd name="connsiteY13" fmla="*/ 531104 h 3890863"/>
                <a:gd name="connsiteX14" fmla="*/ 1325904 w 1867973"/>
                <a:gd name="connsiteY14" fmla="*/ 520448 h 3890863"/>
                <a:gd name="connsiteX15" fmla="*/ 1395930 w 1867973"/>
                <a:gd name="connsiteY15" fmla="*/ 468309 h 3890863"/>
                <a:gd name="connsiteX16" fmla="*/ 1439697 w 1867973"/>
                <a:gd name="connsiteY16" fmla="*/ 333583 h 3890863"/>
                <a:gd name="connsiteX17" fmla="*/ 1414579 w 1867973"/>
                <a:gd name="connsiteY17" fmla="*/ 155091 h 3890863"/>
                <a:gd name="connsiteX18" fmla="*/ 1395550 w 1867973"/>
                <a:gd name="connsiteY18" fmla="*/ 83162 h 3890863"/>
                <a:gd name="connsiteX19" fmla="*/ 1288987 w 1867973"/>
                <a:gd name="connsiteY19" fmla="*/ 7807 h 3890863"/>
                <a:gd name="connsiteX20" fmla="*/ 1124577 w 1867973"/>
                <a:gd name="connsiteY20" fmla="*/ 32925 h 3890863"/>
                <a:gd name="connsiteX21" fmla="*/ 1081571 w 1867973"/>
                <a:gd name="connsiteY21" fmla="*/ 110944 h 3890863"/>
                <a:gd name="connsiteX22" fmla="*/ 1080810 w 1867973"/>
                <a:gd name="connsiteY22" fmla="*/ 165367 h 3890863"/>
                <a:gd name="connsiteX23" fmla="*/ 1064826 w 1867973"/>
                <a:gd name="connsiteY23" fmla="*/ 172979 h 3890863"/>
                <a:gd name="connsiteX24" fmla="*/ 1003933 w 1867973"/>
                <a:gd name="connsiteY24" fmla="*/ 137965 h 3890863"/>
                <a:gd name="connsiteX25" fmla="*/ 896610 w 1867973"/>
                <a:gd name="connsiteY25" fmla="*/ 111325 h 3890863"/>
                <a:gd name="connsiteX26" fmla="*/ 796898 w 1867973"/>
                <a:gd name="connsiteY26" fmla="*/ 125406 h 3890863"/>
                <a:gd name="connsiteX27" fmla="*/ 661031 w 1867973"/>
                <a:gd name="connsiteY27" fmla="*/ 159658 h 3890863"/>
                <a:gd name="connsiteX28" fmla="*/ 566647 w 1867973"/>
                <a:gd name="connsiteY28" fmla="*/ 223215 h 3890863"/>
                <a:gd name="connsiteX29" fmla="*/ 552565 w 1867973"/>
                <a:gd name="connsiteY29" fmla="*/ 227021 h 3890863"/>
                <a:gd name="connsiteX30" fmla="*/ 532775 w 1867973"/>
                <a:gd name="connsiteY30" fmla="*/ 238438 h 3890863"/>
                <a:gd name="connsiteX31" fmla="*/ 516791 w 1867973"/>
                <a:gd name="connsiteY31" fmla="*/ 304279 h 3890863"/>
                <a:gd name="connsiteX32" fmla="*/ 512224 w 1867973"/>
                <a:gd name="connsiteY32" fmla="*/ 313793 h 3890863"/>
                <a:gd name="connsiteX33" fmla="*/ 463510 w 1867973"/>
                <a:gd name="connsiteY33" fmla="*/ 381917 h 3890863"/>
                <a:gd name="connsiteX34" fmla="*/ 445242 w 1867973"/>
                <a:gd name="connsiteY34" fmla="*/ 584766 h 3890863"/>
                <a:gd name="connsiteX35" fmla="*/ 418982 w 1867973"/>
                <a:gd name="connsiteY35" fmla="*/ 681814 h 3890863"/>
                <a:gd name="connsiteX36" fmla="*/ 382066 w 1867973"/>
                <a:gd name="connsiteY36" fmla="*/ 731289 h 3890863"/>
                <a:gd name="connsiteX37" fmla="*/ 391961 w 1867973"/>
                <a:gd name="connsiteY37" fmla="*/ 771250 h 3890863"/>
                <a:gd name="connsiteX38" fmla="*/ 414034 w 1867973"/>
                <a:gd name="connsiteY38" fmla="*/ 783429 h 3890863"/>
                <a:gd name="connsiteX39" fmla="*/ 427735 w 1867973"/>
                <a:gd name="connsiteY39" fmla="*/ 818442 h 3890863"/>
                <a:gd name="connsiteX40" fmla="*/ 419743 w 1867973"/>
                <a:gd name="connsiteY40" fmla="*/ 833285 h 3890863"/>
                <a:gd name="connsiteX41" fmla="*/ 427735 w 1867973"/>
                <a:gd name="connsiteY41" fmla="*/ 867156 h 3890863"/>
                <a:gd name="connsiteX42" fmla="*/ 463129 w 1867973"/>
                <a:gd name="connsiteY42" fmla="*/ 880096 h 3890863"/>
                <a:gd name="connsiteX43" fmla="*/ 482158 w 1867973"/>
                <a:gd name="connsiteY43" fmla="*/ 897222 h 3890863"/>
                <a:gd name="connsiteX44" fmla="*/ 460085 w 1867973"/>
                <a:gd name="connsiteY44" fmla="*/ 912065 h 3890863"/>
                <a:gd name="connsiteX45" fmla="*/ 432302 w 1867973"/>
                <a:gd name="connsiteY45" fmla="*/ 949742 h 3890863"/>
                <a:gd name="connsiteX46" fmla="*/ 447525 w 1867973"/>
                <a:gd name="connsiteY46" fmla="*/ 966107 h 3890863"/>
                <a:gd name="connsiteX47" fmla="*/ 470741 w 1867973"/>
                <a:gd name="connsiteY47" fmla="*/ 994270 h 3890863"/>
                <a:gd name="connsiteX48" fmla="*/ 500807 w 1867973"/>
                <a:gd name="connsiteY48" fmla="*/ 1052879 h 3890863"/>
                <a:gd name="connsiteX49" fmla="*/ 510321 w 1867973"/>
                <a:gd name="connsiteY49" fmla="*/ 1060491 h 3890863"/>
                <a:gd name="connsiteX50" fmla="*/ 573117 w 1867973"/>
                <a:gd name="connsiteY50" fmla="*/ 1082945 h 3890863"/>
                <a:gd name="connsiteX51" fmla="*/ 676634 w 1867973"/>
                <a:gd name="connsiteY51" fmla="*/ 1071528 h 3890863"/>
                <a:gd name="connsiteX52" fmla="*/ 716215 w 1867973"/>
                <a:gd name="connsiteY52" fmla="*/ 1091318 h 3890863"/>
                <a:gd name="connsiteX53" fmla="*/ 768735 w 1867973"/>
                <a:gd name="connsiteY53" fmla="*/ 1243169 h 3890863"/>
                <a:gd name="connsiteX54" fmla="*/ 735244 w 1867973"/>
                <a:gd name="connsiteY54" fmla="*/ 1295689 h 3890863"/>
                <a:gd name="connsiteX55" fmla="*/ 676254 w 1867973"/>
                <a:gd name="connsiteY55" fmla="*/ 1341359 h 3890863"/>
                <a:gd name="connsiteX56" fmla="*/ 640479 w 1867973"/>
                <a:gd name="connsiteY56" fmla="*/ 1416714 h 3890863"/>
                <a:gd name="connsiteX57" fmla="*/ 602802 w 1867973"/>
                <a:gd name="connsiteY57" fmla="*/ 1477226 h 3890863"/>
                <a:gd name="connsiteX58" fmla="*/ 468077 w 1867973"/>
                <a:gd name="connsiteY58" fmla="*/ 1608145 h 3890863"/>
                <a:gd name="connsiteX59" fmla="*/ 279309 w 1867973"/>
                <a:gd name="connsiteY59" fmla="*/ 1777503 h 3890863"/>
                <a:gd name="connsiteX60" fmla="*/ 261802 w 1867973"/>
                <a:gd name="connsiteY60" fmla="*/ 1794249 h 3890863"/>
                <a:gd name="connsiteX61" fmla="*/ 257235 w 1867973"/>
                <a:gd name="connsiteY61" fmla="*/ 1798055 h 3890863"/>
                <a:gd name="connsiteX62" fmla="*/ 131264 w 1867973"/>
                <a:gd name="connsiteY62" fmla="*/ 1976166 h 3890863"/>
                <a:gd name="connsiteX63" fmla="*/ 122891 w 1867973"/>
                <a:gd name="connsiteY63" fmla="*/ 2014985 h 3890863"/>
                <a:gd name="connsiteX64" fmla="*/ 139256 w 1867973"/>
                <a:gd name="connsiteY64" fmla="*/ 2110130 h 3890863"/>
                <a:gd name="connsiteX65" fmla="*/ 210044 w 1867973"/>
                <a:gd name="connsiteY65" fmla="*/ 2193477 h 3890863"/>
                <a:gd name="connsiteX66" fmla="*/ 232878 w 1867973"/>
                <a:gd name="connsiteY66" fmla="*/ 2207178 h 3890863"/>
                <a:gd name="connsiteX67" fmla="*/ 240871 w 1867973"/>
                <a:gd name="connsiteY67" fmla="*/ 2241430 h 3890863"/>
                <a:gd name="connsiteX68" fmla="*/ 220319 w 1867973"/>
                <a:gd name="connsiteY68" fmla="*/ 2274160 h 3890863"/>
                <a:gd name="connsiteX69" fmla="*/ 138875 w 1867973"/>
                <a:gd name="connsiteY69" fmla="*/ 2381484 h 3890863"/>
                <a:gd name="connsiteX70" fmla="*/ 26223 w 1867973"/>
                <a:gd name="connsiteY70" fmla="*/ 2637994 h 3890863"/>
                <a:gd name="connsiteX71" fmla="*/ 344 w 1867973"/>
                <a:gd name="connsiteY71" fmla="*/ 2823337 h 3890863"/>
                <a:gd name="connsiteX72" fmla="*/ 40686 w 1867973"/>
                <a:gd name="connsiteY72" fmla="*/ 3026947 h 3890863"/>
                <a:gd name="connsiteX73" fmla="*/ 245057 w 1867973"/>
                <a:gd name="connsiteY73" fmla="*/ 3333314 h 3890863"/>
                <a:gd name="connsiteX74" fmla="*/ 425071 w 1867973"/>
                <a:gd name="connsiteY74" fmla="*/ 3453577 h 3890863"/>
                <a:gd name="connsiteX75" fmla="*/ 474927 w 1867973"/>
                <a:gd name="connsiteY75" fmla="*/ 3539969 h 3890863"/>
                <a:gd name="connsiteX76" fmla="*/ 469218 w 1867973"/>
                <a:gd name="connsiteY76" fmla="*/ 3624457 h 3890863"/>
                <a:gd name="connsiteX77" fmla="*/ 499284 w 1867973"/>
                <a:gd name="connsiteY77" fmla="*/ 3890863 h 3890863"/>
                <a:gd name="connsiteX78" fmla="*/ 1210969 w 1867973"/>
                <a:gd name="connsiteY78" fmla="*/ 3890863 h 3890863"/>
                <a:gd name="connsiteX79" fmla="*/ 1230759 w 1867973"/>
                <a:gd name="connsiteY79" fmla="*/ 3848238 h 3890863"/>
                <a:gd name="connsiteX80" fmla="*/ 1301166 w 1867973"/>
                <a:gd name="connsiteY80" fmla="*/ 3690678 h 3890863"/>
                <a:gd name="connsiteX81" fmla="*/ 1343410 w 1867973"/>
                <a:gd name="connsiteY81" fmla="*/ 3611518 h 3890863"/>
                <a:gd name="connsiteX82" fmla="*/ 1390222 w 1867973"/>
                <a:gd name="connsiteY82" fmla="*/ 3483643 h 3890863"/>
                <a:gd name="connsiteX83" fmla="*/ 1377282 w 1867973"/>
                <a:gd name="connsiteY83" fmla="*/ 3205820 h 3890863"/>
                <a:gd name="connsiteX84" fmla="*/ 1383371 w 1867973"/>
                <a:gd name="connsiteY84" fmla="*/ 3157105 h 3890863"/>
                <a:gd name="connsiteX85" fmla="*/ 1410773 w 1867973"/>
                <a:gd name="connsiteY85" fmla="*/ 3111436 h 3890863"/>
                <a:gd name="connsiteX86" fmla="*/ 1728557 w 1867973"/>
                <a:gd name="connsiteY86" fmla="*/ 2622391 h 3890863"/>
                <a:gd name="connsiteX87" fmla="*/ 1783741 w 1867973"/>
                <a:gd name="connsiteY87" fmla="*/ 2523059 h 3890863"/>
                <a:gd name="connsiteX88" fmla="*/ 1834739 w 1867973"/>
                <a:gd name="connsiteY88" fmla="*/ 2449607 h 3890863"/>
                <a:gd name="connsiteX89" fmla="*/ 1862902 w 1867973"/>
                <a:gd name="connsiteY89" fmla="*/ 2348754 h 3890863"/>
                <a:gd name="connsiteX90" fmla="*/ 1520761 w 1867973"/>
                <a:gd name="connsiteY90" fmla="*/ 2413833 h 3890863"/>
                <a:gd name="connsiteX91" fmla="*/ 1439697 w 1867973"/>
                <a:gd name="connsiteY91" fmla="*/ 2606787 h 3890863"/>
                <a:gd name="connsiteX92" fmla="*/ 1331993 w 1867973"/>
                <a:gd name="connsiteY92" fmla="*/ 2837038 h 3890863"/>
                <a:gd name="connsiteX93" fmla="*/ 1261205 w 1867973"/>
                <a:gd name="connsiteY93" fmla="*/ 2962629 h 3890863"/>
                <a:gd name="connsiteX94" fmla="*/ 1252452 w 1867973"/>
                <a:gd name="connsiteY94" fmla="*/ 2965674 h 3890863"/>
                <a:gd name="connsiteX95" fmla="*/ 1177858 w 1867973"/>
                <a:gd name="connsiteY95" fmla="*/ 2841224 h 3890863"/>
                <a:gd name="connsiteX96" fmla="*/ 1157687 w 1867973"/>
                <a:gd name="connsiteY96" fmla="*/ 2707260 h 3890863"/>
                <a:gd name="connsiteX97" fmla="*/ 1141703 w 1867973"/>
                <a:gd name="connsiteY97" fmla="*/ 2545514 h 3890863"/>
                <a:gd name="connsiteX98" fmla="*/ 1139420 w 1867973"/>
                <a:gd name="connsiteY98" fmla="*/ 2506694 h 3890863"/>
                <a:gd name="connsiteX99" fmla="*/ 1171388 w 1867973"/>
                <a:gd name="connsiteY99" fmla="*/ 2371208 h 3890863"/>
                <a:gd name="connsiteX100" fmla="*/ 1289368 w 1867973"/>
                <a:gd name="connsiteY100" fmla="*/ 2115078 h 3890863"/>
                <a:gd name="connsiteX101" fmla="*/ 1325142 w 1867973"/>
                <a:gd name="connsiteY101" fmla="*/ 2000904 h 3890863"/>
                <a:gd name="connsiteX102" fmla="*/ 1337702 w 1867973"/>
                <a:gd name="connsiteY102" fmla="*/ 1969696 h 3890863"/>
                <a:gd name="connsiteX103" fmla="*/ 1357111 w 1867973"/>
                <a:gd name="connsiteY103" fmla="*/ 1968554 h 3890863"/>
                <a:gd name="connsiteX104" fmla="*/ 1397833 w 1867973"/>
                <a:gd name="connsiteY104" fmla="*/ 2034395 h 3890863"/>
                <a:gd name="connsiteX105" fmla="*/ 1519999 w 1867973"/>
                <a:gd name="connsiteY105" fmla="*/ 2293570 h 3890863"/>
                <a:gd name="connsiteX106" fmla="*/ 1520761 w 1867973"/>
                <a:gd name="connsiteY106" fmla="*/ 2413833 h 389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867973" h="3890863">
                  <a:moveTo>
                    <a:pt x="1862902" y="2348754"/>
                  </a:moveTo>
                  <a:cubicBezTo>
                    <a:pt x="1830933" y="2250945"/>
                    <a:pt x="1795159" y="2154277"/>
                    <a:pt x="1759765" y="2057991"/>
                  </a:cubicBezTo>
                  <a:cubicBezTo>
                    <a:pt x="1705342" y="1910326"/>
                    <a:pt x="1653583" y="1761519"/>
                    <a:pt x="1592310" y="1616899"/>
                  </a:cubicBezTo>
                  <a:cubicBezTo>
                    <a:pt x="1562624" y="1546872"/>
                    <a:pt x="1531417" y="1477606"/>
                    <a:pt x="1485367" y="1416333"/>
                  </a:cubicBezTo>
                  <a:cubicBezTo>
                    <a:pt x="1453779" y="1373708"/>
                    <a:pt x="1429041" y="1328039"/>
                    <a:pt x="1414579" y="1276660"/>
                  </a:cubicBezTo>
                  <a:cubicBezTo>
                    <a:pt x="1402400" y="1234035"/>
                    <a:pt x="1377282" y="1199783"/>
                    <a:pt x="1337321" y="1179993"/>
                  </a:cubicBezTo>
                  <a:cubicBezTo>
                    <a:pt x="1290890" y="1156778"/>
                    <a:pt x="1246743" y="1128234"/>
                    <a:pt x="1198409" y="1108824"/>
                  </a:cubicBezTo>
                  <a:cubicBezTo>
                    <a:pt x="1147792" y="1088273"/>
                    <a:pt x="1113540" y="1054021"/>
                    <a:pt x="1105167" y="997695"/>
                  </a:cubicBezTo>
                  <a:cubicBezTo>
                    <a:pt x="1097936" y="950123"/>
                    <a:pt x="1100600" y="902550"/>
                    <a:pt x="1105167" y="854978"/>
                  </a:cubicBezTo>
                  <a:cubicBezTo>
                    <a:pt x="1107070" y="836329"/>
                    <a:pt x="1118107" y="823009"/>
                    <a:pt x="1138658" y="820345"/>
                  </a:cubicBezTo>
                  <a:cubicBezTo>
                    <a:pt x="1143225" y="819964"/>
                    <a:pt x="1147412" y="818442"/>
                    <a:pt x="1151598" y="818061"/>
                  </a:cubicBezTo>
                  <a:cubicBezTo>
                    <a:pt x="1185850" y="814256"/>
                    <a:pt x="1210588" y="800935"/>
                    <a:pt x="1218580" y="763258"/>
                  </a:cubicBezTo>
                  <a:cubicBezTo>
                    <a:pt x="1231900" y="701985"/>
                    <a:pt x="1241415" y="640331"/>
                    <a:pt x="1249407" y="578296"/>
                  </a:cubicBezTo>
                  <a:cubicBezTo>
                    <a:pt x="1253213" y="548611"/>
                    <a:pt x="1261966" y="536813"/>
                    <a:pt x="1291652" y="531104"/>
                  </a:cubicBezTo>
                  <a:cubicBezTo>
                    <a:pt x="1303450" y="528821"/>
                    <a:pt x="1315248" y="526918"/>
                    <a:pt x="1325904" y="520448"/>
                  </a:cubicBezTo>
                  <a:cubicBezTo>
                    <a:pt x="1350641" y="505225"/>
                    <a:pt x="1374618" y="488479"/>
                    <a:pt x="1395930" y="468309"/>
                  </a:cubicBezTo>
                  <a:cubicBezTo>
                    <a:pt x="1434750" y="431392"/>
                    <a:pt x="1453017" y="387626"/>
                    <a:pt x="1439697" y="333583"/>
                  </a:cubicBezTo>
                  <a:cubicBezTo>
                    <a:pt x="1425235" y="274974"/>
                    <a:pt x="1420287" y="214842"/>
                    <a:pt x="1414579" y="155091"/>
                  </a:cubicBezTo>
                  <a:cubicBezTo>
                    <a:pt x="1412295" y="130354"/>
                    <a:pt x="1408109" y="105616"/>
                    <a:pt x="1395550" y="83162"/>
                  </a:cubicBezTo>
                  <a:cubicBezTo>
                    <a:pt x="1372334" y="39776"/>
                    <a:pt x="1334276" y="18844"/>
                    <a:pt x="1288987" y="7807"/>
                  </a:cubicBezTo>
                  <a:cubicBezTo>
                    <a:pt x="1230759" y="-6274"/>
                    <a:pt x="1175194" y="-3230"/>
                    <a:pt x="1124577" y="32925"/>
                  </a:cubicBezTo>
                  <a:cubicBezTo>
                    <a:pt x="1097556" y="52335"/>
                    <a:pt x="1080810" y="76311"/>
                    <a:pt x="1081571" y="110944"/>
                  </a:cubicBezTo>
                  <a:cubicBezTo>
                    <a:pt x="1081952" y="129212"/>
                    <a:pt x="1084997" y="147480"/>
                    <a:pt x="1080810" y="165367"/>
                  </a:cubicBezTo>
                  <a:cubicBezTo>
                    <a:pt x="1077766" y="179448"/>
                    <a:pt x="1077005" y="179829"/>
                    <a:pt x="1064826" y="172979"/>
                  </a:cubicBezTo>
                  <a:cubicBezTo>
                    <a:pt x="1044275" y="161561"/>
                    <a:pt x="1024104" y="149763"/>
                    <a:pt x="1003933" y="137965"/>
                  </a:cubicBezTo>
                  <a:cubicBezTo>
                    <a:pt x="970823" y="118556"/>
                    <a:pt x="935429" y="107138"/>
                    <a:pt x="896610" y="111325"/>
                  </a:cubicBezTo>
                  <a:cubicBezTo>
                    <a:pt x="863119" y="114750"/>
                    <a:pt x="830008" y="118556"/>
                    <a:pt x="796898" y="125406"/>
                  </a:cubicBezTo>
                  <a:cubicBezTo>
                    <a:pt x="751228" y="134921"/>
                    <a:pt x="704417" y="142152"/>
                    <a:pt x="661031" y="159658"/>
                  </a:cubicBezTo>
                  <a:cubicBezTo>
                    <a:pt x="625256" y="174120"/>
                    <a:pt x="587579" y="186299"/>
                    <a:pt x="566647" y="223215"/>
                  </a:cubicBezTo>
                  <a:cubicBezTo>
                    <a:pt x="563602" y="228543"/>
                    <a:pt x="557894" y="228924"/>
                    <a:pt x="552565" y="227021"/>
                  </a:cubicBezTo>
                  <a:cubicBezTo>
                    <a:pt x="540767" y="222073"/>
                    <a:pt x="535439" y="227021"/>
                    <a:pt x="532775" y="238438"/>
                  </a:cubicBezTo>
                  <a:cubicBezTo>
                    <a:pt x="527828" y="260512"/>
                    <a:pt x="522119" y="282205"/>
                    <a:pt x="516791" y="304279"/>
                  </a:cubicBezTo>
                  <a:cubicBezTo>
                    <a:pt x="516030" y="307704"/>
                    <a:pt x="515649" y="311510"/>
                    <a:pt x="512224" y="313793"/>
                  </a:cubicBezTo>
                  <a:cubicBezTo>
                    <a:pt x="489389" y="331680"/>
                    <a:pt x="473785" y="356038"/>
                    <a:pt x="463510" y="381917"/>
                  </a:cubicBezTo>
                  <a:cubicBezTo>
                    <a:pt x="437630" y="447377"/>
                    <a:pt x="427355" y="515500"/>
                    <a:pt x="445242" y="584766"/>
                  </a:cubicBezTo>
                  <a:cubicBezTo>
                    <a:pt x="455137" y="623205"/>
                    <a:pt x="450570" y="654412"/>
                    <a:pt x="418982" y="681814"/>
                  </a:cubicBezTo>
                  <a:cubicBezTo>
                    <a:pt x="403759" y="695134"/>
                    <a:pt x="393102" y="713783"/>
                    <a:pt x="382066" y="731289"/>
                  </a:cubicBezTo>
                  <a:cubicBezTo>
                    <a:pt x="371790" y="748035"/>
                    <a:pt x="375596" y="760594"/>
                    <a:pt x="391961" y="771250"/>
                  </a:cubicBezTo>
                  <a:cubicBezTo>
                    <a:pt x="399192" y="775817"/>
                    <a:pt x="406803" y="779623"/>
                    <a:pt x="414034" y="783429"/>
                  </a:cubicBezTo>
                  <a:cubicBezTo>
                    <a:pt x="433444" y="793324"/>
                    <a:pt x="435727" y="798652"/>
                    <a:pt x="427735" y="818442"/>
                  </a:cubicBezTo>
                  <a:cubicBezTo>
                    <a:pt x="425452" y="823770"/>
                    <a:pt x="423168" y="828718"/>
                    <a:pt x="419743" y="833285"/>
                  </a:cubicBezTo>
                  <a:cubicBezTo>
                    <a:pt x="410609" y="845463"/>
                    <a:pt x="413654" y="861067"/>
                    <a:pt x="427735" y="867156"/>
                  </a:cubicBezTo>
                  <a:cubicBezTo>
                    <a:pt x="439153" y="872104"/>
                    <a:pt x="451331" y="875529"/>
                    <a:pt x="463129" y="880096"/>
                  </a:cubicBezTo>
                  <a:cubicBezTo>
                    <a:pt x="471502" y="883141"/>
                    <a:pt x="483300" y="885044"/>
                    <a:pt x="482158" y="897222"/>
                  </a:cubicBezTo>
                  <a:cubicBezTo>
                    <a:pt x="481016" y="909401"/>
                    <a:pt x="469218" y="910162"/>
                    <a:pt x="460085" y="912065"/>
                  </a:cubicBezTo>
                  <a:cubicBezTo>
                    <a:pt x="439533" y="916251"/>
                    <a:pt x="430019" y="929191"/>
                    <a:pt x="432302" y="949742"/>
                  </a:cubicBezTo>
                  <a:cubicBezTo>
                    <a:pt x="433444" y="959257"/>
                    <a:pt x="438391" y="964204"/>
                    <a:pt x="447525" y="966107"/>
                  </a:cubicBezTo>
                  <a:cubicBezTo>
                    <a:pt x="469980" y="970674"/>
                    <a:pt x="470360" y="970674"/>
                    <a:pt x="470741" y="994270"/>
                  </a:cubicBezTo>
                  <a:cubicBezTo>
                    <a:pt x="471121" y="1019008"/>
                    <a:pt x="479494" y="1039178"/>
                    <a:pt x="500807" y="1052879"/>
                  </a:cubicBezTo>
                  <a:cubicBezTo>
                    <a:pt x="504232" y="1055163"/>
                    <a:pt x="507276" y="1057827"/>
                    <a:pt x="510321" y="1060491"/>
                  </a:cubicBezTo>
                  <a:cubicBezTo>
                    <a:pt x="528208" y="1076856"/>
                    <a:pt x="548379" y="1085609"/>
                    <a:pt x="573117" y="1082945"/>
                  </a:cubicBezTo>
                  <a:cubicBezTo>
                    <a:pt x="607750" y="1078759"/>
                    <a:pt x="642382" y="1075714"/>
                    <a:pt x="676634" y="1071528"/>
                  </a:cubicBezTo>
                  <a:cubicBezTo>
                    <a:pt x="699089" y="1068483"/>
                    <a:pt x="706700" y="1071147"/>
                    <a:pt x="716215" y="1091318"/>
                  </a:cubicBezTo>
                  <a:cubicBezTo>
                    <a:pt x="739430" y="1140032"/>
                    <a:pt x="756176" y="1191030"/>
                    <a:pt x="768735" y="1243169"/>
                  </a:cubicBezTo>
                  <a:cubicBezTo>
                    <a:pt x="777488" y="1280466"/>
                    <a:pt x="773682" y="1287316"/>
                    <a:pt x="735244" y="1295689"/>
                  </a:cubicBezTo>
                  <a:cubicBezTo>
                    <a:pt x="707842" y="1301779"/>
                    <a:pt x="688432" y="1316621"/>
                    <a:pt x="676254" y="1341359"/>
                  </a:cubicBezTo>
                  <a:cubicBezTo>
                    <a:pt x="663695" y="1366096"/>
                    <a:pt x="651897" y="1391215"/>
                    <a:pt x="640479" y="1416714"/>
                  </a:cubicBezTo>
                  <a:cubicBezTo>
                    <a:pt x="630584" y="1438787"/>
                    <a:pt x="617645" y="1458577"/>
                    <a:pt x="602802" y="1477226"/>
                  </a:cubicBezTo>
                  <a:cubicBezTo>
                    <a:pt x="563602" y="1526701"/>
                    <a:pt x="514888" y="1566662"/>
                    <a:pt x="468077" y="1608145"/>
                  </a:cubicBezTo>
                  <a:cubicBezTo>
                    <a:pt x="404900" y="1664090"/>
                    <a:pt x="339821" y="1718513"/>
                    <a:pt x="279309" y="1777503"/>
                  </a:cubicBezTo>
                  <a:cubicBezTo>
                    <a:pt x="275884" y="1785496"/>
                    <a:pt x="270936" y="1791585"/>
                    <a:pt x="261802" y="1794249"/>
                  </a:cubicBezTo>
                  <a:cubicBezTo>
                    <a:pt x="260280" y="1795391"/>
                    <a:pt x="258758" y="1796532"/>
                    <a:pt x="257235" y="1798055"/>
                  </a:cubicBezTo>
                  <a:cubicBezTo>
                    <a:pt x="203574" y="1849433"/>
                    <a:pt x="164374" y="1910706"/>
                    <a:pt x="131264" y="1976166"/>
                  </a:cubicBezTo>
                  <a:cubicBezTo>
                    <a:pt x="125174" y="1988345"/>
                    <a:pt x="121749" y="2001284"/>
                    <a:pt x="122891" y="2014985"/>
                  </a:cubicBezTo>
                  <a:cubicBezTo>
                    <a:pt x="125555" y="2047334"/>
                    <a:pt x="130883" y="2078922"/>
                    <a:pt x="139256" y="2110130"/>
                  </a:cubicBezTo>
                  <a:cubicBezTo>
                    <a:pt x="149531" y="2149330"/>
                    <a:pt x="171986" y="2177873"/>
                    <a:pt x="210044" y="2193477"/>
                  </a:cubicBezTo>
                  <a:cubicBezTo>
                    <a:pt x="218416" y="2196902"/>
                    <a:pt x="226028" y="2201469"/>
                    <a:pt x="232878" y="2207178"/>
                  </a:cubicBezTo>
                  <a:cubicBezTo>
                    <a:pt x="245057" y="2216692"/>
                    <a:pt x="247340" y="2227349"/>
                    <a:pt x="240871" y="2241430"/>
                  </a:cubicBezTo>
                  <a:cubicBezTo>
                    <a:pt x="235542" y="2253228"/>
                    <a:pt x="227931" y="2263884"/>
                    <a:pt x="220319" y="2274160"/>
                  </a:cubicBezTo>
                  <a:cubicBezTo>
                    <a:pt x="193298" y="2309935"/>
                    <a:pt x="162471" y="2343045"/>
                    <a:pt x="138875" y="2381484"/>
                  </a:cubicBezTo>
                  <a:cubicBezTo>
                    <a:pt x="89400" y="2461405"/>
                    <a:pt x="54386" y="2548177"/>
                    <a:pt x="26223" y="2637994"/>
                  </a:cubicBezTo>
                  <a:cubicBezTo>
                    <a:pt x="7194" y="2698126"/>
                    <a:pt x="-1939" y="2760160"/>
                    <a:pt x="344" y="2823337"/>
                  </a:cubicBezTo>
                  <a:cubicBezTo>
                    <a:pt x="3008" y="2892983"/>
                    <a:pt x="18612" y="2960726"/>
                    <a:pt x="40686" y="3026947"/>
                  </a:cubicBezTo>
                  <a:cubicBezTo>
                    <a:pt x="81027" y="3147591"/>
                    <a:pt x="145726" y="3251108"/>
                    <a:pt x="245057" y="3333314"/>
                  </a:cubicBezTo>
                  <a:cubicBezTo>
                    <a:pt x="301383" y="3379744"/>
                    <a:pt x="362656" y="3417422"/>
                    <a:pt x="425071" y="3453577"/>
                  </a:cubicBezTo>
                  <a:cubicBezTo>
                    <a:pt x="457801" y="3472606"/>
                    <a:pt x="472644" y="3503433"/>
                    <a:pt x="474927" y="3539969"/>
                  </a:cubicBezTo>
                  <a:cubicBezTo>
                    <a:pt x="476830" y="3568131"/>
                    <a:pt x="472263" y="3596675"/>
                    <a:pt x="469218" y="3624457"/>
                  </a:cubicBezTo>
                  <a:cubicBezTo>
                    <a:pt x="460085" y="3715416"/>
                    <a:pt x="469599" y="3804091"/>
                    <a:pt x="499284" y="3890863"/>
                  </a:cubicBezTo>
                  <a:cubicBezTo>
                    <a:pt x="736386" y="3890863"/>
                    <a:pt x="973867" y="3890863"/>
                    <a:pt x="1210969" y="3890863"/>
                  </a:cubicBezTo>
                  <a:cubicBezTo>
                    <a:pt x="1218961" y="3877162"/>
                    <a:pt x="1225431" y="3863081"/>
                    <a:pt x="1230759" y="3848238"/>
                  </a:cubicBezTo>
                  <a:cubicBezTo>
                    <a:pt x="1249788" y="3793815"/>
                    <a:pt x="1269958" y="3739773"/>
                    <a:pt x="1301166" y="3690678"/>
                  </a:cubicBezTo>
                  <a:cubicBezTo>
                    <a:pt x="1317150" y="3665560"/>
                    <a:pt x="1330471" y="3638539"/>
                    <a:pt x="1343410" y="3611518"/>
                  </a:cubicBezTo>
                  <a:cubicBezTo>
                    <a:pt x="1363200" y="3570415"/>
                    <a:pt x="1382991" y="3528932"/>
                    <a:pt x="1390222" y="3483643"/>
                  </a:cubicBezTo>
                  <a:cubicBezTo>
                    <a:pt x="1405064" y="3390401"/>
                    <a:pt x="1398594" y="3297539"/>
                    <a:pt x="1377282" y="3205820"/>
                  </a:cubicBezTo>
                  <a:cubicBezTo>
                    <a:pt x="1373096" y="3188313"/>
                    <a:pt x="1373476" y="3172709"/>
                    <a:pt x="1383371" y="3157105"/>
                  </a:cubicBezTo>
                  <a:cubicBezTo>
                    <a:pt x="1392886" y="3142263"/>
                    <a:pt x="1401639" y="3126659"/>
                    <a:pt x="1410773" y="3111436"/>
                  </a:cubicBezTo>
                  <a:cubicBezTo>
                    <a:pt x="1513910" y="2946645"/>
                    <a:pt x="1622756" y="2785659"/>
                    <a:pt x="1728557" y="2622391"/>
                  </a:cubicBezTo>
                  <a:cubicBezTo>
                    <a:pt x="1749109" y="2590422"/>
                    <a:pt x="1772704" y="2560356"/>
                    <a:pt x="1783741" y="2523059"/>
                  </a:cubicBezTo>
                  <a:cubicBezTo>
                    <a:pt x="1792495" y="2492613"/>
                    <a:pt x="1810382" y="2469398"/>
                    <a:pt x="1834739" y="2449607"/>
                  </a:cubicBezTo>
                  <a:cubicBezTo>
                    <a:pt x="1865185" y="2424109"/>
                    <a:pt x="1875080" y="2386051"/>
                    <a:pt x="1862902" y="2348754"/>
                  </a:cubicBezTo>
                  <a:close/>
                  <a:moveTo>
                    <a:pt x="1520761" y="2413833"/>
                  </a:moveTo>
                  <a:cubicBezTo>
                    <a:pt x="1500209" y="2480815"/>
                    <a:pt x="1468621" y="2543230"/>
                    <a:pt x="1439697" y="2606787"/>
                  </a:cubicBezTo>
                  <a:cubicBezTo>
                    <a:pt x="1404684" y="2684044"/>
                    <a:pt x="1368529" y="2760541"/>
                    <a:pt x="1331993" y="2837038"/>
                  </a:cubicBezTo>
                  <a:cubicBezTo>
                    <a:pt x="1311061" y="2880424"/>
                    <a:pt x="1285943" y="2921526"/>
                    <a:pt x="1261205" y="2962629"/>
                  </a:cubicBezTo>
                  <a:cubicBezTo>
                    <a:pt x="1258922" y="2966054"/>
                    <a:pt x="1257019" y="2971002"/>
                    <a:pt x="1252452" y="2965674"/>
                  </a:cubicBezTo>
                  <a:cubicBezTo>
                    <a:pt x="1221625" y="2927616"/>
                    <a:pt x="1189276" y="2890319"/>
                    <a:pt x="1177858" y="2841224"/>
                  </a:cubicBezTo>
                  <a:cubicBezTo>
                    <a:pt x="1167582" y="2797077"/>
                    <a:pt x="1163016" y="2752168"/>
                    <a:pt x="1157687" y="2707260"/>
                  </a:cubicBezTo>
                  <a:cubicBezTo>
                    <a:pt x="1151218" y="2653598"/>
                    <a:pt x="1145889" y="2599556"/>
                    <a:pt x="1141703" y="2545514"/>
                  </a:cubicBezTo>
                  <a:cubicBezTo>
                    <a:pt x="1140561" y="2532574"/>
                    <a:pt x="1140181" y="2519634"/>
                    <a:pt x="1139420" y="2506694"/>
                  </a:cubicBezTo>
                  <a:cubicBezTo>
                    <a:pt x="1137517" y="2458741"/>
                    <a:pt x="1151218" y="2414214"/>
                    <a:pt x="1171388" y="2371208"/>
                  </a:cubicBezTo>
                  <a:cubicBezTo>
                    <a:pt x="1210969" y="2285958"/>
                    <a:pt x="1249788" y="2200328"/>
                    <a:pt x="1289368" y="2115078"/>
                  </a:cubicBezTo>
                  <a:cubicBezTo>
                    <a:pt x="1306113" y="2078542"/>
                    <a:pt x="1314106" y="2039342"/>
                    <a:pt x="1325142" y="2000904"/>
                  </a:cubicBezTo>
                  <a:cubicBezTo>
                    <a:pt x="1328187" y="1989867"/>
                    <a:pt x="1331612" y="1979211"/>
                    <a:pt x="1337702" y="1969696"/>
                  </a:cubicBezTo>
                  <a:cubicBezTo>
                    <a:pt x="1344552" y="1959040"/>
                    <a:pt x="1349119" y="1959040"/>
                    <a:pt x="1357111" y="1968554"/>
                  </a:cubicBezTo>
                  <a:cubicBezTo>
                    <a:pt x="1373476" y="1988725"/>
                    <a:pt x="1385655" y="2011560"/>
                    <a:pt x="1397833" y="2034395"/>
                  </a:cubicBezTo>
                  <a:cubicBezTo>
                    <a:pt x="1443122" y="2118883"/>
                    <a:pt x="1483844" y="2205275"/>
                    <a:pt x="1519999" y="2293570"/>
                  </a:cubicBezTo>
                  <a:cubicBezTo>
                    <a:pt x="1537126" y="2334292"/>
                    <a:pt x="1533320" y="2373491"/>
                    <a:pt x="1520761" y="2413833"/>
                  </a:cubicBezTo>
                  <a:close/>
                </a:path>
              </a:pathLst>
            </a:custGeom>
            <a:solidFill>
              <a:schemeClr val="accent1"/>
            </a:solidFill>
            <a:ln w="3802" cap="flat">
              <a:noFill/>
              <a:prstDash val="solid"/>
              <a:miter/>
            </a:ln>
          </p:spPr>
          <p:txBody>
            <a:bodyPr rtlCol="0" anchor="ctr"/>
            <a:lstStyle/>
            <a:p>
              <a:endParaRPr lang="en-US"/>
            </a:p>
          </p:txBody>
        </p:sp>
        <p:sp>
          <p:nvSpPr>
            <p:cNvPr id="6" name="Heart 5">
              <a:extLst>
                <a:ext uri="{FF2B5EF4-FFF2-40B4-BE49-F238E27FC236}">
                  <a16:creationId xmlns:a16="http://schemas.microsoft.com/office/drawing/2014/main" xmlns="" id="{B4E85DF3-2242-4CF2-9AD3-EB87B1993AFA}"/>
                </a:ext>
              </a:extLst>
            </p:cNvPr>
            <p:cNvSpPr/>
            <p:nvPr/>
          </p:nvSpPr>
          <p:spPr>
            <a:xfrm>
              <a:off x="9091265" y="4708325"/>
              <a:ext cx="1312985" cy="1312985"/>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raphic 42">
              <a:extLst>
                <a:ext uri="{FF2B5EF4-FFF2-40B4-BE49-F238E27FC236}">
                  <a16:creationId xmlns:a16="http://schemas.microsoft.com/office/drawing/2014/main" xmlns="" id="{6613FC2C-D24D-4F1E-9B54-198BE1C30483}"/>
                </a:ext>
              </a:extLst>
            </p:cNvPr>
            <p:cNvSpPr/>
            <p:nvPr/>
          </p:nvSpPr>
          <p:spPr>
            <a:xfrm flipH="1">
              <a:off x="9292291" y="4977954"/>
              <a:ext cx="692826" cy="773725"/>
            </a:xfrm>
            <a:custGeom>
              <a:avLst/>
              <a:gdLst>
                <a:gd name="connsiteX0" fmla="*/ 1565723 w 1565722"/>
                <a:gd name="connsiteY0" fmla="*/ 353902 h 1748546"/>
                <a:gd name="connsiteX1" fmla="*/ 1565723 w 1565722"/>
                <a:gd name="connsiteY1" fmla="*/ 393528 h 1748546"/>
                <a:gd name="connsiteX2" fmla="*/ 1564630 w 1565722"/>
                <a:gd name="connsiteY2" fmla="*/ 398720 h 1748546"/>
                <a:gd name="connsiteX3" fmla="*/ 1494669 w 1565722"/>
                <a:gd name="connsiteY3" fmla="*/ 568429 h 1748546"/>
                <a:gd name="connsiteX4" fmla="*/ 1377021 w 1565722"/>
                <a:gd name="connsiteY4" fmla="*/ 686214 h 1748546"/>
                <a:gd name="connsiteX5" fmla="*/ 1305557 w 1565722"/>
                <a:gd name="connsiteY5" fmla="*/ 748660 h 1748546"/>
                <a:gd name="connsiteX6" fmla="*/ 1290390 w 1565722"/>
                <a:gd name="connsiteY6" fmla="*/ 814384 h 1748546"/>
                <a:gd name="connsiteX7" fmla="*/ 1307880 w 1565722"/>
                <a:gd name="connsiteY7" fmla="*/ 952392 h 1748546"/>
                <a:gd name="connsiteX8" fmla="*/ 1264428 w 1565722"/>
                <a:gd name="connsiteY8" fmla="*/ 1085891 h 1748546"/>
                <a:gd name="connsiteX9" fmla="*/ 1135029 w 1565722"/>
                <a:gd name="connsiteY9" fmla="*/ 1295499 h 1748546"/>
                <a:gd name="connsiteX10" fmla="*/ 924737 w 1565722"/>
                <a:gd name="connsiteY10" fmla="*/ 1536945 h 1748546"/>
                <a:gd name="connsiteX11" fmla="*/ 741501 w 1565722"/>
                <a:gd name="connsiteY11" fmla="*/ 1687251 h 1748546"/>
                <a:gd name="connsiteX12" fmla="*/ 528476 w 1565722"/>
                <a:gd name="connsiteY12" fmla="*/ 1746144 h 1748546"/>
                <a:gd name="connsiteX13" fmla="*/ 409461 w 1565722"/>
                <a:gd name="connsiteY13" fmla="*/ 1682605 h 1748546"/>
                <a:gd name="connsiteX14" fmla="*/ 356444 w 1565722"/>
                <a:gd name="connsiteY14" fmla="*/ 1604856 h 1748546"/>
                <a:gd name="connsiteX15" fmla="*/ 349749 w 1565722"/>
                <a:gd name="connsiteY15" fmla="*/ 1593378 h 1748546"/>
                <a:gd name="connsiteX16" fmla="*/ 348109 w 1565722"/>
                <a:gd name="connsiteY16" fmla="*/ 1599800 h 1748546"/>
                <a:gd name="connsiteX17" fmla="*/ 255466 w 1565722"/>
                <a:gd name="connsiteY17" fmla="*/ 1699822 h 1748546"/>
                <a:gd name="connsiteX18" fmla="*/ 176214 w 1565722"/>
                <a:gd name="connsiteY18" fmla="*/ 1690667 h 1748546"/>
                <a:gd name="connsiteX19" fmla="*/ 145470 w 1565722"/>
                <a:gd name="connsiteY19" fmla="*/ 1628905 h 1748546"/>
                <a:gd name="connsiteX20" fmla="*/ 151892 w 1565722"/>
                <a:gd name="connsiteY20" fmla="*/ 1582583 h 1748546"/>
                <a:gd name="connsiteX21" fmla="*/ 151482 w 1565722"/>
                <a:gd name="connsiteY21" fmla="*/ 1582310 h 1748546"/>
                <a:gd name="connsiteX22" fmla="*/ 148749 w 1565722"/>
                <a:gd name="connsiteY22" fmla="*/ 1581900 h 1748546"/>
                <a:gd name="connsiteX23" fmla="*/ 61162 w 1565722"/>
                <a:gd name="connsiteY23" fmla="*/ 1517542 h 1748546"/>
                <a:gd name="connsiteX24" fmla="*/ 44082 w 1565722"/>
                <a:gd name="connsiteY24" fmla="*/ 1473680 h 1748546"/>
                <a:gd name="connsiteX25" fmla="*/ 1723 w 1565722"/>
                <a:gd name="connsiteY25" fmla="*/ 1316406 h 1748546"/>
                <a:gd name="connsiteX26" fmla="*/ 63212 w 1565722"/>
                <a:gd name="connsiteY26" fmla="*/ 1198211 h 1748546"/>
                <a:gd name="connsiteX27" fmla="*/ 152985 w 1565722"/>
                <a:gd name="connsiteY27" fmla="*/ 1182497 h 1748546"/>
                <a:gd name="connsiteX28" fmla="*/ 160090 w 1565722"/>
                <a:gd name="connsiteY28" fmla="*/ 1177168 h 1748546"/>
                <a:gd name="connsiteX29" fmla="*/ 165146 w 1565722"/>
                <a:gd name="connsiteY29" fmla="*/ 1149703 h 1748546"/>
                <a:gd name="connsiteX30" fmla="*/ 190562 w 1565722"/>
                <a:gd name="connsiteY30" fmla="*/ 1076053 h 1748546"/>
                <a:gd name="connsiteX31" fmla="*/ 266944 w 1565722"/>
                <a:gd name="connsiteY31" fmla="*/ 1027272 h 1748546"/>
                <a:gd name="connsiteX32" fmla="*/ 347973 w 1565722"/>
                <a:gd name="connsiteY32" fmla="*/ 1061296 h 1748546"/>
                <a:gd name="connsiteX33" fmla="*/ 392928 w 1565722"/>
                <a:gd name="connsiteY33" fmla="*/ 1118685 h 1748546"/>
                <a:gd name="connsiteX34" fmla="*/ 469857 w 1565722"/>
                <a:gd name="connsiteY34" fmla="*/ 1228135 h 1748546"/>
                <a:gd name="connsiteX35" fmla="*/ 475459 w 1565722"/>
                <a:gd name="connsiteY35" fmla="*/ 1235240 h 1748546"/>
                <a:gd name="connsiteX36" fmla="*/ 476552 w 1565722"/>
                <a:gd name="connsiteY36" fmla="*/ 1229092 h 1748546"/>
                <a:gd name="connsiteX37" fmla="*/ 529433 w 1565722"/>
                <a:gd name="connsiteY37" fmla="*/ 1061432 h 1748546"/>
                <a:gd name="connsiteX38" fmla="*/ 658696 w 1565722"/>
                <a:gd name="connsiteY38" fmla="*/ 896506 h 1748546"/>
                <a:gd name="connsiteX39" fmla="*/ 661155 w 1565722"/>
                <a:gd name="connsiteY39" fmla="*/ 879152 h 1748546"/>
                <a:gd name="connsiteX40" fmla="*/ 646671 w 1565722"/>
                <a:gd name="connsiteY40" fmla="*/ 881065 h 1748546"/>
                <a:gd name="connsiteX41" fmla="*/ 554985 w 1565722"/>
                <a:gd name="connsiteY41" fmla="*/ 898555 h 1748546"/>
                <a:gd name="connsiteX42" fmla="*/ 502378 w 1565722"/>
                <a:gd name="connsiteY42" fmla="*/ 902928 h 1748546"/>
                <a:gd name="connsiteX43" fmla="*/ 433510 w 1565722"/>
                <a:gd name="connsiteY43" fmla="*/ 845675 h 1748546"/>
                <a:gd name="connsiteX44" fmla="*/ 431187 w 1565722"/>
                <a:gd name="connsiteY44" fmla="*/ 801130 h 1748546"/>
                <a:gd name="connsiteX45" fmla="*/ 446628 w 1565722"/>
                <a:gd name="connsiteY45" fmla="*/ 739641 h 1748546"/>
                <a:gd name="connsiteX46" fmla="*/ 515905 w 1565722"/>
                <a:gd name="connsiteY46" fmla="*/ 521151 h 1748546"/>
                <a:gd name="connsiteX47" fmla="*/ 566053 w 1565722"/>
                <a:gd name="connsiteY47" fmla="*/ 469637 h 1748546"/>
                <a:gd name="connsiteX48" fmla="*/ 621529 w 1565722"/>
                <a:gd name="connsiteY48" fmla="*/ 460209 h 1748546"/>
                <a:gd name="connsiteX49" fmla="*/ 670720 w 1565722"/>
                <a:gd name="connsiteY49" fmla="*/ 459253 h 1748546"/>
                <a:gd name="connsiteX50" fmla="*/ 703104 w 1565722"/>
                <a:gd name="connsiteY50" fmla="*/ 434657 h 1748546"/>
                <a:gd name="connsiteX51" fmla="*/ 714309 w 1565722"/>
                <a:gd name="connsiteY51" fmla="*/ 395304 h 1748546"/>
                <a:gd name="connsiteX52" fmla="*/ 724557 w 1565722"/>
                <a:gd name="connsiteY52" fmla="*/ 375765 h 1748546"/>
                <a:gd name="connsiteX53" fmla="*/ 759811 w 1565722"/>
                <a:gd name="connsiteY53" fmla="*/ 326437 h 1748546"/>
                <a:gd name="connsiteX54" fmla="*/ 769375 w 1565722"/>
                <a:gd name="connsiteY54" fmla="*/ 292140 h 1748546"/>
                <a:gd name="connsiteX55" fmla="*/ 772655 w 1565722"/>
                <a:gd name="connsiteY55" fmla="*/ 255520 h 1748546"/>
                <a:gd name="connsiteX56" fmla="*/ 866801 w 1565722"/>
                <a:gd name="connsiteY56" fmla="*/ 83351 h 1748546"/>
                <a:gd name="connsiteX57" fmla="*/ 956165 w 1565722"/>
                <a:gd name="connsiteY57" fmla="*/ 28831 h 1748546"/>
                <a:gd name="connsiteX58" fmla="*/ 1092396 w 1565722"/>
                <a:gd name="connsiteY58" fmla="*/ 3963 h 1748546"/>
                <a:gd name="connsiteX59" fmla="*/ 1132432 w 1565722"/>
                <a:gd name="connsiteY59" fmla="*/ 0 h 1748546"/>
                <a:gd name="connsiteX60" fmla="*/ 1187089 w 1565722"/>
                <a:gd name="connsiteY60" fmla="*/ 0 h 1748546"/>
                <a:gd name="connsiteX61" fmla="*/ 1191735 w 1565722"/>
                <a:gd name="connsiteY61" fmla="*/ 1093 h 1748546"/>
                <a:gd name="connsiteX62" fmla="*/ 1241199 w 1565722"/>
                <a:gd name="connsiteY62" fmla="*/ 6832 h 1748546"/>
                <a:gd name="connsiteX63" fmla="*/ 1441789 w 1565722"/>
                <a:gd name="connsiteY63" fmla="*/ 104394 h 1748546"/>
                <a:gd name="connsiteX64" fmla="*/ 1559574 w 1565722"/>
                <a:gd name="connsiteY64" fmla="*/ 312363 h 1748546"/>
                <a:gd name="connsiteX65" fmla="*/ 1565723 w 1565722"/>
                <a:gd name="connsiteY65" fmla="*/ 353902 h 1748546"/>
                <a:gd name="connsiteX66" fmla="*/ 770059 w 1565722"/>
                <a:gd name="connsiteY66" fmla="*/ 653557 h 1748546"/>
                <a:gd name="connsiteX67" fmla="*/ 769375 w 1565722"/>
                <a:gd name="connsiteY67" fmla="*/ 651371 h 1748546"/>
                <a:gd name="connsiteX68" fmla="*/ 765276 w 1565722"/>
                <a:gd name="connsiteY68" fmla="*/ 647818 h 1748546"/>
                <a:gd name="connsiteX69" fmla="*/ 720868 w 1565722"/>
                <a:gd name="connsiteY69" fmla="*/ 624589 h 1748546"/>
                <a:gd name="connsiteX70" fmla="*/ 608138 w 1565722"/>
                <a:gd name="connsiteY70" fmla="*/ 600130 h 1748546"/>
                <a:gd name="connsiteX71" fmla="*/ 605542 w 1565722"/>
                <a:gd name="connsiteY71" fmla="*/ 669954 h 1748546"/>
                <a:gd name="connsiteX72" fmla="*/ 612374 w 1565722"/>
                <a:gd name="connsiteY72" fmla="*/ 664215 h 1748546"/>
                <a:gd name="connsiteX73" fmla="*/ 683565 w 1565722"/>
                <a:gd name="connsiteY73" fmla="*/ 638800 h 1748546"/>
                <a:gd name="connsiteX74" fmla="*/ 741227 w 1565722"/>
                <a:gd name="connsiteY74" fmla="*/ 648501 h 1748546"/>
                <a:gd name="connsiteX75" fmla="*/ 770059 w 1565722"/>
                <a:gd name="connsiteY75" fmla="*/ 653557 h 174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565722" h="1748546">
                  <a:moveTo>
                    <a:pt x="1565723" y="353902"/>
                  </a:moveTo>
                  <a:cubicBezTo>
                    <a:pt x="1565723" y="367156"/>
                    <a:pt x="1565723" y="380274"/>
                    <a:pt x="1565723" y="393528"/>
                  </a:cubicBezTo>
                  <a:cubicBezTo>
                    <a:pt x="1565313" y="395304"/>
                    <a:pt x="1564766" y="396944"/>
                    <a:pt x="1564630" y="398720"/>
                  </a:cubicBezTo>
                  <a:cubicBezTo>
                    <a:pt x="1559301" y="462669"/>
                    <a:pt x="1534705" y="518828"/>
                    <a:pt x="1494669" y="568429"/>
                  </a:cubicBezTo>
                  <a:cubicBezTo>
                    <a:pt x="1459689" y="611745"/>
                    <a:pt x="1418697" y="649458"/>
                    <a:pt x="1377021" y="686214"/>
                  </a:cubicBezTo>
                  <a:cubicBezTo>
                    <a:pt x="1353245" y="707121"/>
                    <a:pt x="1329060" y="727480"/>
                    <a:pt x="1305557" y="748660"/>
                  </a:cubicBezTo>
                  <a:cubicBezTo>
                    <a:pt x="1285471" y="766833"/>
                    <a:pt x="1279595" y="787876"/>
                    <a:pt x="1290390" y="814384"/>
                  </a:cubicBezTo>
                  <a:cubicBezTo>
                    <a:pt x="1308427" y="858519"/>
                    <a:pt x="1313482" y="904978"/>
                    <a:pt x="1307880" y="952392"/>
                  </a:cubicBezTo>
                  <a:cubicBezTo>
                    <a:pt x="1302278" y="999807"/>
                    <a:pt x="1287111" y="1044215"/>
                    <a:pt x="1264428" y="1085891"/>
                  </a:cubicBezTo>
                  <a:cubicBezTo>
                    <a:pt x="1225075" y="1158038"/>
                    <a:pt x="1181623" y="1227862"/>
                    <a:pt x="1135029" y="1295499"/>
                  </a:cubicBezTo>
                  <a:cubicBezTo>
                    <a:pt x="1074086" y="1383907"/>
                    <a:pt x="1004946" y="1465208"/>
                    <a:pt x="924737" y="1536945"/>
                  </a:cubicBezTo>
                  <a:cubicBezTo>
                    <a:pt x="865844" y="1589689"/>
                    <a:pt x="803536" y="1638333"/>
                    <a:pt x="741501" y="1687251"/>
                  </a:cubicBezTo>
                  <a:cubicBezTo>
                    <a:pt x="678645" y="1736852"/>
                    <a:pt x="607865" y="1755709"/>
                    <a:pt x="528476" y="1746144"/>
                  </a:cubicBezTo>
                  <a:cubicBezTo>
                    <a:pt x="480242" y="1740268"/>
                    <a:pt x="440479" y="1720045"/>
                    <a:pt x="409461" y="1682605"/>
                  </a:cubicBezTo>
                  <a:cubicBezTo>
                    <a:pt x="389375" y="1658420"/>
                    <a:pt x="371748" y="1632458"/>
                    <a:pt x="356444" y="1604856"/>
                  </a:cubicBezTo>
                  <a:cubicBezTo>
                    <a:pt x="354531" y="1601303"/>
                    <a:pt x="352482" y="1597887"/>
                    <a:pt x="349749" y="1593378"/>
                  </a:cubicBezTo>
                  <a:cubicBezTo>
                    <a:pt x="348929" y="1596384"/>
                    <a:pt x="348519" y="1598161"/>
                    <a:pt x="348109" y="1599800"/>
                  </a:cubicBezTo>
                  <a:cubicBezTo>
                    <a:pt x="335402" y="1650084"/>
                    <a:pt x="305750" y="1684791"/>
                    <a:pt x="255466" y="1699822"/>
                  </a:cubicBezTo>
                  <a:cubicBezTo>
                    <a:pt x="228001" y="1708021"/>
                    <a:pt x="201493" y="1704195"/>
                    <a:pt x="176214" y="1690667"/>
                  </a:cubicBezTo>
                  <a:cubicBezTo>
                    <a:pt x="151209" y="1677276"/>
                    <a:pt x="143010" y="1655550"/>
                    <a:pt x="145470" y="1628905"/>
                  </a:cubicBezTo>
                  <a:cubicBezTo>
                    <a:pt x="146836" y="1613465"/>
                    <a:pt x="149706" y="1598024"/>
                    <a:pt x="151892" y="1582583"/>
                  </a:cubicBezTo>
                  <a:cubicBezTo>
                    <a:pt x="151755" y="1582583"/>
                    <a:pt x="151619" y="1582310"/>
                    <a:pt x="151482" y="1582310"/>
                  </a:cubicBezTo>
                  <a:cubicBezTo>
                    <a:pt x="150526" y="1582174"/>
                    <a:pt x="149706" y="1581900"/>
                    <a:pt x="148749" y="1581900"/>
                  </a:cubicBezTo>
                  <a:cubicBezTo>
                    <a:pt x="107074" y="1577528"/>
                    <a:pt x="78789" y="1554435"/>
                    <a:pt x="61162" y="1517542"/>
                  </a:cubicBezTo>
                  <a:cubicBezTo>
                    <a:pt x="54466" y="1503468"/>
                    <a:pt x="49001" y="1488574"/>
                    <a:pt x="44082" y="1473680"/>
                  </a:cubicBezTo>
                  <a:cubicBezTo>
                    <a:pt x="26865" y="1422030"/>
                    <a:pt x="10331" y="1370242"/>
                    <a:pt x="1723" y="1316406"/>
                  </a:cubicBezTo>
                  <a:cubicBezTo>
                    <a:pt x="-6612" y="1264209"/>
                    <a:pt x="15524" y="1221030"/>
                    <a:pt x="63212" y="1198211"/>
                  </a:cubicBezTo>
                  <a:cubicBezTo>
                    <a:pt x="91633" y="1184546"/>
                    <a:pt x="121831" y="1180720"/>
                    <a:pt x="152985" y="1182497"/>
                  </a:cubicBezTo>
                  <a:cubicBezTo>
                    <a:pt x="157494" y="1182770"/>
                    <a:pt x="159407" y="1181950"/>
                    <a:pt x="160090" y="1177168"/>
                  </a:cubicBezTo>
                  <a:cubicBezTo>
                    <a:pt x="161320" y="1167876"/>
                    <a:pt x="163506" y="1158858"/>
                    <a:pt x="165146" y="1149703"/>
                  </a:cubicBezTo>
                  <a:cubicBezTo>
                    <a:pt x="169655" y="1123741"/>
                    <a:pt x="175941" y="1098462"/>
                    <a:pt x="190562" y="1076053"/>
                  </a:cubicBezTo>
                  <a:cubicBezTo>
                    <a:pt x="208598" y="1048315"/>
                    <a:pt x="232647" y="1029458"/>
                    <a:pt x="266944" y="1027272"/>
                  </a:cubicBezTo>
                  <a:cubicBezTo>
                    <a:pt x="299465" y="1025222"/>
                    <a:pt x="326520" y="1038340"/>
                    <a:pt x="347973" y="1061296"/>
                  </a:cubicBezTo>
                  <a:cubicBezTo>
                    <a:pt x="364506" y="1079059"/>
                    <a:pt x="378717" y="1098872"/>
                    <a:pt x="392928" y="1118685"/>
                  </a:cubicBezTo>
                  <a:cubicBezTo>
                    <a:pt x="419026" y="1154895"/>
                    <a:pt x="444305" y="1191652"/>
                    <a:pt x="469857" y="1228135"/>
                  </a:cubicBezTo>
                  <a:cubicBezTo>
                    <a:pt x="471360" y="1230185"/>
                    <a:pt x="473000" y="1232098"/>
                    <a:pt x="475459" y="1235240"/>
                  </a:cubicBezTo>
                  <a:cubicBezTo>
                    <a:pt x="476006" y="1232098"/>
                    <a:pt x="476279" y="1230595"/>
                    <a:pt x="476552" y="1229092"/>
                  </a:cubicBezTo>
                  <a:cubicBezTo>
                    <a:pt x="483794" y="1169926"/>
                    <a:pt x="501421" y="1114039"/>
                    <a:pt x="529433" y="1061432"/>
                  </a:cubicBezTo>
                  <a:cubicBezTo>
                    <a:pt x="562910" y="998850"/>
                    <a:pt x="608002" y="945560"/>
                    <a:pt x="658696" y="896506"/>
                  </a:cubicBezTo>
                  <a:cubicBezTo>
                    <a:pt x="664435" y="890904"/>
                    <a:pt x="665665" y="886121"/>
                    <a:pt x="661155" y="879152"/>
                  </a:cubicBezTo>
                  <a:cubicBezTo>
                    <a:pt x="656509" y="879836"/>
                    <a:pt x="651590" y="880519"/>
                    <a:pt x="646671" y="881065"/>
                  </a:cubicBezTo>
                  <a:cubicBezTo>
                    <a:pt x="615790" y="884891"/>
                    <a:pt x="584773" y="888307"/>
                    <a:pt x="554985" y="898555"/>
                  </a:cubicBezTo>
                  <a:cubicBezTo>
                    <a:pt x="538041" y="904431"/>
                    <a:pt x="520141" y="905798"/>
                    <a:pt x="502378" y="902928"/>
                  </a:cubicBezTo>
                  <a:cubicBezTo>
                    <a:pt x="468217" y="897462"/>
                    <a:pt x="444168" y="879426"/>
                    <a:pt x="433510" y="845675"/>
                  </a:cubicBezTo>
                  <a:cubicBezTo>
                    <a:pt x="428865" y="831055"/>
                    <a:pt x="428045" y="815887"/>
                    <a:pt x="431187" y="801130"/>
                  </a:cubicBezTo>
                  <a:cubicBezTo>
                    <a:pt x="435560" y="780497"/>
                    <a:pt x="441026" y="760001"/>
                    <a:pt x="446628" y="739641"/>
                  </a:cubicBezTo>
                  <a:cubicBezTo>
                    <a:pt x="466988" y="665991"/>
                    <a:pt x="489943" y="593025"/>
                    <a:pt x="515905" y="521151"/>
                  </a:cubicBezTo>
                  <a:cubicBezTo>
                    <a:pt x="524924" y="496282"/>
                    <a:pt x="541594" y="479202"/>
                    <a:pt x="566053" y="469637"/>
                  </a:cubicBezTo>
                  <a:cubicBezTo>
                    <a:pt x="583953" y="462669"/>
                    <a:pt x="602536" y="460346"/>
                    <a:pt x="621529" y="460209"/>
                  </a:cubicBezTo>
                  <a:cubicBezTo>
                    <a:pt x="637926" y="460072"/>
                    <a:pt x="654323" y="459799"/>
                    <a:pt x="670720" y="459253"/>
                  </a:cubicBezTo>
                  <a:cubicBezTo>
                    <a:pt x="687117" y="458569"/>
                    <a:pt x="698185" y="450234"/>
                    <a:pt x="703104" y="434657"/>
                  </a:cubicBezTo>
                  <a:cubicBezTo>
                    <a:pt x="707204" y="421676"/>
                    <a:pt x="709936" y="408285"/>
                    <a:pt x="714309" y="395304"/>
                  </a:cubicBezTo>
                  <a:cubicBezTo>
                    <a:pt x="716632" y="388336"/>
                    <a:pt x="719638" y="380820"/>
                    <a:pt x="724557" y="375765"/>
                  </a:cubicBezTo>
                  <a:cubicBezTo>
                    <a:pt x="738904" y="361007"/>
                    <a:pt x="749016" y="343517"/>
                    <a:pt x="759811" y="326437"/>
                  </a:cubicBezTo>
                  <a:cubicBezTo>
                    <a:pt x="766369" y="316052"/>
                    <a:pt x="769512" y="304848"/>
                    <a:pt x="769375" y="292140"/>
                  </a:cubicBezTo>
                  <a:cubicBezTo>
                    <a:pt x="769239" y="279979"/>
                    <a:pt x="770332" y="267544"/>
                    <a:pt x="772655" y="255520"/>
                  </a:cubicBezTo>
                  <a:cubicBezTo>
                    <a:pt x="785363" y="188019"/>
                    <a:pt x="818293" y="131313"/>
                    <a:pt x="866801" y="83351"/>
                  </a:cubicBezTo>
                  <a:cubicBezTo>
                    <a:pt x="892216" y="58209"/>
                    <a:pt x="921184" y="37850"/>
                    <a:pt x="956165" y="28831"/>
                  </a:cubicBezTo>
                  <a:cubicBezTo>
                    <a:pt x="1000846" y="17217"/>
                    <a:pt x="1046348" y="8745"/>
                    <a:pt x="1092396" y="3963"/>
                  </a:cubicBezTo>
                  <a:cubicBezTo>
                    <a:pt x="1105651" y="2596"/>
                    <a:pt x="1119041" y="1366"/>
                    <a:pt x="1132432" y="0"/>
                  </a:cubicBezTo>
                  <a:cubicBezTo>
                    <a:pt x="1150606" y="0"/>
                    <a:pt x="1168916" y="0"/>
                    <a:pt x="1187089" y="0"/>
                  </a:cubicBezTo>
                  <a:cubicBezTo>
                    <a:pt x="1188592" y="410"/>
                    <a:pt x="1190095" y="820"/>
                    <a:pt x="1191735" y="1093"/>
                  </a:cubicBezTo>
                  <a:cubicBezTo>
                    <a:pt x="1208268" y="3006"/>
                    <a:pt x="1224802" y="4099"/>
                    <a:pt x="1241199" y="6832"/>
                  </a:cubicBezTo>
                  <a:cubicBezTo>
                    <a:pt x="1317445" y="19950"/>
                    <a:pt x="1385356" y="50421"/>
                    <a:pt x="1441789" y="104394"/>
                  </a:cubicBezTo>
                  <a:cubicBezTo>
                    <a:pt x="1501775" y="161920"/>
                    <a:pt x="1542767" y="230378"/>
                    <a:pt x="1559574" y="312363"/>
                  </a:cubicBezTo>
                  <a:cubicBezTo>
                    <a:pt x="1562307" y="326027"/>
                    <a:pt x="1563673" y="339964"/>
                    <a:pt x="1565723" y="353902"/>
                  </a:cubicBezTo>
                  <a:close/>
                  <a:moveTo>
                    <a:pt x="770059" y="653557"/>
                  </a:moveTo>
                  <a:cubicBezTo>
                    <a:pt x="769649" y="652191"/>
                    <a:pt x="769649" y="651644"/>
                    <a:pt x="769375" y="651371"/>
                  </a:cubicBezTo>
                  <a:cubicBezTo>
                    <a:pt x="768009" y="650141"/>
                    <a:pt x="766643" y="648911"/>
                    <a:pt x="765276" y="647818"/>
                  </a:cubicBezTo>
                  <a:cubicBezTo>
                    <a:pt x="752022" y="637160"/>
                    <a:pt x="737401" y="628415"/>
                    <a:pt x="720868" y="624589"/>
                  </a:cubicBezTo>
                  <a:cubicBezTo>
                    <a:pt x="683565" y="615844"/>
                    <a:pt x="646125" y="608192"/>
                    <a:pt x="608138" y="600130"/>
                  </a:cubicBezTo>
                  <a:cubicBezTo>
                    <a:pt x="607319" y="623223"/>
                    <a:pt x="606362" y="645905"/>
                    <a:pt x="605542" y="669954"/>
                  </a:cubicBezTo>
                  <a:cubicBezTo>
                    <a:pt x="608548" y="667358"/>
                    <a:pt x="610461" y="665855"/>
                    <a:pt x="612374" y="664215"/>
                  </a:cubicBezTo>
                  <a:cubicBezTo>
                    <a:pt x="632734" y="646178"/>
                    <a:pt x="656509" y="636613"/>
                    <a:pt x="683565" y="638800"/>
                  </a:cubicBezTo>
                  <a:cubicBezTo>
                    <a:pt x="702968" y="640439"/>
                    <a:pt x="721961" y="645085"/>
                    <a:pt x="741227" y="648501"/>
                  </a:cubicBezTo>
                  <a:cubicBezTo>
                    <a:pt x="750656" y="650004"/>
                    <a:pt x="760084" y="651781"/>
                    <a:pt x="770059" y="653557"/>
                  </a:cubicBezTo>
                  <a:close/>
                </a:path>
              </a:pathLst>
            </a:custGeom>
            <a:solidFill>
              <a:schemeClr val="bg1"/>
            </a:solidFill>
            <a:ln w="1363" cap="flat">
              <a:noFill/>
              <a:prstDash val="solid"/>
              <a:miter/>
            </a:ln>
          </p:spPr>
          <p:txBody>
            <a:bodyPr rtlCol="0" anchor="ctr"/>
            <a:lstStyle/>
            <a:p>
              <a:endParaRPr lang="en-US" dirty="0"/>
            </a:p>
          </p:txBody>
        </p:sp>
      </p:grpSp>
      <p:sp>
        <p:nvSpPr>
          <p:cNvPr id="2" name="Rectangle: Rounded Corners 1">
            <a:extLst>
              <a:ext uri="{FF2B5EF4-FFF2-40B4-BE49-F238E27FC236}">
                <a16:creationId xmlns:a16="http://schemas.microsoft.com/office/drawing/2014/main" xmlns="" id="{ACA618C1-6E47-4FE7-925A-8FE08E947E9D}"/>
              </a:ext>
            </a:extLst>
          </p:cNvPr>
          <p:cNvSpPr/>
          <p:nvPr/>
        </p:nvSpPr>
        <p:spPr>
          <a:xfrm>
            <a:off x="1265274" y="882504"/>
            <a:ext cx="5518298" cy="13928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imes New Roman" panose="02020603050405020304" pitchFamily="18" charset="0"/>
                <a:cs typeface="Times New Roman" panose="02020603050405020304" pitchFamily="18" charset="0"/>
              </a:rPr>
              <a:t>Đẩy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mạnh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giáo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dục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nữ</a:t>
            </a:r>
            <a:endParaRPr lang="en-SG" sz="4000" dirty="0"/>
          </a:p>
        </p:txBody>
      </p:sp>
      <p:grpSp>
        <p:nvGrpSpPr>
          <p:cNvPr id="8" name="Group 7">
            <a:extLst>
              <a:ext uri="{FF2B5EF4-FFF2-40B4-BE49-F238E27FC236}">
                <a16:creationId xmlns:a16="http://schemas.microsoft.com/office/drawing/2014/main" xmlns="" id="{68BDE298-A0D2-411C-BC68-37C820E37E1D}"/>
              </a:ext>
            </a:extLst>
          </p:cNvPr>
          <p:cNvGrpSpPr/>
          <p:nvPr/>
        </p:nvGrpSpPr>
        <p:grpSpPr>
          <a:xfrm rot="10800000">
            <a:off x="3454597" y="2870792"/>
            <a:ext cx="1139651" cy="1392865"/>
            <a:chOff x="1273940" y="1410072"/>
            <a:chExt cx="2271317" cy="2699816"/>
          </a:xfrm>
        </p:grpSpPr>
        <p:sp>
          <p:nvSpPr>
            <p:cNvPr id="9" name="ïšḻïďê-Trapezoid 40">
              <a:extLst>
                <a:ext uri="{FF2B5EF4-FFF2-40B4-BE49-F238E27FC236}">
                  <a16:creationId xmlns:a16="http://schemas.microsoft.com/office/drawing/2014/main" xmlns="" id="{6D9EFC17-9D38-4194-9185-FD565A2CB193}"/>
                </a:ext>
              </a:extLst>
            </p:cNvPr>
            <p:cNvSpPr>
              <a:spLocks/>
            </p:cNvSpPr>
            <p:nvPr/>
          </p:nvSpPr>
          <p:spPr>
            <a:xfrm rot="10800000">
              <a:off x="1696792" y="4011497"/>
              <a:ext cx="1437208" cy="98391"/>
            </a:xfrm>
            <a:prstGeom prst="trapezoid">
              <a:avLst>
                <a:gd name="adj" fmla="val 75086"/>
              </a:avLst>
            </a:prstGeom>
            <a:pattFill prst="dkDnDiag">
              <a:fgClr>
                <a:schemeClr val="accent1">
                  <a:lumMod val="50000"/>
                </a:schemeClr>
              </a:fgClr>
              <a:bgClr>
                <a:schemeClr val="accent1">
                  <a:lumMod val="75000"/>
                </a:schemeClr>
              </a:bgClr>
            </a:pattFill>
            <a:ln w="3175">
              <a:noFill/>
            </a:ln>
          </p:spPr>
          <p:txBody>
            <a:bodyPr anchor="ctr"/>
            <a:lstStyle/>
            <a:p>
              <a:pPr algn="ctr"/>
              <a:endParaRPr sz="2399">
                <a:cs typeface="+mn-ea"/>
                <a:sym typeface="+mn-lt"/>
              </a:endParaRPr>
            </a:p>
          </p:txBody>
        </p:sp>
        <p:grpSp>
          <p:nvGrpSpPr>
            <p:cNvPr id="10" name="Group 9">
              <a:extLst>
                <a:ext uri="{FF2B5EF4-FFF2-40B4-BE49-F238E27FC236}">
                  <a16:creationId xmlns:a16="http://schemas.microsoft.com/office/drawing/2014/main" xmlns="" id="{0B009C5E-9E11-46F5-82AC-31F0C1F50CAC}"/>
                </a:ext>
              </a:extLst>
            </p:cNvPr>
            <p:cNvGrpSpPr/>
            <p:nvPr/>
          </p:nvGrpSpPr>
          <p:grpSpPr>
            <a:xfrm>
              <a:off x="1273940" y="1410072"/>
              <a:ext cx="2271317" cy="2598827"/>
              <a:chOff x="1273940" y="1410072"/>
              <a:chExt cx="2271317" cy="2598827"/>
            </a:xfrm>
          </p:grpSpPr>
          <p:sp>
            <p:nvSpPr>
              <p:cNvPr id="11" name="ïšḻïďê-Trapezoid 39">
                <a:extLst>
                  <a:ext uri="{FF2B5EF4-FFF2-40B4-BE49-F238E27FC236}">
                    <a16:creationId xmlns:a16="http://schemas.microsoft.com/office/drawing/2014/main" xmlns="" id="{93F34A10-DD78-420A-97F0-E8C3B9DC217D}"/>
                  </a:ext>
                </a:extLst>
              </p:cNvPr>
              <p:cNvSpPr>
                <a:spLocks/>
              </p:cNvSpPr>
              <p:nvPr/>
            </p:nvSpPr>
            <p:spPr>
              <a:xfrm rot="10800000">
                <a:off x="1273940" y="2546697"/>
                <a:ext cx="2271314" cy="98391"/>
              </a:xfrm>
              <a:prstGeom prst="trapezoid">
                <a:avLst>
                  <a:gd name="adj" fmla="val 75086"/>
                </a:avLst>
              </a:prstGeom>
              <a:pattFill prst="dkDnDiag">
                <a:fgClr>
                  <a:schemeClr val="accent1">
                    <a:lumMod val="50000"/>
                  </a:schemeClr>
                </a:fgClr>
                <a:bgClr>
                  <a:schemeClr val="accent1">
                    <a:lumMod val="75000"/>
                  </a:schemeClr>
                </a:bgClr>
              </a:pattFill>
              <a:ln w="3175">
                <a:noFill/>
              </a:ln>
            </p:spPr>
            <p:txBody>
              <a:bodyPr anchor="ctr"/>
              <a:lstStyle/>
              <a:p>
                <a:pPr algn="ctr"/>
                <a:endParaRPr sz="2399">
                  <a:cs typeface="+mn-ea"/>
                  <a:sym typeface="+mn-lt"/>
                </a:endParaRPr>
              </a:p>
            </p:txBody>
          </p:sp>
          <p:sp>
            <p:nvSpPr>
              <p:cNvPr id="12" name="ïšḻïďê-Arrow: Up 41">
                <a:extLst>
                  <a:ext uri="{FF2B5EF4-FFF2-40B4-BE49-F238E27FC236}">
                    <a16:creationId xmlns:a16="http://schemas.microsoft.com/office/drawing/2014/main" xmlns="" id="{AC69FE50-3981-49C9-A442-7CC755D955CD}"/>
                  </a:ext>
                </a:extLst>
              </p:cNvPr>
              <p:cNvSpPr/>
              <p:nvPr/>
            </p:nvSpPr>
            <p:spPr>
              <a:xfrm>
                <a:off x="1273942" y="1410072"/>
                <a:ext cx="2271315" cy="2598827"/>
              </a:xfrm>
              <a:prstGeom prst="upArrow">
                <a:avLst>
                  <a:gd name="adj1" fmla="val 63377"/>
                  <a:gd name="adj2" fmla="val 50000"/>
                </a:avLst>
              </a:prstGeom>
              <a:solidFill>
                <a:schemeClr val="accent1"/>
              </a:solidFill>
              <a:ln w="3175" cap="flat" cmpd="sng" algn="ctr">
                <a:noFill/>
                <a:prstDash val="solid"/>
              </a:ln>
              <a:effectLst>
                <a:outerShdw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dirty="0">
                  <a:cs typeface="+mn-ea"/>
                  <a:sym typeface="+mn-lt"/>
                </a:endParaRPr>
              </a:p>
            </p:txBody>
          </p:sp>
        </p:grpSp>
      </p:grpSp>
      <p:sp>
        <p:nvSpPr>
          <p:cNvPr id="13" name="Rectangle: Rounded Corners 12">
            <a:extLst>
              <a:ext uri="{FF2B5EF4-FFF2-40B4-BE49-F238E27FC236}">
                <a16:creationId xmlns:a16="http://schemas.microsoft.com/office/drawing/2014/main" xmlns="" id="{613BAEB1-0980-469D-B69C-0D91E0F28BC4}"/>
              </a:ext>
            </a:extLst>
          </p:cNvPr>
          <p:cNvSpPr/>
          <p:nvPr/>
        </p:nvSpPr>
        <p:spPr>
          <a:xfrm>
            <a:off x="1265274" y="4660140"/>
            <a:ext cx="5518298" cy="13928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imes New Roman" panose="02020603050405020304" pitchFamily="18" charset="0"/>
                <a:cs typeface="Times New Roman" panose="02020603050405020304" pitchFamily="18" charset="0"/>
              </a:rPr>
              <a:t>Hạn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sinh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đẻ</a:t>
            </a:r>
            <a:endParaRPr lang="en-SG" sz="4000" dirty="0"/>
          </a:p>
        </p:txBody>
      </p:sp>
    </p:spTree>
    <p:extLst>
      <p:ext uri="{BB962C8B-B14F-4D97-AF65-F5344CB8AC3E}">
        <p14:creationId xmlns:p14="http://schemas.microsoft.com/office/powerpoint/2010/main" xmlns="" val="32654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T\Desktop\thuc-hien-ke-hoach-hoa-gia-dinh-322x190.gif">
            <a:extLst>
              <a:ext uri="{FF2B5EF4-FFF2-40B4-BE49-F238E27FC236}">
                <a16:creationId xmlns:a16="http://schemas.microsoft.com/office/drawing/2014/main" xmlns="" id="{A38AAA68-8106-4050-8375-E5BEC10C470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79418" y="108816"/>
            <a:ext cx="4924257" cy="3231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HÃ¬nh áº£nh cÃ³ liÃªn quan">
            <a:extLst>
              <a:ext uri="{FF2B5EF4-FFF2-40B4-BE49-F238E27FC236}">
                <a16:creationId xmlns:a16="http://schemas.microsoft.com/office/drawing/2014/main" xmlns="" id="{5A87E82B-3EA7-4914-8E94-E40BACCB34E0}"/>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30691" y="108816"/>
            <a:ext cx="5390462" cy="3217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https://photo-1-baomoi.zadn.vn/w700_r1/16/07/23/276/19938864/1_87021.jpg">
            <a:extLst>
              <a:ext uri="{FF2B5EF4-FFF2-40B4-BE49-F238E27FC236}">
                <a16:creationId xmlns:a16="http://schemas.microsoft.com/office/drawing/2014/main" xmlns="" id="{98F206EF-D3F0-426B-AC01-841BC5227C40}"/>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79418" y="3517828"/>
            <a:ext cx="4924257" cy="320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http://www.nhandan.com.vn/cdn/vn/media/k2/items/src/3524/d740ef71aae72a55705d93298396d742.jpg">
            <a:extLst>
              <a:ext uri="{FF2B5EF4-FFF2-40B4-BE49-F238E27FC236}">
                <a16:creationId xmlns:a16="http://schemas.microsoft.com/office/drawing/2014/main" xmlns="" id="{6532FAB6-FE2A-457E-828F-D3B4503150F9}"/>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630691" y="3531362"/>
            <a:ext cx="5390462" cy="3217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779A71BC-BDF9-48DA-A1C8-8CFB952DE731}"/>
              </a:ext>
            </a:extLst>
          </p:cNvPr>
          <p:cNvSpPr txBox="1">
            <a:spLocks noChangeArrowheads="1"/>
          </p:cNvSpPr>
          <p:nvPr/>
        </p:nvSpPr>
        <p:spPr bwMode="auto">
          <a:xfrm>
            <a:off x="53067" y="197660"/>
            <a:ext cx="1408571" cy="6494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Vẽ</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tranh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tuyên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truyền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về</a:t>
            </a:r>
            <a:r>
              <a:rPr lang="en-US" altLang="en-US" b="1" dirty="0">
                <a:solidFill>
                  <a:srgbClr val="FF0000"/>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dân</a:t>
            </a:r>
            <a:r>
              <a:rPr lang="en-US" altLang="en-US" b="1" dirty="0">
                <a:solidFill>
                  <a:srgbClr val="FF0000"/>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số</a:t>
            </a:r>
            <a:r>
              <a:rPr lang="en-US" altLang="en-US" b="1" dirty="0">
                <a:solidFill>
                  <a:srgbClr val="FF0000"/>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và</a:t>
            </a:r>
            <a:r>
              <a:rPr lang="en-US" altLang="en-US" b="1" dirty="0">
                <a:solidFill>
                  <a:srgbClr val="FF0000"/>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kế</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hoạch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hóa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đình</a:t>
            </a: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001">
            <a:extLst>
              <a:ext uri="{FF2B5EF4-FFF2-40B4-BE49-F238E27FC236}">
                <a16:creationId xmlns:a16="http://schemas.microsoft.com/office/drawing/2014/main" xmlns="" id="{544A7E0D-840B-45A8-8A4A-2F38C480A29A}"/>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881" t="9266" r="3910" b="8633"/>
          <a:stretch/>
        </p:blipFill>
        <p:spPr bwMode="auto">
          <a:xfrm>
            <a:off x="-1" y="0"/>
            <a:ext cx="6096001"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image007">
            <a:extLst>
              <a:ext uri="{FF2B5EF4-FFF2-40B4-BE49-F238E27FC236}">
                <a16:creationId xmlns:a16="http://schemas.microsoft.com/office/drawing/2014/main" xmlns="" id="{98B6C855-30E8-4958-8201-86FAB6D35EA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5998" y="3419670"/>
            <a:ext cx="6085369" cy="3424317"/>
          </a:xfrm>
          <a:prstGeom prst="rect">
            <a:avLst/>
          </a:prstGeom>
          <a:noFill/>
          <a:extLst>
            <a:ext uri="{909E8E84-426E-40DD-AFC4-6F175D3DCCD1}">
              <a14:hiddenFill xmlns:a14="http://schemas.microsoft.com/office/drawing/2010/main" xmlns="">
                <a:solidFill>
                  <a:srgbClr val="FFFFFF"/>
                </a:solidFill>
              </a14:hiddenFill>
            </a:ext>
          </a:extLst>
        </p:spPr>
      </p:pic>
      <p:pic>
        <p:nvPicPr>
          <p:cNvPr id="4108" name="Picture 12" descr="image011">
            <a:extLst>
              <a:ext uri="{FF2B5EF4-FFF2-40B4-BE49-F238E27FC236}">
                <a16:creationId xmlns:a16="http://schemas.microsoft.com/office/drawing/2014/main" xmlns="" id="{05C550B3-5947-4EA1-B99E-2B801A3CA352}"/>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3503" r="3633" b="5803"/>
          <a:stretch/>
        </p:blipFill>
        <p:spPr bwMode="auto">
          <a:xfrm>
            <a:off x="6095999" y="-21265"/>
            <a:ext cx="6117267"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4110" name="Picture 14" descr="image013">
            <a:extLst>
              <a:ext uri="{FF2B5EF4-FFF2-40B4-BE49-F238E27FC236}">
                <a16:creationId xmlns:a16="http://schemas.microsoft.com/office/drawing/2014/main" xmlns="" id="{B3EBEA89-5C57-4BA1-B164-7414F9FCFAAE}"/>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 y="3405663"/>
            <a:ext cx="6096001" cy="34383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2826528"/>
      </p:ext>
    </p:extLst>
  </p:cSld>
  <p:clrMapOvr>
    <a:masterClrMapping/>
  </p:clrMapOvr>
  <p:transition spd="med">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a:extLst>
              <a:ext uri="{FF2B5EF4-FFF2-40B4-BE49-F238E27FC236}">
                <a16:creationId xmlns:a16="http://schemas.microsoft.com/office/drawing/2014/main" xmlns="" id="{00CCF13E-5140-444F-85C8-4D1AD00A4DA2}"/>
              </a:ext>
            </a:extLst>
          </p:cNvPr>
          <p:cNvSpPr>
            <a:spLocks noChangeArrowheads="1"/>
          </p:cNvSpPr>
          <p:nvPr/>
        </p:nvSpPr>
        <p:spPr bwMode="auto">
          <a:xfrm>
            <a:off x="1524001" y="1143001"/>
            <a:ext cx="91440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nSpc>
                <a:spcPct val="150000"/>
              </a:lnSpc>
              <a:buFont typeface="Wingdings" panose="05000000000000000000" pitchFamily="2" charset="2"/>
              <a:buNone/>
            </a:pPr>
            <a:r>
              <a:rPr lang="en-US" altLang="en-US" sz="2600">
                <a:latin typeface=".VnVogue" panose="020B7200000000000000" pitchFamily="34" charset="0"/>
              </a:rPr>
              <a:t>	</a:t>
            </a:r>
            <a:endParaRPr lang="en-US" altLang="en-US" sz="2399">
              <a:latin typeface=".VnVogue" panose="020B7200000000000000" pitchFamily="34" charset="0"/>
            </a:endParaRPr>
          </a:p>
        </p:txBody>
      </p:sp>
      <p:grpSp>
        <p:nvGrpSpPr>
          <p:cNvPr id="3" name="Group 2">
            <a:extLst>
              <a:ext uri="{FF2B5EF4-FFF2-40B4-BE49-F238E27FC236}">
                <a16:creationId xmlns:a16="http://schemas.microsoft.com/office/drawing/2014/main" xmlns="" id="{D98C535C-A8AD-484A-B215-41E943E2A2A6}"/>
              </a:ext>
            </a:extLst>
          </p:cNvPr>
          <p:cNvGrpSpPr/>
          <p:nvPr/>
        </p:nvGrpSpPr>
        <p:grpSpPr>
          <a:xfrm>
            <a:off x="4335937" y="812064"/>
            <a:ext cx="7485195" cy="5276407"/>
            <a:chOff x="500741" y="1049964"/>
            <a:chExt cx="7485195" cy="5276407"/>
          </a:xfrm>
        </p:grpSpPr>
        <p:sp>
          <p:nvSpPr>
            <p:cNvPr id="6" name="Text Placeholder 8">
              <a:extLst>
                <a:ext uri="{FF2B5EF4-FFF2-40B4-BE49-F238E27FC236}">
                  <a16:creationId xmlns:a16="http://schemas.microsoft.com/office/drawing/2014/main" xmlns="" id="{D30E50B0-066D-4E52-9D45-30AA2F6BD7B4}"/>
                </a:ext>
              </a:extLst>
            </p:cNvPr>
            <p:cNvSpPr txBox="1"/>
            <p:nvPr/>
          </p:nvSpPr>
          <p:spPr>
            <a:xfrm>
              <a:off x="500741" y="1049964"/>
              <a:ext cx="7215963" cy="5276407"/>
            </a:xfrm>
            <a:prstGeom prst="rect">
              <a:avLst/>
            </a:prstGeom>
            <a:ln>
              <a:solidFill>
                <a:schemeClr val="accent1"/>
              </a:solidFill>
            </a:ln>
          </p:spPr>
          <p:txBody>
            <a:bodyPr vert="horz" lIns="91376" tIns="45687" rIns="91376" bIns="45687"/>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defTabSz="608767"/>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608767"/>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Rectangle 6">
              <a:extLst>
                <a:ext uri="{FF2B5EF4-FFF2-40B4-BE49-F238E27FC236}">
                  <a16:creationId xmlns:a16="http://schemas.microsoft.com/office/drawing/2014/main" xmlns="" id="{793B8A10-242A-4D62-AA4E-A45F481117F4}"/>
                </a:ext>
              </a:extLst>
            </p:cNvPr>
            <p:cNvSpPr/>
            <p:nvPr/>
          </p:nvSpPr>
          <p:spPr>
            <a:xfrm>
              <a:off x="769973" y="1113762"/>
              <a:ext cx="7215963" cy="4978735"/>
            </a:xfrm>
            <a:prstGeom prst="rect">
              <a:avLst/>
            </a:prstGeom>
          </p:spPr>
          <p:txBody>
            <a:bodyPr wrap="square">
              <a:spAutoFit/>
            </a:bodyPr>
            <a:lstStyle/>
            <a:p>
              <a:pPr>
                <a:lnSpc>
                  <a:spcPct val="150000"/>
                </a:lnSpc>
              </a:pPr>
              <a:r>
                <a:rPr lang="en-SG" sz="3600" dirty="0" err="1">
                  <a:solidFill>
                    <a:srgbClr val="FF0000"/>
                  </a:solidFill>
                  <a:latin typeface="Times New Roman" panose="02020603050405020304" pitchFamily="18" charset="0"/>
                  <a:cs typeface="Times New Roman" panose="02020603050405020304" pitchFamily="18" charset="0"/>
                </a:rPr>
                <a:t>Gái</a:t>
              </a:r>
              <a:r>
                <a:rPr lang="en-SG" sz="3600" dirty="0">
                  <a:solidFill>
                    <a:srgbClr val="FF0000"/>
                  </a:solidFill>
                  <a:latin typeface="Times New Roman" panose="02020603050405020304" pitchFamily="18" charset="0"/>
                  <a:cs typeface="Times New Roman" panose="02020603050405020304" pitchFamily="18" charset="0"/>
                </a:rPr>
                <a:t> </a:t>
              </a:r>
              <a:r>
                <a:rPr lang="en-SG" sz="3600" dirty="0" err="1">
                  <a:solidFill>
                    <a:srgbClr val="FF0000"/>
                  </a:solidFill>
                  <a:latin typeface="Times New Roman" panose="02020603050405020304" pitchFamily="18" charset="0"/>
                  <a:cs typeface="Times New Roman" panose="02020603050405020304" pitchFamily="18" charset="0"/>
                </a:rPr>
                <a:t>một</a:t>
              </a:r>
              <a:r>
                <a:rPr lang="en-SG" sz="3600" dirty="0">
                  <a:solidFill>
                    <a:srgbClr val="FF0000"/>
                  </a:solidFill>
                  <a:latin typeface="Times New Roman" panose="02020603050405020304" pitchFamily="18" charset="0"/>
                  <a:cs typeface="Times New Roman" panose="02020603050405020304" pitchFamily="18" charset="0"/>
                </a:rPr>
                <a:t> con </a:t>
              </a:r>
              <a:r>
                <a:rPr lang="en-SG" sz="3600" dirty="0" err="1">
                  <a:solidFill>
                    <a:srgbClr val="00264D"/>
                  </a:solidFill>
                  <a:latin typeface="Times New Roman" panose="02020603050405020304" pitchFamily="18" charset="0"/>
                  <a:cs typeface="Times New Roman" panose="02020603050405020304" pitchFamily="18" charset="0"/>
                </a:rPr>
                <a:t>trông</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mòn</a:t>
              </a:r>
              <a:r>
                <a:rPr lang="en-SG" sz="3600" dirty="0">
                  <a:solidFill>
                    <a:srgbClr val="00264D"/>
                  </a:solidFill>
                  <a:latin typeface="Times New Roman" panose="02020603050405020304" pitchFamily="18" charset="0"/>
                  <a:cs typeface="Times New Roman" panose="02020603050405020304" pitchFamily="18" charset="0"/>
                </a:rPr>
                <a:t> con </a:t>
              </a:r>
              <a:r>
                <a:rPr lang="en-SG" sz="3600" dirty="0" err="1">
                  <a:solidFill>
                    <a:srgbClr val="00264D"/>
                  </a:solidFill>
                  <a:latin typeface="Times New Roman" panose="02020603050405020304" pitchFamily="18" charset="0"/>
                  <a:cs typeface="Times New Roman" panose="02020603050405020304" pitchFamily="18" charset="0"/>
                </a:rPr>
                <a:t>mắt</a:t>
              </a:r>
              <a:r>
                <a:rPr lang="en-SG" sz="3600" dirty="0">
                  <a:solidFill>
                    <a:srgbClr val="00264D"/>
                  </a:solidFill>
                  <a:latin typeface="Times New Roman" panose="02020603050405020304" pitchFamily="18" charset="0"/>
                  <a:cs typeface="Times New Roman" panose="02020603050405020304" pitchFamily="18" charset="0"/>
                </a:rPr>
                <a:t>,</a:t>
              </a:r>
              <a:r>
                <a:rPr lang="en-SG" sz="3600" dirty="0">
                  <a:latin typeface="Times New Roman" panose="02020603050405020304" pitchFamily="18" charset="0"/>
                  <a:cs typeface="Times New Roman" panose="02020603050405020304" pitchFamily="18" charset="0"/>
                </a:rPr>
                <a:t/>
              </a:r>
              <a:br>
                <a:rPr lang="en-SG" sz="3600" dirty="0">
                  <a:latin typeface="Times New Roman" panose="02020603050405020304" pitchFamily="18" charset="0"/>
                  <a:cs typeface="Times New Roman" panose="02020603050405020304" pitchFamily="18" charset="0"/>
                </a:rPr>
              </a:br>
              <a:r>
                <a:rPr lang="en-SG" sz="3600" dirty="0" err="1">
                  <a:solidFill>
                    <a:schemeClr val="accent4">
                      <a:lumMod val="50000"/>
                    </a:schemeClr>
                  </a:solidFill>
                  <a:latin typeface="Times New Roman" panose="02020603050405020304" pitchFamily="18" charset="0"/>
                  <a:cs typeface="Times New Roman" panose="02020603050405020304" pitchFamily="18" charset="0"/>
                </a:rPr>
                <a:t>Gái</a:t>
              </a:r>
              <a:r>
                <a:rPr lang="en-SG" sz="3600" dirty="0">
                  <a:solidFill>
                    <a:schemeClr val="accent4">
                      <a:lumMod val="50000"/>
                    </a:schemeClr>
                  </a:solidFill>
                  <a:latin typeface="Times New Roman" panose="02020603050405020304" pitchFamily="18" charset="0"/>
                  <a:cs typeface="Times New Roman" panose="02020603050405020304" pitchFamily="18" charset="0"/>
                </a:rPr>
                <a:t> </a:t>
              </a:r>
              <a:r>
                <a:rPr lang="en-SG" sz="3600" dirty="0" err="1">
                  <a:solidFill>
                    <a:schemeClr val="accent4">
                      <a:lumMod val="50000"/>
                    </a:schemeClr>
                  </a:solidFill>
                  <a:latin typeface="Times New Roman" panose="02020603050405020304" pitchFamily="18" charset="0"/>
                  <a:cs typeface="Times New Roman" panose="02020603050405020304" pitchFamily="18" charset="0"/>
                </a:rPr>
                <a:t>hai</a:t>
              </a:r>
              <a:r>
                <a:rPr lang="en-SG" sz="3600" dirty="0">
                  <a:solidFill>
                    <a:schemeClr val="accent4">
                      <a:lumMod val="50000"/>
                    </a:schemeClr>
                  </a:solidFill>
                  <a:latin typeface="Times New Roman" panose="02020603050405020304" pitchFamily="18" charset="0"/>
                  <a:cs typeface="Times New Roman" panose="02020603050405020304" pitchFamily="18" charset="0"/>
                </a:rPr>
                <a:t> con</a:t>
              </a:r>
              <a:r>
                <a:rPr lang="en-SG" sz="3600" dirty="0">
                  <a:solidFill>
                    <a:srgbClr val="00264D"/>
                  </a:solidFill>
                  <a:latin typeface="Times New Roman" panose="02020603050405020304" pitchFamily="18" charset="0"/>
                  <a:cs typeface="Times New Roman" panose="02020603050405020304" pitchFamily="18" charset="0"/>
                </a:rPr>
                <a:t>, con </a:t>
              </a:r>
              <a:r>
                <a:rPr lang="en-SG" sz="3600" dirty="0" err="1">
                  <a:solidFill>
                    <a:srgbClr val="00264D"/>
                  </a:solidFill>
                  <a:latin typeface="Times New Roman" panose="02020603050405020304" pitchFamily="18" charset="0"/>
                  <a:cs typeface="Times New Roman" panose="02020603050405020304" pitchFamily="18" charset="0"/>
                </a:rPr>
                <a:t>mắt</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liếc</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ngang</a:t>
              </a:r>
              <a:r>
                <a:rPr lang="en-SG" sz="3600" dirty="0">
                  <a:solidFill>
                    <a:srgbClr val="00264D"/>
                  </a:solidFill>
                  <a:latin typeface="Times New Roman" panose="02020603050405020304" pitchFamily="18" charset="0"/>
                  <a:cs typeface="Times New Roman" panose="02020603050405020304" pitchFamily="18" charset="0"/>
                </a:rPr>
                <a:t>.</a:t>
              </a:r>
              <a:r>
                <a:rPr lang="en-SG" sz="3600" dirty="0">
                  <a:latin typeface="Times New Roman" panose="02020603050405020304" pitchFamily="18" charset="0"/>
                  <a:cs typeface="Times New Roman" panose="02020603050405020304" pitchFamily="18" charset="0"/>
                </a:rPr>
                <a:t/>
              </a:r>
              <a:br>
                <a:rPr lang="en-SG" sz="3600" dirty="0">
                  <a:latin typeface="Times New Roman" panose="02020603050405020304" pitchFamily="18" charset="0"/>
                  <a:cs typeface="Times New Roman" panose="02020603050405020304" pitchFamily="18" charset="0"/>
                </a:rPr>
              </a:br>
              <a:r>
                <a:rPr lang="en-SG" sz="3600" dirty="0">
                  <a:solidFill>
                    <a:srgbClr val="00B050"/>
                  </a:solidFill>
                  <a:latin typeface="Times New Roman" panose="02020603050405020304" pitchFamily="18" charset="0"/>
                  <a:cs typeface="Times New Roman" panose="02020603050405020304" pitchFamily="18" charset="0"/>
                </a:rPr>
                <a:t>Ba con </a:t>
              </a:r>
              <a:r>
                <a:rPr lang="en-SG" sz="3600" dirty="0" err="1">
                  <a:solidFill>
                    <a:srgbClr val="00264D"/>
                  </a:solidFill>
                  <a:latin typeface="Times New Roman" panose="02020603050405020304" pitchFamily="18" charset="0"/>
                  <a:cs typeface="Times New Roman" panose="02020603050405020304" pitchFamily="18" charset="0"/>
                </a:rPr>
                <a:t>cổ</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ngẳng</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răng</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vàng</a:t>
              </a:r>
              <a:r>
                <a:rPr lang="en-SG" sz="3600" dirty="0">
                  <a:solidFill>
                    <a:srgbClr val="00264D"/>
                  </a:solidFill>
                  <a:latin typeface="Times New Roman" panose="02020603050405020304" pitchFamily="18" charset="0"/>
                  <a:cs typeface="Times New Roman" panose="02020603050405020304" pitchFamily="18" charset="0"/>
                </a:rPr>
                <a:t>,</a:t>
              </a:r>
              <a:r>
                <a:rPr lang="en-SG" sz="3600" dirty="0">
                  <a:latin typeface="Times New Roman" panose="02020603050405020304" pitchFamily="18" charset="0"/>
                  <a:cs typeface="Times New Roman" panose="02020603050405020304" pitchFamily="18" charset="0"/>
                </a:rPr>
                <a:t/>
              </a:r>
              <a:br>
                <a:rPr lang="en-SG" sz="3600" dirty="0">
                  <a:latin typeface="Times New Roman" panose="02020603050405020304" pitchFamily="18" charset="0"/>
                  <a:cs typeface="Times New Roman" panose="02020603050405020304" pitchFamily="18" charset="0"/>
                </a:rPr>
              </a:br>
              <a:r>
                <a:rPr lang="en-SG" sz="3600" dirty="0" err="1">
                  <a:solidFill>
                    <a:srgbClr val="00B0F0"/>
                  </a:solidFill>
                  <a:latin typeface="Times New Roman" panose="02020603050405020304" pitchFamily="18" charset="0"/>
                  <a:cs typeface="Times New Roman" panose="02020603050405020304" pitchFamily="18" charset="0"/>
                </a:rPr>
                <a:t>Bốn</a:t>
              </a:r>
              <a:r>
                <a:rPr lang="en-SG" sz="3600" dirty="0">
                  <a:solidFill>
                    <a:srgbClr val="00B0F0"/>
                  </a:solidFill>
                  <a:latin typeface="Times New Roman" panose="02020603050405020304" pitchFamily="18" charset="0"/>
                  <a:cs typeface="Times New Roman" panose="02020603050405020304" pitchFamily="18" charset="0"/>
                </a:rPr>
                <a:t> con </a:t>
              </a:r>
              <a:r>
                <a:rPr lang="en-SG" sz="3600" dirty="0" err="1">
                  <a:solidFill>
                    <a:srgbClr val="00264D"/>
                  </a:solidFill>
                  <a:latin typeface="Times New Roman" panose="02020603050405020304" pitchFamily="18" charset="0"/>
                  <a:cs typeface="Times New Roman" panose="02020603050405020304" pitchFamily="18" charset="0"/>
                </a:rPr>
                <a:t>quần</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áo</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đi</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ngang</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khét</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mù</a:t>
              </a:r>
              <a:r>
                <a:rPr lang="en-SG" sz="3600" dirty="0">
                  <a:solidFill>
                    <a:srgbClr val="00264D"/>
                  </a:solidFill>
                  <a:latin typeface="Times New Roman" panose="02020603050405020304" pitchFamily="18" charset="0"/>
                  <a:cs typeface="Times New Roman" panose="02020603050405020304" pitchFamily="18" charset="0"/>
                </a:rPr>
                <a:t>.</a:t>
              </a:r>
              <a:r>
                <a:rPr lang="en-SG" sz="3600" dirty="0">
                  <a:latin typeface="Times New Roman" panose="02020603050405020304" pitchFamily="18" charset="0"/>
                  <a:cs typeface="Times New Roman" panose="02020603050405020304" pitchFamily="18" charset="0"/>
                </a:rPr>
                <a:t/>
              </a:r>
              <a:br>
                <a:rPr lang="en-SG" sz="3600" dirty="0">
                  <a:latin typeface="Times New Roman" panose="02020603050405020304" pitchFamily="18" charset="0"/>
                  <a:cs typeface="Times New Roman" panose="02020603050405020304" pitchFamily="18" charset="0"/>
                </a:rPr>
              </a:br>
              <a:r>
                <a:rPr lang="en-SG" sz="3600" dirty="0" err="1">
                  <a:solidFill>
                    <a:srgbClr val="FFC000"/>
                  </a:solidFill>
                  <a:latin typeface="Times New Roman" panose="02020603050405020304" pitchFamily="18" charset="0"/>
                  <a:cs typeface="Times New Roman" panose="02020603050405020304" pitchFamily="18" charset="0"/>
                </a:rPr>
                <a:t>Năm</a:t>
              </a:r>
              <a:r>
                <a:rPr lang="en-SG" sz="3600" dirty="0">
                  <a:solidFill>
                    <a:srgbClr val="FFC000"/>
                  </a:solidFill>
                  <a:latin typeface="Times New Roman" panose="02020603050405020304" pitchFamily="18" charset="0"/>
                  <a:cs typeface="Times New Roman" panose="02020603050405020304" pitchFamily="18" charset="0"/>
                </a:rPr>
                <a:t> con </a:t>
              </a:r>
              <a:r>
                <a:rPr lang="en-SG" sz="3600" dirty="0" err="1">
                  <a:solidFill>
                    <a:srgbClr val="00264D"/>
                  </a:solidFill>
                  <a:latin typeface="Times New Roman" panose="02020603050405020304" pitchFamily="18" charset="0"/>
                  <a:cs typeface="Times New Roman" panose="02020603050405020304" pitchFamily="18" charset="0"/>
                </a:rPr>
                <a:t>tóc</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rối</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tổ</a:t>
              </a:r>
              <a:r>
                <a:rPr lang="en-SG" sz="3600" dirty="0">
                  <a:solidFill>
                    <a:srgbClr val="00264D"/>
                  </a:solidFill>
                  <a:latin typeface="Times New Roman" panose="02020603050405020304" pitchFamily="18" charset="0"/>
                  <a:cs typeface="Times New Roman" panose="02020603050405020304" pitchFamily="18" charset="0"/>
                </a:rPr>
                <a:t> cu,</a:t>
              </a:r>
              <a:r>
                <a:rPr lang="en-SG" sz="3600" dirty="0">
                  <a:latin typeface="Times New Roman" panose="02020603050405020304" pitchFamily="18" charset="0"/>
                  <a:cs typeface="Times New Roman" panose="02020603050405020304" pitchFamily="18" charset="0"/>
                </a:rPr>
                <a:t/>
              </a:r>
              <a:br>
                <a:rPr lang="en-SG" sz="3600" dirty="0">
                  <a:latin typeface="Times New Roman" panose="02020603050405020304" pitchFamily="18" charset="0"/>
                  <a:cs typeface="Times New Roman" panose="02020603050405020304" pitchFamily="18" charset="0"/>
                </a:rPr>
              </a:br>
              <a:r>
                <a:rPr lang="en-SG" sz="3600" dirty="0" err="1">
                  <a:solidFill>
                    <a:srgbClr val="0070C0"/>
                  </a:solidFill>
                  <a:latin typeface="Times New Roman" panose="02020603050405020304" pitchFamily="18" charset="0"/>
                  <a:cs typeface="Times New Roman" panose="02020603050405020304" pitchFamily="18" charset="0"/>
                </a:rPr>
                <a:t>Sáu</a:t>
              </a:r>
              <a:r>
                <a:rPr lang="en-SG" sz="3600" dirty="0">
                  <a:solidFill>
                    <a:srgbClr val="0070C0"/>
                  </a:solidFill>
                  <a:latin typeface="Times New Roman" panose="02020603050405020304" pitchFamily="18" charset="0"/>
                  <a:cs typeface="Times New Roman" panose="02020603050405020304" pitchFamily="18" charset="0"/>
                </a:rPr>
                <a:t> con </a:t>
              </a:r>
              <a:r>
                <a:rPr lang="en-SG" sz="3600" dirty="0" err="1">
                  <a:solidFill>
                    <a:srgbClr val="00264D"/>
                  </a:solidFill>
                  <a:latin typeface="Times New Roman" panose="02020603050405020304" pitchFamily="18" charset="0"/>
                  <a:cs typeface="Times New Roman" panose="02020603050405020304" pitchFamily="18" charset="0"/>
                </a:rPr>
                <a:t>yếm</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tụt</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váy</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dù</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vặn</a:t>
              </a:r>
              <a:r>
                <a:rPr lang="en-SG" sz="3600" dirty="0">
                  <a:solidFill>
                    <a:srgbClr val="00264D"/>
                  </a:solidFill>
                  <a:latin typeface="Times New Roman" panose="02020603050405020304" pitchFamily="18" charset="0"/>
                  <a:cs typeface="Times New Roman" panose="02020603050405020304" pitchFamily="18" charset="0"/>
                </a:rPr>
                <a:t> </a:t>
              </a:r>
              <a:r>
                <a:rPr lang="en-SG" sz="3600" dirty="0" err="1">
                  <a:solidFill>
                    <a:srgbClr val="00264D"/>
                  </a:solidFill>
                  <a:latin typeface="Times New Roman" panose="02020603050405020304" pitchFamily="18" charset="0"/>
                  <a:cs typeface="Times New Roman" panose="02020603050405020304" pitchFamily="18" charset="0"/>
                </a:rPr>
                <a:t>ngang</a:t>
              </a:r>
              <a:r>
                <a:rPr lang="en-SG" sz="3600" dirty="0">
                  <a:solidFill>
                    <a:srgbClr val="00264D"/>
                  </a:solidFill>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xmlns="" id="{E40A1F4B-5B6A-4605-95CB-48FBCF6FE852}"/>
              </a:ext>
            </a:extLst>
          </p:cNvPr>
          <p:cNvGrpSpPr/>
          <p:nvPr/>
        </p:nvGrpSpPr>
        <p:grpSpPr>
          <a:xfrm>
            <a:off x="100089" y="574161"/>
            <a:ext cx="3828390" cy="5612200"/>
            <a:chOff x="803295" y="2132856"/>
            <a:chExt cx="2308774" cy="3493328"/>
          </a:xfrm>
        </p:grpSpPr>
        <p:sp>
          <p:nvSpPr>
            <p:cNvPr id="10" name="Rectangle 9">
              <a:extLst>
                <a:ext uri="{FF2B5EF4-FFF2-40B4-BE49-F238E27FC236}">
                  <a16:creationId xmlns:a16="http://schemas.microsoft.com/office/drawing/2014/main" xmlns="" id="{57A5C10F-B673-4511-96E7-8A4A02E0E85C}"/>
                </a:ext>
              </a:extLst>
            </p:cNvPr>
            <p:cNvSpPr/>
            <p:nvPr/>
          </p:nvSpPr>
          <p:spPr>
            <a:xfrm>
              <a:off x="1392955" y="5004411"/>
              <a:ext cx="1154259" cy="621773"/>
            </a:xfrm>
            <a:prstGeom prst="rect">
              <a:avLst/>
            </a:prstGeom>
            <a:solidFill>
              <a:schemeClr val="accent1"/>
            </a:solidFill>
            <a:ln>
              <a:noFill/>
            </a:ln>
            <a:scene3d>
              <a:camera prst="isometricLeftDown">
                <a:rot lat="900002" lon="2700000" rev="0"/>
              </a:camera>
              <a:lightRig rig="balanced" dir="t"/>
            </a:scene3d>
            <a:sp3d extrusionH="361950" prstMaterial="matt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10">
              <a:extLst>
                <a:ext uri="{FF2B5EF4-FFF2-40B4-BE49-F238E27FC236}">
                  <a16:creationId xmlns:a16="http://schemas.microsoft.com/office/drawing/2014/main" xmlns="" id="{AA2E34EE-65EC-45B2-BAE2-7AEE1BB0CE4E}"/>
                </a:ext>
              </a:extLst>
            </p:cNvPr>
            <p:cNvSpPr/>
            <p:nvPr/>
          </p:nvSpPr>
          <p:spPr>
            <a:xfrm>
              <a:off x="1392015" y="4337453"/>
              <a:ext cx="1154259" cy="621773"/>
            </a:xfrm>
            <a:prstGeom prst="rect">
              <a:avLst/>
            </a:prstGeom>
            <a:solidFill>
              <a:schemeClr val="accent2"/>
            </a:solidFill>
            <a:ln>
              <a:noFill/>
            </a:ln>
            <a:scene3d>
              <a:camera prst="isometricLeftDown">
                <a:rot lat="900002" lon="2700000" rev="0"/>
              </a:camera>
              <a:lightRig rig="balanced" dir="t"/>
            </a:scene3d>
            <a:sp3d extrusionH="361950" prstMaterial="matte">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1">
              <a:extLst>
                <a:ext uri="{FF2B5EF4-FFF2-40B4-BE49-F238E27FC236}">
                  <a16:creationId xmlns:a16="http://schemas.microsoft.com/office/drawing/2014/main" xmlns="" id="{313991BD-4F50-4096-BE5A-B6639AFC7F3F}"/>
                </a:ext>
              </a:extLst>
            </p:cNvPr>
            <p:cNvSpPr/>
            <p:nvPr/>
          </p:nvSpPr>
          <p:spPr>
            <a:xfrm>
              <a:off x="1391075" y="3672374"/>
              <a:ext cx="1154259" cy="621773"/>
            </a:xfrm>
            <a:prstGeom prst="rect">
              <a:avLst/>
            </a:prstGeom>
            <a:solidFill>
              <a:schemeClr val="accent3"/>
            </a:solidFill>
            <a:ln>
              <a:noFill/>
            </a:ln>
            <a:scene3d>
              <a:camera prst="isometricLeftDown">
                <a:rot lat="900002" lon="2700000" rev="0"/>
              </a:camera>
              <a:lightRig rig="balanced" dir="t"/>
            </a:scene3d>
            <a:sp3d extrusionH="361950" prstMaterial="matte">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Up Arrow 6">
              <a:extLst>
                <a:ext uri="{FF2B5EF4-FFF2-40B4-BE49-F238E27FC236}">
                  <a16:creationId xmlns:a16="http://schemas.microsoft.com/office/drawing/2014/main" xmlns="" id="{12983DBF-AAF9-4F9E-BD4D-E120C0664CF9}"/>
                </a:ext>
              </a:extLst>
            </p:cNvPr>
            <p:cNvSpPr/>
            <p:nvPr/>
          </p:nvSpPr>
          <p:spPr>
            <a:xfrm>
              <a:off x="803295" y="2132856"/>
              <a:ext cx="2308774" cy="1515597"/>
            </a:xfrm>
            <a:prstGeom prst="upArrow">
              <a:avLst>
                <a:gd name="adj1" fmla="val 50000"/>
                <a:gd name="adj2" fmla="val 52264"/>
              </a:avLst>
            </a:prstGeom>
            <a:solidFill>
              <a:schemeClr val="accent4"/>
            </a:solidFill>
            <a:ln>
              <a:noFill/>
            </a:ln>
            <a:scene3d>
              <a:camera prst="isometricLeftDown">
                <a:rot lat="900002" lon="2700000" rev="0"/>
              </a:camera>
              <a:lightRig rig="balanced" dir="t"/>
            </a:scene3d>
            <a:sp3d extrusionH="361950" prstMaterial="matte">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diamond(out)">
                                      <p:cBhvr>
                                        <p:cTn id="7" dur="2000"/>
                                        <p:tgtEl>
                                          <p:spTgt spid="155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2D3D7DC-3BA8-49F2-B469-2939B871641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0800000">
            <a:off x="5334000" y="0"/>
            <a:ext cx="6858000" cy="6858000"/>
          </a:xfrm>
          <a:prstGeom prst="rect">
            <a:avLst/>
          </a:prstGeom>
        </p:spPr>
      </p:pic>
      <p:pic>
        <p:nvPicPr>
          <p:cNvPr id="7" name="Picture 6">
            <a:extLst>
              <a:ext uri="{FF2B5EF4-FFF2-40B4-BE49-F238E27FC236}">
                <a16:creationId xmlns:a16="http://schemas.microsoft.com/office/drawing/2014/main" xmlns="" id="{F722E361-5D9E-439E-8C4E-54246A5D0A5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0800000" flipH="1">
            <a:off x="0" y="0"/>
            <a:ext cx="6858000" cy="6858000"/>
          </a:xfrm>
          <a:prstGeom prst="rect">
            <a:avLst/>
          </a:prstGeom>
        </p:spPr>
      </p:pic>
      <p:sp>
        <p:nvSpPr>
          <p:cNvPr id="8" name="TextBox 7">
            <a:extLst>
              <a:ext uri="{FF2B5EF4-FFF2-40B4-BE49-F238E27FC236}">
                <a16:creationId xmlns:a16="http://schemas.microsoft.com/office/drawing/2014/main" xmlns="" id="{B7479FFD-5F42-40B4-8DE4-A452754EDABD}"/>
              </a:ext>
            </a:extLst>
          </p:cNvPr>
          <p:cNvSpPr txBox="1"/>
          <p:nvPr/>
        </p:nvSpPr>
        <p:spPr>
          <a:xfrm>
            <a:off x="3577907" y="644078"/>
            <a:ext cx="5185093" cy="6001643"/>
          </a:xfrm>
          <a:prstGeom prst="rect">
            <a:avLst/>
          </a:prstGeom>
          <a:noFill/>
        </p:spPr>
        <p:txBody>
          <a:bodyPr wrap="square" rtlCol="0">
            <a:spAutoFit/>
          </a:bodyPr>
          <a:lstStyle/>
          <a:p>
            <a:pPr algn="ctr"/>
            <a:r>
              <a:rPr lang="en-US" sz="9600" b="1" dirty="0" err="1">
                <a:solidFill>
                  <a:srgbClr val="D00493"/>
                </a:solidFill>
                <a:latin typeface="#9Slide03 Arima Madurai Black" panose="00000A00000000000000" pitchFamily="2" charset="0"/>
                <a:cs typeface="#9Slide03 Arima Madurai Black" panose="00000A00000000000000" pitchFamily="2" charset="0"/>
              </a:rPr>
              <a:t>Có</a:t>
            </a:r>
            <a:r>
              <a:rPr lang="en-US" sz="9600" b="1" dirty="0">
                <a:solidFill>
                  <a:srgbClr val="D00493"/>
                </a:solidFill>
                <a:latin typeface="#9Slide03 Arima Madurai Black" panose="00000A00000000000000" pitchFamily="2" charset="0"/>
                <a:cs typeface="#9Slide03 Arima Madurai Black" panose="00000A00000000000000" pitchFamily="2" charset="0"/>
              </a:rPr>
              <a:t> </a:t>
            </a:r>
            <a:r>
              <a:rPr lang="en-US" sz="9600" b="1" dirty="0" err="1">
                <a:solidFill>
                  <a:srgbClr val="D00493"/>
                </a:solidFill>
                <a:latin typeface="#9Slide03 Arima Madurai Black" panose="00000A00000000000000" pitchFamily="2" charset="0"/>
                <a:cs typeface="#9Slide03 Arima Madurai Black" panose="00000A00000000000000" pitchFamily="2" charset="0"/>
              </a:rPr>
              <a:t>thể</a:t>
            </a:r>
            <a:r>
              <a:rPr lang="en-US" sz="9600" b="1" dirty="0">
                <a:solidFill>
                  <a:srgbClr val="D00493"/>
                </a:solidFill>
                <a:latin typeface="#9Slide03 Arima Madurai Black" panose="00000A00000000000000" pitchFamily="2" charset="0"/>
                <a:cs typeface="#9Slide03 Arima Madurai Black" panose="00000A00000000000000" pitchFamily="2" charset="0"/>
              </a:rPr>
              <a:t> </a:t>
            </a:r>
            <a:r>
              <a:rPr lang="en-US" sz="9600" b="1" dirty="0" err="1">
                <a:solidFill>
                  <a:srgbClr val="D00493"/>
                </a:solidFill>
                <a:latin typeface="#9Slide03 Arima Madurai Black" panose="00000A00000000000000" pitchFamily="2" charset="0"/>
                <a:cs typeface="#9Slide03 Arima Madurai Black" panose="00000A00000000000000" pitchFamily="2" charset="0"/>
              </a:rPr>
              <a:t>bạn</a:t>
            </a:r>
            <a:r>
              <a:rPr lang="en-US" sz="9600" b="1" dirty="0">
                <a:solidFill>
                  <a:srgbClr val="D00493"/>
                </a:solidFill>
                <a:latin typeface="#9Slide03 Arima Madurai Black" panose="00000A00000000000000" pitchFamily="2" charset="0"/>
                <a:cs typeface="#9Slide03 Arima Madurai Black" panose="00000A00000000000000" pitchFamily="2" charset="0"/>
              </a:rPr>
              <a:t> </a:t>
            </a:r>
            <a:r>
              <a:rPr lang="en-US" sz="9600" b="1" dirty="0" err="1">
                <a:solidFill>
                  <a:srgbClr val="D00493"/>
                </a:solidFill>
                <a:latin typeface="#9Slide03 Arima Madurai Black" panose="00000A00000000000000" pitchFamily="2" charset="0"/>
                <a:cs typeface="#9Slide03 Arima Madurai Black" panose="00000A00000000000000" pitchFamily="2" charset="0"/>
              </a:rPr>
              <a:t>chưa</a:t>
            </a:r>
            <a:r>
              <a:rPr lang="en-US" sz="9600" b="1" dirty="0">
                <a:solidFill>
                  <a:srgbClr val="D00493"/>
                </a:solidFill>
                <a:latin typeface="#9Slide03 Arima Madurai Black" panose="00000A00000000000000" pitchFamily="2" charset="0"/>
                <a:cs typeface="#9Slide03 Arima Madurai Black" panose="00000A00000000000000" pitchFamily="2" charset="0"/>
              </a:rPr>
              <a:t> </a:t>
            </a:r>
            <a:r>
              <a:rPr lang="en-US" sz="9600" b="1" dirty="0" err="1">
                <a:solidFill>
                  <a:srgbClr val="D00493"/>
                </a:solidFill>
                <a:latin typeface="#9Slide03 Arima Madurai Black" panose="00000A00000000000000" pitchFamily="2" charset="0"/>
                <a:cs typeface="#9Slide03 Arima Madurai Black" panose="00000A00000000000000" pitchFamily="2" charset="0"/>
              </a:rPr>
              <a:t>biết</a:t>
            </a:r>
            <a:endParaRPr lang="en-US" sz="9600" b="1" dirty="0">
              <a:solidFill>
                <a:srgbClr val="D00493"/>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xmlns="" val="393257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untitled">
            <a:extLst>
              <a:ext uri="{FF2B5EF4-FFF2-40B4-BE49-F238E27FC236}">
                <a16:creationId xmlns:a16="http://schemas.microsoft.com/office/drawing/2014/main" xmlns="" id="{451D3755-A3F8-40F1-A18D-DD098337EFE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9709" y="-1"/>
            <a:ext cx="10132291"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180227" name="Text Box 3">
            <a:extLst>
              <a:ext uri="{FF2B5EF4-FFF2-40B4-BE49-F238E27FC236}">
                <a16:creationId xmlns:a16="http://schemas.microsoft.com/office/drawing/2014/main" xmlns="" id="{D70EA678-578C-40B1-9C85-706EB5D81BAB}"/>
              </a:ext>
            </a:extLst>
          </p:cNvPr>
          <p:cNvSpPr txBox="1">
            <a:spLocks noChangeArrowheads="1"/>
          </p:cNvSpPr>
          <p:nvPr/>
        </p:nvSpPr>
        <p:spPr bwMode="auto">
          <a:xfrm>
            <a:off x="120073" y="612844"/>
            <a:ext cx="1745672" cy="5632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3600" b="1" dirty="0" err="1">
                <a:latin typeface="Times New Roman" panose="02020603050405020304" pitchFamily="18" charset="0"/>
                <a:cs typeface="Times New Roman" panose="02020603050405020304" pitchFamily="18" charset="0"/>
              </a:rPr>
              <a:t>Thống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kê</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dự</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báo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sự</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phát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triển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số</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thế</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giới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từ</a:t>
            </a:r>
            <a:r>
              <a:rPr lang="en-US" altLang="en-US" sz="3600" b="1" dirty="0">
                <a:latin typeface="Times New Roman" panose="02020603050405020304" pitchFamily="18" charset="0"/>
                <a:cs typeface="Times New Roman" panose="02020603050405020304" pitchFamily="18" charset="0"/>
              </a:rPr>
              <a:t> 1950 </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2050</a:t>
            </a:r>
            <a:endParaRPr lang="en-US" altLang="en-US" sz="3600" b="1" dirty="0">
              <a:latin typeface="Times New Roman" panose="02020603050405020304" pitchFamily="18" charset="0"/>
              <a:cs typeface="Times New Roman" panose="02020603050405020304"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fade">
                                      <p:cBhvr>
                                        <p:cTn id="7" dur="500"/>
                                        <p:tgtEl>
                                          <p:spTgt spid="180227">
                                            <p:txEl>
                                              <p:pRg st="0" end="0"/>
                                            </p:txEl>
                                          </p:spTgt>
                                        </p:tgtEl>
                                      </p:cBhvr>
                                    </p:animEffect>
                                    <p:anim calcmode="lin" valueType="num">
                                      <p:cBhvr>
                                        <p:cTn id="8" dur="500" fill="hold"/>
                                        <p:tgtEl>
                                          <p:spTgt spid="180227">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80227">
                                            <p:txEl>
                                              <p:pRg st="0" end="0"/>
                                            </p:txEl>
                                          </p:spTgt>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3000"/>
                            </p:stCondLst>
                            <p:childTnLst>
                              <p:par>
                                <p:cTn id="11" presetID="4" presetClass="entr" presetSubtype="16" fill="hold" nodeType="afterEffect">
                                  <p:stCondLst>
                                    <p:cond delay="0"/>
                                  </p:stCondLst>
                                  <p:childTnLst>
                                    <p:set>
                                      <p:cBhvr>
                                        <p:cTn id="12" dur="1" fill="hold">
                                          <p:stCondLst>
                                            <p:cond delay="0"/>
                                          </p:stCondLst>
                                        </p:cTn>
                                        <p:tgtEl>
                                          <p:spTgt spid="180226"/>
                                        </p:tgtEl>
                                        <p:attrNameLst>
                                          <p:attrName>style.visibility</p:attrName>
                                        </p:attrNameLst>
                                      </p:cBhvr>
                                      <p:to>
                                        <p:strVal val="visible"/>
                                      </p:to>
                                    </p:set>
                                    <p:animEffect transition="in" filter="box(in)">
                                      <p:cBhvr>
                                        <p:cTn id="13" dur="2000"/>
                                        <p:tgtEl>
                                          <p:spTgt spid="180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a:extLst>
              <a:ext uri="{FF2B5EF4-FFF2-40B4-BE49-F238E27FC236}">
                <a16:creationId xmlns:a16="http://schemas.microsoft.com/office/drawing/2014/main" xmlns="" id="{49932FA8-5CEE-43DF-B60E-E2741112DFFA}"/>
              </a:ext>
            </a:extLst>
          </p:cNvPr>
          <p:cNvSpPr>
            <a:spLocks noChangeArrowheads="1"/>
          </p:cNvSpPr>
          <p:nvPr/>
        </p:nvSpPr>
        <p:spPr bwMode="auto">
          <a:xfrm>
            <a:off x="1180214" y="547690"/>
            <a:ext cx="9845749" cy="5427808"/>
          </a:xfrm>
          <a:prstGeom prst="horizontalScrol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just" eaLnBrk="1" hangingPunct="1">
              <a:defRPr/>
            </a:pPr>
            <a:r>
              <a:rPr lang="en-US" sz="3200" b="1" dirty="0" err="1">
                <a:latin typeface="Times New Roman" pitchFamily="18" charset="0"/>
                <a:cs typeface="Times New Roman" pitchFamily="18" charset="0"/>
              </a:rPr>
              <a:t>Dân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Việt</a:t>
            </a:r>
            <a:r>
              <a:rPr lang="en-US" sz="3200" b="1" dirty="0">
                <a:latin typeface="Times New Roman" pitchFamily="18" charset="0"/>
                <a:cs typeface="Times New Roman" pitchFamily="18" charset="0"/>
              </a:rPr>
              <a:t> Nam </a:t>
            </a:r>
            <a:r>
              <a:rPr lang="en-US" sz="3200" b="1" dirty="0" err="1">
                <a:latin typeface="Times New Roman" pitchFamily="18" charset="0"/>
                <a:cs typeface="Times New Roman" pitchFamily="18" charset="0"/>
              </a:rPr>
              <a:t>tính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điểm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7/11/2018</a:t>
            </a:r>
          </a:p>
          <a:p>
            <a:pPr algn="just" eaLnBrk="1" hangingPunct="1">
              <a:defRPr/>
            </a:pPr>
            <a:r>
              <a:rPr lang="en-US" sz="3200" b="1" dirty="0" err="1">
                <a:latin typeface="Times New Roman" pitchFamily="18" charset="0"/>
                <a:cs typeface="Times New Roman" pitchFamily="18" charset="0"/>
              </a:rPr>
              <a:t>Tổng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dân</a:t>
            </a:r>
            <a:r>
              <a:rPr lang="en-US" sz="3200" b="1" dirty="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96.823.191</a:t>
            </a:r>
          </a:p>
          <a:p>
            <a:pPr algn="just" eaLnBrk="1" hangingPunct="1">
              <a:defRPr/>
            </a:pPr>
            <a:r>
              <a:rPr lang="en-US" sz="3200" b="1" dirty="0" err="1">
                <a:latin typeface="Times New Roman" pitchFamily="18" charset="0"/>
                <a:cs typeface="Times New Roman" pitchFamily="18" charset="0"/>
              </a:rPr>
              <a:t>Chiếm</a:t>
            </a:r>
            <a:r>
              <a:rPr lang="en-US" sz="3200" b="1" dirty="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1,27% </a:t>
            </a:r>
            <a:r>
              <a:rPr lang="en-US" sz="3200" b="1" dirty="0" err="1">
                <a:latin typeface="Times New Roman" pitchFamily="18" charset="0"/>
                <a:cs typeface="Times New Roman" pitchFamily="18" charset="0"/>
              </a:rPr>
              <a:t>dân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a:t>
            </a:r>
            <a:r>
              <a:rPr lang="en-US" sz="3200" b="1" dirty="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14. </a:t>
            </a:r>
          </a:p>
          <a:p>
            <a:pPr algn="just" eaLnBrk="1" hangingPunct="1">
              <a:defRPr/>
            </a:pP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trẻ</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ra </a:t>
            </a:r>
            <a:r>
              <a:rPr lang="en-US" sz="3200" b="1" dirty="0" err="1">
                <a:latin typeface="Times New Roman" pitchFamily="18" charset="0"/>
                <a:cs typeface="Times New Roman" pitchFamily="18" charset="0"/>
              </a:rPr>
              <a:t>hằng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a:t>
            </a:r>
          </a:p>
          <a:p>
            <a:pPr algn="just" eaLnBrk="1" hangingPunct="1">
              <a:defRPr/>
            </a:pPr>
            <a:r>
              <a:rPr lang="en-US" sz="3200" b="1" dirty="0" err="1">
                <a:latin typeface="Times New Roman" pitchFamily="18" charset="0"/>
                <a:cs typeface="Times New Roman" pitchFamily="18" charset="0"/>
              </a:rPr>
              <a:t>Trung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mỗi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tăng</a:t>
            </a:r>
            <a:r>
              <a:rPr lang="en-US" sz="3200" b="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ectangle 23">
            <a:extLst>
              <a:ext uri="{FF2B5EF4-FFF2-40B4-BE49-F238E27FC236}">
                <a16:creationId xmlns:a16="http://schemas.microsoft.com/office/drawing/2014/main" xmlns="" id="{05374A28-A40F-4460-AA1D-487D98348F3B}"/>
              </a:ext>
            </a:extLst>
          </p:cNvPr>
          <p:cNvSpPr>
            <a:spLocks noChangeArrowheads="1"/>
          </p:cNvSpPr>
          <p:nvPr/>
        </p:nvSpPr>
        <p:spPr bwMode="auto">
          <a:xfrm>
            <a:off x="8222805" y="3466213"/>
            <a:ext cx="171232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3200" b="1" dirty="0">
                <a:solidFill>
                  <a:srgbClr val="FF0000"/>
                </a:solidFill>
                <a:latin typeface="Times New Roman" panose="02020603050405020304" pitchFamily="18" charset="0"/>
                <a:cs typeface="Times New Roman" panose="02020603050405020304" pitchFamily="18" charset="0"/>
              </a:rPr>
              <a:t>4.270 </a:t>
            </a:r>
            <a:r>
              <a:rPr lang="en-US" altLang="en-US" sz="3200" b="1" dirty="0" err="1">
                <a:solidFill>
                  <a:srgbClr val="FF0000"/>
                </a:solidFill>
                <a:latin typeface="Times New Roman" panose="02020603050405020304" pitchFamily="18" charset="0"/>
                <a:cs typeface="Times New Roman" panose="02020603050405020304" pitchFamily="18" charset="0"/>
              </a:rPr>
              <a:t>trẻ</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23">
            <a:extLst>
              <a:ext uri="{FF2B5EF4-FFF2-40B4-BE49-F238E27FC236}">
                <a16:creationId xmlns:a16="http://schemas.microsoft.com/office/drawing/2014/main" xmlns="" id="{AEE0D8AA-9DD2-4A1F-A993-9F50656100F6}"/>
              </a:ext>
            </a:extLst>
          </p:cNvPr>
          <p:cNvSpPr>
            <a:spLocks noChangeArrowheads="1"/>
          </p:cNvSpPr>
          <p:nvPr/>
        </p:nvSpPr>
        <p:spPr bwMode="auto">
          <a:xfrm>
            <a:off x="8070276" y="3980233"/>
            <a:ext cx="223170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3200" b="1" dirty="0">
                <a:solidFill>
                  <a:srgbClr val="FF0000"/>
                </a:solidFill>
                <a:latin typeface="Times New Roman" panose="02020603050405020304" pitchFamily="18" charset="0"/>
                <a:cs typeface="Times New Roman" panose="02020603050405020304" pitchFamily="18" charset="0"/>
              </a:rPr>
              <a:t>2.604 </a:t>
            </a:r>
            <a:r>
              <a:rPr lang="en-US" altLang="en-US" sz="3200" b="1" dirty="0" err="1">
                <a:solidFill>
                  <a:srgbClr val="FF0000"/>
                </a:solidFill>
                <a:latin typeface="Times New Roman" panose="02020603050405020304" pitchFamily="18" charset="0"/>
                <a:cs typeface="Times New Roman" panose="02020603050405020304" pitchFamily="18" charset="0"/>
              </a:rPr>
              <a:t>người</a:t>
            </a:r>
            <a:endParaRPr lang="en-US" altLang="en-US" sz="32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8B97459-67A0-4E4E-AD21-37CEAC92A749}"/>
              </a:ext>
            </a:extLst>
          </p:cNvPr>
          <p:cNvSpPr/>
          <p:nvPr/>
        </p:nvSpPr>
        <p:spPr>
          <a:xfrm>
            <a:off x="-1" y="2657475"/>
            <a:ext cx="6096000" cy="1628776"/>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22EACE2C-F0BB-4B26-BDA0-E1B66FC049A7}"/>
              </a:ext>
            </a:extLst>
          </p:cNvPr>
          <p:cNvSpPr txBox="1"/>
          <p:nvPr/>
        </p:nvSpPr>
        <p:spPr>
          <a:xfrm>
            <a:off x="0" y="3114232"/>
            <a:ext cx="6096000" cy="1015663"/>
          </a:xfrm>
          <a:prstGeom prst="rect">
            <a:avLst/>
          </a:prstGeom>
          <a:noFill/>
        </p:spPr>
        <p:txBody>
          <a:bodyPr wrap="square" rtlCol="0" anchor="ctr">
            <a:spAutoFit/>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r>
              <a:rPr lang="en-US" altLang="ko-KR" sz="6000" dirty="0">
                <a:effectLst/>
                <a:latin typeface="#9Slide03 Arima Madurai Black" panose="00000A00000000000000" pitchFamily="2" charset="0"/>
                <a:cs typeface="#9Slide03 Arima Madurai Black" panose="00000A00000000000000" pitchFamily="2" charset="0"/>
              </a:rPr>
              <a:t>I. </a:t>
            </a:r>
            <a:r>
              <a:rPr lang="en-US" altLang="ko-KR" sz="6000" dirty="0" err="1">
                <a:effectLst/>
                <a:latin typeface="#9Slide03 Arima Madurai Black" panose="00000A00000000000000" pitchFamily="2" charset="0"/>
                <a:cs typeface="#9Slide03 Arima Madurai Black" panose="00000A00000000000000" pitchFamily="2" charset="0"/>
              </a:rPr>
              <a:t>Tìm</a:t>
            </a:r>
            <a:r>
              <a:rPr lang="en-US" altLang="ko-KR" sz="6000" dirty="0">
                <a:effectLst/>
                <a:latin typeface="#9Slide03 Arima Madurai Black" panose="00000A00000000000000" pitchFamily="2" charset="0"/>
                <a:cs typeface="#9Slide03 Arima Madurai Black" panose="00000A00000000000000" pitchFamily="2" charset="0"/>
              </a:rPr>
              <a:t> </a:t>
            </a:r>
            <a:r>
              <a:rPr lang="en-US" altLang="ko-KR" sz="6000" dirty="0" err="1">
                <a:effectLst/>
                <a:latin typeface="#9Slide03 Arima Madurai Black" panose="00000A00000000000000" pitchFamily="2" charset="0"/>
                <a:cs typeface="#9Slide03 Arima Madurai Black" panose="00000A00000000000000" pitchFamily="2" charset="0"/>
              </a:rPr>
              <a:t>hiểu</a:t>
            </a:r>
            <a:r>
              <a:rPr lang="en-US" altLang="ko-KR" sz="6000" dirty="0">
                <a:effectLst/>
                <a:latin typeface="#9Slide03 Arima Madurai Black" panose="00000A00000000000000" pitchFamily="2" charset="0"/>
                <a:cs typeface="#9Slide03 Arima Madurai Black" panose="00000A00000000000000" pitchFamily="2" charset="0"/>
              </a:rPr>
              <a:t> </a:t>
            </a:r>
            <a:r>
              <a:rPr lang="en-US" altLang="ko-KR" sz="6000" dirty="0" err="1">
                <a:effectLst/>
                <a:latin typeface="#9Slide03 Arima Madurai Black" panose="00000A00000000000000" pitchFamily="2" charset="0"/>
                <a:cs typeface="#9Slide03 Arima Madurai Black" panose="00000A00000000000000" pitchFamily="2" charset="0"/>
              </a:rPr>
              <a:t>chung</a:t>
            </a:r>
            <a:endParaRPr lang="ko-KR" altLang="en-US" sz="6000" dirty="0">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xmlns="" val="2116302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73" name="Group 137">
            <a:extLst>
              <a:ext uri="{FF2B5EF4-FFF2-40B4-BE49-F238E27FC236}">
                <a16:creationId xmlns:a16="http://schemas.microsoft.com/office/drawing/2014/main" xmlns="" id="{4459892A-686A-4065-8A8B-29FA86B9A1E6}"/>
              </a:ext>
            </a:extLst>
          </p:cNvPr>
          <p:cNvGraphicFramePr>
            <a:graphicFrameLocks noGrp="1"/>
          </p:cNvGraphicFramePr>
          <p:nvPr>
            <p:ph idx="1"/>
            <p:extLst>
              <p:ext uri="{D42A27DB-BD31-4B8C-83A1-F6EECF244321}">
                <p14:modId xmlns:p14="http://schemas.microsoft.com/office/powerpoint/2010/main" xmlns="" val="3565474354"/>
              </p:ext>
            </p:extLst>
          </p:nvPr>
        </p:nvGraphicFramePr>
        <p:xfrm>
          <a:off x="699977" y="1070387"/>
          <a:ext cx="10792046" cy="5546598"/>
        </p:xfrm>
        <a:graphic>
          <a:graphicData uri="http://schemas.openxmlformats.org/drawingml/2006/table">
            <a:tbl>
              <a:tblPr/>
              <a:tblGrid>
                <a:gridCol w="2643441">
                  <a:extLst>
                    <a:ext uri="{9D8B030D-6E8A-4147-A177-3AD203B41FA5}">
                      <a16:colId xmlns:a16="http://schemas.microsoft.com/office/drawing/2014/main" xmlns="" val="20000"/>
                    </a:ext>
                  </a:extLst>
                </a:gridCol>
                <a:gridCol w="2654354">
                  <a:extLst>
                    <a:ext uri="{9D8B030D-6E8A-4147-A177-3AD203B41FA5}">
                      <a16:colId xmlns:a16="http://schemas.microsoft.com/office/drawing/2014/main" xmlns="" val="20001"/>
                    </a:ext>
                  </a:extLst>
                </a:gridCol>
                <a:gridCol w="2628160">
                  <a:extLst>
                    <a:ext uri="{9D8B030D-6E8A-4147-A177-3AD203B41FA5}">
                      <a16:colId xmlns:a16="http://schemas.microsoft.com/office/drawing/2014/main" xmlns="" val="20002"/>
                    </a:ext>
                  </a:extLst>
                </a:gridCol>
                <a:gridCol w="2866091">
                  <a:extLst>
                    <a:ext uri="{9D8B030D-6E8A-4147-A177-3AD203B41FA5}">
                      <a16:colId xmlns:a16="http://schemas.microsoft.com/office/drawing/2014/main" xmlns="" val="20003"/>
                    </a:ext>
                  </a:extLst>
                </a:gridCol>
              </a:tblGrid>
              <a:tr h="513120">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Năm</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2015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Năm</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2016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Năm</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2017</a:t>
                      </a:r>
                    </a:p>
                    <a:p>
                      <a:pPr marL="0" marR="0" lvl="0" indent="0" algn="ctr" defTabSz="914400" rtl="0" eaLnBrk="1" fontAlgn="base" latinLnBrk="0" hangingPunct="1">
                        <a:lnSpc>
                          <a:spcPct val="190000"/>
                        </a:lnSpc>
                        <a:spcBef>
                          <a:spcPct val="0"/>
                        </a:spcBef>
                        <a:spcAft>
                          <a:spcPct val="0"/>
                        </a:spcAft>
                        <a:buClrTx/>
                        <a:buSzTx/>
                        <a:buFontTx/>
                        <a:buNone/>
                        <a:tabLst/>
                      </a:pPr>
                      <a:endParaRPr kumimoji="0" lang="en-US" sz="9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43734">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Việt</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Nam</a:t>
                      </a:r>
                    </a:p>
                    <a:p>
                      <a:pPr marL="0" marR="0" lvl="0" indent="0" algn="ctr" defTabSz="914400" rtl="0" eaLnBrk="1" fontAlgn="base" latinLnBrk="0" hangingPunct="1">
                        <a:lnSpc>
                          <a:spcPct val="190000"/>
                        </a:lnSpc>
                        <a:spcBef>
                          <a:spcPct val="0"/>
                        </a:spcBef>
                        <a:spcAft>
                          <a:spcPct val="0"/>
                        </a:spcAft>
                        <a:buClrTx/>
                        <a:buSzTx/>
                        <a:buFontTx/>
                        <a:buNone/>
                        <a:tabLst/>
                      </a:pPr>
                      <a:endParaRPr kumimoji="0" lang="en-US" sz="7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93.447.601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94.444.200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95.414.640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04066">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cs typeface="Times New Roman" pitchFamily="18" charset="0"/>
                        </a:rPr>
                        <a:t>Châu Á</a:t>
                      </a:r>
                    </a:p>
                    <a:p>
                      <a:pPr marL="0" marR="0" lvl="0" indent="0" algn="ctr" defTabSz="914400" rtl="0" eaLnBrk="1" fontAlgn="base" latinLnBrk="0" hangingPunct="1">
                        <a:lnSpc>
                          <a:spcPct val="19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4.419.897.601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4.462.676.731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4.504.428.373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04066">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cs typeface="Times New Roman" pitchFamily="18" charset="0"/>
                        </a:rPr>
                        <a:t>Châu Phi</a:t>
                      </a:r>
                    </a:p>
                    <a:p>
                      <a:pPr marL="0" marR="0" lvl="0" indent="0" algn="ctr" defTabSz="914400" rtl="0" eaLnBrk="1" fontAlgn="base" latinLnBrk="0" hangingPunct="1">
                        <a:lnSpc>
                          <a:spcPct val="19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1.194.369.908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1.225.080.510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1.256.268.025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04066">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cs typeface="Times New Roman" pitchFamily="18" charset="0"/>
                        </a:rPr>
                        <a:t>Thế giới</a:t>
                      </a:r>
                    </a:p>
                    <a:p>
                      <a:pPr marL="0" marR="0" lvl="0" indent="0" algn="ctr" defTabSz="914400" rtl="0" eaLnBrk="1" fontAlgn="base" latinLnBrk="0" hangingPunct="1">
                        <a:lnSpc>
                          <a:spcPct val="190000"/>
                        </a:lnSpc>
                        <a:spcBef>
                          <a:spcPct val="0"/>
                        </a:spcBef>
                        <a:spcAft>
                          <a:spcPct val="0"/>
                        </a:spcAft>
                        <a:buClrTx/>
                        <a:buSzTx/>
                        <a:buFontTx/>
                        <a:buNone/>
                        <a:tabLst/>
                      </a:pPr>
                      <a:endParaRPr kumimoji="0" lang="en-US" sz="7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7.349.472.099</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7.432.663.275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9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7.515.284.153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4130" name="Rectangle 1">
            <a:extLst>
              <a:ext uri="{FF2B5EF4-FFF2-40B4-BE49-F238E27FC236}">
                <a16:creationId xmlns:a16="http://schemas.microsoft.com/office/drawing/2014/main" xmlns="" id="{444E18D3-792F-4F78-B634-F19D56ACD928}"/>
              </a:ext>
            </a:extLst>
          </p:cNvPr>
          <p:cNvSpPr>
            <a:spLocks noChangeArrowheads="1"/>
          </p:cNvSpPr>
          <p:nvPr/>
        </p:nvSpPr>
        <p:spPr bwMode="auto">
          <a:xfrm>
            <a:off x="2171689" y="241015"/>
            <a:ext cx="784862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Dân số thế giới, châu Phi, châu Á, Việt Nam</a:t>
            </a:r>
          </a:p>
        </p:txBody>
      </p:sp>
    </p:spTree>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8B97459-67A0-4E4E-AD21-37CEAC92A749}"/>
              </a:ext>
            </a:extLst>
          </p:cNvPr>
          <p:cNvSpPr/>
          <p:nvPr/>
        </p:nvSpPr>
        <p:spPr>
          <a:xfrm>
            <a:off x="-1" y="2435804"/>
            <a:ext cx="5467928" cy="199765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22EACE2C-F0BB-4B26-BDA0-E1B66FC049A7}"/>
              </a:ext>
            </a:extLst>
          </p:cNvPr>
          <p:cNvSpPr txBox="1"/>
          <p:nvPr/>
        </p:nvSpPr>
        <p:spPr>
          <a:xfrm>
            <a:off x="-1" y="2938774"/>
            <a:ext cx="5467928" cy="1200329"/>
          </a:xfrm>
          <a:prstGeom prst="rect">
            <a:avLst/>
          </a:prstGeom>
          <a:noFill/>
        </p:spPr>
        <p:txBody>
          <a:bodyPr wrap="square" rtlCol="0" anchor="ctr">
            <a:spAutoFit/>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r>
              <a:rPr lang="en-US" altLang="ko-KR" sz="7200" dirty="0">
                <a:effectLst/>
                <a:latin typeface="#9Slide03 Arima Madurai Black" panose="00000A00000000000000" pitchFamily="2" charset="0"/>
                <a:cs typeface="#9Slide03 Arima Madurai Black" panose="00000A00000000000000" pitchFamily="2" charset="0"/>
              </a:rPr>
              <a:t>III. </a:t>
            </a:r>
            <a:r>
              <a:rPr lang="en-US" altLang="ko-KR" sz="7200" dirty="0" err="1">
                <a:effectLst/>
                <a:latin typeface="#9Slide03 Arima Madurai Black" panose="00000A00000000000000" pitchFamily="2" charset="0"/>
                <a:cs typeface="#9Slide03 Arima Madurai Black" panose="00000A00000000000000" pitchFamily="2" charset="0"/>
              </a:rPr>
              <a:t>Tổng</a:t>
            </a:r>
            <a:r>
              <a:rPr lang="en-US" altLang="ko-KR" sz="7200" dirty="0">
                <a:effectLst/>
                <a:latin typeface="#9Slide03 Arima Madurai Black" panose="00000A00000000000000" pitchFamily="2" charset="0"/>
                <a:cs typeface="#9Slide03 Arima Madurai Black" panose="00000A00000000000000" pitchFamily="2" charset="0"/>
              </a:rPr>
              <a:t> </a:t>
            </a:r>
            <a:r>
              <a:rPr lang="en-US" altLang="ko-KR" sz="7200" dirty="0" err="1">
                <a:effectLst/>
                <a:latin typeface="#9Slide03 Arima Madurai Black" panose="00000A00000000000000" pitchFamily="2" charset="0"/>
                <a:cs typeface="#9Slide03 Arima Madurai Black" panose="00000A00000000000000" pitchFamily="2" charset="0"/>
              </a:rPr>
              <a:t>kết</a:t>
            </a:r>
            <a:endParaRPr lang="ko-KR" altLang="en-US" sz="7200" dirty="0">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xmlns="" val="2194005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932818" y="5004652"/>
            <a:ext cx="6741731" cy="986985"/>
          </a:xfrm>
          <a:prstGeom prst="rect">
            <a:avLst/>
          </a:prstGeom>
          <a:solidFill>
            <a:schemeClr val="accent1">
              <a:alpha val="24000"/>
            </a:schemeClr>
          </a:solidFill>
          <a:ln w="9525">
            <a:solidFill>
              <a:srgbClr val="EAEAEA"/>
            </a:solidFill>
            <a:miter lim="800000"/>
          </a:ln>
        </p:spPr>
        <p:txBody>
          <a:bodyPr wrap="none" lIns="89414" tIns="44706" rIns="89414" bIns="44706" anchor="ctr"/>
          <a:lstStyle/>
          <a:p>
            <a:endParaRPr lang="zh-CN" altLang="en-US" sz="2399" kern="0" dirty="0">
              <a:solidFill>
                <a:sysClr val="windowText" lastClr="000000"/>
              </a:solidFill>
              <a:ea typeface="微软雅黑" panose="020B0503020204020204" pitchFamily="34" charset="-122"/>
            </a:endParaRPr>
          </a:p>
        </p:txBody>
      </p:sp>
      <p:sp>
        <p:nvSpPr>
          <p:cNvPr id="4" name="Rectangle 6"/>
          <p:cNvSpPr>
            <a:spLocks noChangeArrowheads="1"/>
          </p:cNvSpPr>
          <p:nvPr/>
        </p:nvSpPr>
        <p:spPr bwMode="auto">
          <a:xfrm>
            <a:off x="4429979" y="3063316"/>
            <a:ext cx="7244570" cy="980646"/>
          </a:xfrm>
          <a:prstGeom prst="rect">
            <a:avLst/>
          </a:prstGeom>
          <a:solidFill>
            <a:schemeClr val="accent1">
              <a:alpha val="24000"/>
            </a:schemeClr>
          </a:solidFill>
          <a:ln w="9525">
            <a:solidFill>
              <a:srgbClr val="EAEAEA"/>
            </a:solidFill>
            <a:miter lim="800000"/>
          </a:ln>
        </p:spPr>
        <p:txBody>
          <a:bodyPr wrap="none" lIns="89414" tIns="44706" rIns="89414" bIns="44706" anchor="ctr"/>
          <a:lstStyle/>
          <a:p>
            <a:pPr>
              <a:defRPr/>
            </a:pPr>
            <a:endParaRPr lang="zh-CN" altLang="en-US" sz="2399" kern="0" dirty="0">
              <a:solidFill>
                <a:sysClr val="windowText" lastClr="000000"/>
              </a:solidFill>
              <a:ea typeface="微软雅黑" panose="020B0503020204020204" pitchFamily="34" charset="-122"/>
            </a:endParaRPr>
          </a:p>
        </p:txBody>
      </p:sp>
      <p:sp>
        <p:nvSpPr>
          <p:cNvPr id="8" name="Rectangle 7"/>
          <p:cNvSpPr>
            <a:spLocks noChangeArrowheads="1"/>
          </p:cNvSpPr>
          <p:nvPr/>
        </p:nvSpPr>
        <p:spPr bwMode="auto">
          <a:xfrm>
            <a:off x="4932818" y="1238515"/>
            <a:ext cx="6662145" cy="986985"/>
          </a:xfrm>
          <a:prstGeom prst="rect">
            <a:avLst/>
          </a:prstGeom>
          <a:solidFill>
            <a:schemeClr val="accent1">
              <a:alpha val="24000"/>
            </a:schemeClr>
          </a:solidFill>
          <a:ln w="9525">
            <a:solidFill>
              <a:srgbClr val="EAEAEA"/>
            </a:solidFill>
            <a:miter lim="800000"/>
          </a:ln>
        </p:spPr>
        <p:txBody>
          <a:bodyPr wrap="none" lIns="89414" tIns="44706" rIns="89414" bIns="44706" anchor="ctr"/>
          <a:lstStyle/>
          <a:p>
            <a:endParaRPr lang="zh-CN" altLang="en-US" sz="2399" kern="0" dirty="0">
              <a:solidFill>
                <a:sysClr val="windowText" lastClr="000000"/>
              </a:solidFill>
              <a:ea typeface="微软雅黑" panose="020B0503020204020204" pitchFamily="34" charset="-122"/>
            </a:endParaRPr>
          </a:p>
        </p:txBody>
      </p:sp>
      <p:sp>
        <p:nvSpPr>
          <p:cNvPr id="12" name="Oval 38"/>
          <p:cNvSpPr>
            <a:spLocks noChangeArrowheads="1"/>
          </p:cNvSpPr>
          <p:nvPr/>
        </p:nvSpPr>
        <p:spPr bwMode="auto">
          <a:xfrm>
            <a:off x="3891516" y="4731919"/>
            <a:ext cx="1440347" cy="1486074"/>
          </a:xfrm>
          <a:prstGeom prst="ellipse">
            <a:avLst/>
          </a:prstGeom>
          <a:solidFill>
            <a:schemeClr val="accent3"/>
          </a:solidFill>
          <a:ln w="19050">
            <a:noFill/>
            <a:round/>
          </a:ln>
        </p:spPr>
        <p:txBody>
          <a:bodyPr wrap="none" lIns="89414" tIns="44706" rIns="89414" bIns="44706" anchor="ctr"/>
          <a:lstStyle/>
          <a:p>
            <a:pPr algn="ctr">
              <a:defRPr/>
            </a:pPr>
            <a:endParaRPr lang="zh-CN" altLang="en-US" sz="1599" kern="0" dirty="0">
              <a:solidFill>
                <a:schemeClr val="bg1"/>
              </a:solidFill>
              <a:ea typeface="微软雅黑" panose="020B0503020204020204" pitchFamily="34" charset="-122"/>
            </a:endParaRPr>
          </a:p>
        </p:txBody>
      </p:sp>
      <p:sp>
        <p:nvSpPr>
          <p:cNvPr id="13" name="矩形 12"/>
          <p:cNvSpPr/>
          <p:nvPr/>
        </p:nvSpPr>
        <p:spPr>
          <a:xfrm>
            <a:off x="5592852" y="1255978"/>
            <a:ext cx="5572063" cy="952060"/>
          </a:xfrm>
          <a:prstGeom prst="rect">
            <a:avLst/>
          </a:prstGeom>
        </p:spPr>
        <p:txBody>
          <a:bodyPr wrap="square" lIns="89414" tIns="44706" rIns="89414" bIns="44706" anchor="ctr">
            <a:spAutoFit/>
          </a:bodyPr>
          <a:lstStyle/>
          <a:p>
            <a:pPr algn="just">
              <a:defRPr/>
            </a:pPr>
            <a:r>
              <a:rPr lang="en-US" sz="2800" b="1" dirty="0" err="1">
                <a:solidFill>
                  <a:schemeClr val="tx2">
                    <a:lumMod val="50000"/>
                  </a:schemeClr>
                </a:solidFill>
                <a:latin typeface="Times New Roman" panose="02020603050405020304" pitchFamily="18" charset="0"/>
                <a:cs typeface="Times New Roman" panose="02020603050405020304" pitchFamily="18" charset="0"/>
              </a:rPr>
              <a:t>Sử</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dụng</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đầy</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đủ</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các</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phương</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pháp</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thuyết</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minh</a:t>
            </a:r>
            <a:r>
              <a:rPr lang="en-US" sz="2800" b="1" dirty="0">
                <a:solidFill>
                  <a:schemeClr val="tx2">
                    <a:lumMod val="50000"/>
                  </a:schemeClr>
                </a:solidFill>
                <a:latin typeface="Times New Roman" panose="02020603050405020304" pitchFamily="18" charset="0"/>
                <a:cs typeface="Times New Roman" panose="02020603050405020304" pitchFamily="18" charset="0"/>
              </a:rPr>
              <a:t>.</a:t>
            </a:r>
          </a:p>
        </p:txBody>
      </p:sp>
      <p:sp>
        <p:nvSpPr>
          <p:cNvPr id="14" name="Oval 38"/>
          <p:cNvSpPr>
            <a:spLocks noChangeArrowheads="1"/>
          </p:cNvSpPr>
          <p:nvPr/>
        </p:nvSpPr>
        <p:spPr bwMode="auto">
          <a:xfrm>
            <a:off x="3891516" y="1047093"/>
            <a:ext cx="1440347" cy="1486074"/>
          </a:xfrm>
          <a:prstGeom prst="ellipse">
            <a:avLst/>
          </a:prstGeom>
          <a:solidFill>
            <a:schemeClr val="accent2"/>
          </a:solidFill>
          <a:ln w="19050">
            <a:noFill/>
            <a:round/>
          </a:ln>
        </p:spPr>
        <p:txBody>
          <a:bodyPr wrap="none" lIns="89414" tIns="44706" rIns="89414" bIns="44706" anchor="ctr"/>
          <a:lstStyle/>
          <a:p>
            <a:pPr algn="ctr">
              <a:defRPr/>
            </a:pPr>
            <a:endParaRPr lang="zh-CN" altLang="en-US" sz="1599" kern="0" dirty="0">
              <a:solidFill>
                <a:schemeClr val="bg1"/>
              </a:solidFill>
              <a:ea typeface="微软雅黑" panose="020B0503020204020204" pitchFamily="34" charset="-122"/>
            </a:endParaRPr>
          </a:p>
        </p:txBody>
      </p:sp>
      <p:sp>
        <p:nvSpPr>
          <p:cNvPr id="15" name="Oval 38"/>
          <p:cNvSpPr>
            <a:spLocks noChangeArrowheads="1"/>
          </p:cNvSpPr>
          <p:nvPr/>
        </p:nvSpPr>
        <p:spPr bwMode="auto">
          <a:xfrm>
            <a:off x="3891516" y="2824166"/>
            <a:ext cx="1440347" cy="1486074"/>
          </a:xfrm>
          <a:prstGeom prst="ellipse">
            <a:avLst/>
          </a:prstGeom>
          <a:solidFill>
            <a:schemeClr val="accent1"/>
          </a:solidFill>
          <a:ln w="19050">
            <a:noFill/>
            <a:round/>
          </a:ln>
        </p:spPr>
        <p:txBody>
          <a:bodyPr wrap="none" lIns="89414" tIns="44706" rIns="89414" bIns="44706" anchor="ctr"/>
          <a:lstStyle/>
          <a:p>
            <a:pPr algn="ctr">
              <a:defRPr/>
            </a:pPr>
            <a:endParaRPr lang="zh-CN" altLang="en-US" sz="1599" kern="0" dirty="0">
              <a:solidFill>
                <a:schemeClr val="bg1"/>
              </a:solidFill>
              <a:ea typeface="微软雅黑" panose="020B0503020204020204" pitchFamily="34" charset="-122"/>
            </a:endParaRPr>
          </a:p>
        </p:txBody>
      </p:sp>
      <p:sp>
        <p:nvSpPr>
          <p:cNvPr id="16" name="矩形 15"/>
          <p:cNvSpPr/>
          <p:nvPr/>
        </p:nvSpPr>
        <p:spPr>
          <a:xfrm>
            <a:off x="5687477" y="3221581"/>
            <a:ext cx="3549752" cy="521172"/>
          </a:xfrm>
          <a:prstGeom prst="rect">
            <a:avLst/>
          </a:prstGeom>
        </p:spPr>
        <p:txBody>
          <a:bodyPr wrap="square" lIns="89414" tIns="44706" rIns="89414" bIns="44706" anchor="ctr">
            <a:spAutoFit/>
          </a:bodyPr>
          <a:lstStyle/>
          <a:p>
            <a:pPr algn="just" defTabSz="608767"/>
            <a:r>
              <a:rPr lang="en-US" sz="2800" b="1" dirty="0" err="1">
                <a:solidFill>
                  <a:schemeClr val="tx2">
                    <a:lumMod val="50000"/>
                  </a:schemeClr>
                </a:solidFill>
                <a:latin typeface="Times New Roman" panose="02020603050405020304" pitchFamily="18" charset="0"/>
                <a:cs typeface="Times New Roman" panose="02020603050405020304" pitchFamily="18" charset="0"/>
              </a:rPr>
              <a:t>Lập</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luận</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chặt</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chẽ</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5709687" y="5051836"/>
            <a:ext cx="5624620" cy="952060"/>
          </a:xfrm>
          <a:prstGeom prst="rect">
            <a:avLst/>
          </a:prstGeom>
        </p:spPr>
        <p:txBody>
          <a:bodyPr wrap="square" lIns="89414" tIns="44706" rIns="89414" bIns="44706" anchor="ctr">
            <a:spAutoFit/>
          </a:bodyPr>
          <a:lstStyle/>
          <a:p>
            <a:pPr algn="just">
              <a:defRPr/>
            </a:pPr>
            <a:r>
              <a:rPr lang="en-US" sz="2800" b="1" dirty="0" err="1">
                <a:solidFill>
                  <a:schemeClr val="tx2">
                    <a:lumMod val="50000"/>
                  </a:schemeClr>
                </a:solidFill>
                <a:latin typeface="Times New Roman" panose="02020603050405020304" pitchFamily="18" charset="0"/>
                <a:cs typeface="Times New Roman" panose="02020603050405020304" pitchFamily="18" charset="0"/>
              </a:rPr>
              <a:t>Ngôn</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ngữ</a:t>
            </a:r>
            <a:r>
              <a:rPr lang="en-US" sz="2800" b="1" dirty="0">
                <a:solidFill>
                  <a:schemeClr val="tx2">
                    <a:lumMod val="50000"/>
                  </a:schemeClr>
                </a:solidFill>
                <a:latin typeface="Times New Roman" panose="02020603050405020304" pitchFamily="18" charset="0"/>
                <a:cs typeface="Times New Roman" panose="02020603050405020304" pitchFamily="18" charset="0"/>
              </a:rPr>
              <a:t> khoa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học</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giàu</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sức</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thuyết</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phục</a:t>
            </a:r>
            <a:r>
              <a:rPr lang="en-US" sz="2800" b="1" dirty="0">
                <a:solidFill>
                  <a:schemeClr val="tx2">
                    <a:lumMod val="50000"/>
                  </a:schemeClr>
                </a:solidFill>
                <a:latin typeface="Times New Roman" panose="02020603050405020304" pitchFamily="18" charset="0"/>
                <a:cs typeface="Times New Roman" panose="02020603050405020304" pitchFamily="18" charset="0"/>
              </a:rPr>
              <a:t>.</a:t>
            </a:r>
          </a:p>
        </p:txBody>
      </p:sp>
      <p:grpSp>
        <p:nvGrpSpPr>
          <p:cNvPr id="20" name="组合 44">
            <a:extLst>
              <a:ext uri="{FF2B5EF4-FFF2-40B4-BE49-F238E27FC236}">
                <a16:creationId xmlns:a16="http://schemas.microsoft.com/office/drawing/2014/main" xmlns="" id="{5FD8C6BD-EA60-4DF2-A8DB-33B70553AA4F}"/>
              </a:ext>
            </a:extLst>
          </p:cNvPr>
          <p:cNvGrpSpPr/>
          <p:nvPr/>
        </p:nvGrpSpPr>
        <p:grpSpPr>
          <a:xfrm>
            <a:off x="298981" y="1083371"/>
            <a:ext cx="3082171" cy="5212432"/>
            <a:chOff x="3784479" y="941411"/>
            <a:chExt cx="1760338" cy="3563314"/>
          </a:xfrm>
        </p:grpSpPr>
        <p:sp>
          <p:nvSpPr>
            <p:cNvPr id="21" name="îṥļîḑé-Freeform: Shape 3">
              <a:extLst>
                <a:ext uri="{FF2B5EF4-FFF2-40B4-BE49-F238E27FC236}">
                  <a16:creationId xmlns:a16="http://schemas.microsoft.com/office/drawing/2014/main" xmlns="" id="{118205E4-0ABE-4EE9-8812-36A0A68051FE}"/>
                </a:ext>
              </a:extLst>
            </p:cNvPr>
            <p:cNvSpPr>
              <a:spLocks/>
            </p:cNvSpPr>
            <p:nvPr/>
          </p:nvSpPr>
          <p:spPr bwMode="auto">
            <a:xfrm>
              <a:off x="4406040" y="3631848"/>
              <a:ext cx="126781" cy="488048"/>
            </a:xfrm>
            <a:custGeom>
              <a:avLst/>
              <a:gdLst>
                <a:gd name="T0" fmla="*/ 32 w 65"/>
                <a:gd name="T1" fmla="*/ 0 h 251"/>
                <a:gd name="T2" fmla="*/ 0 w 65"/>
                <a:gd name="T3" fmla="*/ 33 h 251"/>
                <a:gd name="T4" fmla="*/ 32 w 65"/>
                <a:gd name="T5" fmla="*/ 251 h 251"/>
                <a:gd name="T6" fmla="*/ 65 w 65"/>
                <a:gd name="T7" fmla="*/ 33 h 251"/>
                <a:gd name="T8" fmla="*/ 32 w 65"/>
                <a:gd name="T9" fmla="*/ 0 h 251"/>
              </a:gdLst>
              <a:ahLst/>
              <a:cxnLst>
                <a:cxn ang="0">
                  <a:pos x="T0" y="T1"/>
                </a:cxn>
                <a:cxn ang="0">
                  <a:pos x="T2" y="T3"/>
                </a:cxn>
                <a:cxn ang="0">
                  <a:pos x="T4" y="T5"/>
                </a:cxn>
                <a:cxn ang="0">
                  <a:pos x="T6" y="T7"/>
                </a:cxn>
                <a:cxn ang="0">
                  <a:pos x="T8" y="T9"/>
                </a:cxn>
              </a:cxnLst>
              <a:rect l="0" t="0" r="r" b="b"/>
              <a:pathLst>
                <a:path w="65" h="251">
                  <a:moveTo>
                    <a:pt x="32" y="0"/>
                  </a:moveTo>
                  <a:cubicBezTo>
                    <a:pt x="14" y="0"/>
                    <a:pt x="0" y="15"/>
                    <a:pt x="0" y="33"/>
                  </a:cubicBezTo>
                  <a:cubicBezTo>
                    <a:pt x="0" y="51"/>
                    <a:pt x="32" y="251"/>
                    <a:pt x="32" y="251"/>
                  </a:cubicBezTo>
                  <a:cubicBezTo>
                    <a:pt x="32" y="251"/>
                    <a:pt x="65" y="51"/>
                    <a:pt x="65" y="33"/>
                  </a:cubicBezTo>
                  <a:cubicBezTo>
                    <a:pt x="65" y="15"/>
                    <a:pt x="50" y="0"/>
                    <a:pt x="32" y="0"/>
                  </a:cubicBezTo>
                </a:path>
              </a:pathLst>
            </a:custGeom>
            <a:solidFill>
              <a:schemeClr val="accent5">
                <a:lumMod val="60000"/>
                <a:lumOff val="40000"/>
              </a:schemeClr>
            </a:solidFill>
            <a:ln>
              <a:noFill/>
            </a:ln>
          </p:spPr>
          <p:txBody>
            <a:bodyPr anchor="ctr"/>
            <a:lstStyle/>
            <a:p>
              <a:pPr algn="ctr"/>
              <a:endParaRPr sz="2399">
                <a:cs typeface="+mn-ea"/>
                <a:sym typeface="+mn-lt"/>
              </a:endParaRPr>
            </a:p>
          </p:txBody>
        </p:sp>
        <p:sp>
          <p:nvSpPr>
            <p:cNvPr id="22" name="îṥļîḑé-Freeform: Shape 4">
              <a:extLst>
                <a:ext uri="{FF2B5EF4-FFF2-40B4-BE49-F238E27FC236}">
                  <a16:creationId xmlns:a16="http://schemas.microsoft.com/office/drawing/2014/main" xmlns="" id="{89D8C831-59AD-4615-B0B3-9DFFB8569BAF}"/>
                </a:ext>
              </a:extLst>
            </p:cNvPr>
            <p:cNvSpPr>
              <a:spLocks/>
            </p:cNvSpPr>
            <p:nvPr/>
          </p:nvSpPr>
          <p:spPr bwMode="auto">
            <a:xfrm>
              <a:off x="4599014" y="4016677"/>
              <a:ext cx="125658" cy="488048"/>
            </a:xfrm>
            <a:custGeom>
              <a:avLst/>
              <a:gdLst>
                <a:gd name="T0" fmla="*/ 33 w 65"/>
                <a:gd name="T1" fmla="*/ 0 h 251"/>
                <a:gd name="T2" fmla="*/ 0 w 65"/>
                <a:gd name="T3" fmla="*/ 33 h 251"/>
                <a:gd name="T4" fmla="*/ 33 w 65"/>
                <a:gd name="T5" fmla="*/ 251 h 251"/>
                <a:gd name="T6" fmla="*/ 65 w 65"/>
                <a:gd name="T7" fmla="*/ 33 h 251"/>
                <a:gd name="T8" fmla="*/ 33 w 65"/>
                <a:gd name="T9" fmla="*/ 0 h 251"/>
              </a:gdLst>
              <a:ahLst/>
              <a:cxnLst>
                <a:cxn ang="0">
                  <a:pos x="T0" y="T1"/>
                </a:cxn>
                <a:cxn ang="0">
                  <a:pos x="T2" y="T3"/>
                </a:cxn>
                <a:cxn ang="0">
                  <a:pos x="T4" y="T5"/>
                </a:cxn>
                <a:cxn ang="0">
                  <a:pos x="T6" y="T7"/>
                </a:cxn>
                <a:cxn ang="0">
                  <a:pos x="T8" y="T9"/>
                </a:cxn>
              </a:cxnLst>
              <a:rect l="0" t="0" r="r" b="b"/>
              <a:pathLst>
                <a:path w="65" h="251">
                  <a:moveTo>
                    <a:pt x="33" y="0"/>
                  </a:moveTo>
                  <a:cubicBezTo>
                    <a:pt x="15" y="0"/>
                    <a:pt x="0" y="15"/>
                    <a:pt x="0" y="33"/>
                  </a:cubicBezTo>
                  <a:cubicBezTo>
                    <a:pt x="0" y="51"/>
                    <a:pt x="33" y="251"/>
                    <a:pt x="33" y="251"/>
                  </a:cubicBezTo>
                  <a:cubicBezTo>
                    <a:pt x="33" y="251"/>
                    <a:pt x="65" y="51"/>
                    <a:pt x="65" y="33"/>
                  </a:cubicBezTo>
                  <a:cubicBezTo>
                    <a:pt x="65" y="15"/>
                    <a:pt x="51" y="0"/>
                    <a:pt x="33" y="0"/>
                  </a:cubicBezTo>
                </a:path>
              </a:pathLst>
            </a:custGeom>
            <a:solidFill>
              <a:schemeClr val="accent5"/>
            </a:solidFill>
            <a:ln>
              <a:noFill/>
            </a:ln>
          </p:spPr>
          <p:txBody>
            <a:bodyPr anchor="ctr"/>
            <a:lstStyle/>
            <a:p>
              <a:pPr algn="ctr"/>
              <a:endParaRPr sz="2399">
                <a:cs typeface="+mn-ea"/>
                <a:sym typeface="+mn-lt"/>
              </a:endParaRPr>
            </a:p>
          </p:txBody>
        </p:sp>
        <p:sp>
          <p:nvSpPr>
            <p:cNvPr id="23" name="îṥļîḑé-Freeform: Shape 5">
              <a:extLst>
                <a:ext uri="{FF2B5EF4-FFF2-40B4-BE49-F238E27FC236}">
                  <a16:creationId xmlns:a16="http://schemas.microsoft.com/office/drawing/2014/main" xmlns="" id="{C953DCB6-B0D9-4B43-82E0-72466FA88FBC}"/>
                </a:ext>
              </a:extLst>
            </p:cNvPr>
            <p:cNvSpPr>
              <a:spLocks/>
            </p:cNvSpPr>
            <p:nvPr/>
          </p:nvSpPr>
          <p:spPr bwMode="auto">
            <a:xfrm>
              <a:off x="4800967" y="3695799"/>
              <a:ext cx="126781" cy="485804"/>
            </a:xfrm>
            <a:custGeom>
              <a:avLst/>
              <a:gdLst>
                <a:gd name="T0" fmla="*/ 33 w 65"/>
                <a:gd name="T1" fmla="*/ 0 h 250"/>
                <a:gd name="T2" fmla="*/ 0 w 65"/>
                <a:gd name="T3" fmla="*/ 32 h 250"/>
                <a:gd name="T4" fmla="*/ 33 w 65"/>
                <a:gd name="T5" fmla="*/ 250 h 250"/>
                <a:gd name="T6" fmla="*/ 65 w 65"/>
                <a:gd name="T7" fmla="*/ 32 h 250"/>
                <a:gd name="T8" fmla="*/ 33 w 65"/>
                <a:gd name="T9" fmla="*/ 0 h 250"/>
              </a:gdLst>
              <a:ahLst/>
              <a:cxnLst>
                <a:cxn ang="0">
                  <a:pos x="T0" y="T1"/>
                </a:cxn>
                <a:cxn ang="0">
                  <a:pos x="T2" y="T3"/>
                </a:cxn>
                <a:cxn ang="0">
                  <a:pos x="T4" y="T5"/>
                </a:cxn>
                <a:cxn ang="0">
                  <a:pos x="T6" y="T7"/>
                </a:cxn>
                <a:cxn ang="0">
                  <a:pos x="T8" y="T9"/>
                </a:cxn>
              </a:cxnLst>
              <a:rect l="0" t="0" r="r" b="b"/>
              <a:pathLst>
                <a:path w="65" h="250">
                  <a:moveTo>
                    <a:pt x="33" y="0"/>
                  </a:moveTo>
                  <a:cubicBezTo>
                    <a:pt x="15" y="0"/>
                    <a:pt x="0" y="14"/>
                    <a:pt x="0" y="32"/>
                  </a:cubicBezTo>
                  <a:cubicBezTo>
                    <a:pt x="0" y="50"/>
                    <a:pt x="33" y="250"/>
                    <a:pt x="33" y="250"/>
                  </a:cubicBezTo>
                  <a:cubicBezTo>
                    <a:pt x="33" y="250"/>
                    <a:pt x="65" y="50"/>
                    <a:pt x="65" y="32"/>
                  </a:cubicBezTo>
                  <a:cubicBezTo>
                    <a:pt x="65" y="14"/>
                    <a:pt x="51" y="0"/>
                    <a:pt x="33" y="0"/>
                  </a:cubicBezTo>
                </a:path>
              </a:pathLst>
            </a:custGeom>
            <a:solidFill>
              <a:schemeClr val="accent5"/>
            </a:solidFill>
            <a:ln>
              <a:noFill/>
            </a:ln>
          </p:spPr>
          <p:txBody>
            <a:bodyPr anchor="ctr"/>
            <a:lstStyle/>
            <a:p>
              <a:pPr algn="ctr"/>
              <a:endParaRPr sz="2399">
                <a:cs typeface="+mn-ea"/>
                <a:sym typeface="+mn-lt"/>
              </a:endParaRPr>
            </a:p>
          </p:txBody>
        </p:sp>
        <p:grpSp>
          <p:nvGrpSpPr>
            <p:cNvPr id="24" name="Group 6">
              <a:extLst>
                <a:ext uri="{FF2B5EF4-FFF2-40B4-BE49-F238E27FC236}">
                  <a16:creationId xmlns:a16="http://schemas.microsoft.com/office/drawing/2014/main" xmlns="" id="{B6F52E6F-E213-42A0-AE06-6BE18E6D0BD1}"/>
                </a:ext>
              </a:extLst>
            </p:cNvPr>
            <p:cNvGrpSpPr/>
            <p:nvPr/>
          </p:nvGrpSpPr>
          <p:grpSpPr>
            <a:xfrm>
              <a:off x="3784479" y="941411"/>
              <a:ext cx="1760338" cy="2991111"/>
              <a:chOff x="4892675" y="1532964"/>
              <a:chExt cx="2490788" cy="4232276"/>
            </a:xfrm>
          </p:grpSpPr>
          <p:sp>
            <p:nvSpPr>
              <p:cNvPr id="25" name="îṥļîḑé-Rectangle 7">
                <a:extLst>
                  <a:ext uri="{FF2B5EF4-FFF2-40B4-BE49-F238E27FC236}">
                    <a16:creationId xmlns:a16="http://schemas.microsoft.com/office/drawing/2014/main" xmlns="" id="{FE4B3294-7CC7-4645-B178-41F7ED28AB1D}"/>
                  </a:ext>
                </a:extLst>
              </p:cNvPr>
              <p:cNvSpPr>
                <a:spLocks/>
              </p:cNvSpPr>
              <p:nvPr/>
            </p:nvSpPr>
            <p:spPr bwMode="auto">
              <a:xfrm>
                <a:off x="5783263" y="5054039"/>
                <a:ext cx="709613" cy="236538"/>
              </a:xfrm>
              <a:prstGeom prst="rect">
                <a:avLst/>
              </a:prstGeom>
              <a:solidFill>
                <a:schemeClr val="bg1">
                  <a:lumMod val="85000"/>
                </a:schemeClr>
              </a:solidFill>
              <a:ln>
                <a:noFill/>
              </a:ln>
            </p:spPr>
            <p:txBody>
              <a:bodyPr anchor="ctr"/>
              <a:lstStyle/>
              <a:p>
                <a:pPr algn="ctr"/>
                <a:endParaRPr sz="2399">
                  <a:cs typeface="+mn-ea"/>
                  <a:sym typeface="+mn-lt"/>
                </a:endParaRPr>
              </a:p>
            </p:txBody>
          </p:sp>
          <p:sp>
            <p:nvSpPr>
              <p:cNvPr id="26" name="îṥļîḑé-Rectangle 8">
                <a:extLst>
                  <a:ext uri="{FF2B5EF4-FFF2-40B4-BE49-F238E27FC236}">
                    <a16:creationId xmlns:a16="http://schemas.microsoft.com/office/drawing/2014/main" xmlns="" id="{6C4F09A9-D9E7-4855-9718-9F99F0A439D9}"/>
                  </a:ext>
                </a:extLst>
              </p:cNvPr>
              <p:cNvSpPr>
                <a:spLocks/>
              </p:cNvSpPr>
              <p:nvPr/>
            </p:nvSpPr>
            <p:spPr bwMode="auto">
              <a:xfrm>
                <a:off x="5783263" y="5054039"/>
                <a:ext cx="355600" cy="236538"/>
              </a:xfrm>
              <a:prstGeom prst="rect">
                <a:avLst/>
              </a:prstGeom>
              <a:solidFill>
                <a:schemeClr val="bg1">
                  <a:lumMod val="95000"/>
                </a:schemeClr>
              </a:solidFill>
              <a:ln>
                <a:noFill/>
              </a:ln>
            </p:spPr>
            <p:txBody>
              <a:bodyPr anchor="ctr"/>
              <a:lstStyle/>
              <a:p>
                <a:pPr algn="ctr"/>
                <a:endParaRPr sz="2399">
                  <a:cs typeface="+mn-ea"/>
                  <a:sym typeface="+mn-lt"/>
                </a:endParaRPr>
              </a:p>
            </p:txBody>
          </p:sp>
          <p:sp>
            <p:nvSpPr>
              <p:cNvPr id="27" name="îṥļîḑé-Freeform: Shape 9">
                <a:extLst>
                  <a:ext uri="{FF2B5EF4-FFF2-40B4-BE49-F238E27FC236}">
                    <a16:creationId xmlns:a16="http://schemas.microsoft.com/office/drawing/2014/main" xmlns="" id="{AD42D306-2C3A-4276-8F8B-B5581CCF3BCE}"/>
                  </a:ext>
                </a:extLst>
              </p:cNvPr>
              <p:cNvSpPr>
                <a:spLocks/>
              </p:cNvSpPr>
              <p:nvPr/>
            </p:nvSpPr>
            <p:spPr bwMode="auto">
              <a:xfrm>
                <a:off x="4892675" y="4066614"/>
                <a:ext cx="2490788" cy="1693863"/>
              </a:xfrm>
              <a:custGeom>
                <a:avLst/>
                <a:gdLst>
                  <a:gd name="T0" fmla="*/ 452 w 904"/>
                  <a:gd name="T1" fmla="*/ 329 h 616"/>
                  <a:gd name="T2" fmla="*/ 873 w 904"/>
                  <a:gd name="T3" fmla="*/ 616 h 616"/>
                  <a:gd name="T4" fmla="*/ 904 w 904"/>
                  <a:gd name="T5" fmla="*/ 452 h 616"/>
                  <a:gd name="T6" fmla="*/ 452 w 904"/>
                  <a:gd name="T7" fmla="*/ 0 h 616"/>
                  <a:gd name="T8" fmla="*/ 0 w 904"/>
                  <a:gd name="T9" fmla="*/ 452 h 616"/>
                  <a:gd name="T10" fmla="*/ 31 w 904"/>
                  <a:gd name="T11" fmla="*/ 616 h 616"/>
                  <a:gd name="T12" fmla="*/ 452 w 904"/>
                  <a:gd name="T13" fmla="*/ 329 h 616"/>
                </a:gdLst>
                <a:ahLst/>
                <a:cxnLst>
                  <a:cxn ang="0">
                    <a:pos x="T0" y="T1"/>
                  </a:cxn>
                  <a:cxn ang="0">
                    <a:pos x="T2" y="T3"/>
                  </a:cxn>
                  <a:cxn ang="0">
                    <a:pos x="T4" y="T5"/>
                  </a:cxn>
                  <a:cxn ang="0">
                    <a:pos x="T6" y="T7"/>
                  </a:cxn>
                  <a:cxn ang="0">
                    <a:pos x="T8" y="T9"/>
                  </a:cxn>
                  <a:cxn ang="0">
                    <a:pos x="T10" y="T11"/>
                  </a:cxn>
                  <a:cxn ang="0">
                    <a:pos x="T12" y="T13"/>
                  </a:cxn>
                </a:cxnLst>
                <a:rect l="0" t="0" r="r" b="b"/>
                <a:pathLst>
                  <a:path w="904" h="616">
                    <a:moveTo>
                      <a:pt x="452" y="329"/>
                    </a:moveTo>
                    <a:cubicBezTo>
                      <a:pt x="644" y="329"/>
                      <a:pt x="807" y="448"/>
                      <a:pt x="873" y="616"/>
                    </a:cubicBezTo>
                    <a:cubicBezTo>
                      <a:pt x="893" y="566"/>
                      <a:pt x="904" y="510"/>
                      <a:pt x="904" y="452"/>
                    </a:cubicBezTo>
                    <a:cubicBezTo>
                      <a:pt x="904" y="203"/>
                      <a:pt x="702" y="0"/>
                      <a:pt x="452" y="0"/>
                    </a:cubicBezTo>
                    <a:cubicBezTo>
                      <a:pt x="203" y="0"/>
                      <a:pt x="0" y="203"/>
                      <a:pt x="0" y="452"/>
                    </a:cubicBezTo>
                    <a:cubicBezTo>
                      <a:pt x="0" y="510"/>
                      <a:pt x="11" y="566"/>
                      <a:pt x="31" y="616"/>
                    </a:cubicBezTo>
                    <a:cubicBezTo>
                      <a:pt x="97" y="448"/>
                      <a:pt x="260" y="329"/>
                      <a:pt x="452" y="329"/>
                    </a:cubicBezTo>
                    <a:close/>
                  </a:path>
                </a:pathLst>
              </a:custGeom>
              <a:solidFill>
                <a:schemeClr val="accent5">
                  <a:lumMod val="60000"/>
                  <a:lumOff val="40000"/>
                </a:schemeClr>
              </a:solidFill>
              <a:ln>
                <a:noFill/>
              </a:ln>
            </p:spPr>
            <p:txBody>
              <a:bodyPr anchor="ctr"/>
              <a:lstStyle/>
              <a:p>
                <a:pPr algn="ctr"/>
                <a:endParaRPr sz="2399">
                  <a:cs typeface="+mn-ea"/>
                  <a:sym typeface="+mn-lt"/>
                </a:endParaRPr>
              </a:p>
            </p:txBody>
          </p:sp>
          <p:sp>
            <p:nvSpPr>
              <p:cNvPr id="28" name="îṥļîḑé-Freeform: Shape 10">
                <a:extLst>
                  <a:ext uri="{FF2B5EF4-FFF2-40B4-BE49-F238E27FC236}">
                    <a16:creationId xmlns:a16="http://schemas.microsoft.com/office/drawing/2014/main" xmlns="" id="{4468EC02-C2B0-4479-9D53-12159FB2C78E}"/>
                  </a:ext>
                </a:extLst>
              </p:cNvPr>
              <p:cNvSpPr>
                <a:spLocks/>
              </p:cNvSpPr>
              <p:nvPr/>
            </p:nvSpPr>
            <p:spPr bwMode="auto">
              <a:xfrm>
                <a:off x="6454775" y="4107889"/>
                <a:ext cx="928688" cy="1652588"/>
              </a:xfrm>
              <a:custGeom>
                <a:avLst/>
                <a:gdLst>
                  <a:gd name="T0" fmla="*/ 0 w 337"/>
                  <a:gd name="T1" fmla="*/ 0 h 601"/>
                  <a:gd name="T2" fmla="*/ 0 w 337"/>
                  <a:gd name="T3" fmla="*/ 329 h 601"/>
                  <a:gd name="T4" fmla="*/ 306 w 337"/>
                  <a:gd name="T5" fmla="*/ 601 h 601"/>
                  <a:gd name="T6" fmla="*/ 337 w 337"/>
                  <a:gd name="T7" fmla="*/ 437 h 601"/>
                  <a:gd name="T8" fmla="*/ 0 w 337"/>
                  <a:gd name="T9" fmla="*/ 0 h 601"/>
                </a:gdLst>
                <a:ahLst/>
                <a:cxnLst>
                  <a:cxn ang="0">
                    <a:pos x="T0" y="T1"/>
                  </a:cxn>
                  <a:cxn ang="0">
                    <a:pos x="T2" y="T3"/>
                  </a:cxn>
                  <a:cxn ang="0">
                    <a:pos x="T4" y="T5"/>
                  </a:cxn>
                  <a:cxn ang="0">
                    <a:pos x="T6" y="T7"/>
                  </a:cxn>
                  <a:cxn ang="0">
                    <a:pos x="T8" y="T9"/>
                  </a:cxn>
                </a:cxnLst>
                <a:rect l="0" t="0" r="r" b="b"/>
                <a:pathLst>
                  <a:path w="337" h="601">
                    <a:moveTo>
                      <a:pt x="0" y="0"/>
                    </a:moveTo>
                    <a:cubicBezTo>
                      <a:pt x="0" y="329"/>
                      <a:pt x="0" y="329"/>
                      <a:pt x="0" y="329"/>
                    </a:cubicBezTo>
                    <a:cubicBezTo>
                      <a:pt x="140" y="366"/>
                      <a:pt x="254" y="468"/>
                      <a:pt x="306" y="601"/>
                    </a:cubicBezTo>
                    <a:cubicBezTo>
                      <a:pt x="326" y="551"/>
                      <a:pt x="337" y="495"/>
                      <a:pt x="337" y="437"/>
                    </a:cubicBezTo>
                    <a:cubicBezTo>
                      <a:pt x="337" y="228"/>
                      <a:pt x="194" y="51"/>
                      <a:pt x="0" y="0"/>
                    </a:cubicBezTo>
                    <a:close/>
                  </a:path>
                </a:pathLst>
              </a:custGeom>
              <a:solidFill>
                <a:schemeClr val="accent5"/>
              </a:solidFill>
              <a:ln>
                <a:noFill/>
              </a:ln>
            </p:spPr>
            <p:txBody>
              <a:bodyPr anchor="ctr"/>
              <a:lstStyle/>
              <a:p>
                <a:pPr algn="ctr"/>
                <a:endParaRPr sz="2399">
                  <a:cs typeface="+mn-ea"/>
                  <a:sym typeface="+mn-lt"/>
                </a:endParaRPr>
              </a:p>
            </p:txBody>
          </p:sp>
          <p:sp>
            <p:nvSpPr>
              <p:cNvPr id="29" name="îṥļîḑé-Freeform: Shape 11">
                <a:extLst>
                  <a:ext uri="{FF2B5EF4-FFF2-40B4-BE49-F238E27FC236}">
                    <a16:creationId xmlns:a16="http://schemas.microsoft.com/office/drawing/2014/main" xmlns="" id="{8C1CF87B-8C5C-4020-97FE-C4BEDEF68E5A}"/>
                  </a:ext>
                </a:extLst>
              </p:cNvPr>
              <p:cNvSpPr>
                <a:spLocks/>
              </p:cNvSpPr>
              <p:nvPr/>
            </p:nvSpPr>
            <p:spPr bwMode="auto">
              <a:xfrm>
                <a:off x="5368925" y="1532964"/>
                <a:ext cx="1538288" cy="3667125"/>
              </a:xfrm>
              <a:custGeom>
                <a:avLst/>
                <a:gdLst>
                  <a:gd name="T0" fmla="*/ 279 w 558"/>
                  <a:gd name="T1" fmla="*/ 1309 h 1333"/>
                  <a:gd name="T2" fmla="*/ 438 w 558"/>
                  <a:gd name="T3" fmla="*/ 1333 h 1333"/>
                  <a:gd name="T4" fmla="*/ 558 w 558"/>
                  <a:gd name="T5" fmla="*/ 774 h 1333"/>
                  <a:gd name="T6" fmla="*/ 279 w 558"/>
                  <a:gd name="T7" fmla="*/ 0 h 1333"/>
                  <a:gd name="T8" fmla="*/ 0 w 558"/>
                  <a:gd name="T9" fmla="*/ 774 h 1333"/>
                  <a:gd name="T10" fmla="*/ 120 w 558"/>
                  <a:gd name="T11" fmla="*/ 1333 h 1333"/>
                  <a:gd name="T12" fmla="*/ 279 w 558"/>
                  <a:gd name="T13" fmla="*/ 1309 h 1333"/>
                </a:gdLst>
                <a:ahLst/>
                <a:cxnLst>
                  <a:cxn ang="0">
                    <a:pos x="T0" y="T1"/>
                  </a:cxn>
                  <a:cxn ang="0">
                    <a:pos x="T2" y="T3"/>
                  </a:cxn>
                  <a:cxn ang="0">
                    <a:pos x="T4" y="T5"/>
                  </a:cxn>
                  <a:cxn ang="0">
                    <a:pos x="T6" y="T7"/>
                  </a:cxn>
                  <a:cxn ang="0">
                    <a:pos x="T8" y="T9"/>
                  </a:cxn>
                  <a:cxn ang="0">
                    <a:pos x="T10" y="T11"/>
                  </a:cxn>
                  <a:cxn ang="0">
                    <a:pos x="T12" y="T13"/>
                  </a:cxn>
                </a:cxnLst>
                <a:rect l="0" t="0" r="r" b="b"/>
                <a:pathLst>
                  <a:path w="558" h="1333">
                    <a:moveTo>
                      <a:pt x="279" y="1309"/>
                    </a:moveTo>
                    <a:cubicBezTo>
                      <a:pt x="335" y="1309"/>
                      <a:pt x="388" y="1317"/>
                      <a:pt x="438" y="1333"/>
                    </a:cubicBezTo>
                    <a:cubicBezTo>
                      <a:pt x="513" y="1182"/>
                      <a:pt x="558" y="987"/>
                      <a:pt x="558" y="774"/>
                    </a:cubicBezTo>
                    <a:cubicBezTo>
                      <a:pt x="558" y="436"/>
                      <a:pt x="445" y="143"/>
                      <a:pt x="279" y="0"/>
                    </a:cubicBezTo>
                    <a:cubicBezTo>
                      <a:pt x="113" y="143"/>
                      <a:pt x="0" y="436"/>
                      <a:pt x="0" y="774"/>
                    </a:cubicBezTo>
                    <a:cubicBezTo>
                      <a:pt x="0" y="987"/>
                      <a:pt x="45" y="1182"/>
                      <a:pt x="120" y="1333"/>
                    </a:cubicBezTo>
                    <a:cubicBezTo>
                      <a:pt x="170" y="1317"/>
                      <a:pt x="223" y="1309"/>
                      <a:pt x="279" y="1309"/>
                    </a:cubicBezTo>
                    <a:close/>
                  </a:path>
                </a:pathLst>
              </a:custGeom>
              <a:solidFill>
                <a:schemeClr val="accent4">
                  <a:lumMod val="60000"/>
                  <a:lumOff val="40000"/>
                </a:schemeClr>
              </a:solidFill>
              <a:ln>
                <a:noFill/>
              </a:ln>
            </p:spPr>
            <p:txBody>
              <a:bodyPr anchor="ctr"/>
              <a:lstStyle/>
              <a:p>
                <a:pPr algn="ctr"/>
                <a:endParaRPr sz="2399">
                  <a:cs typeface="+mn-ea"/>
                  <a:sym typeface="+mn-lt"/>
                </a:endParaRPr>
              </a:p>
            </p:txBody>
          </p:sp>
          <p:sp>
            <p:nvSpPr>
              <p:cNvPr id="30" name="îṥļîḑé-Freeform: Shape 12">
                <a:extLst>
                  <a:ext uri="{FF2B5EF4-FFF2-40B4-BE49-F238E27FC236}">
                    <a16:creationId xmlns:a16="http://schemas.microsoft.com/office/drawing/2014/main" xmlns="" id="{5D1A28F1-DE3F-48F1-8339-E15B67FB0D6C}"/>
                  </a:ext>
                </a:extLst>
              </p:cNvPr>
              <p:cNvSpPr>
                <a:spLocks/>
              </p:cNvSpPr>
              <p:nvPr/>
            </p:nvSpPr>
            <p:spPr bwMode="auto">
              <a:xfrm>
                <a:off x="6132513" y="1532964"/>
                <a:ext cx="774700" cy="3667125"/>
              </a:xfrm>
              <a:custGeom>
                <a:avLst/>
                <a:gdLst>
                  <a:gd name="T0" fmla="*/ 2 w 281"/>
                  <a:gd name="T1" fmla="*/ 0 h 1333"/>
                  <a:gd name="T2" fmla="*/ 0 w 281"/>
                  <a:gd name="T3" fmla="*/ 1 h 1333"/>
                  <a:gd name="T4" fmla="*/ 0 w 281"/>
                  <a:gd name="T5" fmla="*/ 1309 h 1333"/>
                  <a:gd name="T6" fmla="*/ 2 w 281"/>
                  <a:gd name="T7" fmla="*/ 1309 h 1333"/>
                  <a:gd name="T8" fmla="*/ 161 w 281"/>
                  <a:gd name="T9" fmla="*/ 1333 h 1333"/>
                  <a:gd name="T10" fmla="*/ 281 w 281"/>
                  <a:gd name="T11" fmla="*/ 774 h 1333"/>
                  <a:gd name="T12" fmla="*/ 2 w 281"/>
                  <a:gd name="T13" fmla="*/ 0 h 1333"/>
                </a:gdLst>
                <a:ahLst/>
                <a:cxnLst>
                  <a:cxn ang="0">
                    <a:pos x="T0" y="T1"/>
                  </a:cxn>
                  <a:cxn ang="0">
                    <a:pos x="T2" y="T3"/>
                  </a:cxn>
                  <a:cxn ang="0">
                    <a:pos x="T4" y="T5"/>
                  </a:cxn>
                  <a:cxn ang="0">
                    <a:pos x="T6" y="T7"/>
                  </a:cxn>
                  <a:cxn ang="0">
                    <a:pos x="T8" y="T9"/>
                  </a:cxn>
                  <a:cxn ang="0">
                    <a:pos x="T10" y="T11"/>
                  </a:cxn>
                  <a:cxn ang="0">
                    <a:pos x="T12" y="T13"/>
                  </a:cxn>
                </a:cxnLst>
                <a:rect l="0" t="0" r="r" b="b"/>
                <a:pathLst>
                  <a:path w="281" h="1333">
                    <a:moveTo>
                      <a:pt x="2" y="0"/>
                    </a:moveTo>
                    <a:cubicBezTo>
                      <a:pt x="1" y="0"/>
                      <a:pt x="1" y="1"/>
                      <a:pt x="0" y="1"/>
                    </a:cubicBezTo>
                    <a:cubicBezTo>
                      <a:pt x="0" y="1309"/>
                      <a:pt x="0" y="1309"/>
                      <a:pt x="0" y="1309"/>
                    </a:cubicBezTo>
                    <a:cubicBezTo>
                      <a:pt x="1" y="1309"/>
                      <a:pt x="1" y="1309"/>
                      <a:pt x="2" y="1309"/>
                    </a:cubicBezTo>
                    <a:cubicBezTo>
                      <a:pt x="58" y="1309"/>
                      <a:pt x="111" y="1317"/>
                      <a:pt x="161" y="1333"/>
                    </a:cubicBezTo>
                    <a:cubicBezTo>
                      <a:pt x="236" y="1182"/>
                      <a:pt x="281" y="987"/>
                      <a:pt x="281" y="774"/>
                    </a:cubicBezTo>
                    <a:cubicBezTo>
                      <a:pt x="281" y="436"/>
                      <a:pt x="168" y="143"/>
                      <a:pt x="2" y="0"/>
                    </a:cubicBezTo>
                    <a:close/>
                  </a:path>
                </a:pathLst>
              </a:custGeom>
              <a:solidFill>
                <a:schemeClr val="accent4"/>
              </a:solidFill>
              <a:ln>
                <a:noFill/>
              </a:ln>
            </p:spPr>
            <p:txBody>
              <a:bodyPr anchor="ctr"/>
              <a:lstStyle/>
              <a:p>
                <a:pPr algn="ctr"/>
                <a:endParaRPr sz="2399">
                  <a:cs typeface="+mn-ea"/>
                  <a:sym typeface="+mn-lt"/>
                </a:endParaRPr>
              </a:p>
            </p:txBody>
          </p:sp>
          <p:sp>
            <p:nvSpPr>
              <p:cNvPr id="31" name="îṥļîḑé-Freeform: Shape 13">
                <a:extLst>
                  <a:ext uri="{FF2B5EF4-FFF2-40B4-BE49-F238E27FC236}">
                    <a16:creationId xmlns:a16="http://schemas.microsoft.com/office/drawing/2014/main" xmlns="" id="{82B99E44-1836-4519-A032-092E9D257E1B}"/>
                  </a:ext>
                </a:extLst>
              </p:cNvPr>
              <p:cNvSpPr>
                <a:spLocks/>
              </p:cNvSpPr>
              <p:nvPr/>
            </p:nvSpPr>
            <p:spPr bwMode="auto">
              <a:xfrm>
                <a:off x="5570538" y="1532964"/>
                <a:ext cx="1135063" cy="900113"/>
              </a:xfrm>
              <a:custGeom>
                <a:avLst/>
                <a:gdLst>
                  <a:gd name="T0" fmla="*/ 206 w 412"/>
                  <a:gd name="T1" fmla="*/ 320 h 327"/>
                  <a:gd name="T2" fmla="*/ 412 w 412"/>
                  <a:gd name="T3" fmla="*/ 327 h 327"/>
                  <a:gd name="T4" fmla="*/ 206 w 412"/>
                  <a:gd name="T5" fmla="*/ 0 h 327"/>
                  <a:gd name="T6" fmla="*/ 0 w 412"/>
                  <a:gd name="T7" fmla="*/ 327 h 327"/>
                  <a:gd name="T8" fmla="*/ 206 w 412"/>
                  <a:gd name="T9" fmla="*/ 320 h 327"/>
                </a:gdLst>
                <a:ahLst/>
                <a:cxnLst>
                  <a:cxn ang="0">
                    <a:pos x="T0" y="T1"/>
                  </a:cxn>
                  <a:cxn ang="0">
                    <a:pos x="T2" y="T3"/>
                  </a:cxn>
                  <a:cxn ang="0">
                    <a:pos x="T4" y="T5"/>
                  </a:cxn>
                  <a:cxn ang="0">
                    <a:pos x="T6" y="T7"/>
                  </a:cxn>
                  <a:cxn ang="0">
                    <a:pos x="T8" y="T9"/>
                  </a:cxn>
                </a:cxnLst>
                <a:rect l="0" t="0" r="r" b="b"/>
                <a:pathLst>
                  <a:path w="412" h="327">
                    <a:moveTo>
                      <a:pt x="206" y="320"/>
                    </a:moveTo>
                    <a:cubicBezTo>
                      <a:pt x="276" y="320"/>
                      <a:pt x="345" y="322"/>
                      <a:pt x="412" y="327"/>
                    </a:cubicBezTo>
                    <a:cubicBezTo>
                      <a:pt x="363" y="188"/>
                      <a:pt x="291" y="74"/>
                      <a:pt x="206" y="0"/>
                    </a:cubicBezTo>
                    <a:cubicBezTo>
                      <a:pt x="121" y="74"/>
                      <a:pt x="49" y="188"/>
                      <a:pt x="0" y="327"/>
                    </a:cubicBezTo>
                    <a:cubicBezTo>
                      <a:pt x="67" y="322"/>
                      <a:pt x="136" y="320"/>
                      <a:pt x="206" y="320"/>
                    </a:cubicBezTo>
                    <a:close/>
                  </a:path>
                </a:pathLst>
              </a:custGeom>
              <a:solidFill>
                <a:schemeClr val="accent2">
                  <a:lumMod val="60000"/>
                  <a:lumOff val="40000"/>
                </a:schemeClr>
              </a:solidFill>
              <a:ln>
                <a:noFill/>
              </a:ln>
            </p:spPr>
            <p:txBody>
              <a:bodyPr anchor="ctr"/>
              <a:lstStyle/>
              <a:p>
                <a:pPr algn="ctr"/>
                <a:endParaRPr sz="2399">
                  <a:cs typeface="+mn-ea"/>
                  <a:sym typeface="+mn-lt"/>
                </a:endParaRPr>
              </a:p>
            </p:txBody>
          </p:sp>
          <p:sp>
            <p:nvSpPr>
              <p:cNvPr id="32" name="îṥļîḑé-Freeform: Shape 14">
                <a:extLst>
                  <a:ext uri="{FF2B5EF4-FFF2-40B4-BE49-F238E27FC236}">
                    <a16:creationId xmlns:a16="http://schemas.microsoft.com/office/drawing/2014/main" xmlns="" id="{92E25772-6568-4295-B23B-95A838D16001}"/>
                  </a:ext>
                </a:extLst>
              </p:cNvPr>
              <p:cNvSpPr>
                <a:spLocks/>
              </p:cNvSpPr>
              <p:nvPr/>
            </p:nvSpPr>
            <p:spPr bwMode="auto">
              <a:xfrm>
                <a:off x="6132513" y="1532964"/>
                <a:ext cx="573088" cy="900113"/>
              </a:xfrm>
              <a:custGeom>
                <a:avLst/>
                <a:gdLst>
                  <a:gd name="T0" fmla="*/ 0 w 208"/>
                  <a:gd name="T1" fmla="*/ 1 h 327"/>
                  <a:gd name="T2" fmla="*/ 0 w 208"/>
                  <a:gd name="T3" fmla="*/ 320 h 327"/>
                  <a:gd name="T4" fmla="*/ 2 w 208"/>
                  <a:gd name="T5" fmla="*/ 320 h 327"/>
                  <a:gd name="T6" fmla="*/ 208 w 208"/>
                  <a:gd name="T7" fmla="*/ 327 h 327"/>
                  <a:gd name="T8" fmla="*/ 2 w 208"/>
                  <a:gd name="T9" fmla="*/ 0 h 327"/>
                  <a:gd name="T10" fmla="*/ 0 w 208"/>
                  <a:gd name="T11" fmla="*/ 1 h 327"/>
                </a:gdLst>
                <a:ahLst/>
                <a:cxnLst>
                  <a:cxn ang="0">
                    <a:pos x="T0" y="T1"/>
                  </a:cxn>
                  <a:cxn ang="0">
                    <a:pos x="T2" y="T3"/>
                  </a:cxn>
                  <a:cxn ang="0">
                    <a:pos x="T4" y="T5"/>
                  </a:cxn>
                  <a:cxn ang="0">
                    <a:pos x="T6" y="T7"/>
                  </a:cxn>
                  <a:cxn ang="0">
                    <a:pos x="T8" y="T9"/>
                  </a:cxn>
                  <a:cxn ang="0">
                    <a:pos x="T10" y="T11"/>
                  </a:cxn>
                </a:cxnLst>
                <a:rect l="0" t="0" r="r" b="b"/>
                <a:pathLst>
                  <a:path w="208" h="327">
                    <a:moveTo>
                      <a:pt x="0" y="1"/>
                    </a:moveTo>
                    <a:cubicBezTo>
                      <a:pt x="0" y="320"/>
                      <a:pt x="0" y="320"/>
                      <a:pt x="0" y="320"/>
                    </a:cubicBezTo>
                    <a:cubicBezTo>
                      <a:pt x="1" y="320"/>
                      <a:pt x="1" y="320"/>
                      <a:pt x="2" y="320"/>
                    </a:cubicBezTo>
                    <a:cubicBezTo>
                      <a:pt x="72" y="320"/>
                      <a:pt x="141" y="322"/>
                      <a:pt x="208" y="327"/>
                    </a:cubicBezTo>
                    <a:cubicBezTo>
                      <a:pt x="159" y="188"/>
                      <a:pt x="87" y="74"/>
                      <a:pt x="2" y="0"/>
                    </a:cubicBezTo>
                    <a:cubicBezTo>
                      <a:pt x="1" y="0"/>
                      <a:pt x="1" y="1"/>
                      <a:pt x="0" y="1"/>
                    </a:cubicBezTo>
                    <a:close/>
                  </a:path>
                </a:pathLst>
              </a:custGeom>
              <a:solidFill>
                <a:schemeClr val="accent2"/>
              </a:solidFill>
              <a:ln>
                <a:noFill/>
              </a:ln>
            </p:spPr>
            <p:txBody>
              <a:bodyPr anchor="ctr"/>
              <a:lstStyle/>
              <a:p>
                <a:pPr algn="ctr"/>
                <a:endParaRPr sz="2399">
                  <a:cs typeface="+mn-ea"/>
                  <a:sym typeface="+mn-lt"/>
                </a:endParaRPr>
              </a:p>
            </p:txBody>
          </p:sp>
          <p:sp>
            <p:nvSpPr>
              <p:cNvPr id="33" name="îṥļîḑé-Freeform: Shape 15">
                <a:extLst>
                  <a:ext uri="{FF2B5EF4-FFF2-40B4-BE49-F238E27FC236}">
                    <a16:creationId xmlns:a16="http://schemas.microsoft.com/office/drawing/2014/main" xmlns="" id="{8CE72536-6F9E-4058-933A-C194A42C575A}"/>
                  </a:ext>
                </a:extLst>
              </p:cNvPr>
              <p:cNvSpPr>
                <a:spLocks/>
              </p:cNvSpPr>
              <p:nvPr/>
            </p:nvSpPr>
            <p:spPr bwMode="auto">
              <a:xfrm>
                <a:off x="5972175" y="3992002"/>
                <a:ext cx="331788" cy="1773238"/>
              </a:xfrm>
              <a:custGeom>
                <a:avLst/>
                <a:gdLst>
                  <a:gd name="T0" fmla="*/ 60 w 120"/>
                  <a:gd name="T1" fmla="*/ 0 h 645"/>
                  <a:gd name="T2" fmla="*/ 0 w 120"/>
                  <a:gd name="T3" fmla="*/ 322 h 645"/>
                  <a:gd name="T4" fmla="*/ 60 w 120"/>
                  <a:gd name="T5" fmla="*/ 645 h 645"/>
                  <a:gd name="T6" fmla="*/ 120 w 120"/>
                  <a:gd name="T7" fmla="*/ 322 h 645"/>
                  <a:gd name="T8" fmla="*/ 60 w 120"/>
                  <a:gd name="T9" fmla="*/ 0 h 645"/>
                </a:gdLst>
                <a:ahLst/>
                <a:cxnLst>
                  <a:cxn ang="0">
                    <a:pos x="T0" y="T1"/>
                  </a:cxn>
                  <a:cxn ang="0">
                    <a:pos x="T2" y="T3"/>
                  </a:cxn>
                  <a:cxn ang="0">
                    <a:pos x="T4" y="T5"/>
                  </a:cxn>
                  <a:cxn ang="0">
                    <a:pos x="T6" y="T7"/>
                  </a:cxn>
                  <a:cxn ang="0">
                    <a:pos x="T8" y="T9"/>
                  </a:cxn>
                </a:cxnLst>
                <a:rect l="0" t="0" r="r" b="b"/>
                <a:pathLst>
                  <a:path w="120" h="645">
                    <a:moveTo>
                      <a:pt x="60" y="0"/>
                    </a:moveTo>
                    <a:cubicBezTo>
                      <a:pt x="24" y="60"/>
                      <a:pt x="0" y="182"/>
                      <a:pt x="0" y="322"/>
                    </a:cubicBezTo>
                    <a:cubicBezTo>
                      <a:pt x="0" y="463"/>
                      <a:pt x="24" y="585"/>
                      <a:pt x="60" y="645"/>
                    </a:cubicBezTo>
                    <a:cubicBezTo>
                      <a:pt x="96" y="585"/>
                      <a:pt x="120" y="463"/>
                      <a:pt x="120" y="322"/>
                    </a:cubicBezTo>
                    <a:cubicBezTo>
                      <a:pt x="120" y="182"/>
                      <a:pt x="96" y="60"/>
                      <a:pt x="60" y="0"/>
                    </a:cubicBezTo>
                    <a:close/>
                  </a:path>
                </a:pathLst>
              </a:custGeom>
              <a:solidFill>
                <a:schemeClr val="accent5">
                  <a:lumMod val="60000"/>
                  <a:lumOff val="40000"/>
                </a:schemeClr>
              </a:solidFill>
              <a:ln>
                <a:noFill/>
              </a:ln>
            </p:spPr>
            <p:txBody>
              <a:bodyPr anchor="ctr"/>
              <a:lstStyle/>
              <a:p>
                <a:pPr algn="ctr"/>
                <a:endParaRPr sz="2399">
                  <a:cs typeface="+mn-ea"/>
                  <a:sym typeface="+mn-lt"/>
                </a:endParaRPr>
              </a:p>
            </p:txBody>
          </p:sp>
          <p:sp>
            <p:nvSpPr>
              <p:cNvPr id="34" name="îṥļîḑé-Freeform: Shape 16">
                <a:extLst>
                  <a:ext uri="{FF2B5EF4-FFF2-40B4-BE49-F238E27FC236}">
                    <a16:creationId xmlns:a16="http://schemas.microsoft.com/office/drawing/2014/main" xmlns="" id="{CF809F70-FC16-491B-B3F9-95BE659E059E}"/>
                  </a:ext>
                </a:extLst>
              </p:cNvPr>
              <p:cNvSpPr>
                <a:spLocks/>
              </p:cNvSpPr>
              <p:nvPr/>
            </p:nvSpPr>
            <p:spPr bwMode="auto">
              <a:xfrm>
                <a:off x="6132513" y="3992002"/>
                <a:ext cx="171450" cy="1773238"/>
              </a:xfrm>
              <a:custGeom>
                <a:avLst/>
                <a:gdLst>
                  <a:gd name="T0" fmla="*/ 0 w 62"/>
                  <a:gd name="T1" fmla="*/ 3 h 645"/>
                  <a:gd name="T2" fmla="*/ 0 w 62"/>
                  <a:gd name="T3" fmla="*/ 642 h 645"/>
                  <a:gd name="T4" fmla="*/ 2 w 62"/>
                  <a:gd name="T5" fmla="*/ 645 h 645"/>
                  <a:gd name="T6" fmla="*/ 62 w 62"/>
                  <a:gd name="T7" fmla="*/ 322 h 645"/>
                  <a:gd name="T8" fmla="*/ 2 w 62"/>
                  <a:gd name="T9" fmla="*/ 0 h 645"/>
                  <a:gd name="T10" fmla="*/ 0 w 62"/>
                  <a:gd name="T11" fmla="*/ 3 h 645"/>
                </a:gdLst>
                <a:ahLst/>
                <a:cxnLst>
                  <a:cxn ang="0">
                    <a:pos x="T0" y="T1"/>
                  </a:cxn>
                  <a:cxn ang="0">
                    <a:pos x="T2" y="T3"/>
                  </a:cxn>
                  <a:cxn ang="0">
                    <a:pos x="T4" y="T5"/>
                  </a:cxn>
                  <a:cxn ang="0">
                    <a:pos x="T6" y="T7"/>
                  </a:cxn>
                  <a:cxn ang="0">
                    <a:pos x="T8" y="T9"/>
                  </a:cxn>
                  <a:cxn ang="0">
                    <a:pos x="T10" y="T11"/>
                  </a:cxn>
                </a:cxnLst>
                <a:rect l="0" t="0" r="r" b="b"/>
                <a:pathLst>
                  <a:path w="62" h="645">
                    <a:moveTo>
                      <a:pt x="0" y="3"/>
                    </a:moveTo>
                    <a:cubicBezTo>
                      <a:pt x="0" y="642"/>
                      <a:pt x="0" y="642"/>
                      <a:pt x="0" y="642"/>
                    </a:cubicBezTo>
                    <a:cubicBezTo>
                      <a:pt x="1" y="643"/>
                      <a:pt x="1" y="644"/>
                      <a:pt x="2" y="645"/>
                    </a:cubicBezTo>
                    <a:cubicBezTo>
                      <a:pt x="38" y="585"/>
                      <a:pt x="62" y="463"/>
                      <a:pt x="62" y="322"/>
                    </a:cubicBezTo>
                    <a:cubicBezTo>
                      <a:pt x="62" y="182"/>
                      <a:pt x="38" y="60"/>
                      <a:pt x="2" y="0"/>
                    </a:cubicBezTo>
                    <a:cubicBezTo>
                      <a:pt x="1" y="1"/>
                      <a:pt x="1" y="2"/>
                      <a:pt x="0" y="3"/>
                    </a:cubicBezTo>
                    <a:close/>
                  </a:path>
                </a:pathLst>
              </a:custGeom>
              <a:solidFill>
                <a:schemeClr val="accent5"/>
              </a:solidFill>
              <a:ln>
                <a:noFill/>
              </a:ln>
            </p:spPr>
            <p:txBody>
              <a:bodyPr anchor="ctr"/>
              <a:lstStyle/>
              <a:p>
                <a:pPr algn="ctr"/>
                <a:endParaRPr sz="2399">
                  <a:cs typeface="+mn-ea"/>
                  <a:sym typeface="+mn-lt"/>
                </a:endParaRPr>
              </a:p>
            </p:txBody>
          </p:sp>
        </p:grpSp>
      </p:grpSp>
      <p:sp>
        <p:nvSpPr>
          <p:cNvPr id="40" name="Oval 39">
            <a:extLst>
              <a:ext uri="{FF2B5EF4-FFF2-40B4-BE49-F238E27FC236}">
                <a16:creationId xmlns:a16="http://schemas.microsoft.com/office/drawing/2014/main" xmlns="" id="{3542FA30-417E-4143-81E4-A6191FDB7A77}"/>
              </a:ext>
            </a:extLst>
          </p:cNvPr>
          <p:cNvSpPr/>
          <p:nvPr/>
        </p:nvSpPr>
        <p:spPr>
          <a:xfrm>
            <a:off x="1069617" y="2064816"/>
            <a:ext cx="1508385" cy="14356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000" b="1">
                <a:solidFill>
                  <a:srgbClr val="FF0000"/>
                </a:solidFill>
                <a:latin typeface="Times New Roman" panose="02020603050405020304" pitchFamily="18" charset="0"/>
                <a:cs typeface="Times New Roman" panose="02020603050405020304" pitchFamily="18" charset="0"/>
              </a:rPr>
              <a:t>Nghệ thuật</a:t>
            </a:r>
            <a:endParaRPr lang="en-SG" sz="3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500"/>
                                        <p:tgtEl>
                                          <p:spTgt spid="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12" grpId="0" animBg="1"/>
      <p:bldP spid="13" grpId="0"/>
      <p:bldP spid="14" grpId="0" animBg="1"/>
      <p:bldP spid="15" grpId="0" animBg="1"/>
      <p:bldP spid="16" grpId="0"/>
      <p:bldP spid="19" grpId="0"/>
      <p:bldP spid="4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xmlns="" id="{15B9DF40-9C05-4158-8A97-97733819B50B}"/>
              </a:ext>
            </a:extLst>
          </p:cNvPr>
          <p:cNvGrpSpPr/>
          <p:nvPr/>
        </p:nvGrpSpPr>
        <p:grpSpPr>
          <a:xfrm>
            <a:off x="231562" y="1898327"/>
            <a:ext cx="4010829" cy="3503013"/>
            <a:chOff x="4112263" y="2244574"/>
            <a:chExt cx="3967474" cy="3413276"/>
          </a:xfrm>
        </p:grpSpPr>
        <p:sp>
          <p:nvSpPr>
            <p:cNvPr id="4" name="Freeform: Shape 3">
              <a:extLst>
                <a:ext uri="{FF2B5EF4-FFF2-40B4-BE49-F238E27FC236}">
                  <a16:creationId xmlns:a16="http://schemas.microsoft.com/office/drawing/2014/main" xmlns="" id="{ECB82FA3-42A7-4EAD-A742-CCCEF73B0156}"/>
                </a:ext>
              </a:extLst>
            </p:cNvPr>
            <p:cNvSpPr/>
            <p:nvPr/>
          </p:nvSpPr>
          <p:spPr>
            <a:xfrm>
              <a:off x="4112263" y="2244574"/>
              <a:ext cx="3967474" cy="3413276"/>
            </a:xfrm>
            <a:custGeom>
              <a:avLst/>
              <a:gdLst>
                <a:gd name="connsiteX0" fmla="*/ 2442609 w 7974242"/>
                <a:gd name="connsiteY0" fmla="*/ 806 h 6860358"/>
                <a:gd name="connsiteX1" fmla="*/ 2546567 w 7974242"/>
                <a:gd name="connsiteY1" fmla="*/ 11282 h 6860358"/>
                <a:gd name="connsiteX2" fmla="*/ 2975292 w 7974242"/>
                <a:gd name="connsiteY2" fmla="*/ 91870 h 6860358"/>
                <a:gd name="connsiteX3" fmla="*/ 4012454 w 7974242"/>
                <a:gd name="connsiteY3" fmla="*/ 663236 h 6860358"/>
                <a:gd name="connsiteX4" fmla="*/ 4843312 w 7974242"/>
                <a:gd name="connsiteY4" fmla="*/ 1511017 h 6860358"/>
                <a:gd name="connsiteX5" fmla="*/ 5477536 w 7974242"/>
                <a:gd name="connsiteY5" fmla="*/ 2216158 h 6860358"/>
                <a:gd name="connsiteX6" fmla="*/ 6245535 w 7974242"/>
                <a:gd name="connsiteY6" fmla="*/ 2725471 h 6860358"/>
                <a:gd name="connsiteX7" fmla="*/ 6636385 w 7974242"/>
                <a:gd name="connsiteY7" fmla="*/ 2841517 h 6860358"/>
                <a:gd name="connsiteX8" fmla="*/ 7292367 w 7974242"/>
                <a:gd name="connsiteY8" fmla="*/ 3103426 h 6860358"/>
                <a:gd name="connsiteX9" fmla="*/ 7847615 w 7974242"/>
                <a:gd name="connsiteY9" fmla="*/ 3695745 h 6860358"/>
                <a:gd name="connsiteX10" fmla="*/ 7956409 w 7974242"/>
                <a:gd name="connsiteY10" fmla="*/ 4088206 h 6860358"/>
                <a:gd name="connsiteX11" fmla="*/ 7957215 w 7974242"/>
                <a:gd name="connsiteY11" fmla="*/ 4777230 h 6860358"/>
                <a:gd name="connsiteX12" fmla="*/ 7835527 w 7974242"/>
                <a:gd name="connsiteY12" fmla="*/ 5369548 h 6860358"/>
                <a:gd name="connsiteX13" fmla="*/ 7272221 w 7974242"/>
                <a:gd name="connsiteY13" fmla="*/ 6124654 h 6860358"/>
                <a:gd name="connsiteX14" fmla="*/ 6616238 w 7974242"/>
                <a:gd name="connsiteY14" fmla="*/ 6467956 h 6860358"/>
                <a:gd name="connsiteX15" fmla="*/ 5683840 w 7974242"/>
                <a:gd name="connsiteY15" fmla="*/ 6745178 h 6860358"/>
                <a:gd name="connsiteX16" fmla="*/ 5134233 w 7974242"/>
                <a:gd name="connsiteY16" fmla="*/ 6837853 h 6860358"/>
                <a:gd name="connsiteX17" fmla="*/ 4506456 w 7974242"/>
                <a:gd name="connsiteY17" fmla="*/ 6853971 h 6860358"/>
                <a:gd name="connsiteX18" fmla="*/ 3208190 w 7974242"/>
                <a:gd name="connsiteY18" fmla="*/ 6517115 h 6860358"/>
                <a:gd name="connsiteX19" fmla="*/ 2314475 w 7974242"/>
                <a:gd name="connsiteY19" fmla="*/ 5944943 h 6860358"/>
                <a:gd name="connsiteX20" fmla="*/ 1530358 w 7974242"/>
                <a:gd name="connsiteY20" fmla="*/ 5194673 h 6860358"/>
                <a:gd name="connsiteX21" fmla="*/ 1277313 w 7974242"/>
                <a:gd name="connsiteY21" fmla="*/ 4856205 h 6860358"/>
                <a:gd name="connsiteX22" fmla="*/ 656789 w 7974242"/>
                <a:gd name="connsiteY22" fmla="*/ 3887543 h 6860358"/>
                <a:gd name="connsiteX23" fmla="*/ 165204 w 7974242"/>
                <a:gd name="connsiteY23" fmla="*/ 2798000 h 6860358"/>
                <a:gd name="connsiteX24" fmla="*/ 32235 w 7974242"/>
                <a:gd name="connsiteY24" fmla="*/ 2258063 h 6860358"/>
                <a:gd name="connsiteX25" fmla="*/ 5641 w 7974242"/>
                <a:gd name="connsiteY25" fmla="*/ 2005018 h 6860358"/>
                <a:gd name="connsiteX26" fmla="*/ 0 w 7974242"/>
                <a:gd name="connsiteY26" fmla="*/ 1975201 h 6860358"/>
                <a:gd name="connsiteX27" fmla="*/ 0 w 7974242"/>
                <a:gd name="connsiteY27" fmla="*/ 1756809 h 6860358"/>
                <a:gd name="connsiteX28" fmla="*/ 4835 w 7974242"/>
                <a:gd name="connsiteY28" fmla="*/ 1667356 h 6860358"/>
                <a:gd name="connsiteX29" fmla="*/ 251433 w 7974242"/>
                <a:gd name="connsiteY29" fmla="*/ 938039 h 6860358"/>
                <a:gd name="connsiteX30" fmla="*/ 414220 w 7974242"/>
                <a:gd name="connsiteY30" fmla="*/ 734153 h 6860358"/>
                <a:gd name="connsiteX31" fmla="*/ 1019432 w 7974242"/>
                <a:gd name="connsiteY31" fmla="*/ 303815 h 6860358"/>
                <a:gd name="connsiteX32" fmla="*/ 1764867 w 7974242"/>
                <a:gd name="connsiteY32" fmla="*/ 53994 h 6860358"/>
                <a:gd name="connsiteX33" fmla="*/ 2196817 w 7974242"/>
                <a:gd name="connsiteY33" fmla="*/ 3224 h 6860358"/>
                <a:gd name="connsiteX34" fmla="*/ 2211322 w 7974242"/>
                <a:gd name="connsiteY34" fmla="*/ 0 h 6860358"/>
                <a:gd name="connsiteX35" fmla="*/ 2442609 w 7974242"/>
                <a:gd name="connsiteY35" fmla="*/ 806 h 686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74242" h="6860358">
                  <a:moveTo>
                    <a:pt x="2442609" y="806"/>
                  </a:moveTo>
                  <a:cubicBezTo>
                    <a:pt x="2476455" y="11282"/>
                    <a:pt x="2511914" y="8059"/>
                    <a:pt x="2546567" y="11282"/>
                  </a:cubicBezTo>
                  <a:cubicBezTo>
                    <a:pt x="2692430" y="23370"/>
                    <a:pt x="2835070" y="51576"/>
                    <a:pt x="2975292" y="91870"/>
                  </a:cubicBezTo>
                  <a:cubicBezTo>
                    <a:pt x="3364530" y="203081"/>
                    <a:pt x="3702192" y="407773"/>
                    <a:pt x="4012454" y="663236"/>
                  </a:cubicBezTo>
                  <a:cubicBezTo>
                    <a:pt x="4320298" y="916280"/>
                    <a:pt x="4587043" y="1208813"/>
                    <a:pt x="4843312" y="1511017"/>
                  </a:cubicBezTo>
                  <a:cubicBezTo>
                    <a:pt x="5048004" y="1751973"/>
                    <a:pt x="5247055" y="1997765"/>
                    <a:pt x="5477536" y="2216158"/>
                  </a:cubicBezTo>
                  <a:cubicBezTo>
                    <a:pt x="5703987" y="2430521"/>
                    <a:pt x="5951390" y="2612648"/>
                    <a:pt x="6245535" y="2725471"/>
                  </a:cubicBezTo>
                  <a:cubicBezTo>
                    <a:pt x="6372863" y="2773823"/>
                    <a:pt x="6505833" y="2802835"/>
                    <a:pt x="6636385" y="2841517"/>
                  </a:cubicBezTo>
                  <a:cubicBezTo>
                    <a:pt x="6863642" y="2908405"/>
                    <a:pt x="7086063" y="2984963"/>
                    <a:pt x="7292367" y="3103426"/>
                  </a:cubicBezTo>
                  <a:cubicBezTo>
                    <a:pt x="7538159" y="3244455"/>
                    <a:pt x="7730763" y="3433835"/>
                    <a:pt x="7847615" y="3695745"/>
                  </a:cubicBezTo>
                  <a:cubicBezTo>
                    <a:pt x="7903221" y="3820656"/>
                    <a:pt x="7937873" y="3952819"/>
                    <a:pt x="7956409" y="4088206"/>
                  </a:cubicBezTo>
                  <a:cubicBezTo>
                    <a:pt x="7987838" y="4317881"/>
                    <a:pt x="7970914" y="4547555"/>
                    <a:pt x="7957215" y="4777230"/>
                  </a:cubicBezTo>
                  <a:cubicBezTo>
                    <a:pt x="7944320" y="4980310"/>
                    <a:pt x="7904833" y="5178556"/>
                    <a:pt x="7835527" y="5369548"/>
                  </a:cubicBezTo>
                  <a:cubicBezTo>
                    <a:pt x="7723511" y="5677393"/>
                    <a:pt x="7534936" y="5928826"/>
                    <a:pt x="7272221" y="6124654"/>
                  </a:cubicBezTo>
                  <a:cubicBezTo>
                    <a:pt x="7071557" y="6273741"/>
                    <a:pt x="6849136" y="6381728"/>
                    <a:pt x="6616238" y="6467956"/>
                  </a:cubicBezTo>
                  <a:cubicBezTo>
                    <a:pt x="6311617" y="6581585"/>
                    <a:pt x="5998937" y="6669425"/>
                    <a:pt x="5683840" y="6745178"/>
                  </a:cubicBezTo>
                  <a:cubicBezTo>
                    <a:pt x="5503324" y="6788695"/>
                    <a:pt x="5319584" y="6818512"/>
                    <a:pt x="5134233" y="6837853"/>
                  </a:cubicBezTo>
                  <a:cubicBezTo>
                    <a:pt x="4925511" y="6859612"/>
                    <a:pt x="4715984" y="6866865"/>
                    <a:pt x="4506456" y="6853971"/>
                  </a:cubicBezTo>
                  <a:cubicBezTo>
                    <a:pt x="4051942" y="6825765"/>
                    <a:pt x="3619187" y="6712943"/>
                    <a:pt x="3208190" y="6517115"/>
                  </a:cubicBezTo>
                  <a:cubicBezTo>
                    <a:pt x="2886646" y="6363999"/>
                    <a:pt x="2590890" y="6168977"/>
                    <a:pt x="2314475" y="5944943"/>
                  </a:cubicBezTo>
                  <a:cubicBezTo>
                    <a:pt x="2032418" y="5716881"/>
                    <a:pt x="1772120" y="5465448"/>
                    <a:pt x="1530358" y="5194673"/>
                  </a:cubicBezTo>
                  <a:cubicBezTo>
                    <a:pt x="1436876" y="5089909"/>
                    <a:pt x="1359512" y="4970640"/>
                    <a:pt x="1277313" y="4856205"/>
                  </a:cubicBezTo>
                  <a:cubicBezTo>
                    <a:pt x="1054085" y="4544332"/>
                    <a:pt x="844558" y="4222788"/>
                    <a:pt x="656789" y="3887543"/>
                  </a:cubicBezTo>
                  <a:cubicBezTo>
                    <a:pt x="460961" y="3538599"/>
                    <a:pt x="290921" y="3178373"/>
                    <a:pt x="165204" y="2798000"/>
                  </a:cubicBezTo>
                  <a:cubicBezTo>
                    <a:pt x="107181" y="2621513"/>
                    <a:pt x="62052" y="2441803"/>
                    <a:pt x="32235" y="2258063"/>
                  </a:cubicBezTo>
                  <a:cubicBezTo>
                    <a:pt x="18535" y="2174252"/>
                    <a:pt x="8059" y="2090441"/>
                    <a:pt x="5641" y="2005018"/>
                  </a:cubicBezTo>
                  <a:cubicBezTo>
                    <a:pt x="5641" y="1994542"/>
                    <a:pt x="7253" y="1984065"/>
                    <a:pt x="0" y="1975201"/>
                  </a:cubicBezTo>
                  <a:cubicBezTo>
                    <a:pt x="0" y="1902672"/>
                    <a:pt x="0" y="1830143"/>
                    <a:pt x="0" y="1756809"/>
                  </a:cubicBezTo>
                  <a:cubicBezTo>
                    <a:pt x="8865" y="1727797"/>
                    <a:pt x="3224" y="1697174"/>
                    <a:pt x="4835" y="1667356"/>
                  </a:cubicBezTo>
                  <a:cubicBezTo>
                    <a:pt x="20953" y="1402223"/>
                    <a:pt x="108793" y="1160461"/>
                    <a:pt x="251433" y="938039"/>
                  </a:cubicBezTo>
                  <a:cubicBezTo>
                    <a:pt x="298980" y="864704"/>
                    <a:pt x="354585" y="797817"/>
                    <a:pt x="414220" y="734153"/>
                  </a:cubicBezTo>
                  <a:cubicBezTo>
                    <a:pt x="586677" y="549607"/>
                    <a:pt x="792981" y="411802"/>
                    <a:pt x="1019432" y="303815"/>
                  </a:cubicBezTo>
                  <a:cubicBezTo>
                    <a:pt x="1257166" y="190187"/>
                    <a:pt x="1506987" y="109599"/>
                    <a:pt x="1764867" y="53994"/>
                  </a:cubicBezTo>
                  <a:cubicBezTo>
                    <a:pt x="1907507" y="23370"/>
                    <a:pt x="2050147" y="1612"/>
                    <a:pt x="2196817" y="3224"/>
                  </a:cubicBezTo>
                  <a:cubicBezTo>
                    <a:pt x="2201652" y="3224"/>
                    <a:pt x="2207293" y="4029"/>
                    <a:pt x="2211322" y="0"/>
                  </a:cubicBezTo>
                  <a:cubicBezTo>
                    <a:pt x="2289492" y="806"/>
                    <a:pt x="2366051" y="806"/>
                    <a:pt x="2442609" y="806"/>
                  </a:cubicBezTo>
                  <a:close/>
                </a:path>
              </a:pathLst>
            </a:custGeom>
            <a:solidFill>
              <a:schemeClr val="accent1">
                <a:lumMod val="50000"/>
              </a:schemeClr>
            </a:solidFill>
            <a:ln w="8053"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1E96EE80-67E5-4018-93DB-8867A521A467}"/>
                </a:ext>
              </a:extLst>
            </p:cNvPr>
            <p:cNvSpPr/>
            <p:nvPr/>
          </p:nvSpPr>
          <p:spPr>
            <a:xfrm>
              <a:off x="4142661" y="2275013"/>
              <a:ext cx="3906718" cy="3352573"/>
            </a:xfrm>
            <a:custGeom>
              <a:avLst/>
              <a:gdLst>
                <a:gd name="connsiteX0" fmla="*/ 4690344 w 7852128"/>
                <a:gd name="connsiteY0" fmla="*/ 6737991 h 6738351"/>
                <a:gd name="connsiteX1" fmla="*/ 3007676 w 7852128"/>
                <a:gd name="connsiteY1" fmla="*/ 6316518 h 6738351"/>
                <a:gd name="connsiteX2" fmla="*/ 2196965 w 7852128"/>
                <a:gd name="connsiteY2" fmla="*/ 5757240 h 6738351"/>
                <a:gd name="connsiteX3" fmla="*/ 1515195 w 7852128"/>
                <a:gd name="connsiteY3" fmla="*/ 5092393 h 6738351"/>
                <a:gd name="connsiteX4" fmla="*/ 1250867 w 7852128"/>
                <a:gd name="connsiteY4" fmla="*/ 4737808 h 6738351"/>
                <a:gd name="connsiteX5" fmla="*/ 563456 w 7852128"/>
                <a:gd name="connsiteY5" fmla="*/ 3638594 h 6738351"/>
                <a:gd name="connsiteX6" fmla="*/ 92018 w 7852128"/>
                <a:gd name="connsiteY6" fmla="*/ 2474104 h 6738351"/>
                <a:gd name="connsiteX7" fmla="*/ 1760 w 7852128"/>
                <a:gd name="connsiteY7" fmla="*/ 1723028 h 6738351"/>
                <a:gd name="connsiteX8" fmla="*/ 567485 w 7852128"/>
                <a:gd name="connsiteY8" fmla="*/ 568208 h 6738351"/>
                <a:gd name="connsiteX9" fmla="*/ 1221050 w 7852128"/>
                <a:gd name="connsiteY9" fmla="*/ 207176 h 6738351"/>
                <a:gd name="connsiteX10" fmla="*/ 1939085 w 7852128"/>
                <a:gd name="connsiteY10" fmla="*/ 21825 h 6738351"/>
                <a:gd name="connsiteX11" fmla="*/ 3321967 w 7852128"/>
                <a:gd name="connsiteY11" fmla="*/ 255529 h 6738351"/>
                <a:gd name="connsiteX12" fmla="*/ 4094802 w 7852128"/>
                <a:gd name="connsiteY12" fmla="*/ 806747 h 6738351"/>
                <a:gd name="connsiteX13" fmla="*/ 4837013 w 7852128"/>
                <a:gd name="connsiteY13" fmla="*/ 1608593 h 6738351"/>
                <a:gd name="connsiteX14" fmla="*/ 5386620 w 7852128"/>
                <a:gd name="connsiteY14" fmla="*/ 2210582 h 6738351"/>
                <a:gd name="connsiteX15" fmla="*/ 6141726 w 7852128"/>
                <a:gd name="connsiteY15" fmla="*/ 2712643 h 6738351"/>
                <a:gd name="connsiteX16" fmla="*/ 6534187 w 7852128"/>
                <a:gd name="connsiteY16" fmla="*/ 2831106 h 6738351"/>
                <a:gd name="connsiteX17" fmla="*/ 7206287 w 7852128"/>
                <a:gd name="connsiteY17" fmla="*/ 3097045 h 6738351"/>
                <a:gd name="connsiteX18" fmla="*/ 7786517 w 7852128"/>
                <a:gd name="connsiteY18" fmla="*/ 3806216 h 6738351"/>
                <a:gd name="connsiteX19" fmla="*/ 7851794 w 7852128"/>
                <a:gd name="connsiteY19" fmla="*/ 4232524 h 6738351"/>
                <a:gd name="connsiteX20" fmla="*/ 7820364 w 7852128"/>
                <a:gd name="connsiteY20" fmla="*/ 4865942 h 6738351"/>
                <a:gd name="connsiteX21" fmla="*/ 7485120 w 7852128"/>
                <a:gd name="connsiteY21" fmla="*/ 5712112 h 6738351"/>
                <a:gd name="connsiteX22" fmla="*/ 6976613 w 7852128"/>
                <a:gd name="connsiteY22" fmla="*/ 6144866 h 6738351"/>
                <a:gd name="connsiteX23" fmla="*/ 6204584 w 7852128"/>
                <a:gd name="connsiteY23" fmla="*/ 6460770 h 6738351"/>
                <a:gd name="connsiteX24" fmla="*/ 5275410 w 7852128"/>
                <a:gd name="connsiteY24" fmla="*/ 6688832 h 6738351"/>
                <a:gd name="connsiteX25" fmla="*/ 4690344 w 7852128"/>
                <a:gd name="connsiteY25" fmla="*/ 6737991 h 673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52128" h="6738351">
                  <a:moveTo>
                    <a:pt x="4690344" y="6737991"/>
                  </a:moveTo>
                  <a:cubicBezTo>
                    <a:pt x="4044032" y="6729126"/>
                    <a:pt x="3509736" y="6585680"/>
                    <a:pt x="3007676" y="6316518"/>
                  </a:cubicBezTo>
                  <a:cubicBezTo>
                    <a:pt x="2716755" y="6160178"/>
                    <a:pt x="2449204" y="5969992"/>
                    <a:pt x="2196965" y="5757240"/>
                  </a:cubicBezTo>
                  <a:cubicBezTo>
                    <a:pt x="1953591" y="5551742"/>
                    <a:pt x="1726334" y="5330126"/>
                    <a:pt x="1515195" y="5092393"/>
                  </a:cubicBezTo>
                  <a:cubicBezTo>
                    <a:pt x="1417684" y="4982794"/>
                    <a:pt x="1336290" y="4857884"/>
                    <a:pt x="1250867" y="4737808"/>
                  </a:cubicBezTo>
                  <a:cubicBezTo>
                    <a:pt x="999434" y="4384835"/>
                    <a:pt x="766536" y="4021385"/>
                    <a:pt x="563456" y="3638594"/>
                  </a:cubicBezTo>
                  <a:cubicBezTo>
                    <a:pt x="366016" y="3267085"/>
                    <a:pt x="197588" y="2883488"/>
                    <a:pt x="92018" y="2474104"/>
                  </a:cubicBezTo>
                  <a:cubicBezTo>
                    <a:pt x="28354" y="2227506"/>
                    <a:pt x="-8716" y="1977684"/>
                    <a:pt x="1760" y="1723028"/>
                  </a:cubicBezTo>
                  <a:cubicBezTo>
                    <a:pt x="20295" y="1255620"/>
                    <a:pt x="200006" y="865576"/>
                    <a:pt x="567485" y="568208"/>
                  </a:cubicBezTo>
                  <a:cubicBezTo>
                    <a:pt x="764119" y="408645"/>
                    <a:pt x="985734" y="295016"/>
                    <a:pt x="1221050" y="207176"/>
                  </a:cubicBezTo>
                  <a:cubicBezTo>
                    <a:pt x="1453948" y="120141"/>
                    <a:pt x="1692487" y="54866"/>
                    <a:pt x="1939085" y="21825"/>
                  </a:cubicBezTo>
                  <a:cubicBezTo>
                    <a:pt x="2423416" y="-41840"/>
                    <a:pt x="2885183" y="33107"/>
                    <a:pt x="3321967" y="255529"/>
                  </a:cubicBezTo>
                  <a:cubicBezTo>
                    <a:pt x="3607247" y="400586"/>
                    <a:pt x="3859486" y="591579"/>
                    <a:pt x="4094802" y="806747"/>
                  </a:cubicBezTo>
                  <a:cubicBezTo>
                    <a:pt x="4364770" y="1053345"/>
                    <a:pt x="4602504" y="1328955"/>
                    <a:pt x="4837013" y="1608593"/>
                  </a:cubicBezTo>
                  <a:cubicBezTo>
                    <a:pt x="5011888" y="1816509"/>
                    <a:pt x="5188375" y="2024425"/>
                    <a:pt x="5386620" y="2210582"/>
                  </a:cubicBezTo>
                  <a:cubicBezTo>
                    <a:pt x="5609848" y="2420110"/>
                    <a:pt x="5854028" y="2598209"/>
                    <a:pt x="6141726" y="2712643"/>
                  </a:cubicBezTo>
                  <a:cubicBezTo>
                    <a:pt x="6269054" y="2763413"/>
                    <a:pt x="6402829" y="2793230"/>
                    <a:pt x="6534187" y="2831106"/>
                  </a:cubicBezTo>
                  <a:cubicBezTo>
                    <a:pt x="6766279" y="2897994"/>
                    <a:pt x="6995148" y="2975358"/>
                    <a:pt x="7206287" y="3097045"/>
                  </a:cubicBezTo>
                  <a:cubicBezTo>
                    <a:pt x="7489150" y="3260638"/>
                    <a:pt x="7691424" y="3489507"/>
                    <a:pt x="7786517" y="3806216"/>
                  </a:cubicBezTo>
                  <a:cubicBezTo>
                    <a:pt x="7828423" y="3944826"/>
                    <a:pt x="7850182" y="4087466"/>
                    <a:pt x="7851794" y="4232524"/>
                  </a:cubicBezTo>
                  <a:cubicBezTo>
                    <a:pt x="7853405" y="4444469"/>
                    <a:pt x="7850182" y="4656415"/>
                    <a:pt x="7820364" y="4865942"/>
                  </a:cubicBezTo>
                  <a:cubicBezTo>
                    <a:pt x="7776847" y="5174593"/>
                    <a:pt x="7678530" y="5462290"/>
                    <a:pt x="7485120" y="5712112"/>
                  </a:cubicBezTo>
                  <a:cubicBezTo>
                    <a:pt x="7345703" y="5891822"/>
                    <a:pt x="7172440" y="6032044"/>
                    <a:pt x="6976613" y="6144866"/>
                  </a:cubicBezTo>
                  <a:cubicBezTo>
                    <a:pt x="6733238" y="6285089"/>
                    <a:pt x="6471329" y="6380182"/>
                    <a:pt x="6204584" y="6460770"/>
                  </a:cubicBezTo>
                  <a:cubicBezTo>
                    <a:pt x="5899157" y="6553445"/>
                    <a:pt x="5592119" y="6641286"/>
                    <a:pt x="5275410" y="6688832"/>
                  </a:cubicBezTo>
                  <a:cubicBezTo>
                    <a:pt x="5055406" y="6722679"/>
                    <a:pt x="4835401" y="6741214"/>
                    <a:pt x="4690344" y="6737991"/>
                  </a:cubicBezTo>
                  <a:close/>
                </a:path>
              </a:pathLst>
            </a:custGeom>
            <a:solidFill>
              <a:schemeClr val="accent1">
                <a:lumMod val="60000"/>
                <a:lumOff val="40000"/>
              </a:schemeClr>
            </a:solidFill>
            <a:ln w="8053"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C67A87F9-1118-4409-8B4D-3398326D41A2}"/>
                </a:ext>
              </a:extLst>
            </p:cNvPr>
            <p:cNvSpPr/>
            <p:nvPr/>
          </p:nvSpPr>
          <p:spPr>
            <a:xfrm>
              <a:off x="4304111" y="2409590"/>
              <a:ext cx="3583669" cy="3083688"/>
            </a:xfrm>
            <a:custGeom>
              <a:avLst/>
              <a:gdLst>
                <a:gd name="connsiteX0" fmla="*/ 7202527 w 7202830"/>
                <a:gd name="connsiteY0" fmla="*/ 3996691 h 6197917"/>
                <a:gd name="connsiteX1" fmla="*/ 7135639 w 7202830"/>
                <a:gd name="connsiteY1" fmla="*/ 4655091 h 6197917"/>
                <a:gd name="connsiteX2" fmla="*/ 6525592 w 7202830"/>
                <a:gd name="connsiteY2" fmla="*/ 5563313 h 6197917"/>
                <a:gd name="connsiteX3" fmla="*/ 5873639 w 7202830"/>
                <a:gd name="connsiteY3" fmla="*/ 5879216 h 6197917"/>
                <a:gd name="connsiteX4" fmla="*/ 4831642 w 7202830"/>
                <a:gd name="connsiteY4" fmla="*/ 6152408 h 6197917"/>
                <a:gd name="connsiteX5" fmla="*/ 3968549 w 7202830"/>
                <a:gd name="connsiteY5" fmla="*/ 6183837 h 6197917"/>
                <a:gd name="connsiteX6" fmla="*/ 2538926 w 7202830"/>
                <a:gd name="connsiteY6" fmla="*/ 5690641 h 6197917"/>
                <a:gd name="connsiteX7" fmla="*/ 1646016 w 7202830"/>
                <a:gd name="connsiteY7" fmla="*/ 4971800 h 6197917"/>
                <a:gd name="connsiteX8" fmla="*/ 977945 w 7202830"/>
                <a:gd name="connsiteY8" fmla="*/ 4133689 h 6197917"/>
                <a:gd name="connsiteX9" fmla="*/ 352586 w 7202830"/>
                <a:gd name="connsiteY9" fmla="*/ 3041728 h 6197917"/>
                <a:gd name="connsiteX10" fmla="*/ 48771 w 7202830"/>
                <a:gd name="connsiteY10" fmla="*/ 2146401 h 6197917"/>
                <a:gd name="connsiteX11" fmla="*/ 14118 w 7202830"/>
                <a:gd name="connsiteY11" fmla="*/ 1458989 h 6197917"/>
                <a:gd name="connsiteX12" fmla="*/ 516178 w 7202830"/>
                <a:gd name="connsiteY12" fmla="*/ 540291 h 6197917"/>
                <a:gd name="connsiteX13" fmla="*/ 1210037 w 7202830"/>
                <a:gd name="connsiteY13" fmla="*/ 165559 h 6197917"/>
                <a:gd name="connsiteX14" fmla="*/ 2036059 w 7202830"/>
                <a:gd name="connsiteY14" fmla="*/ 1160 h 6197917"/>
                <a:gd name="connsiteX15" fmla="*/ 3209414 w 7202830"/>
                <a:gd name="connsiteY15" fmla="*/ 305781 h 6197917"/>
                <a:gd name="connsiteX16" fmla="*/ 3939537 w 7202830"/>
                <a:gd name="connsiteY16" fmla="*/ 883594 h 6197917"/>
                <a:gd name="connsiteX17" fmla="*/ 4589073 w 7202830"/>
                <a:gd name="connsiteY17" fmla="*/ 1614523 h 6197917"/>
                <a:gd name="connsiteX18" fmla="*/ 5082269 w 7202830"/>
                <a:gd name="connsiteY18" fmla="*/ 2119807 h 6197917"/>
                <a:gd name="connsiteX19" fmla="*/ 5910709 w 7202830"/>
                <a:gd name="connsiteY19" fmla="*/ 2541280 h 6197917"/>
                <a:gd name="connsiteX20" fmla="*/ 6587644 w 7202830"/>
                <a:gd name="connsiteY20" fmla="*/ 2799966 h 6197917"/>
                <a:gd name="connsiteX21" fmla="*/ 7139669 w 7202830"/>
                <a:gd name="connsiteY21" fmla="*/ 3469648 h 6197917"/>
                <a:gd name="connsiteX22" fmla="*/ 7202527 w 7202830"/>
                <a:gd name="connsiteY22" fmla="*/ 3996691 h 619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02830" h="6197917">
                  <a:moveTo>
                    <a:pt x="7202527" y="3996691"/>
                  </a:moveTo>
                  <a:cubicBezTo>
                    <a:pt x="7196886" y="4217501"/>
                    <a:pt x="7188021" y="4438311"/>
                    <a:pt x="7135639" y="4655091"/>
                  </a:cubicBezTo>
                  <a:cubicBezTo>
                    <a:pt x="7044576" y="5033853"/>
                    <a:pt x="6845524" y="5339280"/>
                    <a:pt x="6525592" y="5563313"/>
                  </a:cubicBezTo>
                  <a:cubicBezTo>
                    <a:pt x="6324929" y="5703535"/>
                    <a:pt x="6104119" y="5801852"/>
                    <a:pt x="5873639" y="5879216"/>
                  </a:cubicBezTo>
                  <a:cubicBezTo>
                    <a:pt x="5532753" y="5993650"/>
                    <a:pt x="5187838" y="6095191"/>
                    <a:pt x="4831642" y="6152408"/>
                  </a:cubicBezTo>
                  <a:cubicBezTo>
                    <a:pt x="4545556" y="6197537"/>
                    <a:pt x="4257858" y="6211237"/>
                    <a:pt x="3968549" y="6183837"/>
                  </a:cubicBezTo>
                  <a:cubicBezTo>
                    <a:pt x="3451983" y="6135484"/>
                    <a:pt x="2978128" y="5963833"/>
                    <a:pt x="2538926" y="5690641"/>
                  </a:cubicBezTo>
                  <a:cubicBezTo>
                    <a:pt x="2211740" y="5486755"/>
                    <a:pt x="1923237" y="5237739"/>
                    <a:pt x="1646016" y="4971800"/>
                  </a:cubicBezTo>
                  <a:cubicBezTo>
                    <a:pt x="1384912" y="4721979"/>
                    <a:pt x="1178608" y="4430252"/>
                    <a:pt x="977945" y="4133689"/>
                  </a:cubicBezTo>
                  <a:cubicBezTo>
                    <a:pt x="742629" y="3785551"/>
                    <a:pt x="529072" y="3424519"/>
                    <a:pt x="352586" y="3041728"/>
                  </a:cubicBezTo>
                  <a:cubicBezTo>
                    <a:pt x="220422" y="2754031"/>
                    <a:pt x="110823" y="2458275"/>
                    <a:pt x="48771" y="2146401"/>
                  </a:cubicBezTo>
                  <a:cubicBezTo>
                    <a:pt x="2836" y="1919144"/>
                    <a:pt x="-14894" y="1690275"/>
                    <a:pt x="14118" y="1458989"/>
                  </a:cubicBezTo>
                  <a:cubicBezTo>
                    <a:pt x="61665" y="1087480"/>
                    <a:pt x="227675" y="780442"/>
                    <a:pt x="516178" y="540291"/>
                  </a:cubicBezTo>
                  <a:cubicBezTo>
                    <a:pt x="722482" y="369445"/>
                    <a:pt x="959410" y="254205"/>
                    <a:pt x="1210037" y="165559"/>
                  </a:cubicBezTo>
                  <a:cubicBezTo>
                    <a:pt x="1477588" y="71271"/>
                    <a:pt x="1752391" y="10025"/>
                    <a:pt x="2036059" y="1160"/>
                  </a:cubicBezTo>
                  <a:cubicBezTo>
                    <a:pt x="2456727" y="-12540"/>
                    <a:pt x="2846770" y="95448"/>
                    <a:pt x="3209414" y="305781"/>
                  </a:cubicBezTo>
                  <a:cubicBezTo>
                    <a:pt x="3480994" y="463733"/>
                    <a:pt x="3717922" y="663590"/>
                    <a:pt x="3939537" y="883594"/>
                  </a:cubicBezTo>
                  <a:cubicBezTo>
                    <a:pt x="4170824" y="1114074"/>
                    <a:pt x="4377128" y="1366313"/>
                    <a:pt x="4589073" y="1614523"/>
                  </a:cubicBezTo>
                  <a:cubicBezTo>
                    <a:pt x="4742189" y="1794233"/>
                    <a:pt x="4901753" y="1966691"/>
                    <a:pt x="5082269" y="2119807"/>
                  </a:cubicBezTo>
                  <a:cubicBezTo>
                    <a:pt x="5324837" y="2326917"/>
                    <a:pt x="5600447" y="2466333"/>
                    <a:pt x="5910709" y="2541280"/>
                  </a:cubicBezTo>
                  <a:cubicBezTo>
                    <a:pt x="6146830" y="2598497"/>
                    <a:pt x="6375699" y="2678279"/>
                    <a:pt x="6587644" y="2799966"/>
                  </a:cubicBezTo>
                  <a:cubicBezTo>
                    <a:pt x="6856001" y="2953888"/>
                    <a:pt x="7046993" y="3171474"/>
                    <a:pt x="7139669" y="3469648"/>
                  </a:cubicBezTo>
                  <a:cubicBezTo>
                    <a:pt x="7183186" y="3609065"/>
                    <a:pt x="7205751" y="3786357"/>
                    <a:pt x="7202527" y="3996691"/>
                  </a:cubicBezTo>
                  <a:close/>
                </a:path>
              </a:pathLst>
            </a:custGeom>
            <a:solidFill>
              <a:schemeClr val="accent1">
                <a:lumMod val="50000"/>
              </a:schemeClr>
            </a:solidFill>
            <a:ln w="8053"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4C0DF394-A57C-4854-8354-AE090D703FAA}"/>
                </a:ext>
              </a:extLst>
            </p:cNvPr>
            <p:cNvSpPr/>
            <p:nvPr/>
          </p:nvSpPr>
          <p:spPr>
            <a:xfrm>
              <a:off x="4334521" y="2439704"/>
              <a:ext cx="3522912" cy="3022973"/>
            </a:xfrm>
            <a:custGeom>
              <a:avLst/>
              <a:gdLst>
                <a:gd name="connsiteX0" fmla="*/ 7077742 w 7080716"/>
                <a:gd name="connsiteY0" fmla="*/ 4018363 h 6075887"/>
                <a:gd name="connsiteX1" fmla="*/ 7037449 w 7080716"/>
                <a:gd name="connsiteY1" fmla="*/ 4478518 h 6075887"/>
                <a:gd name="connsiteX2" fmla="*/ 6428206 w 7080716"/>
                <a:gd name="connsiteY2" fmla="*/ 5453627 h 6075887"/>
                <a:gd name="connsiteX3" fmla="*/ 5786730 w 7080716"/>
                <a:gd name="connsiteY3" fmla="*/ 5763083 h 6075887"/>
                <a:gd name="connsiteX4" fmla="*/ 4769715 w 7080716"/>
                <a:gd name="connsiteY4" fmla="*/ 6029828 h 6075887"/>
                <a:gd name="connsiteX5" fmla="*/ 3904205 w 7080716"/>
                <a:gd name="connsiteY5" fmla="*/ 6061257 h 6075887"/>
                <a:gd name="connsiteX6" fmla="*/ 2614804 w 7080716"/>
                <a:gd name="connsiteY6" fmla="*/ 5640590 h 6075887"/>
                <a:gd name="connsiteX7" fmla="*/ 1733982 w 7080716"/>
                <a:gd name="connsiteY7" fmla="*/ 4968490 h 6075887"/>
                <a:gd name="connsiteX8" fmla="*/ 1375367 w 7080716"/>
                <a:gd name="connsiteY8" fmla="*/ 4601011 h 6075887"/>
                <a:gd name="connsiteX9" fmla="*/ 1129575 w 7080716"/>
                <a:gd name="connsiteY9" fmla="*/ 4272214 h 6075887"/>
                <a:gd name="connsiteX10" fmla="*/ 424434 w 7080716"/>
                <a:gd name="connsiteY10" fmla="*/ 3116588 h 6075887"/>
                <a:gd name="connsiteX11" fmla="*/ 61790 w 7080716"/>
                <a:gd name="connsiteY11" fmla="*/ 2140673 h 6075887"/>
                <a:gd name="connsiteX12" fmla="*/ 9408 w 7080716"/>
                <a:gd name="connsiteY12" fmla="*/ 1445203 h 6075887"/>
                <a:gd name="connsiteX13" fmla="*/ 551763 w 7080716"/>
                <a:gd name="connsiteY13" fmla="*/ 479764 h 6075887"/>
                <a:gd name="connsiteX14" fmla="*/ 1294780 w 7080716"/>
                <a:gd name="connsiteY14" fmla="*/ 120343 h 6075887"/>
                <a:gd name="connsiteX15" fmla="*/ 2199778 w 7080716"/>
                <a:gd name="connsiteY15" fmla="*/ 5909 h 6075887"/>
                <a:gd name="connsiteX16" fmla="*/ 2987118 w 7080716"/>
                <a:gd name="connsiteY16" fmla="*/ 226719 h 6075887"/>
                <a:gd name="connsiteX17" fmla="*/ 3831676 w 7080716"/>
                <a:gd name="connsiteY17" fmla="*/ 861749 h 6075887"/>
                <a:gd name="connsiteX18" fmla="*/ 4453006 w 7080716"/>
                <a:gd name="connsiteY18" fmla="*/ 1558831 h 6075887"/>
                <a:gd name="connsiteX19" fmla="*/ 4889791 w 7080716"/>
                <a:gd name="connsiteY19" fmla="*/ 2023821 h 6075887"/>
                <a:gd name="connsiteX20" fmla="*/ 5845559 w 7080716"/>
                <a:gd name="connsiteY20" fmla="*/ 2542805 h 6075887"/>
                <a:gd name="connsiteX21" fmla="*/ 6495900 w 7080716"/>
                <a:gd name="connsiteY21" fmla="*/ 2791821 h 6075887"/>
                <a:gd name="connsiteX22" fmla="*/ 7060013 w 7080716"/>
                <a:gd name="connsiteY22" fmla="*/ 3594473 h 6075887"/>
                <a:gd name="connsiteX23" fmla="*/ 7077742 w 7080716"/>
                <a:gd name="connsiteY23" fmla="*/ 4018363 h 607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80716" h="6075887">
                  <a:moveTo>
                    <a:pt x="7077742" y="4018363"/>
                  </a:moveTo>
                  <a:cubicBezTo>
                    <a:pt x="7074519" y="4142468"/>
                    <a:pt x="7068072" y="4311702"/>
                    <a:pt x="7037449" y="4478518"/>
                  </a:cubicBezTo>
                  <a:cubicBezTo>
                    <a:pt x="6963308" y="4883873"/>
                    <a:pt x="6770704" y="5215088"/>
                    <a:pt x="6428206" y="5453627"/>
                  </a:cubicBezTo>
                  <a:cubicBezTo>
                    <a:pt x="6230767" y="5591432"/>
                    <a:pt x="6013181" y="5687331"/>
                    <a:pt x="5786730" y="5763083"/>
                  </a:cubicBezTo>
                  <a:cubicBezTo>
                    <a:pt x="5453903" y="5875100"/>
                    <a:pt x="5117047" y="5974223"/>
                    <a:pt x="4769715" y="6029828"/>
                  </a:cubicBezTo>
                  <a:cubicBezTo>
                    <a:pt x="4482823" y="6075763"/>
                    <a:pt x="4193514" y="6089463"/>
                    <a:pt x="3904205" y="6061257"/>
                  </a:cubicBezTo>
                  <a:cubicBezTo>
                    <a:pt x="3443244" y="6016128"/>
                    <a:pt x="3015324" y="5871877"/>
                    <a:pt x="2614804" y="5640590"/>
                  </a:cubicBezTo>
                  <a:cubicBezTo>
                    <a:pt x="2292454" y="5454433"/>
                    <a:pt x="2003144" y="5223953"/>
                    <a:pt x="1733982" y="4968490"/>
                  </a:cubicBezTo>
                  <a:cubicBezTo>
                    <a:pt x="1609877" y="4850832"/>
                    <a:pt x="1487384" y="4729951"/>
                    <a:pt x="1375367" y="4601011"/>
                  </a:cubicBezTo>
                  <a:cubicBezTo>
                    <a:pt x="1285109" y="4497859"/>
                    <a:pt x="1209357" y="4383424"/>
                    <a:pt x="1129575" y="4272214"/>
                  </a:cubicBezTo>
                  <a:cubicBezTo>
                    <a:pt x="866860" y="3903928"/>
                    <a:pt x="625903" y="3521944"/>
                    <a:pt x="424434" y="3116588"/>
                  </a:cubicBezTo>
                  <a:cubicBezTo>
                    <a:pt x="268900" y="2803909"/>
                    <a:pt x="139154" y="2482364"/>
                    <a:pt x="61790" y="2140673"/>
                  </a:cubicBezTo>
                  <a:cubicBezTo>
                    <a:pt x="9408" y="1911804"/>
                    <a:pt x="-14768" y="1680518"/>
                    <a:pt x="9408" y="1445203"/>
                  </a:cubicBezTo>
                  <a:cubicBezTo>
                    <a:pt x="49702" y="1044683"/>
                    <a:pt x="231830" y="723138"/>
                    <a:pt x="551763" y="479764"/>
                  </a:cubicBezTo>
                  <a:cubicBezTo>
                    <a:pt x="774990" y="310530"/>
                    <a:pt x="1028841" y="202543"/>
                    <a:pt x="1294780" y="120343"/>
                  </a:cubicBezTo>
                  <a:cubicBezTo>
                    <a:pt x="1589730" y="30085"/>
                    <a:pt x="1890322" y="-17461"/>
                    <a:pt x="2199778" y="5909"/>
                  </a:cubicBezTo>
                  <a:cubicBezTo>
                    <a:pt x="2476999" y="26056"/>
                    <a:pt x="2738909" y="101808"/>
                    <a:pt x="2987118" y="226719"/>
                  </a:cubicBezTo>
                  <a:cubicBezTo>
                    <a:pt x="3307051" y="387088"/>
                    <a:pt x="3579437" y="611122"/>
                    <a:pt x="3831676" y="861749"/>
                  </a:cubicBezTo>
                  <a:cubicBezTo>
                    <a:pt x="4053292" y="1081753"/>
                    <a:pt x="4251537" y="1321904"/>
                    <a:pt x="4453006" y="1558831"/>
                  </a:cubicBezTo>
                  <a:cubicBezTo>
                    <a:pt x="4590810" y="1721618"/>
                    <a:pt x="4733450" y="1878764"/>
                    <a:pt x="4889791" y="2023821"/>
                  </a:cubicBezTo>
                  <a:cubicBezTo>
                    <a:pt x="5163788" y="2278478"/>
                    <a:pt x="5478080" y="2455770"/>
                    <a:pt x="5845559" y="2542805"/>
                  </a:cubicBezTo>
                  <a:cubicBezTo>
                    <a:pt x="6072816" y="2595993"/>
                    <a:pt x="6292014" y="2674969"/>
                    <a:pt x="6495900" y="2791821"/>
                  </a:cubicBezTo>
                  <a:cubicBezTo>
                    <a:pt x="6810192" y="2970725"/>
                    <a:pt x="7000378" y="3236664"/>
                    <a:pt x="7060013" y="3594473"/>
                  </a:cubicBezTo>
                  <a:cubicBezTo>
                    <a:pt x="7080966" y="3720189"/>
                    <a:pt x="7084189" y="3846711"/>
                    <a:pt x="7077742" y="4018363"/>
                  </a:cubicBezTo>
                  <a:close/>
                </a:path>
              </a:pathLst>
            </a:custGeom>
            <a:solidFill>
              <a:schemeClr val="accent2">
                <a:lumMod val="40000"/>
                <a:lumOff val="60000"/>
              </a:schemeClr>
            </a:solidFill>
            <a:ln w="805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63ECEDBF-A07C-4D14-A8D5-10C914BB54A5}"/>
                </a:ext>
              </a:extLst>
            </p:cNvPr>
            <p:cNvSpPr/>
            <p:nvPr/>
          </p:nvSpPr>
          <p:spPr>
            <a:xfrm>
              <a:off x="4809519" y="3527220"/>
              <a:ext cx="1332628" cy="1559405"/>
            </a:xfrm>
            <a:custGeom>
              <a:avLst/>
              <a:gdLst>
                <a:gd name="connsiteX0" fmla="*/ 2648913 w 2678454"/>
                <a:gd name="connsiteY0" fmla="*/ 3128408 h 3134255"/>
                <a:gd name="connsiteX1" fmla="*/ 2145241 w 2678454"/>
                <a:gd name="connsiteY1" fmla="*/ 2992216 h 3134255"/>
                <a:gd name="connsiteX2" fmla="*/ 1666551 w 2678454"/>
                <a:gd name="connsiteY2" fmla="*/ 2521584 h 3134255"/>
                <a:gd name="connsiteX3" fmla="*/ 1609333 w 2678454"/>
                <a:gd name="connsiteY3" fmla="*/ 2470814 h 3134255"/>
                <a:gd name="connsiteX4" fmla="*/ 753494 w 2678454"/>
                <a:gd name="connsiteY4" fmla="*/ 1612557 h 3134255"/>
                <a:gd name="connsiteX5" fmla="*/ 560083 w 2678454"/>
                <a:gd name="connsiteY5" fmla="*/ 1166908 h 3134255"/>
                <a:gd name="connsiteX6" fmla="*/ 524625 w 2678454"/>
                <a:gd name="connsiteY6" fmla="*/ 1033938 h 3134255"/>
                <a:gd name="connsiteX7" fmla="*/ 490778 w 2678454"/>
                <a:gd name="connsiteY7" fmla="*/ 806681 h 3134255"/>
                <a:gd name="connsiteX8" fmla="*/ 481914 w 2678454"/>
                <a:gd name="connsiteY8" fmla="*/ 620524 h 3134255"/>
                <a:gd name="connsiteX9" fmla="*/ 420667 w 2678454"/>
                <a:gd name="connsiteY9" fmla="*/ 480302 h 3134255"/>
                <a:gd name="connsiteX10" fmla="*/ 228869 w 2678454"/>
                <a:gd name="connsiteY10" fmla="*/ 332021 h 3134255"/>
                <a:gd name="connsiteX11" fmla="*/ 0 w 2678454"/>
                <a:gd name="connsiteY11" fmla="*/ 76558 h 3134255"/>
                <a:gd name="connsiteX12" fmla="*/ 22565 w 2678454"/>
                <a:gd name="connsiteY12" fmla="*/ 0 h 3134255"/>
                <a:gd name="connsiteX13" fmla="*/ 44323 w 2678454"/>
                <a:gd name="connsiteY13" fmla="*/ 20147 h 3134255"/>
                <a:gd name="connsiteX14" fmla="*/ 373926 w 2678454"/>
                <a:gd name="connsiteY14" fmla="*/ 353779 h 3134255"/>
                <a:gd name="connsiteX15" fmla="*/ 478690 w 2678454"/>
                <a:gd name="connsiteY15" fmla="*/ 441620 h 3134255"/>
                <a:gd name="connsiteX16" fmla="*/ 550413 w 2678454"/>
                <a:gd name="connsiteY16" fmla="*/ 614883 h 3134255"/>
                <a:gd name="connsiteX17" fmla="*/ 754300 w 2678454"/>
                <a:gd name="connsiteY17" fmla="*/ 1469917 h 3134255"/>
                <a:gd name="connsiteX18" fmla="*/ 1262001 w 2678454"/>
                <a:gd name="connsiteY18" fmla="*/ 2133152 h 3134255"/>
                <a:gd name="connsiteX19" fmla="*/ 1632704 w 2678454"/>
                <a:gd name="connsiteY19" fmla="*/ 2404732 h 3134255"/>
                <a:gd name="connsiteX20" fmla="*/ 1728603 w 2678454"/>
                <a:gd name="connsiteY20" fmla="*/ 2490961 h 3134255"/>
                <a:gd name="connsiteX21" fmla="*/ 1942966 w 2678454"/>
                <a:gd name="connsiteY21" fmla="*/ 2740783 h 3134255"/>
                <a:gd name="connsiteX22" fmla="*/ 2264510 w 2678454"/>
                <a:gd name="connsiteY22" fmla="*/ 2984157 h 3134255"/>
                <a:gd name="connsiteX23" fmla="*/ 2580413 w 2678454"/>
                <a:gd name="connsiteY23" fmla="*/ 3065550 h 3134255"/>
                <a:gd name="connsiteX24" fmla="*/ 2657778 w 2678454"/>
                <a:gd name="connsiteY24" fmla="*/ 3059103 h 3134255"/>
                <a:gd name="connsiteX25" fmla="*/ 2673895 w 2678454"/>
                <a:gd name="connsiteY25" fmla="*/ 3084085 h 3134255"/>
                <a:gd name="connsiteX26" fmla="*/ 2648913 w 2678454"/>
                <a:gd name="connsiteY26" fmla="*/ 3128408 h 313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78454" h="3134255">
                  <a:moveTo>
                    <a:pt x="2648913" y="3128408"/>
                  </a:moveTo>
                  <a:cubicBezTo>
                    <a:pt x="2461950" y="3154197"/>
                    <a:pt x="2298357" y="3092144"/>
                    <a:pt x="2145241" y="2992216"/>
                  </a:cubicBezTo>
                  <a:cubicBezTo>
                    <a:pt x="1954248" y="2867305"/>
                    <a:pt x="1801132" y="2702906"/>
                    <a:pt x="1666551" y="2521584"/>
                  </a:cubicBezTo>
                  <a:cubicBezTo>
                    <a:pt x="1650433" y="2499826"/>
                    <a:pt x="1631898" y="2484514"/>
                    <a:pt x="1609333" y="2470814"/>
                  </a:cubicBezTo>
                  <a:cubicBezTo>
                    <a:pt x="1249913" y="2258869"/>
                    <a:pt x="963827" y="1973589"/>
                    <a:pt x="753494" y="1612557"/>
                  </a:cubicBezTo>
                  <a:cubicBezTo>
                    <a:pt x="671294" y="1471529"/>
                    <a:pt x="608436" y="1322442"/>
                    <a:pt x="560083" y="1166908"/>
                  </a:cubicBezTo>
                  <a:cubicBezTo>
                    <a:pt x="532684" y="1126614"/>
                    <a:pt x="528654" y="1080679"/>
                    <a:pt x="524625" y="1033938"/>
                  </a:cubicBezTo>
                  <a:cubicBezTo>
                    <a:pt x="512537" y="958186"/>
                    <a:pt x="497225" y="883240"/>
                    <a:pt x="490778" y="806681"/>
                  </a:cubicBezTo>
                  <a:cubicBezTo>
                    <a:pt x="485943" y="744629"/>
                    <a:pt x="480302" y="682577"/>
                    <a:pt x="481914" y="620524"/>
                  </a:cubicBezTo>
                  <a:cubicBezTo>
                    <a:pt x="483525" y="563307"/>
                    <a:pt x="461767" y="518984"/>
                    <a:pt x="420667" y="480302"/>
                  </a:cubicBezTo>
                  <a:cubicBezTo>
                    <a:pt x="361838" y="424696"/>
                    <a:pt x="291727" y="382791"/>
                    <a:pt x="228869" y="332021"/>
                  </a:cubicBezTo>
                  <a:cubicBezTo>
                    <a:pt x="138611" y="259492"/>
                    <a:pt x="58023" y="178099"/>
                    <a:pt x="0" y="76558"/>
                  </a:cubicBezTo>
                  <a:cubicBezTo>
                    <a:pt x="1612" y="49158"/>
                    <a:pt x="4029" y="22565"/>
                    <a:pt x="22565" y="0"/>
                  </a:cubicBezTo>
                  <a:cubicBezTo>
                    <a:pt x="34653" y="1612"/>
                    <a:pt x="39488" y="11282"/>
                    <a:pt x="44323" y="20147"/>
                  </a:cubicBezTo>
                  <a:cubicBezTo>
                    <a:pt x="122493" y="161981"/>
                    <a:pt x="243374" y="262715"/>
                    <a:pt x="373926" y="353779"/>
                  </a:cubicBezTo>
                  <a:cubicBezTo>
                    <a:pt x="411802" y="379567"/>
                    <a:pt x="447261" y="407773"/>
                    <a:pt x="478690" y="441620"/>
                  </a:cubicBezTo>
                  <a:cubicBezTo>
                    <a:pt x="525431" y="489972"/>
                    <a:pt x="550413" y="546384"/>
                    <a:pt x="550413" y="614883"/>
                  </a:cubicBezTo>
                  <a:cubicBezTo>
                    <a:pt x="550413" y="915475"/>
                    <a:pt x="619718" y="1199949"/>
                    <a:pt x="754300" y="1469917"/>
                  </a:cubicBezTo>
                  <a:cubicBezTo>
                    <a:pt x="880822" y="1723768"/>
                    <a:pt x="1054085" y="1942966"/>
                    <a:pt x="1262001" y="2133152"/>
                  </a:cubicBezTo>
                  <a:cubicBezTo>
                    <a:pt x="1375630" y="2237110"/>
                    <a:pt x="1498122" y="2328980"/>
                    <a:pt x="1632704" y="2404732"/>
                  </a:cubicBezTo>
                  <a:cubicBezTo>
                    <a:pt x="1671386" y="2426491"/>
                    <a:pt x="1702815" y="2454697"/>
                    <a:pt x="1728603" y="2490961"/>
                  </a:cubicBezTo>
                  <a:cubicBezTo>
                    <a:pt x="1791461" y="2581219"/>
                    <a:pt x="1865602" y="2663419"/>
                    <a:pt x="1942966" y="2740783"/>
                  </a:cubicBezTo>
                  <a:cubicBezTo>
                    <a:pt x="2038865" y="2836682"/>
                    <a:pt x="2144435" y="2920493"/>
                    <a:pt x="2264510" y="2984157"/>
                  </a:cubicBezTo>
                  <a:cubicBezTo>
                    <a:pt x="2362827" y="3036539"/>
                    <a:pt x="2467591" y="3067968"/>
                    <a:pt x="2580413" y="3065550"/>
                  </a:cubicBezTo>
                  <a:cubicBezTo>
                    <a:pt x="2606201" y="3064745"/>
                    <a:pt x="2631989" y="3055880"/>
                    <a:pt x="2657778" y="3059103"/>
                  </a:cubicBezTo>
                  <a:cubicBezTo>
                    <a:pt x="2673895" y="3060715"/>
                    <a:pt x="2685177" y="3066356"/>
                    <a:pt x="2673895" y="3084085"/>
                  </a:cubicBezTo>
                  <a:cubicBezTo>
                    <a:pt x="2666642" y="3098591"/>
                    <a:pt x="2673089" y="3123573"/>
                    <a:pt x="2648913" y="3128408"/>
                  </a:cubicBezTo>
                  <a:close/>
                </a:path>
              </a:pathLst>
            </a:custGeom>
            <a:solidFill>
              <a:srgbClr val="000000"/>
            </a:solidFill>
            <a:ln w="8053" cap="flat">
              <a:noFill/>
              <a:prstDash val="solid"/>
              <a:miter/>
            </a:ln>
          </p:spPr>
          <p:txBody>
            <a:bodyPr rtlCol="0" anchor="ctr"/>
            <a:lstStyle/>
            <a:p>
              <a:endParaRPr lang="en-US"/>
            </a:p>
          </p:txBody>
        </p:sp>
        <p:grpSp>
          <p:nvGrpSpPr>
            <p:cNvPr id="35" name="Group 34">
              <a:extLst>
                <a:ext uri="{FF2B5EF4-FFF2-40B4-BE49-F238E27FC236}">
                  <a16:creationId xmlns:a16="http://schemas.microsoft.com/office/drawing/2014/main" xmlns="" id="{679954AD-5D35-432C-B82E-6500A72641BF}"/>
                </a:ext>
              </a:extLst>
            </p:cNvPr>
            <p:cNvGrpSpPr/>
            <p:nvPr/>
          </p:nvGrpSpPr>
          <p:grpSpPr>
            <a:xfrm>
              <a:off x="4719746" y="2767266"/>
              <a:ext cx="2642080" cy="2314948"/>
              <a:chOff x="4719746" y="2767266"/>
              <a:chExt cx="2642080" cy="2314948"/>
            </a:xfrm>
          </p:grpSpPr>
          <p:sp>
            <p:nvSpPr>
              <p:cNvPr id="8" name="Freeform: Shape 7">
                <a:extLst>
                  <a:ext uri="{FF2B5EF4-FFF2-40B4-BE49-F238E27FC236}">
                    <a16:creationId xmlns:a16="http://schemas.microsoft.com/office/drawing/2014/main" xmlns="" id="{0193C117-5191-47A0-A9D9-30D3CF6DCDE1}"/>
                  </a:ext>
                </a:extLst>
              </p:cNvPr>
              <p:cNvSpPr/>
              <p:nvPr/>
            </p:nvSpPr>
            <p:spPr>
              <a:xfrm>
                <a:off x="4719746" y="2767266"/>
                <a:ext cx="2642080" cy="2314948"/>
              </a:xfrm>
              <a:custGeom>
                <a:avLst/>
                <a:gdLst>
                  <a:gd name="connsiteX0" fmla="*/ 4525716 w 5310327"/>
                  <a:gd name="connsiteY0" fmla="*/ 3156108 h 4652824"/>
                  <a:gd name="connsiteX1" fmla="*/ 4557951 w 5310327"/>
                  <a:gd name="connsiteY1" fmla="*/ 3172226 h 4652824"/>
                  <a:gd name="connsiteX2" fmla="*/ 4814220 w 5310327"/>
                  <a:gd name="connsiteY2" fmla="*/ 3203655 h 4652824"/>
                  <a:gd name="connsiteX3" fmla="*/ 4933489 w 5310327"/>
                  <a:gd name="connsiteY3" fmla="*/ 3131126 h 4652824"/>
                  <a:gd name="connsiteX4" fmla="*/ 5172028 w 5310327"/>
                  <a:gd name="connsiteY4" fmla="*/ 3005409 h 4652824"/>
                  <a:gd name="connsiteX5" fmla="*/ 5308222 w 5310327"/>
                  <a:gd name="connsiteY5" fmla="*/ 2755588 h 4652824"/>
                  <a:gd name="connsiteX6" fmla="*/ 5189758 w 5310327"/>
                  <a:gd name="connsiteY6" fmla="*/ 2592801 h 4652824"/>
                  <a:gd name="connsiteX7" fmla="*/ 4884331 w 5310327"/>
                  <a:gd name="connsiteY7" fmla="*/ 2579101 h 4652824"/>
                  <a:gd name="connsiteX8" fmla="*/ 4580516 w 5310327"/>
                  <a:gd name="connsiteY8" fmla="*/ 2710459 h 4652824"/>
                  <a:gd name="connsiteX9" fmla="*/ 4530552 w 5310327"/>
                  <a:gd name="connsiteY9" fmla="*/ 2715294 h 4652824"/>
                  <a:gd name="connsiteX10" fmla="*/ 4233990 w 5310327"/>
                  <a:gd name="connsiteY10" fmla="*/ 2637124 h 4652824"/>
                  <a:gd name="connsiteX11" fmla="*/ 3914057 w 5310327"/>
                  <a:gd name="connsiteY11" fmla="*/ 2550896 h 4652824"/>
                  <a:gd name="connsiteX12" fmla="*/ 3794787 w 5310327"/>
                  <a:gd name="connsiteY12" fmla="*/ 2513020 h 4652824"/>
                  <a:gd name="connsiteX13" fmla="*/ 3464379 w 5310327"/>
                  <a:gd name="connsiteY13" fmla="*/ 2425985 h 4652824"/>
                  <a:gd name="connsiteX14" fmla="*/ 3241957 w 5310327"/>
                  <a:gd name="connsiteY14" fmla="*/ 2474338 h 4652824"/>
                  <a:gd name="connsiteX15" fmla="*/ 3022758 w 5310327"/>
                  <a:gd name="connsiteY15" fmla="*/ 2647601 h 4652824"/>
                  <a:gd name="connsiteX16" fmla="*/ 2996971 w 5310327"/>
                  <a:gd name="connsiteY16" fmla="*/ 2645989 h 4652824"/>
                  <a:gd name="connsiteX17" fmla="*/ 2893013 w 5310327"/>
                  <a:gd name="connsiteY17" fmla="*/ 2558149 h 4652824"/>
                  <a:gd name="connsiteX18" fmla="*/ 2631103 w 5310327"/>
                  <a:gd name="connsiteY18" fmla="*/ 2417926 h 4652824"/>
                  <a:gd name="connsiteX19" fmla="*/ 2635132 w 5310327"/>
                  <a:gd name="connsiteY19" fmla="*/ 2412285 h 4652824"/>
                  <a:gd name="connsiteX20" fmla="*/ 2995359 w 5310327"/>
                  <a:gd name="connsiteY20" fmla="*/ 1753079 h 4652824"/>
                  <a:gd name="connsiteX21" fmla="*/ 3025176 w 5310327"/>
                  <a:gd name="connsiteY21" fmla="*/ 1692638 h 4652824"/>
                  <a:gd name="connsiteX22" fmla="*/ 3126716 w 5310327"/>
                  <a:gd name="connsiteY22" fmla="*/ 1519375 h 4652824"/>
                  <a:gd name="connsiteX23" fmla="*/ 3130746 w 5310327"/>
                  <a:gd name="connsiteY23" fmla="*/ 1263107 h 4652824"/>
                  <a:gd name="connsiteX24" fmla="*/ 2842243 w 5310327"/>
                  <a:gd name="connsiteY24" fmla="*/ 1110796 h 4652824"/>
                  <a:gd name="connsiteX25" fmla="*/ 2687514 w 5310327"/>
                  <a:gd name="connsiteY25" fmla="*/ 1253436 h 4652824"/>
                  <a:gd name="connsiteX26" fmla="*/ 2667367 w 5310327"/>
                  <a:gd name="connsiteY26" fmla="*/ 1334024 h 4652824"/>
                  <a:gd name="connsiteX27" fmla="*/ 2623850 w 5310327"/>
                  <a:gd name="connsiteY27" fmla="*/ 1293730 h 4652824"/>
                  <a:gd name="connsiteX28" fmla="*/ 2528757 w 5310327"/>
                  <a:gd name="connsiteY28" fmla="*/ 1322742 h 4652824"/>
                  <a:gd name="connsiteX29" fmla="*/ 2523922 w 5310327"/>
                  <a:gd name="connsiteY29" fmla="*/ 1365453 h 4652824"/>
                  <a:gd name="connsiteX30" fmla="*/ 2608539 w 5310327"/>
                  <a:gd name="connsiteY30" fmla="*/ 1666850 h 4652824"/>
                  <a:gd name="connsiteX31" fmla="*/ 2608539 w 5310327"/>
                  <a:gd name="connsiteY31" fmla="*/ 1695056 h 4652824"/>
                  <a:gd name="connsiteX32" fmla="*/ 2510222 w 5310327"/>
                  <a:gd name="connsiteY32" fmla="*/ 1794179 h 4652824"/>
                  <a:gd name="connsiteX33" fmla="*/ 2486851 w 5310327"/>
                  <a:gd name="connsiteY33" fmla="*/ 1797402 h 4652824"/>
                  <a:gd name="connsiteX34" fmla="*/ 2234612 w 5310327"/>
                  <a:gd name="connsiteY34" fmla="*/ 1803043 h 4652824"/>
                  <a:gd name="connsiteX35" fmla="*/ 2222524 w 5310327"/>
                  <a:gd name="connsiteY35" fmla="*/ 1719232 h 4652824"/>
                  <a:gd name="connsiteX36" fmla="*/ 2242671 w 5310327"/>
                  <a:gd name="connsiteY36" fmla="*/ 1683774 h 4652824"/>
                  <a:gd name="connsiteX37" fmla="*/ 2311170 w 5310327"/>
                  <a:gd name="connsiteY37" fmla="*/ 1502452 h 4652824"/>
                  <a:gd name="connsiteX38" fmla="*/ 2281353 w 5310327"/>
                  <a:gd name="connsiteY38" fmla="*/ 1462964 h 4652824"/>
                  <a:gd name="connsiteX39" fmla="*/ 2257983 w 5310327"/>
                  <a:gd name="connsiteY39" fmla="*/ 1391241 h 4652824"/>
                  <a:gd name="connsiteX40" fmla="*/ 2275712 w 5310327"/>
                  <a:gd name="connsiteY40" fmla="*/ 999585 h 4652824"/>
                  <a:gd name="connsiteX41" fmla="*/ 2253953 w 5310327"/>
                  <a:gd name="connsiteY41" fmla="*/ 855334 h 4652824"/>
                  <a:gd name="connsiteX42" fmla="*/ 2075049 w 5310327"/>
                  <a:gd name="connsiteY42" fmla="*/ 477378 h 4652824"/>
                  <a:gd name="connsiteX43" fmla="*/ 1577824 w 5310327"/>
                  <a:gd name="connsiteY43" fmla="*/ 59129 h 4652824"/>
                  <a:gd name="connsiteX44" fmla="*/ 979058 w 5310327"/>
                  <a:gd name="connsiteY44" fmla="*/ 1106 h 4652824"/>
                  <a:gd name="connsiteX45" fmla="*/ 675243 w 5310327"/>
                  <a:gd name="connsiteY45" fmla="*/ 60740 h 4652824"/>
                  <a:gd name="connsiteX46" fmla="*/ 96625 w 5310327"/>
                  <a:gd name="connsiteY46" fmla="*/ 589395 h 4652824"/>
                  <a:gd name="connsiteX47" fmla="*/ 13619 w 5310327"/>
                  <a:gd name="connsiteY47" fmla="*/ 1129331 h 4652824"/>
                  <a:gd name="connsiteX48" fmla="*/ 82119 w 5310327"/>
                  <a:gd name="connsiteY48" fmla="*/ 1396076 h 4652824"/>
                  <a:gd name="connsiteX49" fmla="*/ 181242 w 5310327"/>
                  <a:gd name="connsiteY49" fmla="*/ 1595933 h 4652824"/>
                  <a:gd name="connsiteX50" fmla="*/ 410110 w 5310327"/>
                  <a:gd name="connsiteY50" fmla="*/ 1851396 h 4652824"/>
                  <a:gd name="connsiteX51" fmla="*/ 601909 w 5310327"/>
                  <a:gd name="connsiteY51" fmla="*/ 1999677 h 4652824"/>
                  <a:gd name="connsiteX52" fmla="*/ 663155 w 5310327"/>
                  <a:gd name="connsiteY52" fmla="*/ 2139899 h 4652824"/>
                  <a:gd name="connsiteX53" fmla="*/ 672020 w 5310327"/>
                  <a:gd name="connsiteY53" fmla="*/ 2326056 h 4652824"/>
                  <a:gd name="connsiteX54" fmla="*/ 741325 w 5310327"/>
                  <a:gd name="connsiteY54" fmla="*/ 2686283 h 4652824"/>
                  <a:gd name="connsiteX55" fmla="*/ 934735 w 5310327"/>
                  <a:gd name="connsiteY55" fmla="*/ 3131932 h 4652824"/>
                  <a:gd name="connsiteX56" fmla="*/ 1789769 w 5310327"/>
                  <a:gd name="connsiteY56" fmla="*/ 3989384 h 4652824"/>
                  <a:gd name="connsiteX57" fmla="*/ 1846986 w 5310327"/>
                  <a:gd name="connsiteY57" fmla="*/ 4040154 h 4652824"/>
                  <a:gd name="connsiteX58" fmla="*/ 2325676 w 5310327"/>
                  <a:gd name="connsiteY58" fmla="*/ 4510785 h 4652824"/>
                  <a:gd name="connsiteX59" fmla="*/ 2829348 w 5310327"/>
                  <a:gd name="connsiteY59" fmla="*/ 4646978 h 4652824"/>
                  <a:gd name="connsiteX60" fmla="*/ 3099317 w 5310327"/>
                  <a:gd name="connsiteY60" fmla="*/ 4538990 h 4652824"/>
                  <a:gd name="connsiteX61" fmla="*/ 3432143 w 5310327"/>
                  <a:gd name="connsiteY61" fmla="*/ 4123159 h 4652824"/>
                  <a:gd name="connsiteX62" fmla="*/ 3624747 w 5310327"/>
                  <a:gd name="connsiteY62" fmla="*/ 3617069 h 4652824"/>
                  <a:gd name="connsiteX63" fmla="*/ 3726288 w 5310327"/>
                  <a:gd name="connsiteY63" fmla="*/ 3741174 h 4652824"/>
                  <a:gd name="connsiteX64" fmla="*/ 4067173 w 5310327"/>
                  <a:gd name="connsiteY64" fmla="*/ 3966013 h 4652824"/>
                  <a:gd name="connsiteX65" fmla="*/ 4145343 w 5310327"/>
                  <a:gd name="connsiteY65" fmla="*/ 4032095 h 4652824"/>
                  <a:gd name="connsiteX66" fmla="*/ 4308936 w 5310327"/>
                  <a:gd name="connsiteY66" fmla="*/ 4263381 h 4652824"/>
                  <a:gd name="connsiteX67" fmla="*/ 4491064 w 5310327"/>
                  <a:gd name="connsiteY67" fmla="*/ 4319793 h 4652824"/>
                  <a:gd name="connsiteX68" fmla="*/ 4986677 w 5310327"/>
                  <a:gd name="connsiteY68" fmla="*/ 4094953 h 4652824"/>
                  <a:gd name="connsiteX69" fmla="*/ 5137376 w 5310327"/>
                  <a:gd name="connsiteY69" fmla="*/ 3971654 h 4652824"/>
                  <a:gd name="connsiteX70" fmla="*/ 5117229 w 5310327"/>
                  <a:gd name="connsiteY70" fmla="*/ 3730697 h 4652824"/>
                  <a:gd name="connsiteX71" fmla="*/ 4981842 w 5310327"/>
                  <a:gd name="connsiteY71" fmla="*/ 3658169 h 4652824"/>
                  <a:gd name="connsiteX72" fmla="*/ 4454799 w 5310327"/>
                  <a:gd name="connsiteY72" fmla="*/ 3717803 h 4652824"/>
                  <a:gd name="connsiteX73" fmla="*/ 4413700 w 5310327"/>
                  <a:gd name="connsiteY73" fmla="*/ 3709745 h 4652824"/>
                  <a:gd name="connsiteX74" fmla="*/ 4071203 w 5310327"/>
                  <a:gd name="connsiteY74" fmla="*/ 3330983 h 4652824"/>
                  <a:gd name="connsiteX75" fmla="*/ 3929368 w 5310327"/>
                  <a:gd name="connsiteY75" fmla="*/ 3174643 h 4652824"/>
                  <a:gd name="connsiteX76" fmla="*/ 4525716 w 5310327"/>
                  <a:gd name="connsiteY76" fmla="*/ 3156108 h 4652824"/>
                  <a:gd name="connsiteX77" fmla="*/ 2093584 w 5310327"/>
                  <a:gd name="connsiteY77" fmla="*/ 2125394 h 4652824"/>
                  <a:gd name="connsiteX78" fmla="*/ 2087137 w 5310327"/>
                  <a:gd name="connsiteY78" fmla="*/ 2048835 h 4652824"/>
                  <a:gd name="connsiteX79" fmla="*/ 2148384 w 5310327"/>
                  <a:gd name="connsiteY79" fmla="*/ 1977918 h 4652824"/>
                  <a:gd name="connsiteX80" fmla="*/ 2167725 w 5310327"/>
                  <a:gd name="connsiteY80" fmla="*/ 2177775 h 4652824"/>
                  <a:gd name="connsiteX81" fmla="*/ 2093584 w 5310327"/>
                  <a:gd name="connsiteY81" fmla="*/ 2125394 h 46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310327" h="4652824">
                    <a:moveTo>
                      <a:pt x="4525716" y="3156108"/>
                    </a:moveTo>
                    <a:cubicBezTo>
                      <a:pt x="4541834" y="3153691"/>
                      <a:pt x="4549087" y="3160138"/>
                      <a:pt x="4557951" y="3172226"/>
                    </a:cubicBezTo>
                    <a:cubicBezTo>
                      <a:pt x="4625645" y="3260066"/>
                      <a:pt x="4732021" y="3256037"/>
                      <a:pt x="4814220" y="3203655"/>
                    </a:cubicBezTo>
                    <a:cubicBezTo>
                      <a:pt x="4853708" y="3178673"/>
                      <a:pt x="4891584" y="3152079"/>
                      <a:pt x="4933489" y="3131126"/>
                    </a:cubicBezTo>
                    <a:cubicBezTo>
                      <a:pt x="5013271" y="3090026"/>
                      <a:pt x="5097082" y="3056180"/>
                      <a:pt x="5172028" y="3005409"/>
                    </a:cubicBezTo>
                    <a:cubicBezTo>
                      <a:pt x="5260675" y="2945775"/>
                      <a:pt x="5322727" y="2870828"/>
                      <a:pt x="5308222" y="2755588"/>
                    </a:cubicBezTo>
                    <a:cubicBezTo>
                      <a:pt x="5298551" y="2680642"/>
                      <a:pt x="5267122" y="2621007"/>
                      <a:pt x="5189758" y="2592801"/>
                    </a:cubicBezTo>
                    <a:cubicBezTo>
                      <a:pt x="5089023" y="2555731"/>
                      <a:pt x="4987483" y="2553313"/>
                      <a:pt x="4884331" y="2579101"/>
                    </a:cubicBezTo>
                    <a:cubicBezTo>
                      <a:pt x="4776344" y="2606501"/>
                      <a:pt x="4678833" y="2658883"/>
                      <a:pt x="4580516" y="2710459"/>
                    </a:cubicBezTo>
                    <a:cubicBezTo>
                      <a:pt x="4563592" y="2719324"/>
                      <a:pt x="4549087" y="2720935"/>
                      <a:pt x="4530552" y="2715294"/>
                    </a:cubicBezTo>
                    <a:cubicBezTo>
                      <a:pt x="4431429" y="2688700"/>
                      <a:pt x="4332306" y="2663718"/>
                      <a:pt x="4233990" y="2637124"/>
                    </a:cubicBezTo>
                    <a:cubicBezTo>
                      <a:pt x="4127614" y="2608919"/>
                      <a:pt x="4020433" y="2579101"/>
                      <a:pt x="3914057" y="2550896"/>
                    </a:cubicBezTo>
                    <a:cubicBezTo>
                      <a:pt x="3877793" y="2527525"/>
                      <a:pt x="3834275" y="2526719"/>
                      <a:pt x="3794787" y="2513020"/>
                    </a:cubicBezTo>
                    <a:cubicBezTo>
                      <a:pt x="3685188" y="2482396"/>
                      <a:pt x="3574783" y="2454191"/>
                      <a:pt x="3464379" y="2425985"/>
                    </a:cubicBezTo>
                    <a:cubicBezTo>
                      <a:pt x="3382179" y="2405032"/>
                      <a:pt x="3308844" y="2426791"/>
                      <a:pt x="3241957" y="2474338"/>
                    </a:cubicBezTo>
                    <a:cubicBezTo>
                      <a:pt x="3229063" y="2497708"/>
                      <a:pt x="3053382" y="2620201"/>
                      <a:pt x="3022758" y="2647601"/>
                    </a:cubicBezTo>
                    <a:cubicBezTo>
                      <a:pt x="3012282" y="2656465"/>
                      <a:pt x="3007447" y="2659689"/>
                      <a:pt x="2996971" y="2645989"/>
                    </a:cubicBezTo>
                    <a:cubicBezTo>
                      <a:pt x="2968765" y="2609725"/>
                      <a:pt x="2931695" y="2583131"/>
                      <a:pt x="2893013" y="2558149"/>
                    </a:cubicBezTo>
                    <a:cubicBezTo>
                      <a:pt x="2809202" y="2504155"/>
                      <a:pt x="2718943" y="2463055"/>
                      <a:pt x="2631103" y="2417926"/>
                    </a:cubicBezTo>
                    <a:cubicBezTo>
                      <a:pt x="2632715" y="2415509"/>
                      <a:pt x="2633521" y="2413091"/>
                      <a:pt x="2635132" y="2412285"/>
                    </a:cubicBezTo>
                    <a:cubicBezTo>
                      <a:pt x="2826931" y="2231769"/>
                      <a:pt x="2940559" y="2008542"/>
                      <a:pt x="2995359" y="1753079"/>
                    </a:cubicBezTo>
                    <a:cubicBezTo>
                      <a:pt x="3000194" y="1729709"/>
                      <a:pt x="3010670" y="1711174"/>
                      <a:pt x="3025176" y="1692638"/>
                    </a:cubicBezTo>
                    <a:cubicBezTo>
                      <a:pt x="3067082" y="1639450"/>
                      <a:pt x="3102540" y="1583039"/>
                      <a:pt x="3126716" y="1519375"/>
                    </a:cubicBezTo>
                    <a:cubicBezTo>
                      <a:pt x="3158952" y="1434758"/>
                      <a:pt x="3169428" y="1349335"/>
                      <a:pt x="3130746" y="1263107"/>
                    </a:cubicBezTo>
                    <a:cubicBezTo>
                      <a:pt x="3078364" y="1146255"/>
                      <a:pt x="2940559" y="1095485"/>
                      <a:pt x="2842243" y="1110796"/>
                    </a:cubicBezTo>
                    <a:cubicBezTo>
                      <a:pt x="2732643" y="1127720"/>
                      <a:pt x="2706855" y="1164790"/>
                      <a:pt x="2687514" y="1253436"/>
                    </a:cubicBezTo>
                    <a:cubicBezTo>
                      <a:pt x="2681873" y="1279224"/>
                      <a:pt x="2674620" y="1305012"/>
                      <a:pt x="2667367" y="1334024"/>
                    </a:cubicBezTo>
                    <a:cubicBezTo>
                      <a:pt x="2651250" y="1318712"/>
                      <a:pt x="2638356" y="1305818"/>
                      <a:pt x="2623850" y="1293730"/>
                    </a:cubicBezTo>
                    <a:cubicBezTo>
                      <a:pt x="2583556" y="1260689"/>
                      <a:pt x="2543263" y="1272777"/>
                      <a:pt x="2528757" y="1322742"/>
                    </a:cubicBezTo>
                    <a:cubicBezTo>
                      <a:pt x="2524727" y="1336441"/>
                      <a:pt x="2523922" y="1351753"/>
                      <a:pt x="2523922" y="1365453"/>
                    </a:cubicBezTo>
                    <a:cubicBezTo>
                      <a:pt x="2525533" y="1473440"/>
                      <a:pt x="2553739" y="1573369"/>
                      <a:pt x="2608539" y="1666850"/>
                    </a:cubicBezTo>
                    <a:cubicBezTo>
                      <a:pt x="2614180" y="1677327"/>
                      <a:pt x="2620627" y="1682968"/>
                      <a:pt x="2608539" y="1695056"/>
                    </a:cubicBezTo>
                    <a:cubicBezTo>
                      <a:pt x="2574692" y="1727291"/>
                      <a:pt x="2542457" y="1761138"/>
                      <a:pt x="2510222" y="1794179"/>
                    </a:cubicBezTo>
                    <a:cubicBezTo>
                      <a:pt x="2502163" y="1802237"/>
                      <a:pt x="2497328" y="1803849"/>
                      <a:pt x="2486851" y="1797402"/>
                    </a:cubicBezTo>
                    <a:cubicBezTo>
                      <a:pt x="2402235" y="1745020"/>
                      <a:pt x="2317618" y="1744214"/>
                      <a:pt x="2234612" y="1803043"/>
                    </a:cubicBezTo>
                    <a:cubicBezTo>
                      <a:pt x="2224942" y="1774838"/>
                      <a:pt x="2229777" y="1745826"/>
                      <a:pt x="2222524" y="1719232"/>
                    </a:cubicBezTo>
                    <a:cubicBezTo>
                      <a:pt x="2217689" y="1699891"/>
                      <a:pt x="2223330" y="1691832"/>
                      <a:pt x="2242671" y="1683774"/>
                    </a:cubicBezTo>
                    <a:cubicBezTo>
                      <a:pt x="2313588" y="1655568"/>
                      <a:pt x="2363552" y="1590292"/>
                      <a:pt x="2311170" y="1502452"/>
                    </a:cubicBezTo>
                    <a:cubicBezTo>
                      <a:pt x="2303112" y="1487946"/>
                      <a:pt x="2294247" y="1472634"/>
                      <a:pt x="2281353" y="1462964"/>
                    </a:cubicBezTo>
                    <a:cubicBezTo>
                      <a:pt x="2256371" y="1443623"/>
                      <a:pt x="2254759" y="1419447"/>
                      <a:pt x="2257983" y="1391241"/>
                    </a:cubicBezTo>
                    <a:cubicBezTo>
                      <a:pt x="2272489" y="1261495"/>
                      <a:pt x="2280547" y="1130943"/>
                      <a:pt x="2275712" y="999585"/>
                    </a:cubicBezTo>
                    <a:cubicBezTo>
                      <a:pt x="2274100" y="950427"/>
                      <a:pt x="2269265" y="902075"/>
                      <a:pt x="2253953" y="855334"/>
                    </a:cubicBezTo>
                    <a:cubicBezTo>
                      <a:pt x="2208824" y="723170"/>
                      <a:pt x="2150801" y="595842"/>
                      <a:pt x="2075049" y="477378"/>
                    </a:cubicBezTo>
                    <a:cubicBezTo>
                      <a:pt x="1952556" y="286386"/>
                      <a:pt x="1792993" y="138910"/>
                      <a:pt x="1577824" y="59129"/>
                    </a:cubicBezTo>
                    <a:cubicBezTo>
                      <a:pt x="1523024" y="38982"/>
                      <a:pt x="1062063" y="-7759"/>
                      <a:pt x="979058" y="1106"/>
                    </a:cubicBezTo>
                    <a:cubicBezTo>
                      <a:pt x="875906" y="12388"/>
                      <a:pt x="772754" y="22059"/>
                      <a:pt x="675243" y="60740"/>
                    </a:cubicBezTo>
                    <a:cubicBezTo>
                      <a:pt x="414945" y="163087"/>
                      <a:pt x="223147" y="341991"/>
                      <a:pt x="96625" y="589395"/>
                    </a:cubicBezTo>
                    <a:cubicBezTo>
                      <a:pt x="9590" y="759435"/>
                      <a:pt x="-20227" y="939951"/>
                      <a:pt x="13619" y="1129331"/>
                    </a:cubicBezTo>
                    <a:cubicBezTo>
                      <a:pt x="29737" y="1220395"/>
                      <a:pt x="55525" y="1308236"/>
                      <a:pt x="82119" y="1396076"/>
                    </a:cubicBezTo>
                    <a:cubicBezTo>
                      <a:pt x="115160" y="1469411"/>
                      <a:pt x="153036" y="1554028"/>
                      <a:pt x="181242" y="1595933"/>
                    </a:cubicBezTo>
                    <a:cubicBezTo>
                      <a:pt x="239265" y="1697474"/>
                      <a:pt x="319852" y="1778867"/>
                      <a:pt x="410110" y="1851396"/>
                    </a:cubicBezTo>
                    <a:cubicBezTo>
                      <a:pt x="472968" y="1902166"/>
                      <a:pt x="543080" y="1943266"/>
                      <a:pt x="601909" y="1999677"/>
                    </a:cubicBezTo>
                    <a:cubicBezTo>
                      <a:pt x="642202" y="2038359"/>
                      <a:pt x="663961" y="2082682"/>
                      <a:pt x="663155" y="2139899"/>
                    </a:cubicBezTo>
                    <a:cubicBezTo>
                      <a:pt x="661543" y="2201952"/>
                      <a:pt x="666379" y="2264004"/>
                      <a:pt x="672020" y="2326056"/>
                    </a:cubicBezTo>
                    <a:cubicBezTo>
                      <a:pt x="678467" y="2402615"/>
                      <a:pt x="714731" y="2645989"/>
                      <a:pt x="741325" y="2686283"/>
                    </a:cubicBezTo>
                    <a:cubicBezTo>
                      <a:pt x="789678" y="2841817"/>
                      <a:pt x="852536" y="2990904"/>
                      <a:pt x="934735" y="3131932"/>
                    </a:cubicBezTo>
                    <a:cubicBezTo>
                      <a:pt x="1145069" y="3492964"/>
                      <a:pt x="1430349" y="3778244"/>
                      <a:pt x="1789769" y="3989384"/>
                    </a:cubicBezTo>
                    <a:cubicBezTo>
                      <a:pt x="1812334" y="4003083"/>
                      <a:pt x="1830869" y="4018395"/>
                      <a:pt x="1846986" y="4040154"/>
                    </a:cubicBezTo>
                    <a:cubicBezTo>
                      <a:pt x="1981567" y="4222281"/>
                      <a:pt x="2134684" y="4385874"/>
                      <a:pt x="2325676" y="4510785"/>
                    </a:cubicBezTo>
                    <a:cubicBezTo>
                      <a:pt x="2478793" y="4610713"/>
                      <a:pt x="2642385" y="4672766"/>
                      <a:pt x="2829348" y="4646978"/>
                    </a:cubicBezTo>
                    <a:cubicBezTo>
                      <a:pt x="2853525" y="4642143"/>
                      <a:pt x="3026788" y="4589761"/>
                      <a:pt x="3099317" y="4538990"/>
                    </a:cubicBezTo>
                    <a:cubicBezTo>
                      <a:pt x="3250822" y="4434227"/>
                      <a:pt x="3349138" y="4283528"/>
                      <a:pt x="3432143" y="4123159"/>
                    </a:cubicBezTo>
                    <a:cubicBezTo>
                      <a:pt x="3515149" y="3963595"/>
                      <a:pt x="3574783" y="3794362"/>
                      <a:pt x="3624747" y="3617069"/>
                    </a:cubicBezTo>
                    <a:cubicBezTo>
                      <a:pt x="3660206" y="3660586"/>
                      <a:pt x="3693247" y="3700880"/>
                      <a:pt x="3726288" y="3741174"/>
                    </a:cubicBezTo>
                    <a:cubicBezTo>
                      <a:pt x="3817352" y="3850773"/>
                      <a:pt x="3926145" y="3935390"/>
                      <a:pt x="4067173" y="3966013"/>
                    </a:cubicBezTo>
                    <a:cubicBezTo>
                      <a:pt x="4109079" y="3974877"/>
                      <a:pt x="4128420" y="3995831"/>
                      <a:pt x="4145343" y="4032095"/>
                    </a:cubicBezTo>
                    <a:cubicBezTo>
                      <a:pt x="4185637" y="4119129"/>
                      <a:pt x="4232378" y="4202135"/>
                      <a:pt x="4308936" y="4263381"/>
                    </a:cubicBezTo>
                    <a:cubicBezTo>
                      <a:pt x="4362124" y="4306898"/>
                      <a:pt x="4417729" y="4333492"/>
                      <a:pt x="4491064" y="4319793"/>
                    </a:cubicBezTo>
                    <a:cubicBezTo>
                      <a:pt x="4675609" y="4285140"/>
                      <a:pt x="4836784" y="4203746"/>
                      <a:pt x="4986677" y="4094953"/>
                    </a:cubicBezTo>
                    <a:cubicBezTo>
                      <a:pt x="5039059" y="4056271"/>
                      <a:pt x="5096276" y="4024036"/>
                      <a:pt x="5137376" y="3971654"/>
                    </a:cubicBezTo>
                    <a:cubicBezTo>
                      <a:pt x="5200234" y="3890261"/>
                      <a:pt x="5193787" y="3799197"/>
                      <a:pt x="5117229" y="3730697"/>
                    </a:cubicBezTo>
                    <a:cubicBezTo>
                      <a:pt x="5077741" y="3695239"/>
                      <a:pt x="5031806" y="3672674"/>
                      <a:pt x="4981842" y="3658169"/>
                    </a:cubicBezTo>
                    <a:cubicBezTo>
                      <a:pt x="4798103" y="3605787"/>
                      <a:pt x="4623227" y="3633992"/>
                      <a:pt x="4454799" y="3717803"/>
                    </a:cubicBezTo>
                    <a:cubicBezTo>
                      <a:pt x="4436264" y="3727474"/>
                      <a:pt x="4427400" y="3724250"/>
                      <a:pt x="4413700" y="3709745"/>
                    </a:cubicBezTo>
                    <a:cubicBezTo>
                      <a:pt x="4300071" y="3583222"/>
                      <a:pt x="4185637" y="3457506"/>
                      <a:pt x="4071203" y="3330983"/>
                    </a:cubicBezTo>
                    <a:cubicBezTo>
                      <a:pt x="4024462" y="3279407"/>
                      <a:pt x="3978527" y="3228637"/>
                      <a:pt x="3929368" y="3174643"/>
                    </a:cubicBezTo>
                    <a:cubicBezTo>
                      <a:pt x="4131643" y="3186731"/>
                      <a:pt x="4329889" y="3184314"/>
                      <a:pt x="4525716" y="3156108"/>
                    </a:cubicBezTo>
                    <a:close/>
                    <a:moveTo>
                      <a:pt x="2093584" y="2125394"/>
                    </a:moveTo>
                    <a:cubicBezTo>
                      <a:pt x="2066990" y="2103635"/>
                      <a:pt x="2066184" y="2075429"/>
                      <a:pt x="2087137" y="2048835"/>
                    </a:cubicBezTo>
                    <a:cubicBezTo>
                      <a:pt x="2105672" y="2026271"/>
                      <a:pt x="2124207" y="2005318"/>
                      <a:pt x="2148384" y="1977918"/>
                    </a:cubicBezTo>
                    <a:cubicBezTo>
                      <a:pt x="2141131" y="2048835"/>
                      <a:pt x="2152413" y="2110888"/>
                      <a:pt x="2167725" y="2177775"/>
                    </a:cubicBezTo>
                    <a:cubicBezTo>
                      <a:pt x="2141131" y="2159240"/>
                      <a:pt x="2116149" y="2143929"/>
                      <a:pt x="2093584" y="2125394"/>
                    </a:cubicBezTo>
                    <a:close/>
                  </a:path>
                </a:pathLst>
              </a:custGeom>
              <a:solidFill>
                <a:srgbClr val="000000"/>
              </a:solidFill>
              <a:ln w="805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D020FCFC-F3D0-49EC-9F44-EAD5118D0D33}"/>
                  </a:ext>
                </a:extLst>
              </p:cNvPr>
              <p:cNvSpPr/>
              <p:nvPr/>
            </p:nvSpPr>
            <p:spPr>
              <a:xfrm>
                <a:off x="4750560" y="2797846"/>
                <a:ext cx="2580949" cy="2258688"/>
              </a:xfrm>
              <a:custGeom>
                <a:avLst/>
                <a:gdLst>
                  <a:gd name="connsiteX0" fmla="*/ 536694 w 2580949"/>
                  <a:gd name="connsiteY0" fmla="*/ 719450 h 2258688"/>
                  <a:gd name="connsiteX1" fmla="*/ 520054 w 2580949"/>
                  <a:gd name="connsiteY1" fmla="*/ 722558 h 2258688"/>
                  <a:gd name="connsiteX2" fmla="*/ 488379 w 2580949"/>
                  <a:gd name="connsiteY2" fmla="*/ 734185 h 2258688"/>
                  <a:gd name="connsiteX3" fmla="*/ 443072 w 2580949"/>
                  <a:gd name="connsiteY3" fmla="*/ 878929 h 2258688"/>
                  <a:gd name="connsiteX4" fmla="*/ 587013 w 2580949"/>
                  <a:gd name="connsiteY4" fmla="*/ 958318 h 2258688"/>
                  <a:gd name="connsiteX5" fmla="*/ 609868 w 2580949"/>
                  <a:gd name="connsiteY5" fmla="*/ 946289 h 2258688"/>
                  <a:gd name="connsiteX6" fmla="*/ 596235 w 2580949"/>
                  <a:gd name="connsiteY6" fmla="*/ 929048 h 2258688"/>
                  <a:gd name="connsiteX7" fmla="*/ 580999 w 2580949"/>
                  <a:gd name="connsiteY7" fmla="*/ 926242 h 2258688"/>
                  <a:gd name="connsiteX8" fmla="*/ 475950 w 2580949"/>
                  <a:gd name="connsiteY8" fmla="*/ 872915 h 2258688"/>
                  <a:gd name="connsiteX9" fmla="*/ 491587 w 2580949"/>
                  <a:gd name="connsiteY9" fmla="*/ 767465 h 2258688"/>
                  <a:gd name="connsiteX10" fmla="*/ 528474 w 2580949"/>
                  <a:gd name="connsiteY10" fmla="*/ 751827 h 2258688"/>
                  <a:gd name="connsiteX11" fmla="*/ 548522 w 2580949"/>
                  <a:gd name="connsiteY11" fmla="*/ 730176 h 2258688"/>
                  <a:gd name="connsiteX12" fmla="*/ 536694 w 2580949"/>
                  <a:gd name="connsiteY12" fmla="*/ 719450 h 2258688"/>
                  <a:gd name="connsiteX13" fmla="*/ 977541 w 2580949"/>
                  <a:gd name="connsiteY13" fmla="*/ 678453 h 2258688"/>
                  <a:gd name="connsiteX14" fmla="*/ 955890 w 2580949"/>
                  <a:gd name="connsiteY14" fmla="*/ 691684 h 2258688"/>
                  <a:gd name="connsiteX15" fmla="*/ 899355 w 2580949"/>
                  <a:gd name="connsiteY15" fmla="*/ 731379 h 2258688"/>
                  <a:gd name="connsiteX16" fmla="*/ 852043 w 2580949"/>
                  <a:gd name="connsiteY16" fmla="*/ 726968 h 2258688"/>
                  <a:gd name="connsiteX17" fmla="*/ 832396 w 2580949"/>
                  <a:gd name="connsiteY17" fmla="*/ 739398 h 2258688"/>
                  <a:gd name="connsiteX18" fmla="*/ 847632 w 2580949"/>
                  <a:gd name="connsiteY18" fmla="*/ 756639 h 2258688"/>
                  <a:gd name="connsiteX19" fmla="*/ 886525 w 2580949"/>
                  <a:gd name="connsiteY19" fmla="*/ 761450 h 2258688"/>
                  <a:gd name="connsiteX20" fmla="*/ 983956 w 2580949"/>
                  <a:gd name="connsiteY20" fmla="*/ 703312 h 2258688"/>
                  <a:gd name="connsiteX21" fmla="*/ 977541 w 2580949"/>
                  <a:gd name="connsiteY21" fmla="*/ 678453 h 2258688"/>
                  <a:gd name="connsiteX22" fmla="*/ 1378492 w 2580949"/>
                  <a:gd name="connsiteY22" fmla="*/ 556563 h 2258688"/>
                  <a:gd name="connsiteX23" fmla="*/ 1361251 w 2580949"/>
                  <a:gd name="connsiteY23" fmla="*/ 588639 h 2258688"/>
                  <a:gd name="connsiteX24" fmla="*/ 1365261 w 2580949"/>
                  <a:gd name="connsiteY24" fmla="*/ 611494 h 2258688"/>
                  <a:gd name="connsiteX25" fmla="*/ 1388115 w 2580949"/>
                  <a:gd name="connsiteY25" fmla="*/ 602673 h 2258688"/>
                  <a:gd name="connsiteX26" fmla="*/ 1405757 w 2580949"/>
                  <a:gd name="connsiteY26" fmla="*/ 570196 h 2258688"/>
                  <a:gd name="connsiteX27" fmla="*/ 1429413 w 2580949"/>
                  <a:gd name="connsiteY27" fmla="*/ 559771 h 2258688"/>
                  <a:gd name="connsiteX28" fmla="*/ 1452267 w 2580949"/>
                  <a:gd name="connsiteY28" fmla="*/ 567389 h 2258688"/>
                  <a:gd name="connsiteX29" fmla="*/ 1414979 w 2580949"/>
                  <a:gd name="connsiteY29" fmla="*/ 612697 h 2258688"/>
                  <a:gd name="connsiteX30" fmla="*/ 1411771 w 2580949"/>
                  <a:gd name="connsiteY30" fmla="*/ 639159 h 2258688"/>
                  <a:gd name="connsiteX31" fmla="*/ 1438635 w 2580949"/>
                  <a:gd name="connsiteY31" fmla="*/ 631541 h 2258688"/>
                  <a:gd name="connsiteX32" fmla="*/ 1477126 w 2580949"/>
                  <a:gd name="connsiteY32" fmla="*/ 585031 h 2258688"/>
                  <a:gd name="connsiteX33" fmla="*/ 1479933 w 2580949"/>
                  <a:gd name="connsiteY33" fmla="*/ 586635 h 2258688"/>
                  <a:gd name="connsiteX34" fmla="*/ 1480334 w 2580949"/>
                  <a:gd name="connsiteY34" fmla="*/ 629937 h 2258688"/>
                  <a:gd name="connsiteX35" fmla="*/ 1462291 w 2580949"/>
                  <a:gd name="connsiteY35" fmla="*/ 649183 h 2258688"/>
                  <a:gd name="connsiteX36" fmla="*/ 1462291 w 2580949"/>
                  <a:gd name="connsiteY36" fmla="*/ 671235 h 2258688"/>
                  <a:gd name="connsiteX37" fmla="*/ 1484344 w 2580949"/>
                  <a:gd name="connsiteY37" fmla="*/ 669632 h 2258688"/>
                  <a:gd name="connsiteX38" fmla="*/ 1506797 w 2580949"/>
                  <a:gd name="connsiteY38" fmla="*/ 645574 h 2258688"/>
                  <a:gd name="connsiteX39" fmla="*/ 1485947 w 2580949"/>
                  <a:gd name="connsiteY39" fmla="*/ 739397 h 2258688"/>
                  <a:gd name="connsiteX40" fmla="*/ 1447055 w 2580949"/>
                  <a:gd name="connsiteY40" fmla="*/ 798738 h 2258688"/>
                  <a:gd name="connsiteX41" fmla="*/ 1429413 w 2580949"/>
                  <a:gd name="connsiteY41" fmla="*/ 837230 h 2258688"/>
                  <a:gd name="connsiteX42" fmla="*/ 1261815 w 2580949"/>
                  <a:gd name="connsiteY42" fmla="*/ 1147967 h 2258688"/>
                  <a:gd name="connsiteX43" fmla="*/ 1229338 w 2580949"/>
                  <a:gd name="connsiteY43" fmla="*/ 1152378 h 2258688"/>
                  <a:gd name="connsiteX44" fmla="*/ 1224527 w 2580949"/>
                  <a:gd name="connsiteY44" fmla="*/ 1122707 h 2258688"/>
                  <a:gd name="connsiteX45" fmla="*/ 1289882 w 2580949"/>
                  <a:gd name="connsiteY45" fmla="*/ 1031290 h 2258688"/>
                  <a:gd name="connsiteX46" fmla="*/ 1255400 w 2580949"/>
                  <a:gd name="connsiteY46" fmla="*/ 901783 h 2258688"/>
                  <a:gd name="connsiteX47" fmla="*/ 1252594 w 2580949"/>
                  <a:gd name="connsiteY47" fmla="*/ 871711 h 2258688"/>
                  <a:gd name="connsiteX48" fmla="*/ 1297901 w 2580949"/>
                  <a:gd name="connsiteY48" fmla="*/ 827206 h 2258688"/>
                  <a:gd name="connsiteX49" fmla="*/ 1299505 w 2580949"/>
                  <a:gd name="connsiteY49" fmla="*/ 795531 h 2258688"/>
                  <a:gd name="connsiteX50" fmla="*/ 1254197 w 2580949"/>
                  <a:gd name="connsiteY50" fmla="*/ 643570 h 2258688"/>
                  <a:gd name="connsiteX51" fmla="*/ 1257806 w 2580949"/>
                  <a:gd name="connsiteY51" fmla="*/ 641565 h 2258688"/>
                  <a:gd name="connsiteX52" fmla="*/ 1275047 w 2580949"/>
                  <a:gd name="connsiteY52" fmla="*/ 660009 h 2258688"/>
                  <a:gd name="connsiteX53" fmla="*/ 1322359 w 2580949"/>
                  <a:gd name="connsiteY53" fmla="*/ 649985 h 2258688"/>
                  <a:gd name="connsiteX54" fmla="*/ 1335991 w 2580949"/>
                  <a:gd name="connsiteY54" fmla="*/ 597861 h 2258688"/>
                  <a:gd name="connsiteX55" fmla="*/ 1378492 w 2580949"/>
                  <a:gd name="connsiteY55" fmla="*/ 556563 h 2258688"/>
                  <a:gd name="connsiteX56" fmla="*/ 538549 w 2580949"/>
                  <a:gd name="connsiteY56" fmla="*/ 42 h 2258688"/>
                  <a:gd name="connsiteX57" fmla="*/ 629113 w 2580949"/>
                  <a:gd name="connsiteY57" fmla="*/ 4453 h 2258688"/>
                  <a:gd name="connsiteX58" fmla="*/ 939050 w 2580949"/>
                  <a:gd name="connsiteY58" fmla="*/ 174857 h 2258688"/>
                  <a:gd name="connsiteX59" fmla="*/ 1062543 w 2580949"/>
                  <a:gd name="connsiteY59" fmla="*/ 410617 h 2258688"/>
                  <a:gd name="connsiteX60" fmla="*/ 1071765 w 2580949"/>
                  <a:gd name="connsiteY60" fmla="*/ 532106 h 2258688"/>
                  <a:gd name="connsiteX61" fmla="*/ 1061340 w 2580949"/>
                  <a:gd name="connsiteY61" fmla="*/ 680458 h 2258688"/>
                  <a:gd name="connsiteX62" fmla="*/ 1073770 w 2580949"/>
                  <a:gd name="connsiteY62" fmla="*/ 712935 h 2258688"/>
                  <a:gd name="connsiteX63" fmla="*/ 1093817 w 2580949"/>
                  <a:gd name="connsiteY63" fmla="*/ 738195 h 2258688"/>
                  <a:gd name="connsiteX64" fmla="*/ 1072567 w 2580949"/>
                  <a:gd name="connsiteY64" fmla="*/ 783102 h 2258688"/>
                  <a:gd name="connsiteX65" fmla="*/ 1057330 w 2580949"/>
                  <a:gd name="connsiteY65" fmla="*/ 785908 h 2258688"/>
                  <a:gd name="connsiteX66" fmla="*/ 1042094 w 2580949"/>
                  <a:gd name="connsiteY66" fmla="*/ 805154 h 2258688"/>
                  <a:gd name="connsiteX67" fmla="*/ 1046906 w 2580949"/>
                  <a:gd name="connsiteY67" fmla="*/ 852867 h 2258688"/>
                  <a:gd name="connsiteX68" fmla="*/ 1038887 w 2580949"/>
                  <a:gd name="connsiteY68" fmla="*/ 864896 h 2258688"/>
                  <a:gd name="connsiteX69" fmla="*/ 1016834 w 2580949"/>
                  <a:gd name="connsiteY69" fmla="*/ 900581 h 2258688"/>
                  <a:gd name="connsiteX70" fmla="*/ 1005608 w 2580949"/>
                  <a:gd name="connsiteY70" fmla="*/ 950700 h 2258688"/>
                  <a:gd name="connsiteX71" fmla="*/ 970725 w 2580949"/>
                  <a:gd name="connsiteY71" fmla="*/ 994002 h 2258688"/>
                  <a:gd name="connsiteX72" fmla="*/ 892539 w 2580949"/>
                  <a:gd name="connsiteY72" fmla="*/ 1034098 h 2258688"/>
                  <a:gd name="connsiteX73" fmla="*/ 719729 w 2580949"/>
                  <a:gd name="connsiteY73" fmla="*/ 1002021 h 2258688"/>
                  <a:gd name="connsiteX74" fmla="*/ 695271 w 2580949"/>
                  <a:gd name="connsiteY74" fmla="*/ 983177 h 2258688"/>
                  <a:gd name="connsiteX75" fmla="*/ 673219 w 2580949"/>
                  <a:gd name="connsiteY75" fmla="*/ 983578 h 2258688"/>
                  <a:gd name="connsiteX76" fmla="*/ 675223 w 2580949"/>
                  <a:gd name="connsiteY76" fmla="*/ 1005630 h 2258688"/>
                  <a:gd name="connsiteX77" fmla="*/ 747795 w 2580949"/>
                  <a:gd name="connsiteY77" fmla="*/ 1048532 h 2258688"/>
                  <a:gd name="connsiteX78" fmla="*/ 935441 w 2580949"/>
                  <a:gd name="connsiteY78" fmla="*/ 1053343 h 2258688"/>
                  <a:gd name="connsiteX79" fmla="*/ 971928 w 2580949"/>
                  <a:gd name="connsiteY79" fmla="*/ 1035301 h 2258688"/>
                  <a:gd name="connsiteX80" fmla="*/ 1000395 w 2580949"/>
                  <a:gd name="connsiteY80" fmla="*/ 1061363 h 2258688"/>
                  <a:gd name="connsiteX81" fmla="*/ 1026457 w 2580949"/>
                  <a:gd name="connsiteY81" fmla="*/ 1082212 h 2258688"/>
                  <a:gd name="connsiteX82" fmla="*/ 1003603 w 2580949"/>
                  <a:gd name="connsiteY82" fmla="*/ 1105868 h 2258688"/>
                  <a:gd name="connsiteX83" fmla="*/ 839213 w 2580949"/>
                  <a:gd name="connsiteY83" fmla="*/ 1259032 h 2258688"/>
                  <a:gd name="connsiteX84" fmla="*/ 811146 w 2580949"/>
                  <a:gd name="connsiteY84" fmla="*/ 1260235 h 2258688"/>
                  <a:gd name="connsiteX85" fmla="*/ 765036 w 2580949"/>
                  <a:gd name="connsiteY85" fmla="*/ 1206106 h 2258688"/>
                  <a:gd name="connsiteX86" fmla="*/ 675624 w 2580949"/>
                  <a:gd name="connsiteY86" fmla="*/ 1081811 h 2258688"/>
                  <a:gd name="connsiteX87" fmla="*/ 638736 w 2580949"/>
                  <a:gd name="connsiteY87" fmla="*/ 1044121 h 2258688"/>
                  <a:gd name="connsiteX88" fmla="*/ 429840 w 2580949"/>
                  <a:gd name="connsiteY88" fmla="*/ 1028083 h 2258688"/>
                  <a:gd name="connsiteX89" fmla="*/ 392151 w 2580949"/>
                  <a:gd name="connsiteY89" fmla="*/ 1054947 h 2258688"/>
                  <a:gd name="connsiteX90" fmla="*/ 386938 w 2580949"/>
                  <a:gd name="connsiteY90" fmla="*/ 1077401 h 2258688"/>
                  <a:gd name="connsiteX91" fmla="*/ 411397 w 2580949"/>
                  <a:gd name="connsiteY91" fmla="*/ 1078202 h 2258688"/>
                  <a:gd name="connsiteX92" fmla="*/ 453497 w 2580949"/>
                  <a:gd name="connsiteY92" fmla="*/ 1049334 h 2258688"/>
                  <a:gd name="connsiteX93" fmla="*/ 625505 w 2580949"/>
                  <a:gd name="connsiteY93" fmla="*/ 1072188 h 2258688"/>
                  <a:gd name="connsiteX94" fmla="*/ 704092 w 2580949"/>
                  <a:gd name="connsiteY94" fmla="*/ 1169619 h 2258688"/>
                  <a:gd name="connsiteX95" fmla="*/ 777466 w 2580949"/>
                  <a:gd name="connsiteY95" fmla="*/ 1269056 h 2258688"/>
                  <a:gd name="connsiteX96" fmla="*/ 795909 w 2580949"/>
                  <a:gd name="connsiteY96" fmla="*/ 1285495 h 2258688"/>
                  <a:gd name="connsiteX97" fmla="*/ 858057 w 2580949"/>
                  <a:gd name="connsiteY97" fmla="*/ 1281886 h 2258688"/>
                  <a:gd name="connsiteX98" fmla="*/ 1072567 w 2580949"/>
                  <a:gd name="connsiteY98" fmla="*/ 1082613 h 2258688"/>
                  <a:gd name="connsiteX99" fmla="*/ 1080185 w 2580949"/>
                  <a:gd name="connsiteY99" fmla="*/ 1053744 h 2258688"/>
                  <a:gd name="connsiteX100" fmla="*/ 1070562 w 2580949"/>
                  <a:gd name="connsiteY100" fmla="*/ 948294 h 2258688"/>
                  <a:gd name="connsiteX101" fmla="*/ 1133111 w 2580949"/>
                  <a:gd name="connsiteY101" fmla="*/ 879731 h 2258688"/>
                  <a:gd name="connsiteX102" fmla="*/ 1116271 w 2580949"/>
                  <a:gd name="connsiteY102" fmla="*/ 911406 h 2258688"/>
                  <a:gd name="connsiteX103" fmla="*/ 1120280 w 2580949"/>
                  <a:gd name="connsiteY103" fmla="*/ 934261 h 2258688"/>
                  <a:gd name="connsiteX104" fmla="*/ 1142734 w 2580949"/>
                  <a:gd name="connsiteY104" fmla="*/ 925440 h 2258688"/>
                  <a:gd name="connsiteX105" fmla="*/ 1161177 w 2580949"/>
                  <a:gd name="connsiteY105" fmla="*/ 891358 h 2258688"/>
                  <a:gd name="connsiteX106" fmla="*/ 1177616 w 2580949"/>
                  <a:gd name="connsiteY106" fmla="*/ 885745 h 2258688"/>
                  <a:gd name="connsiteX107" fmla="*/ 1199669 w 2580949"/>
                  <a:gd name="connsiteY107" fmla="*/ 898576 h 2258688"/>
                  <a:gd name="connsiteX108" fmla="*/ 1167592 w 2580949"/>
                  <a:gd name="connsiteY108" fmla="*/ 937869 h 2258688"/>
                  <a:gd name="connsiteX109" fmla="*/ 1167993 w 2580949"/>
                  <a:gd name="connsiteY109" fmla="*/ 963129 h 2258688"/>
                  <a:gd name="connsiteX110" fmla="*/ 1191649 w 2580949"/>
                  <a:gd name="connsiteY110" fmla="*/ 956313 h 2258688"/>
                  <a:gd name="connsiteX111" fmla="*/ 1218112 w 2580949"/>
                  <a:gd name="connsiteY111" fmla="*/ 923836 h 2258688"/>
                  <a:gd name="connsiteX112" fmla="*/ 1232547 w 2580949"/>
                  <a:gd name="connsiteY112" fmla="*/ 921831 h 2258688"/>
                  <a:gd name="connsiteX113" fmla="*/ 1234952 w 2580949"/>
                  <a:gd name="connsiteY113" fmla="*/ 953105 h 2258688"/>
                  <a:gd name="connsiteX114" fmla="*/ 1220117 w 2580949"/>
                  <a:gd name="connsiteY114" fmla="*/ 968742 h 2258688"/>
                  <a:gd name="connsiteX115" fmla="*/ 1217711 w 2580949"/>
                  <a:gd name="connsiteY115" fmla="*/ 994002 h 2258688"/>
                  <a:gd name="connsiteX116" fmla="*/ 1241769 w 2580949"/>
                  <a:gd name="connsiteY116" fmla="*/ 989592 h 2258688"/>
                  <a:gd name="connsiteX117" fmla="*/ 1265425 w 2580949"/>
                  <a:gd name="connsiteY117" fmla="*/ 965134 h 2258688"/>
                  <a:gd name="connsiteX118" fmla="*/ 1267831 w 2580949"/>
                  <a:gd name="connsiteY118" fmla="*/ 965134 h 2258688"/>
                  <a:gd name="connsiteX119" fmla="*/ 1258609 w 2580949"/>
                  <a:gd name="connsiteY119" fmla="*/ 1026479 h 2258688"/>
                  <a:gd name="connsiteX120" fmla="*/ 1218513 w 2580949"/>
                  <a:gd name="connsiteY120" fmla="*/ 1083415 h 2258688"/>
                  <a:gd name="connsiteX121" fmla="*/ 1154361 w 2580949"/>
                  <a:gd name="connsiteY121" fmla="*/ 1182851 h 2258688"/>
                  <a:gd name="connsiteX122" fmla="*/ 1045703 w 2580949"/>
                  <a:gd name="connsiteY122" fmla="*/ 1383728 h 2258688"/>
                  <a:gd name="connsiteX123" fmla="*/ 853647 w 2580949"/>
                  <a:gd name="connsiteY123" fmla="*/ 1543307 h 2258688"/>
                  <a:gd name="connsiteX124" fmla="*/ 757819 w 2580949"/>
                  <a:gd name="connsiteY124" fmla="*/ 1533684 h 2258688"/>
                  <a:gd name="connsiteX125" fmla="*/ 653171 w 2580949"/>
                  <a:gd name="connsiteY125" fmla="*/ 1431040 h 2258688"/>
                  <a:gd name="connsiteX126" fmla="*/ 548522 w 2580949"/>
                  <a:gd name="connsiteY126" fmla="*/ 1308750 h 2258688"/>
                  <a:gd name="connsiteX127" fmla="*/ 539701 w 2580949"/>
                  <a:gd name="connsiteY127" fmla="*/ 1300330 h 2258688"/>
                  <a:gd name="connsiteX128" fmla="*/ 518851 w 2580949"/>
                  <a:gd name="connsiteY128" fmla="*/ 1300731 h 2258688"/>
                  <a:gd name="connsiteX129" fmla="*/ 519252 w 2580949"/>
                  <a:gd name="connsiteY129" fmla="*/ 1321580 h 2258688"/>
                  <a:gd name="connsiteX130" fmla="*/ 554135 w 2580949"/>
                  <a:gd name="connsiteY130" fmla="*/ 1358869 h 2258688"/>
                  <a:gd name="connsiteX131" fmla="*/ 683643 w 2580949"/>
                  <a:gd name="connsiteY131" fmla="*/ 1511231 h 2258688"/>
                  <a:gd name="connsiteX132" fmla="*/ 759022 w 2580949"/>
                  <a:gd name="connsiteY132" fmla="*/ 1569770 h 2258688"/>
                  <a:gd name="connsiteX133" fmla="*/ 897752 w 2580949"/>
                  <a:gd name="connsiteY133" fmla="*/ 1557340 h 2258688"/>
                  <a:gd name="connsiteX134" fmla="*/ 1107049 w 2580949"/>
                  <a:gd name="connsiteY134" fmla="*/ 1340425 h 2258688"/>
                  <a:gd name="connsiteX135" fmla="*/ 1187640 w 2580949"/>
                  <a:gd name="connsiteY135" fmla="*/ 1182450 h 2258688"/>
                  <a:gd name="connsiteX136" fmla="*/ 1207688 w 2580949"/>
                  <a:gd name="connsiteY136" fmla="*/ 1176035 h 2258688"/>
                  <a:gd name="connsiteX137" fmla="*/ 1388517 w 2580949"/>
                  <a:gd name="connsiteY137" fmla="*/ 1269858 h 2258688"/>
                  <a:gd name="connsiteX138" fmla="*/ 1426608 w 2580949"/>
                  <a:gd name="connsiteY138" fmla="*/ 1298726 h 2258688"/>
                  <a:gd name="connsiteX139" fmla="*/ 1443046 w 2580949"/>
                  <a:gd name="connsiteY139" fmla="*/ 1322783 h 2258688"/>
                  <a:gd name="connsiteX140" fmla="*/ 1472717 w 2580949"/>
                  <a:gd name="connsiteY140" fmla="*/ 1329599 h 2258688"/>
                  <a:gd name="connsiteX141" fmla="*/ 1623876 w 2580949"/>
                  <a:gd name="connsiteY141" fmla="*/ 1218536 h 2258688"/>
                  <a:gd name="connsiteX142" fmla="*/ 1688830 w 2580949"/>
                  <a:gd name="connsiteY142" fmla="*/ 1214125 h 2258688"/>
                  <a:gd name="connsiteX143" fmla="*/ 2220493 w 2580949"/>
                  <a:gd name="connsiteY143" fmla="*/ 1354458 h 2258688"/>
                  <a:gd name="connsiteX144" fmla="*/ 2257381 w 2580949"/>
                  <a:gd name="connsiteY144" fmla="*/ 1350449 h 2258688"/>
                  <a:gd name="connsiteX145" fmla="*/ 2400922 w 2580949"/>
                  <a:gd name="connsiteY145" fmla="*/ 1286297 h 2258688"/>
                  <a:gd name="connsiteX146" fmla="*/ 2408139 w 2580949"/>
                  <a:gd name="connsiteY146" fmla="*/ 1285495 h 2258688"/>
                  <a:gd name="connsiteX147" fmla="*/ 2392502 w 2580949"/>
                  <a:gd name="connsiteY147" fmla="*/ 1297924 h 2258688"/>
                  <a:gd name="connsiteX148" fmla="*/ 2388091 w 2580949"/>
                  <a:gd name="connsiteY148" fmla="*/ 1319575 h 2258688"/>
                  <a:gd name="connsiteX149" fmla="*/ 2411346 w 2580949"/>
                  <a:gd name="connsiteY149" fmla="*/ 1321580 h 2258688"/>
                  <a:gd name="connsiteX150" fmla="*/ 2457055 w 2580949"/>
                  <a:gd name="connsiteY150" fmla="*/ 1287098 h 2258688"/>
                  <a:gd name="connsiteX151" fmla="*/ 2489131 w 2580949"/>
                  <a:gd name="connsiteY151" fmla="*/ 1280282 h 2258688"/>
                  <a:gd name="connsiteX152" fmla="*/ 2453848 w 2580949"/>
                  <a:gd name="connsiteY152" fmla="*/ 1305943 h 2258688"/>
                  <a:gd name="connsiteX153" fmla="*/ 2447432 w 2580949"/>
                  <a:gd name="connsiteY153" fmla="*/ 1329599 h 2258688"/>
                  <a:gd name="connsiteX154" fmla="*/ 2471890 w 2580949"/>
                  <a:gd name="connsiteY154" fmla="*/ 1330401 h 2258688"/>
                  <a:gd name="connsiteX155" fmla="*/ 2519603 w 2580949"/>
                  <a:gd name="connsiteY155" fmla="*/ 1295920 h 2258688"/>
                  <a:gd name="connsiteX156" fmla="*/ 2546066 w 2580949"/>
                  <a:gd name="connsiteY156" fmla="*/ 1294315 h 2258688"/>
                  <a:gd name="connsiteX157" fmla="*/ 2507174 w 2580949"/>
                  <a:gd name="connsiteY157" fmla="*/ 1323585 h 2258688"/>
                  <a:gd name="connsiteX158" fmla="*/ 2495948 w 2580949"/>
                  <a:gd name="connsiteY158" fmla="*/ 1339222 h 2258688"/>
                  <a:gd name="connsiteX159" fmla="*/ 2502764 w 2580949"/>
                  <a:gd name="connsiteY159" fmla="*/ 1352053 h 2258688"/>
                  <a:gd name="connsiteX160" fmla="*/ 2521608 w 2580949"/>
                  <a:gd name="connsiteY160" fmla="*/ 1350449 h 2258688"/>
                  <a:gd name="connsiteX161" fmla="*/ 2560100 w 2580949"/>
                  <a:gd name="connsiteY161" fmla="*/ 1321580 h 2258688"/>
                  <a:gd name="connsiteX162" fmla="*/ 2572128 w 2580949"/>
                  <a:gd name="connsiteY162" fmla="*/ 1318774 h 2258688"/>
                  <a:gd name="connsiteX163" fmla="*/ 2572529 w 2580949"/>
                  <a:gd name="connsiteY163" fmla="*/ 1338821 h 2258688"/>
                  <a:gd name="connsiteX164" fmla="*/ 2541656 w 2580949"/>
                  <a:gd name="connsiteY164" fmla="*/ 1362076 h 2258688"/>
                  <a:gd name="connsiteX165" fmla="*/ 2530028 w 2580949"/>
                  <a:gd name="connsiteY165" fmla="*/ 1388940 h 2258688"/>
                  <a:gd name="connsiteX166" fmla="*/ 2558897 w 2580949"/>
                  <a:gd name="connsiteY166" fmla="*/ 1386935 h 2258688"/>
                  <a:gd name="connsiteX167" fmla="*/ 2580949 w 2580949"/>
                  <a:gd name="connsiteY167" fmla="*/ 1370897 h 2258688"/>
                  <a:gd name="connsiteX168" fmla="*/ 2543660 w 2580949"/>
                  <a:gd name="connsiteY168" fmla="*/ 1429837 h 2258688"/>
                  <a:gd name="connsiteX169" fmla="*/ 2465475 w 2580949"/>
                  <a:gd name="connsiteY169" fmla="*/ 1476348 h 2258688"/>
                  <a:gd name="connsiteX170" fmla="*/ 2346392 w 2580949"/>
                  <a:gd name="connsiteY170" fmla="*/ 1541703 h 2258688"/>
                  <a:gd name="connsiteX171" fmla="*/ 2256579 w 2580949"/>
                  <a:gd name="connsiteY171" fmla="*/ 1524061 h 2258688"/>
                  <a:gd name="connsiteX172" fmla="*/ 2228111 w 2580949"/>
                  <a:gd name="connsiteY172" fmla="*/ 1511231 h 2258688"/>
                  <a:gd name="connsiteX173" fmla="*/ 1947044 w 2580949"/>
                  <a:gd name="connsiteY173" fmla="*/ 1523259 h 2258688"/>
                  <a:gd name="connsiteX174" fmla="*/ 1899330 w 2580949"/>
                  <a:gd name="connsiteY174" fmla="*/ 1519651 h 2258688"/>
                  <a:gd name="connsiteX175" fmla="*/ 1883292 w 2580949"/>
                  <a:gd name="connsiteY175" fmla="*/ 1509226 h 2258688"/>
                  <a:gd name="connsiteX176" fmla="*/ 1794682 w 2580949"/>
                  <a:gd name="connsiteY176" fmla="*/ 1430639 h 2258688"/>
                  <a:gd name="connsiteX177" fmla="*/ 1594607 w 2580949"/>
                  <a:gd name="connsiteY177" fmla="*/ 1441064 h 2258688"/>
                  <a:gd name="connsiteX178" fmla="*/ 1457080 w 2580949"/>
                  <a:gd name="connsiteY178" fmla="*/ 1578190 h 2258688"/>
                  <a:gd name="connsiteX179" fmla="*/ 1281864 w 2580949"/>
                  <a:gd name="connsiteY179" fmla="*/ 1886923 h 2258688"/>
                  <a:gd name="connsiteX180" fmla="*/ 1272241 w 2580949"/>
                  <a:gd name="connsiteY180" fmla="*/ 1907772 h 2258688"/>
                  <a:gd name="connsiteX181" fmla="*/ 1279458 w 2580949"/>
                  <a:gd name="connsiteY181" fmla="*/ 1928622 h 2258688"/>
                  <a:gd name="connsiteX182" fmla="*/ 1299907 w 2580949"/>
                  <a:gd name="connsiteY182" fmla="*/ 1919801 h 2258688"/>
                  <a:gd name="connsiteX183" fmla="*/ 1311935 w 2580949"/>
                  <a:gd name="connsiteY183" fmla="*/ 1894942 h 2258688"/>
                  <a:gd name="connsiteX184" fmla="*/ 1479132 w 2580949"/>
                  <a:gd name="connsiteY184" fmla="*/ 1599440 h 2258688"/>
                  <a:gd name="connsiteX185" fmla="*/ 1609041 w 2580949"/>
                  <a:gd name="connsiteY185" fmla="*/ 1467928 h 2258688"/>
                  <a:gd name="connsiteX186" fmla="*/ 1813927 w 2580949"/>
                  <a:gd name="connsiteY186" fmla="*/ 1481560 h 2258688"/>
                  <a:gd name="connsiteX187" fmla="*/ 1850414 w 2580949"/>
                  <a:gd name="connsiteY187" fmla="*/ 1517646 h 2258688"/>
                  <a:gd name="connsiteX188" fmla="*/ 2156742 w 2580949"/>
                  <a:gd name="connsiteY188" fmla="*/ 1854045 h 2258688"/>
                  <a:gd name="connsiteX189" fmla="*/ 2185610 w 2580949"/>
                  <a:gd name="connsiteY189" fmla="*/ 1858856 h 2258688"/>
                  <a:gd name="connsiteX190" fmla="*/ 2323538 w 2580949"/>
                  <a:gd name="connsiteY190" fmla="*/ 1813148 h 2258688"/>
                  <a:gd name="connsiteX191" fmla="*/ 2305094 w 2580949"/>
                  <a:gd name="connsiteY191" fmla="*/ 1829186 h 2258688"/>
                  <a:gd name="connsiteX192" fmla="*/ 2301887 w 2580949"/>
                  <a:gd name="connsiteY192" fmla="*/ 1850837 h 2258688"/>
                  <a:gd name="connsiteX193" fmla="*/ 2323939 w 2580949"/>
                  <a:gd name="connsiteY193" fmla="*/ 1852842 h 2258688"/>
                  <a:gd name="connsiteX194" fmla="*/ 2366039 w 2580949"/>
                  <a:gd name="connsiteY194" fmla="*/ 1821167 h 2258688"/>
                  <a:gd name="connsiteX195" fmla="*/ 2403327 w 2580949"/>
                  <a:gd name="connsiteY195" fmla="*/ 1814351 h 2258688"/>
                  <a:gd name="connsiteX196" fmla="*/ 2378468 w 2580949"/>
                  <a:gd name="connsiteY196" fmla="*/ 1833195 h 2258688"/>
                  <a:gd name="connsiteX197" fmla="*/ 2372053 w 2580949"/>
                  <a:gd name="connsiteY197" fmla="*/ 1857653 h 2258688"/>
                  <a:gd name="connsiteX198" fmla="*/ 2396511 w 2580949"/>
                  <a:gd name="connsiteY198" fmla="*/ 1857252 h 2258688"/>
                  <a:gd name="connsiteX199" fmla="*/ 2424979 w 2580949"/>
                  <a:gd name="connsiteY199" fmla="*/ 1835601 h 2258688"/>
                  <a:gd name="connsiteX200" fmla="*/ 2466678 w 2580949"/>
                  <a:gd name="connsiteY200" fmla="*/ 1834398 h 2258688"/>
                  <a:gd name="connsiteX201" fmla="*/ 2432597 w 2580949"/>
                  <a:gd name="connsiteY201" fmla="*/ 1860059 h 2258688"/>
                  <a:gd name="connsiteX202" fmla="*/ 2422573 w 2580949"/>
                  <a:gd name="connsiteY202" fmla="*/ 1886522 h 2258688"/>
                  <a:gd name="connsiteX203" fmla="*/ 2450239 w 2580949"/>
                  <a:gd name="connsiteY203" fmla="*/ 1884918 h 2258688"/>
                  <a:gd name="connsiteX204" fmla="*/ 2487126 w 2580949"/>
                  <a:gd name="connsiteY204" fmla="*/ 1856851 h 2258688"/>
                  <a:gd name="connsiteX205" fmla="*/ 2503164 w 2580949"/>
                  <a:gd name="connsiteY205" fmla="*/ 1860059 h 2258688"/>
                  <a:gd name="connsiteX206" fmla="*/ 2499556 w 2580949"/>
                  <a:gd name="connsiteY206" fmla="*/ 1872889 h 2258688"/>
                  <a:gd name="connsiteX207" fmla="*/ 2456253 w 2580949"/>
                  <a:gd name="connsiteY207" fmla="*/ 1905367 h 2258688"/>
                  <a:gd name="connsiteX208" fmla="*/ 2449036 w 2580949"/>
                  <a:gd name="connsiteY208" fmla="*/ 1930226 h 2258688"/>
                  <a:gd name="connsiteX209" fmla="*/ 2474697 w 2580949"/>
                  <a:gd name="connsiteY209" fmla="*/ 1929424 h 2258688"/>
                  <a:gd name="connsiteX210" fmla="*/ 2515594 w 2580949"/>
                  <a:gd name="connsiteY210" fmla="*/ 1898551 h 2258688"/>
                  <a:gd name="connsiteX211" fmla="*/ 2495546 w 2580949"/>
                  <a:gd name="connsiteY211" fmla="*/ 1938245 h 2258688"/>
                  <a:gd name="connsiteX212" fmla="*/ 2394907 w 2580949"/>
                  <a:gd name="connsiteY212" fmla="*/ 2012822 h 2258688"/>
                  <a:gd name="connsiteX213" fmla="*/ 2203653 w 2580949"/>
                  <a:gd name="connsiteY213" fmla="*/ 2092612 h 2258688"/>
                  <a:gd name="connsiteX214" fmla="*/ 2130279 w 2580949"/>
                  <a:gd name="connsiteY214" fmla="*/ 2070158 h 2258688"/>
                  <a:gd name="connsiteX215" fmla="*/ 2059310 w 2580949"/>
                  <a:gd name="connsiteY215" fmla="*/ 1966312 h 2258688"/>
                  <a:gd name="connsiteX216" fmla="*/ 2001573 w 2580949"/>
                  <a:gd name="connsiteY216" fmla="*/ 1917796 h 2258688"/>
                  <a:gd name="connsiteX217" fmla="*/ 1849211 w 2580949"/>
                  <a:gd name="connsiteY217" fmla="*/ 1818761 h 2258688"/>
                  <a:gd name="connsiteX218" fmla="*/ 1783455 w 2580949"/>
                  <a:gd name="connsiteY218" fmla="*/ 1738570 h 2258688"/>
                  <a:gd name="connsiteX219" fmla="*/ 1763408 w 2580949"/>
                  <a:gd name="connsiteY219" fmla="*/ 1726943 h 2258688"/>
                  <a:gd name="connsiteX220" fmla="*/ 1749374 w 2580949"/>
                  <a:gd name="connsiteY220" fmla="*/ 1745387 h 2258688"/>
                  <a:gd name="connsiteX221" fmla="*/ 1650740 w 2580949"/>
                  <a:gd name="connsiteY221" fmla="*/ 2011218 h 2258688"/>
                  <a:gd name="connsiteX222" fmla="*/ 1496774 w 2580949"/>
                  <a:gd name="connsiteY222" fmla="*/ 2206081 h 2258688"/>
                  <a:gd name="connsiteX223" fmla="*/ 1473920 w 2580949"/>
                  <a:gd name="connsiteY223" fmla="*/ 2221718 h 2258688"/>
                  <a:gd name="connsiteX224" fmla="*/ 1455877 w 2580949"/>
                  <a:gd name="connsiteY224" fmla="*/ 2231341 h 2258688"/>
                  <a:gd name="connsiteX225" fmla="*/ 1411772 w 2580949"/>
                  <a:gd name="connsiteY225" fmla="*/ 2249384 h 2258688"/>
                  <a:gd name="connsiteX226" fmla="*/ 1383706 w 2580949"/>
                  <a:gd name="connsiteY226" fmla="*/ 2255398 h 2258688"/>
                  <a:gd name="connsiteX227" fmla="*/ 1102638 w 2580949"/>
                  <a:gd name="connsiteY227" fmla="*/ 2163580 h 2258688"/>
                  <a:gd name="connsiteX228" fmla="*/ 910181 w 2580949"/>
                  <a:gd name="connsiteY228" fmla="*/ 1961099 h 2258688"/>
                  <a:gd name="connsiteX229" fmla="*/ 874897 w 2580949"/>
                  <a:gd name="connsiteY229" fmla="*/ 1931829 h 2258688"/>
                  <a:gd name="connsiteX230" fmla="*/ 481162 w 2580949"/>
                  <a:gd name="connsiteY230" fmla="*/ 1549722 h 2258688"/>
                  <a:gd name="connsiteX231" fmla="*/ 334013 w 2580949"/>
                  <a:gd name="connsiteY231" fmla="*/ 1125915 h 2258688"/>
                  <a:gd name="connsiteX232" fmla="*/ 330404 w 2580949"/>
                  <a:gd name="connsiteY232" fmla="*/ 1046928 h 2258688"/>
                  <a:gd name="connsiteX233" fmla="*/ 273870 w 2580949"/>
                  <a:gd name="connsiteY233" fmla="*/ 931454 h 2258688"/>
                  <a:gd name="connsiteX234" fmla="*/ 181250 w 2580949"/>
                  <a:gd name="connsiteY234" fmla="*/ 861287 h 2258688"/>
                  <a:gd name="connsiteX235" fmla="*/ 71790 w 2580949"/>
                  <a:gd name="connsiteY235" fmla="*/ 730176 h 2258688"/>
                  <a:gd name="connsiteX236" fmla="*/ 44525 w 2580949"/>
                  <a:gd name="connsiteY236" fmla="*/ 671236 h 2258688"/>
                  <a:gd name="connsiteX237" fmla="*/ 4029 w 2580949"/>
                  <a:gd name="connsiteY237" fmla="*/ 514463 h 2258688"/>
                  <a:gd name="connsiteX238" fmla="*/ 45327 w 2580949"/>
                  <a:gd name="connsiteY238" fmla="*/ 279105 h 2258688"/>
                  <a:gd name="connsiteX239" fmla="*/ 311158 w 2580949"/>
                  <a:gd name="connsiteY239" fmla="*/ 33722 h 2258688"/>
                  <a:gd name="connsiteX240" fmla="*/ 448284 w 2580949"/>
                  <a:gd name="connsiteY240" fmla="*/ 5255 h 2258688"/>
                  <a:gd name="connsiteX241" fmla="*/ 538549 w 2580949"/>
                  <a:gd name="connsiteY241" fmla="*/ 42 h 225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580949" h="2258688">
                    <a:moveTo>
                      <a:pt x="536694" y="719450"/>
                    </a:moveTo>
                    <a:cubicBezTo>
                      <a:pt x="531482" y="719049"/>
                      <a:pt x="525467" y="720954"/>
                      <a:pt x="520054" y="722558"/>
                    </a:cubicBezTo>
                    <a:cubicBezTo>
                      <a:pt x="509229" y="725766"/>
                      <a:pt x="498403" y="729374"/>
                      <a:pt x="488379" y="734185"/>
                    </a:cubicBezTo>
                    <a:cubicBezTo>
                      <a:pt x="430642" y="760648"/>
                      <a:pt x="410595" y="823197"/>
                      <a:pt x="443072" y="878929"/>
                    </a:cubicBezTo>
                    <a:cubicBezTo>
                      <a:pt x="476351" y="933458"/>
                      <a:pt x="532083" y="950299"/>
                      <a:pt x="587013" y="958318"/>
                    </a:cubicBezTo>
                    <a:cubicBezTo>
                      <a:pt x="602250" y="958718"/>
                      <a:pt x="609066" y="954709"/>
                      <a:pt x="609868" y="946289"/>
                    </a:cubicBezTo>
                    <a:cubicBezTo>
                      <a:pt x="611071" y="936265"/>
                      <a:pt x="605458" y="931053"/>
                      <a:pt x="596235" y="929048"/>
                    </a:cubicBezTo>
                    <a:cubicBezTo>
                      <a:pt x="591023" y="927845"/>
                      <a:pt x="586211" y="927043"/>
                      <a:pt x="580999" y="926242"/>
                    </a:cubicBezTo>
                    <a:cubicBezTo>
                      <a:pt x="540503" y="919024"/>
                      <a:pt x="503214" y="905793"/>
                      <a:pt x="475950" y="872915"/>
                    </a:cubicBezTo>
                    <a:cubicBezTo>
                      <a:pt x="446279" y="836829"/>
                      <a:pt x="453096" y="793125"/>
                      <a:pt x="491587" y="767465"/>
                    </a:cubicBezTo>
                    <a:cubicBezTo>
                      <a:pt x="502813" y="759846"/>
                      <a:pt x="515243" y="755035"/>
                      <a:pt x="528474" y="751827"/>
                    </a:cubicBezTo>
                    <a:cubicBezTo>
                      <a:pt x="539701" y="749020"/>
                      <a:pt x="552933" y="745813"/>
                      <a:pt x="548522" y="730176"/>
                    </a:cubicBezTo>
                    <a:cubicBezTo>
                      <a:pt x="546317" y="722558"/>
                      <a:pt x="541907" y="719851"/>
                      <a:pt x="536694" y="719450"/>
                    </a:cubicBezTo>
                    <a:close/>
                    <a:moveTo>
                      <a:pt x="977541" y="678453"/>
                    </a:moveTo>
                    <a:cubicBezTo>
                      <a:pt x="965513" y="673241"/>
                      <a:pt x="959498" y="681660"/>
                      <a:pt x="955890" y="691684"/>
                    </a:cubicBezTo>
                    <a:cubicBezTo>
                      <a:pt x="946667" y="718949"/>
                      <a:pt x="926620" y="730176"/>
                      <a:pt x="899355" y="731379"/>
                    </a:cubicBezTo>
                    <a:cubicBezTo>
                      <a:pt x="883317" y="732181"/>
                      <a:pt x="867680" y="729775"/>
                      <a:pt x="852043" y="726968"/>
                    </a:cubicBezTo>
                    <a:cubicBezTo>
                      <a:pt x="842019" y="725364"/>
                      <a:pt x="834000" y="728973"/>
                      <a:pt x="832396" y="739398"/>
                    </a:cubicBezTo>
                    <a:cubicBezTo>
                      <a:pt x="830793" y="750223"/>
                      <a:pt x="838010" y="755436"/>
                      <a:pt x="847632" y="756639"/>
                    </a:cubicBezTo>
                    <a:cubicBezTo>
                      <a:pt x="861666" y="759044"/>
                      <a:pt x="875699" y="761851"/>
                      <a:pt x="886525" y="761450"/>
                    </a:cubicBezTo>
                    <a:cubicBezTo>
                      <a:pt x="939050" y="761851"/>
                      <a:pt x="969923" y="742606"/>
                      <a:pt x="983956" y="703312"/>
                    </a:cubicBezTo>
                    <a:cubicBezTo>
                      <a:pt x="987565" y="693288"/>
                      <a:pt x="989168" y="683666"/>
                      <a:pt x="977541" y="678453"/>
                    </a:cubicBezTo>
                    <a:close/>
                    <a:moveTo>
                      <a:pt x="1378492" y="556563"/>
                    </a:moveTo>
                    <a:cubicBezTo>
                      <a:pt x="1372077" y="568592"/>
                      <a:pt x="1366463" y="578615"/>
                      <a:pt x="1361251" y="588639"/>
                    </a:cubicBezTo>
                    <a:cubicBezTo>
                      <a:pt x="1356440" y="597460"/>
                      <a:pt x="1356039" y="606281"/>
                      <a:pt x="1365261" y="611494"/>
                    </a:cubicBezTo>
                    <a:cubicBezTo>
                      <a:pt x="1375285" y="617107"/>
                      <a:pt x="1382903" y="611895"/>
                      <a:pt x="1388115" y="602673"/>
                    </a:cubicBezTo>
                    <a:cubicBezTo>
                      <a:pt x="1394129" y="591847"/>
                      <a:pt x="1400946" y="581422"/>
                      <a:pt x="1405757" y="570196"/>
                    </a:cubicBezTo>
                    <a:cubicBezTo>
                      <a:pt x="1410568" y="558167"/>
                      <a:pt x="1417785" y="555360"/>
                      <a:pt x="1429413" y="559771"/>
                    </a:cubicBezTo>
                    <a:cubicBezTo>
                      <a:pt x="1436229" y="562577"/>
                      <a:pt x="1443447" y="564582"/>
                      <a:pt x="1452267" y="567389"/>
                    </a:cubicBezTo>
                    <a:cubicBezTo>
                      <a:pt x="1439036" y="583427"/>
                      <a:pt x="1427007" y="598262"/>
                      <a:pt x="1414979" y="612697"/>
                    </a:cubicBezTo>
                    <a:cubicBezTo>
                      <a:pt x="1408162" y="621116"/>
                      <a:pt x="1401347" y="629937"/>
                      <a:pt x="1411771" y="639159"/>
                    </a:cubicBezTo>
                    <a:cubicBezTo>
                      <a:pt x="1423399" y="649183"/>
                      <a:pt x="1431418" y="639961"/>
                      <a:pt x="1438635" y="631541"/>
                    </a:cubicBezTo>
                    <a:cubicBezTo>
                      <a:pt x="1451465" y="616305"/>
                      <a:pt x="1464296" y="600668"/>
                      <a:pt x="1477126" y="585031"/>
                    </a:cubicBezTo>
                    <a:cubicBezTo>
                      <a:pt x="1478329" y="585833"/>
                      <a:pt x="1479131" y="586234"/>
                      <a:pt x="1479933" y="586635"/>
                    </a:cubicBezTo>
                    <a:cubicBezTo>
                      <a:pt x="1500382" y="608687"/>
                      <a:pt x="1500382" y="608687"/>
                      <a:pt x="1480334" y="629937"/>
                    </a:cubicBezTo>
                    <a:cubicBezTo>
                      <a:pt x="1474320" y="636352"/>
                      <a:pt x="1467904" y="642367"/>
                      <a:pt x="1462291" y="649183"/>
                    </a:cubicBezTo>
                    <a:cubicBezTo>
                      <a:pt x="1456678" y="656400"/>
                      <a:pt x="1454673" y="664419"/>
                      <a:pt x="1462291" y="671235"/>
                    </a:cubicBezTo>
                    <a:cubicBezTo>
                      <a:pt x="1469909" y="678051"/>
                      <a:pt x="1477527" y="676448"/>
                      <a:pt x="1484344" y="669632"/>
                    </a:cubicBezTo>
                    <a:cubicBezTo>
                      <a:pt x="1491561" y="662414"/>
                      <a:pt x="1498377" y="654796"/>
                      <a:pt x="1506797" y="645574"/>
                    </a:cubicBezTo>
                    <a:cubicBezTo>
                      <a:pt x="1510405" y="680858"/>
                      <a:pt x="1499981" y="710529"/>
                      <a:pt x="1485947" y="739397"/>
                    </a:cubicBezTo>
                    <a:cubicBezTo>
                      <a:pt x="1475523" y="760648"/>
                      <a:pt x="1462692" y="780696"/>
                      <a:pt x="1447055" y="798738"/>
                    </a:cubicBezTo>
                    <a:cubicBezTo>
                      <a:pt x="1437432" y="809965"/>
                      <a:pt x="1432220" y="822796"/>
                      <a:pt x="1429413" y="837230"/>
                    </a:cubicBezTo>
                    <a:cubicBezTo>
                      <a:pt x="1403752" y="957114"/>
                      <a:pt x="1351227" y="1062565"/>
                      <a:pt x="1261815" y="1147967"/>
                    </a:cubicBezTo>
                    <a:cubicBezTo>
                      <a:pt x="1250588" y="1158793"/>
                      <a:pt x="1242570" y="1159996"/>
                      <a:pt x="1229338" y="1152378"/>
                    </a:cubicBezTo>
                    <a:cubicBezTo>
                      <a:pt x="1207687" y="1140349"/>
                      <a:pt x="1207286" y="1141151"/>
                      <a:pt x="1224527" y="1122707"/>
                    </a:cubicBezTo>
                    <a:cubicBezTo>
                      <a:pt x="1250187" y="1095042"/>
                      <a:pt x="1274646" y="1066173"/>
                      <a:pt x="1289882" y="1031290"/>
                    </a:cubicBezTo>
                    <a:cubicBezTo>
                      <a:pt x="1312736" y="979167"/>
                      <a:pt x="1301109" y="937468"/>
                      <a:pt x="1255400" y="901783"/>
                    </a:cubicBezTo>
                    <a:cubicBezTo>
                      <a:pt x="1237357" y="887749"/>
                      <a:pt x="1237357" y="887749"/>
                      <a:pt x="1252594" y="871711"/>
                    </a:cubicBezTo>
                    <a:cubicBezTo>
                      <a:pt x="1267429" y="856475"/>
                      <a:pt x="1282665" y="842041"/>
                      <a:pt x="1297901" y="827206"/>
                    </a:cubicBezTo>
                    <a:cubicBezTo>
                      <a:pt x="1310331" y="814776"/>
                      <a:pt x="1309930" y="809965"/>
                      <a:pt x="1299505" y="795531"/>
                    </a:cubicBezTo>
                    <a:cubicBezTo>
                      <a:pt x="1267028" y="749822"/>
                      <a:pt x="1255801" y="698099"/>
                      <a:pt x="1254197" y="643570"/>
                    </a:cubicBezTo>
                    <a:cubicBezTo>
                      <a:pt x="1255400" y="642768"/>
                      <a:pt x="1256603" y="642367"/>
                      <a:pt x="1257806" y="641565"/>
                    </a:cubicBezTo>
                    <a:cubicBezTo>
                      <a:pt x="1263419" y="647579"/>
                      <a:pt x="1269433" y="653594"/>
                      <a:pt x="1275047" y="660009"/>
                    </a:cubicBezTo>
                    <a:cubicBezTo>
                      <a:pt x="1295495" y="682061"/>
                      <a:pt x="1312736" y="678853"/>
                      <a:pt x="1322359" y="649985"/>
                    </a:cubicBezTo>
                    <a:cubicBezTo>
                      <a:pt x="1327972" y="633145"/>
                      <a:pt x="1333185" y="615503"/>
                      <a:pt x="1335991" y="597861"/>
                    </a:cubicBezTo>
                    <a:cubicBezTo>
                      <a:pt x="1340402" y="574205"/>
                      <a:pt x="1354435" y="562577"/>
                      <a:pt x="1378492" y="556563"/>
                    </a:cubicBezTo>
                    <a:close/>
                    <a:moveTo>
                      <a:pt x="538549" y="42"/>
                    </a:moveTo>
                    <a:cubicBezTo>
                      <a:pt x="568670" y="-259"/>
                      <a:pt x="598842" y="1045"/>
                      <a:pt x="629113" y="4453"/>
                    </a:cubicBezTo>
                    <a:cubicBezTo>
                      <a:pt x="755815" y="18887"/>
                      <a:pt x="859661" y="75020"/>
                      <a:pt x="939050" y="174857"/>
                    </a:cubicBezTo>
                    <a:cubicBezTo>
                      <a:pt x="995584" y="245425"/>
                      <a:pt x="1034476" y="325615"/>
                      <a:pt x="1062543" y="410617"/>
                    </a:cubicBezTo>
                    <a:cubicBezTo>
                      <a:pt x="1075374" y="449510"/>
                      <a:pt x="1072567" y="491209"/>
                      <a:pt x="1071765" y="532106"/>
                    </a:cubicBezTo>
                    <a:cubicBezTo>
                      <a:pt x="1070562" y="581824"/>
                      <a:pt x="1066152" y="631141"/>
                      <a:pt x="1061340" y="680458"/>
                    </a:cubicBezTo>
                    <a:cubicBezTo>
                      <a:pt x="1059737" y="693689"/>
                      <a:pt x="1062543" y="704515"/>
                      <a:pt x="1073770" y="712935"/>
                    </a:cubicBezTo>
                    <a:cubicBezTo>
                      <a:pt x="1082190" y="719350"/>
                      <a:pt x="1089006" y="728171"/>
                      <a:pt x="1093817" y="738195"/>
                    </a:cubicBezTo>
                    <a:cubicBezTo>
                      <a:pt x="1103440" y="757842"/>
                      <a:pt x="1094218" y="777488"/>
                      <a:pt x="1072567" y="783102"/>
                    </a:cubicBezTo>
                    <a:cubicBezTo>
                      <a:pt x="1067755" y="784706"/>
                      <a:pt x="1062543" y="785106"/>
                      <a:pt x="1057330" y="785908"/>
                    </a:cubicBezTo>
                    <a:cubicBezTo>
                      <a:pt x="1046104" y="787512"/>
                      <a:pt x="1041292" y="793927"/>
                      <a:pt x="1042094" y="805154"/>
                    </a:cubicBezTo>
                    <a:cubicBezTo>
                      <a:pt x="1043698" y="821192"/>
                      <a:pt x="1044901" y="837230"/>
                      <a:pt x="1046906" y="852867"/>
                    </a:cubicBezTo>
                    <a:cubicBezTo>
                      <a:pt x="1048109" y="860485"/>
                      <a:pt x="1047708" y="863693"/>
                      <a:pt x="1038887" y="864896"/>
                    </a:cubicBezTo>
                    <a:cubicBezTo>
                      <a:pt x="1010820" y="869306"/>
                      <a:pt x="1007613" y="873717"/>
                      <a:pt x="1016834" y="900581"/>
                    </a:cubicBezTo>
                    <a:cubicBezTo>
                      <a:pt x="1024052" y="920628"/>
                      <a:pt x="1022047" y="935864"/>
                      <a:pt x="1005608" y="950700"/>
                    </a:cubicBezTo>
                    <a:cubicBezTo>
                      <a:pt x="991976" y="963129"/>
                      <a:pt x="982353" y="979568"/>
                      <a:pt x="970725" y="994002"/>
                    </a:cubicBezTo>
                    <a:cubicBezTo>
                      <a:pt x="951078" y="1018461"/>
                      <a:pt x="922611" y="1029286"/>
                      <a:pt x="892539" y="1034098"/>
                    </a:cubicBezTo>
                    <a:cubicBezTo>
                      <a:pt x="831594" y="1043720"/>
                      <a:pt x="773857" y="1032494"/>
                      <a:pt x="719729" y="1002021"/>
                    </a:cubicBezTo>
                    <a:cubicBezTo>
                      <a:pt x="710908" y="996809"/>
                      <a:pt x="703290" y="989993"/>
                      <a:pt x="695271" y="983177"/>
                    </a:cubicBezTo>
                    <a:cubicBezTo>
                      <a:pt x="688455" y="977163"/>
                      <a:pt x="680034" y="975959"/>
                      <a:pt x="673219" y="983578"/>
                    </a:cubicBezTo>
                    <a:cubicBezTo>
                      <a:pt x="666803" y="991196"/>
                      <a:pt x="668407" y="998814"/>
                      <a:pt x="675223" y="1005630"/>
                    </a:cubicBezTo>
                    <a:cubicBezTo>
                      <a:pt x="695672" y="1026078"/>
                      <a:pt x="720932" y="1039310"/>
                      <a:pt x="747795" y="1048532"/>
                    </a:cubicBezTo>
                    <a:cubicBezTo>
                      <a:pt x="809542" y="1069782"/>
                      <a:pt x="872091" y="1076198"/>
                      <a:pt x="935441" y="1053343"/>
                    </a:cubicBezTo>
                    <a:cubicBezTo>
                      <a:pt x="948272" y="1048532"/>
                      <a:pt x="960300" y="1036503"/>
                      <a:pt x="971928" y="1035301"/>
                    </a:cubicBezTo>
                    <a:cubicBezTo>
                      <a:pt x="983154" y="1034098"/>
                      <a:pt x="988367" y="1054145"/>
                      <a:pt x="1000395" y="1061363"/>
                    </a:cubicBezTo>
                    <a:cubicBezTo>
                      <a:pt x="1010018" y="1067377"/>
                      <a:pt x="1026457" y="1071787"/>
                      <a:pt x="1026457" y="1082212"/>
                    </a:cubicBezTo>
                    <a:cubicBezTo>
                      <a:pt x="1026457" y="1090231"/>
                      <a:pt x="1012023" y="1098250"/>
                      <a:pt x="1003603" y="1105868"/>
                    </a:cubicBezTo>
                    <a:cubicBezTo>
                      <a:pt x="948673" y="1156789"/>
                      <a:pt x="893742" y="1207710"/>
                      <a:pt x="839213" y="1259032"/>
                    </a:cubicBezTo>
                    <a:cubicBezTo>
                      <a:pt x="829189" y="1268655"/>
                      <a:pt x="821170" y="1268655"/>
                      <a:pt x="811146" y="1260235"/>
                    </a:cubicBezTo>
                    <a:cubicBezTo>
                      <a:pt x="792702" y="1244598"/>
                      <a:pt x="778669" y="1225352"/>
                      <a:pt x="765036" y="1206106"/>
                    </a:cubicBezTo>
                    <a:cubicBezTo>
                      <a:pt x="735767" y="1164407"/>
                      <a:pt x="709304" y="1120302"/>
                      <a:pt x="675624" y="1081811"/>
                    </a:cubicBezTo>
                    <a:cubicBezTo>
                      <a:pt x="663996" y="1068579"/>
                      <a:pt x="651968" y="1055749"/>
                      <a:pt x="638736" y="1044121"/>
                    </a:cubicBezTo>
                    <a:cubicBezTo>
                      <a:pt x="574985" y="987587"/>
                      <a:pt x="503214" y="982375"/>
                      <a:pt x="429840" y="1028083"/>
                    </a:cubicBezTo>
                    <a:cubicBezTo>
                      <a:pt x="417010" y="1036102"/>
                      <a:pt x="404580" y="1045725"/>
                      <a:pt x="392151" y="1054947"/>
                    </a:cubicBezTo>
                    <a:cubicBezTo>
                      <a:pt x="384934" y="1060561"/>
                      <a:pt x="379721" y="1068178"/>
                      <a:pt x="386938" y="1077401"/>
                    </a:cubicBezTo>
                    <a:cubicBezTo>
                      <a:pt x="394155" y="1086623"/>
                      <a:pt x="402977" y="1085018"/>
                      <a:pt x="411397" y="1078202"/>
                    </a:cubicBezTo>
                    <a:cubicBezTo>
                      <a:pt x="424628" y="1067377"/>
                      <a:pt x="438661" y="1057754"/>
                      <a:pt x="453497" y="1049334"/>
                    </a:cubicBezTo>
                    <a:cubicBezTo>
                      <a:pt x="516847" y="1014050"/>
                      <a:pt x="572980" y="1021668"/>
                      <a:pt x="625505" y="1072188"/>
                    </a:cubicBezTo>
                    <a:cubicBezTo>
                      <a:pt x="655977" y="1101458"/>
                      <a:pt x="680435" y="1135138"/>
                      <a:pt x="704092" y="1169619"/>
                    </a:cubicBezTo>
                    <a:cubicBezTo>
                      <a:pt x="727347" y="1203300"/>
                      <a:pt x="748998" y="1238984"/>
                      <a:pt x="777466" y="1269056"/>
                    </a:cubicBezTo>
                    <a:cubicBezTo>
                      <a:pt x="783079" y="1275070"/>
                      <a:pt x="789094" y="1280683"/>
                      <a:pt x="795909" y="1285495"/>
                    </a:cubicBezTo>
                    <a:cubicBezTo>
                      <a:pt x="819165" y="1302335"/>
                      <a:pt x="837208" y="1301533"/>
                      <a:pt x="858057" y="1281886"/>
                    </a:cubicBezTo>
                    <a:cubicBezTo>
                      <a:pt x="929828" y="1215729"/>
                      <a:pt x="1000796" y="1148770"/>
                      <a:pt x="1072567" y="1082613"/>
                    </a:cubicBezTo>
                    <a:cubicBezTo>
                      <a:pt x="1081388" y="1074193"/>
                      <a:pt x="1083793" y="1065773"/>
                      <a:pt x="1080185" y="1053744"/>
                    </a:cubicBezTo>
                    <a:cubicBezTo>
                      <a:pt x="1069760" y="1019263"/>
                      <a:pt x="1064147" y="984379"/>
                      <a:pt x="1070562" y="948294"/>
                    </a:cubicBezTo>
                    <a:cubicBezTo>
                      <a:pt x="1077378" y="910604"/>
                      <a:pt x="1098629" y="886146"/>
                      <a:pt x="1133111" y="879731"/>
                    </a:cubicBezTo>
                    <a:cubicBezTo>
                      <a:pt x="1127096" y="890958"/>
                      <a:pt x="1121483" y="900981"/>
                      <a:pt x="1116271" y="911406"/>
                    </a:cubicBezTo>
                    <a:cubicBezTo>
                      <a:pt x="1111860" y="920227"/>
                      <a:pt x="1110657" y="928647"/>
                      <a:pt x="1120280" y="934261"/>
                    </a:cubicBezTo>
                    <a:cubicBezTo>
                      <a:pt x="1130705" y="940676"/>
                      <a:pt x="1137521" y="934261"/>
                      <a:pt x="1142734" y="925440"/>
                    </a:cubicBezTo>
                    <a:cubicBezTo>
                      <a:pt x="1149149" y="914213"/>
                      <a:pt x="1155965" y="902986"/>
                      <a:pt x="1161177" y="891358"/>
                    </a:cubicBezTo>
                    <a:cubicBezTo>
                      <a:pt x="1165187" y="883340"/>
                      <a:pt x="1169597" y="880934"/>
                      <a:pt x="1177616" y="885745"/>
                    </a:cubicBezTo>
                    <a:cubicBezTo>
                      <a:pt x="1184834" y="889755"/>
                      <a:pt x="1191649" y="893765"/>
                      <a:pt x="1199669" y="898576"/>
                    </a:cubicBezTo>
                    <a:cubicBezTo>
                      <a:pt x="1188442" y="912609"/>
                      <a:pt x="1178017" y="925039"/>
                      <a:pt x="1167592" y="937869"/>
                    </a:cubicBezTo>
                    <a:cubicBezTo>
                      <a:pt x="1160776" y="946289"/>
                      <a:pt x="1157569" y="955912"/>
                      <a:pt x="1167993" y="963129"/>
                    </a:cubicBezTo>
                    <a:cubicBezTo>
                      <a:pt x="1177215" y="969945"/>
                      <a:pt x="1185234" y="964332"/>
                      <a:pt x="1191649" y="956313"/>
                    </a:cubicBezTo>
                    <a:cubicBezTo>
                      <a:pt x="1200471" y="945487"/>
                      <a:pt x="1209692" y="935063"/>
                      <a:pt x="1218112" y="923836"/>
                    </a:cubicBezTo>
                    <a:cubicBezTo>
                      <a:pt x="1222924" y="917420"/>
                      <a:pt x="1226132" y="916619"/>
                      <a:pt x="1232547" y="921831"/>
                    </a:cubicBezTo>
                    <a:cubicBezTo>
                      <a:pt x="1250990" y="936265"/>
                      <a:pt x="1250990" y="935864"/>
                      <a:pt x="1234952" y="953105"/>
                    </a:cubicBezTo>
                    <a:cubicBezTo>
                      <a:pt x="1230141" y="958318"/>
                      <a:pt x="1224929" y="963530"/>
                      <a:pt x="1220117" y="968742"/>
                    </a:cubicBezTo>
                    <a:cubicBezTo>
                      <a:pt x="1212499" y="976361"/>
                      <a:pt x="1208088" y="985181"/>
                      <a:pt x="1217711" y="994002"/>
                    </a:cubicBezTo>
                    <a:cubicBezTo>
                      <a:pt x="1226533" y="1001620"/>
                      <a:pt x="1234551" y="997210"/>
                      <a:pt x="1241769" y="989592"/>
                    </a:cubicBezTo>
                    <a:cubicBezTo>
                      <a:pt x="1249386" y="981172"/>
                      <a:pt x="1257406" y="973153"/>
                      <a:pt x="1265425" y="965134"/>
                    </a:cubicBezTo>
                    <a:cubicBezTo>
                      <a:pt x="1265425" y="964733"/>
                      <a:pt x="1266227" y="965134"/>
                      <a:pt x="1267831" y="965134"/>
                    </a:cubicBezTo>
                    <a:cubicBezTo>
                      <a:pt x="1275849" y="987186"/>
                      <a:pt x="1268232" y="1007234"/>
                      <a:pt x="1258609" y="1026479"/>
                    </a:cubicBezTo>
                    <a:cubicBezTo>
                      <a:pt x="1248184" y="1047730"/>
                      <a:pt x="1234952" y="1066976"/>
                      <a:pt x="1218513" y="1083415"/>
                    </a:cubicBezTo>
                    <a:cubicBezTo>
                      <a:pt x="1189645" y="1111882"/>
                      <a:pt x="1172404" y="1147567"/>
                      <a:pt x="1154361" y="1182851"/>
                    </a:cubicBezTo>
                    <a:cubicBezTo>
                      <a:pt x="1119478" y="1250612"/>
                      <a:pt x="1088605" y="1320377"/>
                      <a:pt x="1045703" y="1383728"/>
                    </a:cubicBezTo>
                    <a:cubicBezTo>
                      <a:pt x="997188" y="1455498"/>
                      <a:pt x="935040" y="1510830"/>
                      <a:pt x="853647" y="1543307"/>
                    </a:cubicBezTo>
                    <a:cubicBezTo>
                      <a:pt x="819967" y="1556939"/>
                      <a:pt x="787891" y="1553331"/>
                      <a:pt x="757819" y="1533684"/>
                    </a:cubicBezTo>
                    <a:cubicBezTo>
                      <a:pt x="715719" y="1506820"/>
                      <a:pt x="684445" y="1468730"/>
                      <a:pt x="653171" y="1431040"/>
                    </a:cubicBezTo>
                    <a:cubicBezTo>
                      <a:pt x="618689" y="1390143"/>
                      <a:pt x="586612" y="1346840"/>
                      <a:pt x="548522" y="1308750"/>
                    </a:cubicBezTo>
                    <a:cubicBezTo>
                      <a:pt x="545715" y="1305943"/>
                      <a:pt x="542909" y="1302736"/>
                      <a:pt x="539701" y="1300330"/>
                    </a:cubicBezTo>
                    <a:cubicBezTo>
                      <a:pt x="532484" y="1294716"/>
                      <a:pt x="525267" y="1293914"/>
                      <a:pt x="518851" y="1300731"/>
                    </a:cubicBezTo>
                    <a:cubicBezTo>
                      <a:pt x="512436" y="1307547"/>
                      <a:pt x="513639" y="1315165"/>
                      <a:pt x="519252" y="1321580"/>
                    </a:cubicBezTo>
                    <a:cubicBezTo>
                      <a:pt x="530479" y="1334411"/>
                      <a:pt x="542909" y="1346038"/>
                      <a:pt x="554135" y="1358869"/>
                    </a:cubicBezTo>
                    <a:cubicBezTo>
                      <a:pt x="598641" y="1408988"/>
                      <a:pt x="636732" y="1463518"/>
                      <a:pt x="683643" y="1511231"/>
                    </a:cubicBezTo>
                    <a:cubicBezTo>
                      <a:pt x="706096" y="1534085"/>
                      <a:pt x="729753" y="1555736"/>
                      <a:pt x="759022" y="1569770"/>
                    </a:cubicBezTo>
                    <a:cubicBezTo>
                      <a:pt x="807537" y="1592624"/>
                      <a:pt x="852444" y="1580194"/>
                      <a:pt x="897752" y="1557340"/>
                    </a:cubicBezTo>
                    <a:cubicBezTo>
                      <a:pt x="992777" y="1509226"/>
                      <a:pt x="1057731" y="1431842"/>
                      <a:pt x="1107049" y="1340425"/>
                    </a:cubicBezTo>
                    <a:cubicBezTo>
                      <a:pt x="1135115" y="1288702"/>
                      <a:pt x="1161177" y="1235376"/>
                      <a:pt x="1187640" y="1182450"/>
                    </a:cubicBezTo>
                    <a:cubicBezTo>
                      <a:pt x="1192852" y="1172025"/>
                      <a:pt x="1196862" y="1170823"/>
                      <a:pt x="1207688" y="1176035"/>
                    </a:cubicBezTo>
                    <a:cubicBezTo>
                      <a:pt x="1268232" y="1206507"/>
                      <a:pt x="1330379" y="1234173"/>
                      <a:pt x="1388517" y="1269858"/>
                    </a:cubicBezTo>
                    <a:cubicBezTo>
                      <a:pt x="1402149" y="1278277"/>
                      <a:pt x="1414980" y="1287499"/>
                      <a:pt x="1426608" y="1298726"/>
                    </a:cubicBezTo>
                    <a:cubicBezTo>
                      <a:pt x="1433825" y="1305943"/>
                      <a:pt x="1439438" y="1313160"/>
                      <a:pt x="1443046" y="1322783"/>
                    </a:cubicBezTo>
                    <a:cubicBezTo>
                      <a:pt x="1449462" y="1338821"/>
                      <a:pt x="1459085" y="1341227"/>
                      <a:pt x="1472717" y="1329599"/>
                    </a:cubicBezTo>
                    <a:cubicBezTo>
                      <a:pt x="1486349" y="1317571"/>
                      <a:pt x="1609442" y="1224149"/>
                      <a:pt x="1623876" y="1218536"/>
                    </a:cubicBezTo>
                    <a:cubicBezTo>
                      <a:pt x="1645127" y="1209715"/>
                      <a:pt x="1666377" y="1208111"/>
                      <a:pt x="1688830" y="1214125"/>
                    </a:cubicBezTo>
                    <a:cubicBezTo>
                      <a:pt x="1866051" y="1261037"/>
                      <a:pt x="2043272" y="1307547"/>
                      <a:pt x="2220493" y="1354458"/>
                    </a:cubicBezTo>
                    <a:cubicBezTo>
                      <a:pt x="2234126" y="1358067"/>
                      <a:pt x="2245352" y="1356864"/>
                      <a:pt x="2257381" y="1350449"/>
                    </a:cubicBezTo>
                    <a:cubicBezTo>
                      <a:pt x="2303891" y="1325590"/>
                      <a:pt x="2350001" y="1301132"/>
                      <a:pt x="2400922" y="1286297"/>
                    </a:cubicBezTo>
                    <a:cubicBezTo>
                      <a:pt x="2402125" y="1285896"/>
                      <a:pt x="2403728" y="1285896"/>
                      <a:pt x="2408139" y="1285495"/>
                    </a:cubicBezTo>
                    <a:cubicBezTo>
                      <a:pt x="2401724" y="1290707"/>
                      <a:pt x="2396912" y="1293914"/>
                      <a:pt x="2392502" y="1297924"/>
                    </a:cubicBezTo>
                    <a:cubicBezTo>
                      <a:pt x="2385686" y="1303938"/>
                      <a:pt x="2381676" y="1311156"/>
                      <a:pt x="2388091" y="1319575"/>
                    </a:cubicBezTo>
                    <a:cubicBezTo>
                      <a:pt x="2394506" y="1327996"/>
                      <a:pt x="2403327" y="1327595"/>
                      <a:pt x="2411346" y="1321580"/>
                    </a:cubicBezTo>
                    <a:cubicBezTo>
                      <a:pt x="2426984" y="1310354"/>
                      <a:pt x="2442621" y="1299528"/>
                      <a:pt x="2457055" y="1287098"/>
                    </a:cubicBezTo>
                    <a:cubicBezTo>
                      <a:pt x="2466678" y="1278678"/>
                      <a:pt x="2475900" y="1276273"/>
                      <a:pt x="2489131" y="1280282"/>
                    </a:cubicBezTo>
                    <a:cubicBezTo>
                      <a:pt x="2477102" y="1289103"/>
                      <a:pt x="2465475" y="1297523"/>
                      <a:pt x="2453848" y="1305943"/>
                    </a:cubicBezTo>
                    <a:cubicBezTo>
                      <a:pt x="2445828" y="1312359"/>
                      <a:pt x="2440215" y="1319976"/>
                      <a:pt x="2447432" y="1329599"/>
                    </a:cubicBezTo>
                    <a:cubicBezTo>
                      <a:pt x="2454248" y="1338821"/>
                      <a:pt x="2463470" y="1336415"/>
                      <a:pt x="2471890" y="1330401"/>
                    </a:cubicBezTo>
                    <a:cubicBezTo>
                      <a:pt x="2487928" y="1318774"/>
                      <a:pt x="2504367" y="1308349"/>
                      <a:pt x="2519603" y="1295920"/>
                    </a:cubicBezTo>
                    <a:cubicBezTo>
                      <a:pt x="2528024" y="1289103"/>
                      <a:pt x="2535240" y="1286698"/>
                      <a:pt x="2546066" y="1294315"/>
                    </a:cubicBezTo>
                    <a:cubicBezTo>
                      <a:pt x="2532835" y="1304339"/>
                      <a:pt x="2520004" y="1313962"/>
                      <a:pt x="2507174" y="1323585"/>
                    </a:cubicBezTo>
                    <a:cubicBezTo>
                      <a:pt x="2501962" y="1327595"/>
                      <a:pt x="2496348" y="1331604"/>
                      <a:pt x="2495948" y="1339222"/>
                    </a:cubicBezTo>
                    <a:cubicBezTo>
                      <a:pt x="2495546" y="1344835"/>
                      <a:pt x="2497952" y="1349246"/>
                      <a:pt x="2502764" y="1352053"/>
                    </a:cubicBezTo>
                    <a:cubicBezTo>
                      <a:pt x="2509179" y="1355661"/>
                      <a:pt x="2515594" y="1354859"/>
                      <a:pt x="2521608" y="1350449"/>
                    </a:cubicBezTo>
                    <a:cubicBezTo>
                      <a:pt x="2534438" y="1340826"/>
                      <a:pt x="2546868" y="1330802"/>
                      <a:pt x="2560100" y="1321580"/>
                    </a:cubicBezTo>
                    <a:cubicBezTo>
                      <a:pt x="2563307" y="1319175"/>
                      <a:pt x="2567317" y="1310755"/>
                      <a:pt x="2572128" y="1318774"/>
                    </a:cubicBezTo>
                    <a:cubicBezTo>
                      <a:pt x="2575336" y="1324387"/>
                      <a:pt x="2582152" y="1332005"/>
                      <a:pt x="2572529" y="1338821"/>
                    </a:cubicBezTo>
                    <a:cubicBezTo>
                      <a:pt x="2562104" y="1346439"/>
                      <a:pt x="2552081" y="1354458"/>
                      <a:pt x="2541656" y="1362076"/>
                    </a:cubicBezTo>
                    <a:cubicBezTo>
                      <a:pt x="2532434" y="1368893"/>
                      <a:pt x="2520405" y="1375308"/>
                      <a:pt x="2530028" y="1388940"/>
                    </a:cubicBezTo>
                    <a:cubicBezTo>
                      <a:pt x="2539651" y="1402573"/>
                      <a:pt x="2549675" y="1393752"/>
                      <a:pt x="2558897" y="1386935"/>
                    </a:cubicBezTo>
                    <a:cubicBezTo>
                      <a:pt x="2565312" y="1382124"/>
                      <a:pt x="2571727" y="1377312"/>
                      <a:pt x="2580949" y="1370897"/>
                    </a:cubicBezTo>
                    <a:cubicBezTo>
                      <a:pt x="2576940" y="1397761"/>
                      <a:pt x="2561703" y="1415002"/>
                      <a:pt x="2543660" y="1429837"/>
                    </a:cubicBezTo>
                    <a:cubicBezTo>
                      <a:pt x="2520004" y="1449484"/>
                      <a:pt x="2492740" y="1463117"/>
                      <a:pt x="2465475" y="1476348"/>
                    </a:cubicBezTo>
                    <a:cubicBezTo>
                      <a:pt x="2424578" y="1496396"/>
                      <a:pt x="2384884" y="1516844"/>
                      <a:pt x="2346392" y="1541703"/>
                    </a:cubicBezTo>
                    <a:cubicBezTo>
                      <a:pt x="2312712" y="1562954"/>
                      <a:pt x="2279032" y="1560147"/>
                      <a:pt x="2256579" y="1524061"/>
                    </a:cubicBezTo>
                    <a:cubicBezTo>
                      <a:pt x="2249362" y="1512834"/>
                      <a:pt x="2240942" y="1509226"/>
                      <a:pt x="2228111" y="1511231"/>
                    </a:cubicBezTo>
                    <a:cubicBezTo>
                      <a:pt x="2135090" y="1524462"/>
                      <a:pt x="2041268" y="1528472"/>
                      <a:pt x="1947044" y="1523259"/>
                    </a:cubicBezTo>
                    <a:cubicBezTo>
                      <a:pt x="1931407" y="1522457"/>
                      <a:pt x="1915369" y="1520453"/>
                      <a:pt x="1899330" y="1519651"/>
                    </a:cubicBezTo>
                    <a:cubicBezTo>
                      <a:pt x="1891311" y="1519250"/>
                      <a:pt x="1887703" y="1514438"/>
                      <a:pt x="1883292" y="1509226"/>
                    </a:cubicBezTo>
                    <a:cubicBezTo>
                      <a:pt x="1858032" y="1478353"/>
                      <a:pt x="1829564" y="1450687"/>
                      <a:pt x="1794682" y="1430639"/>
                    </a:cubicBezTo>
                    <a:cubicBezTo>
                      <a:pt x="1726119" y="1391747"/>
                      <a:pt x="1659160" y="1400167"/>
                      <a:pt x="1594607" y="1441064"/>
                    </a:cubicBezTo>
                    <a:cubicBezTo>
                      <a:pt x="1538473" y="1476749"/>
                      <a:pt x="1495972" y="1525665"/>
                      <a:pt x="1457080" y="1578190"/>
                    </a:cubicBezTo>
                    <a:cubicBezTo>
                      <a:pt x="1386512" y="1674017"/>
                      <a:pt x="1332384" y="1779467"/>
                      <a:pt x="1281864" y="1886923"/>
                    </a:cubicBezTo>
                    <a:cubicBezTo>
                      <a:pt x="1278656" y="1893739"/>
                      <a:pt x="1275048" y="1900555"/>
                      <a:pt x="1272241" y="1907772"/>
                    </a:cubicBezTo>
                    <a:cubicBezTo>
                      <a:pt x="1268633" y="1916593"/>
                      <a:pt x="1270236" y="1924612"/>
                      <a:pt x="1279458" y="1928622"/>
                    </a:cubicBezTo>
                    <a:cubicBezTo>
                      <a:pt x="1288680" y="1932631"/>
                      <a:pt x="1295496" y="1928221"/>
                      <a:pt x="1299907" y="1919801"/>
                    </a:cubicBezTo>
                    <a:cubicBezTo>
                      <a:pt x="1304317" y="1911782"/>
                      <a:pt x="1307926" y="1903362"/>
                      <a:pt x="1311935" y="1894942"/>
                    </a:cubicBezTo>
                    <a:cubicBezTo>
                      <a:pt x="1360049" y="1791897"/>
                      <a:pt x="1412173" y="1691258"/>
                      <a:pt x="1479132" y="1599440"/>
                    </a:cubicBezTo>
                    <a:cubicBezTo>
                      <a:pt x="1516020" y="1549321"/>
                      <a:pt x="1556516" y="1502410"/>
                      <a:pt x="1609041" y="1467928"/>
                    </a:cubicBezTo>
                    <a:cubicBezTo>
                      <a:pt x="1679609" y="1422220"/>
                      <a:pt x="1750176" y="1426630"/>
                      <a:pt x="1813927" y="1481560"/>
                    </a:cubicBezTo>
                    <a:cubicBezTo>
                      <a:pt x="1827159" y="1492787"/>
                      <a:pt x="1838786" y="1504816"/>
                      <a:pt x="1850414" y="1517646"/>
                    </a:cubicBezTo>
                    <a:cubicBezTo>
                      <a:pt x="1952256" y="1629913"/>
                      <a:pt x="2054499" y="1741778"/>
                      <a:pt x="2156742" y="1854045"/>
                    </a:cubicBezTo>
                    <a:cubicBezTo>
                      <a:pt x="2165563" y="1863667"/>
                      <a:pt x="2174383" y="1865271"/>
                      <a:pt x="2185610" y="1858856"/>
                    </a:cubicBezTo>
                    <a:cubicBezTo>
                      <a:pt x="2228111" y="1833997"/>
                      <a:pt x="2273419" y="1819162"/>
                      <a:pt x="2323538" y="1813148"/>
                    </a:cubicBezTo>
                    <a:cubicBezTo>
                      <a:pt x="2318727" y="1821167"/>
                      <a:pt x="2310707" y="1823973"/>
                      <a:pt x="2305094" y="1829186"/>
                    </a:cubicBezTo>
                    <a:cubicBezTo>
                      <a:pt x="2298278" y="1835601"/>
                      <a:pt x="2295471" y="1842818"/>
                      <a:pt x="2301887" y="1850837"/>
                    </a:cubicBezTo>
                    <a:cubicBezTo>
                      <a:pt x="2308302" y="1858856"/>
                      <a:pt x="2316321" y="1858054"/>
                      <a:pt x="2323939" y="1852842"/>
                    </a:cubicBezTo>
                    <a:cubicBezTo>
                      <a:pt x="2338373" y="1842818"/>
                      <a:pt x="2353208" y="1832794"/>
                      <a:pt x="2366039" y="1821167"/>
                    </a:cubicBezTo>
                    <a:cubicBezTo>
                      <a:pt x="2376464" y="1811544"/>
                      <a:pt x="2387289" y="1811544"/>
                      <a:pt x="2403327" y="1814351"/>
                    </a:cubicBezTo>
                    <a:cubicBezTo>
                      <a:pt x="2393303" y="1821567"/>
                      <a:pt x="2385686" y="1827582"/>
                      <a:pt x="2378468" y="1833195"/>
                    </a:cubicBezTo>
                    <a:cubicBezTo>
                      <a:pt x="2370048" y="1839611"/>
                      <a:pt x="2363232" y="1847229"/>
                      <a:pt x="2372053" y="1857653"/>
                    </a:cubicBezTo>
                    <a:cubicBezTo>
                      <a:pt x="2379671" y="1866474"/>
                      <a:pt x="2388492" y="1863667"/>
                      <a:pt x="2396511" y="1857252"/>
                    </a:cubicBezTo>
                    <a:cubicBezTo>
                      <a:pt x="2406134" y="1850035"/>
                      <a:pt x="2416559" y="1844021"/>
                      <a:pt x="2424979" y="1835601"/>
                    </a:cubicBezTo>
                    <a:cubicBezTo>
                      <a:pt x="2438210" y="1822369"/>
                      <a:pt x="2451040" y="1821969"/>
                      <a:pt x="2466678" y="1834398"/>
                    </a:cubicBezTo>
                    <a:cubicBezTo>
                      <a:pt x="2455050" y="1843219"/>
                      <a:pt x="2443824" y="1851639"/>
                      <a:pt x="2432597" y="1860059"/>
                    </a:cubicBezTo>
                    <a:cubicBezTo>
                      <a:pt x="2423776" y="1866875"/>
                      <a:pt x="2413752" y="1874092"/>
                      <a:pt x="2422573" y="1886522"/>
                    </a:cubicBezTo>
                    <a:cubicBezTo>
                      <a:pt x="2431394" y="1898951"/>
                      <a:pt x="2441418" y="1891734"/>
                      <a:pt x="2450239" y="1884918"/>
                    </a:cubicBezTo>
                    <a:cubicBezTo>
                      <a:pt x="2462668" y="1875696"/>
                      <a:pt x="2475499" y="1866875"/>
                      <a:pt x="2487126" y="1856851"/>
                    </a:cubicBezTo>
                    <a:cubicBezTo>
                      <a:pt x="2494744" y="1850436"/>
                      <a:pt x="2498353" y="1855248"/>
                      <a:pt x="2503164" y="1860059"/>
                    </a:cubicBezTo>
                    <a:cubicBezTo>
                      <a:pt x="2509981" y="1866875"/>
                      <a:pt x="2503966" y="1869682"/>
                      <a:pt x="2499556" y="1872889"/>
                    </a:cubicBezTo>
                    <a:cubicBezTo>
                      <a:pt x="2485122" y="1883715"/>
                      <a:pt x="2470688" y="1894541"/>
                      <a:pt x="2456253" y="1905367"/>
                    </a:cubicBezTo>
                    <a:cubicBezTo>
                      <a:pt x="2447031" y="1912183"/>
                      <a:pt x="2441418" y="1920202"/>
                      <a:pt x="2449036" y="1930226"/>
                    </a:cubicBezTo>
                    <a:cubicBezTo>
                      <a:pt x="2457055" y="1940650"/>
                      <a:pt x="2466277" y="1935839"/>
                      <a:pt x="2474697" y="1929424"/>
                    </a:cubicBezTo>
                    <a:cubicBezTo>
                      <a:pt x="2487928" y="1919400"/>
                      <a:pt x="2501160" y="1909376"/>
                      <a:pt x="2515594" y="1898551"/>
                    </a:cubicBezTo>
                    <a:cubicBezTo>
                      <a:pt x="2514792" y="1916192"/>
                      <a:pt x="2505971" y="1928221"/>
                      <a:pt x="2495546" y="1938245"/>
                    </a:cubicBezTo>
                    <a:cubicBezTo>
                      <a:pt x="2465475" y="1967514"/>
                      <a:pt x="2429790" y="1989967"/>
                      <a:pt x="2394907" y="2012822"/>
                    </a:cubicBezTo>
                    <a:cubicBezTo>
                      <a:pt x="2336368" y="2051313"/>
                      <a:pt x="2273018" y="2078578"/>
                      <a:pt x="2203653" y="2092612"/>
                    </a:cubicBezTo>
                    <a:cubicBezTo>
                      <a:pt x="2173181" y="2099026"/>
                      <a:pt x="2151529" y="2088201"/>
                      <a:pt x="2130279" y="2070158"/>
                    </a:cubicBezTo>
                    <a:cubicBezTo>
                      <a:pt x="2097000" y="2042091"/>
                      <a:pt x="2075749" y="2005203"/>
                      <a:pt x="2059310" y="1966312"/>
                    </a:cubicBezTo>
                    <a:cubicBezTo>
                      <a:pt x="2047683" y="1939047"/>
                      <a:pt x="2032847" y="1923410"/>
                      <a:pt x="2001573" y="1917796"/>
                    </a:cubicBezTo>
                    <a:cubicBezTo>
                      <a:pt x="1938222" y="1906168"/>
                      <a:pt x="1890108" y="1867276"/>
                      <a:pt x="1849211" y="1818761"/>
                    </a:cubicBezTo>
                    <a:cubicBezTo>
                      <a:pt x="1827159" y="1792298"/>
                      <a:pt x="1805508" y="1765434"/>
                      <a:pt x="1783455" y="1738570"/>
                    </a:cubicBezTo>
                    <a:cubicBezTo>
                      <a:pt x="1778243" y="1732155"/>
                      <a:pt x="1773030" y="1724938"/>
                      <a:pt x="1763408" y="1726943"/>
                    </a:cubicBezTo>
                    <a:cubicBezTo>
                      <a:pt x="1753785" y="1728948"/>
                      <a:pt x="1751780" y="1736967"/>
                      <a:pt x="1749374" y="1745387"/>
                    </a:cubicBezTo>
                    <a:cubicBezTo>
                      <a:pt x="1724916" y="1837205"/>
                      <a:pt x="1694444" y="1926617"/>
                      <a:pt x="1650740" y="2011218"/>
                    </a:cubicBezTo>
                    <a:cubicBezTo>
                      <a:pt x="1612249" y="2086196"/>
                      <a:pt x="1565337" y="2154759"/>
                      <a:pt x="1496774" y="2206081"/>
                    </a:cubicBezTo>
                    <a:cubicBezTo>
                      <a:pt x="1489557" y="2211293"/>
                      <a:pt x="1481538" y="2216506"/>
                      <a:pt x="1473920" y="2221718"/>
                    </a:cubicBezTo>
                    <a:cubicBezTo>
                      <a:pt x="1467906" y="2224925"/>
                      <a:pt x="1461891" y="2228133"/>
                      <a:pt x="1455877" y="2231341"/>
                    </a:cubicBezTo>
                    <a:cubicBezTo>
                      <a:pt x="1444249" y="2244572"/>
                      <a:pt x="1428211" y="2247379"/>
                      <a:pt x="1411772" y="2249384"/>
                    </a:cubicBezTo>
                    <a:cubicBezTo>
                      <a:pt x="1402149" y="2251388"/>
                      <a:pt x="1392928" y="2253393"/>
                      <a:pt x="1383706" y="2255398"/>
                    </a:cubicBezTo>
                    <a:cubicBezTo>
                      <a:pt x="1275048" y="2271436"/>
                      <a:pt x="1185635" y="2226930"/>
                      <a:pt x="1102638" y="2163580"/>
                    </a:cubicBezTo>
                    <a:cubicBezTo>
                      <a:pt x="1027660" y="2106244"/>
                      <a:pt x="965112" y="2037280"/>
                      <a:pt x="910181" y="1961099"/>
                    </a:cubicBezTo>
                    <a:cubicBezTo>
                      <a:pt x="900558" y="1947867"/>
                      <a:pt x="888129" y="1939849"/>
                      <a:pt x="874897" y="1931829"/>
                    </a:cubicBezTo>
                    <a:cubicBezTo>
                      <a:pt x="712912" y="1836002"/>
                      <a:pt x="580999" y="1709301"/>
                      <a:pt x="481162" y="1549722"/>
                    </a:cubicBezTo>
                    <a:cubicBezTo>
                      <a:pt x="399368" y="1419813"/>
                      <a:pt x="349249" y="1278678"/>
                      <a:pt x="334013" y="1125915"/>
                    </a:cubicBezTo>
                    <a:cubicBezTo>
                      <a:pt x="331206" y="1099453"/>
                      <a:pt x="328800" y="1072990"/>
                      <a:pt x="330404" y="1046928"/>
                    </a:cubicBezTo>
                    <a:cubicBezTo>
                      <a:pt x="333612" y="996809"/>
                      <a:pt x="311559" y="960723"/>
                      <a:pt x="273870" y="931454"/>
                    </a:cubicBezTo>
                    <a:cubicBezTo>
                      <a:pt x="242996" y="907798"/>
                      <a:pt x="211321" y="885344"/>
                      <a:pt x="181250" y="861287"/>
                    </a:cubicBezTo>
                    <a:cubicBezTo>
                      <a:pt x="135942" y="825202"/>
                      <a:pt x="99857" y="780696"/>
                      <a:pt x="71790" y="730176"/>
                    </a:cubicBezTo>
                    <a:cubicBezTo>
                      <a:pt x="62969" y="710529"/>
                      <a:pt x="53747" y="690883"/>
                      <a:pt x="44525" y="671236"/>
                    </a:cubicBezTo>
                    <a:cubicBezTo>
                      <a:pt x="26081" y="620315"/>
                      <a:pt x="12048" y="568191"/>
                      <a:pt x="4029" y="514463"/>
                    </a:cubicBezTo>
                    <a:cubicBezTo>
                      <a:pt x="-8000" y="431466"/>
                      <a:pt x="7236" y="352880"/>
                      <a:pt x="45327" y="279105"/>
                    </a:cubicBezTo>
                    <a:cubicBezTo>
                      <a:pt x="103866" y="165234"/>
                      <a:pt x="192076" y="82638"/>
                      <a:pt x="311158" y="33722"/>
                    </a:cubicBezTo>
                    <a:cubicBezTo>
                      <a:pt x="354862" y="15679"/>
                      <a:pt x="401774" y="10066"/>
                      <a:pt x="448284" y="5255"/>
                    </a:cubicBezTo>
                    <a:cubicBezTo>
                      <a:pt x="478356" y="2247"/>
                      <a:pt x="508427" y="343"/>
                      <a:pt x="538549" y="42"/>
                    </a:cubicBezTo>
                    <a:close/>
                  </a:path>
                </a:pathLst>
              </a:custGeom>
              <a:solidFill>
                <a:srgbClr val="EEDCBF"/>
              </a:solidFill>
              <a:ln w="805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328E48D1-09AD-4E14-A0B7-3CC27CEEF217}"/>
                  </a:ext>
                </a:extLst>
              </p:cNvPr>
              <p:cNvSpPr/>
              <p:nvPr/>
            </p:nvSpPr>
            <p:spPr>
              <a:xfrm>
                <a:off x="6176285" y="3686168"/>
                <a:ext cx="492288" cy="574869"/>
              </a:xfrm>
              <a:custGeom>
                <a:avLst/>
                <a:gdLst>
                  <a:gd name="connsiteX0" fmla="*/ 318482 w 989452"/>
                  <a:gd name="connsiteY0" fmla="*/ 635493 h 1155431"/>
                  <a:gd name="connsiteX1" fmla="*/ 316870 w 989452"/>
                  <a:gd name="connsiteY1" fmla="*/ 707215 h 1155431"/>
                  <a:gd name="connsiteX2" fmla="*/ 261265 w 989452"/>
                  <a:gd name="connsiteY2" fmla="*/ 1029566 h 1155431"/>
                  <a:gd name="connsiteX3" fmla="*/ 71078 w 989452"/>
                  <a:gd name="connsiteY3" fmla="*/ 1155282 h 1155431"/>
                  <a:gd name="connsiteX4" fmla="*/ 161 w 989452"/>
                  <a:gd name="connsiteY4" fmla="*/ 1095647 h 1155431"/>
                  <a:gd name="connsiteX5" fmla="*/ 62214 w 989452"/>
                  <a:gd name="connsiteY5" fmla="*/ 1027148 h 1155431"/>
                  <a:gd name="connsiteX6" fmla="*/ 149248 w 989452"/>
                  <a:gd name="connsiteY6" fmla="*/ 951396 h 1155431"/>
                  <a:gd name="connsiteX7" fmla="*/ 176648 w 989452"/>
                  <a:gd name="connsiteY7" fmla="*/ 815203 h 1155431"/>
                  <a:gd name="connsiteX8" fmla="*/ 188736 w 989452"/>
                  <a:gd name="connsiteY8" fmla="*/ 728168 h 1155431"/>
                  <a:gd name="connsiteX9" fmla="*/ 206466 w 989452"/>
                  <a:gd name="connsiteY9" fmla="*/ 536370 h 1155431"/>
                  <a:gd name="connsiteX10" fmla="*/ 282218 w 989452"/>
                  <a:gd name="connsiteY10" fmla="*/ 208379 h 1155431"/>
                  <a:gd name="connsiteX11" fmla="*/ 762520 w 989452"/>
                  <a:gd name="connsiteY11" fmla="*/ 34309 h 1155431"/>
                  <a:gd name="connsiteX12" fmla="*/ 941424 w 989452"/>
                  <a:gd name="connsiteY12" fmla="*/ 274460 h 1155431"/>
                  <a:gd name="connsiteX13" fmla="*/ 986553 w 989452"/>
                  <a:gd name="connsiteY13" fmla="*/ 711245 h 1155431"/>
                  <a:gd name="connsiteX14" fmla="*/ 868895 w 989452"/>
                  <a:gd name="connsiteY14" fmla="*/ 682233 h 1155431"/>
                  <a:gd name="connsiteX15" fmla="*/ 864865 w 989452"/>
                  <a:gd name="connsiteY15" fmla="*/ 595199 h 1155431"/>
                  <a:gd name="connsiteX16" fmla="*/ 813290 w 989452"/>
                  <a:gd name="connsiteY16" fmla="*/ 286549 h 1155431"/>
                  <a:gd name="connsiteX17" fmla="*/ 806037 w 989452"/>
                  <a:gd name="connsiteY17" fmla="*/ 266402 h 1155431"/>
                  <a:gd name="connsiteX18" fmla="*/ 457898 w 989452"/>
                  <a:gd name="connsiteY18" fmla="*/ 178561 h 1155431"/>
                  <a:gd name="connsiteX19" fmla="*/ 382146 w 989452"/>
                  <a:gd name="connsiteY19" fmla="*/ 297831 h 1155431"/>
                  <a:gd name="connsiteX20" fmla="*/ 333794 w 989452"/>
                  <a:gd name="connsiteY20" fmla="*/ 534758 h 1155431"/>
                  <a:gd name="connsiteX21" fmla="*/ 318482 w 989452"/>
                  <a:gd name="connsiteY21" fmla="*/ 635493 h 115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9452" h="1155431">
                    <a:moveTo>
                      <a:pt x="318482" y="635493"/>
                    </a:moveTo>
                    <a:cubicBezTo>
                      <a:pt x="311229" y="658863"/>
                      <a:pt x="308811" y="683039"/>
                      <a:pt x="316870" y="707215"/>
                    </a:cubicBezTo>
                    <a:cubicBezTo>
                      <a:pt x="312035" y="816814"/>
                      <a:pt x="304782" y="926414"/>
                      <a:pt x="261265" y="1029566"/>
                    </a:cubicBezTo>
                    <a:cubicBezTo>
                      <a:pt x="227418" y="1109347"/>
                      <a:pt x="153277" y="1158506"/>
                      <a:pt x="71078" y="1155282"/>
                    </a:cubicBezTo>
                    <a:cubicBezTo>
                      <a:pt x="31590" y="1153671"/>
                      <a:pt x="2579" y="1129494"/>
                      <a:pt x="161" y="1095647"/>
                    </a:cubicBezTo>
                    <a:cubicBezTo>
                      <a:pt x="-2256" y="1061801"/>
                      <a:pt x="22726" y="1031177"/>
                      <a:pt x="62214" y="1027148"/>
                    </a:cubicBezTo>
                    <a:cubicBezTo>
                      <a:pt x="111372" y="1022313"/>
                      <a:pt x="136354" y="994107"/>
                      <a:pt x="149248" y="951396"/>
                    </a:cubicBezTo>
                    <a:cubicBezTo>
                      <a:pt x="162142" y="907073"/>
                      <a:pt x="170201" y="861138"/>
                      <a:pt x="176648" y="815203"/>
                    </a:cubicBezTo>
                    <a:cubicBezTo>
                      <a:pt x="195183" y="788609"/>
                      <a:pt x="187124" y="757986"/>
                      <a:pt x="188736" y="728168"/>
                    </a:cubicBezTo>
                    <a:cubicBezTo>
                      <a:pt x="200018" y="664504"/>
                      <a:pt x="200018" y="600034"/>
                      <a:pt x="206466" y="536370"/>
                    </a:cubicBezTo>
                    <a:cubicBezTo>
                      <a:pt x="218554" y="423547"/>
                      <a:pt x="232253" y="312336"/>
                      <a:pt x="282218" y="208379"/>
                    </a:cubicBezTo>
                    <a:cubicBezTo>
                      <a:pt x="367641" y="31086"/>
                      <a:pt x="594091" y="-51919"/>
                      <a:pt x="762520" y="34309"/>
                    </a:cubicBezTo>
                    <a:cubicBezTo>
                      <a:pt x="860836" y="84274"/>
                      <a:pt x="909995" y="173726"/>
                      <a:pt x="941424" y="274460"/>
                    </a:cubicBezTo>
                    <a:cubicBezTo>
                      <a:pt x="984941" y="417100"/>
                      <a:pt x="995417" y="562964"/>
                      <a:pt x="986553" y="711245"/>
                    </a:cubicBezTo>
                    <a:cubicBezTo>
                      <a:pt x="947065" y="701574"/>
                      <a:pt x="907577" y="691904"/>
                      <a:pt x="868895" y="682233"/>
                    </a:cubicBezTo>
                    <a:cubicBezTo>
                      <a:pt x="861642" y="653222"/>
                      <a:pt x="866477" y="624210"/>
                      <a:pt x="864865" y="595199"/>
                    </a:cubicBezTo>
                    <a:cubicBezTo>
                      <a:pt x="860030" y="490435"/>
                      <a:pt x="850360" y="386477"/>
                      <a:pt x="813290" y="286549"/>
                    </a:cubicBezTo>
                    <a:cubicBezTo>
                      <a:pt x="810872" y="280101"/>
                      <a:pt x="808454" y="272849"/>
                      <a:pt x="806037" y="266402"/>
                    </a:cubicBezTo>
                    <a:cubicBezTo>
                      <a:pt x="745596" y="117315"/>
                      <a:pt x="582809" y="77021"/>
                      <a:pt x="457898" y="178561"/>
                    </a:cubicBezTo>
                    <a:cubicBezTo>
                      <a:pt x="419216" y="209990"/>
                      <a:pt x="399069" y="252702"/>
                      <a:pt x="382146" y="297831"/>
                    </a:cubicBezTo>
                    <a:cubicBezTo>
                      <a:pt x="353134" y="374389"/>
                      <a:pt x="344270" y="454976"/>
                      <a:pt x="333794" y="534758"/>
                    </a:cubicBezTo>
                    <a:cubicBezTo>
                      <a:pt x="328958" y="567799"/>
                      <a:pt x="334599" y="603257"/>
                      <a:pt x="318482" y="635493"/>
                    </a:cubicBezTo>
                    <a:close/>
                  </a:path>
                </a:pathLst>
              </a:custGeom>
              <a:solidFill>
                <a:schemeClr val="accent1">
                  <a:lumMod val="50000"/>
                </a:schemeClr>
              </a:solidFill>
              <a:ln w="8053" cap="flat">
                <a:noFill/>
                <a:prstDash val="solid"/>
                <a:miter/>
              </a:ln>
            </p:spPr>
            <p:txBody>
              <a:bodyPr rtlCol="0" anchor="ctr"/>
              <a:lstStyle/>
              <a:p>
                <a:endParaRPr lang="en-US"/>
              </a:p>
            </p:txBody>
          </p:sp>
        </p:grpSp>
        <p:grpSp>
          <p:nvGrpSpPr>
            <p:cNvPr id="41" name="Group 40">
              <a:extLst>
                <a:ext uri="{FF2B5EF4-FFF2-40B4-BE49-F238E27FC236}">
                  <a16:creationId xmlns:a16="http://schemas.microsoft.com/office/drawing/2014/main" xmlns="" id="{9D85534E-8823-4A50-BB1D-A8019B40C22D}"/>
                </a:ext>
              </a:extLst>
            </p:cNvPr>
            <p:cNvGrpSpPr/>
            <p:nvPr/>
          </p:nvGrpSpPr>
          <p:grpSpPr>
            <a:xfrm>
              <a:off x="4596494" y="2616643"/>
              <a:ext cx="3068318" cy="2708029"/>
              <a:chOff x="1611300" y="2753265"/>
              <a:chExt cx="3068318" cy="2708029"/>
            </a:xfrm>
            <a:solidFill>
              <a:schemeClr val="bg1">
                <a:alpha val="70000"/>
              </a:schemeClr>
            </a:solidFill>
          </p:grpSpPr>
          <p:sp>
            <p:nvSpPr>
              <p:cNvPr id="10" name="Freeform: Shape 9">
                <a:extLst>
                  <a:ext uri="{FF2B5EF4-FFF2-40B4-BE49-F238E27FC236}">
                    <a16:creationId xmlns:a16="http://schemas.microsoft.com/office/drawing/2014/main" xmlns="" id="{DDEC3F05-F95F-4763-9731-D3EC944E7FAF}"/>
                  </a:ext>
                </a:extLst>
              </p:cNvPr>
              <p:cNvSpPr/>
              <p:nvPr/>
            </p:nvSpPr>
            <p:spPr>
              <a:xfrm>
                <a:off x="3498254" y="5050335"/>
                <a:ext cx="141992" cy="142821"/>
              </a:xfrm>
              <a:custGeom>
                <a:avLst/>
                <a:gdLst>
                  <a:gd name="connsiteX0" fmla="*/ 909 w 285390"/>
                  <a:gd name="connsiteY0" fmla="*/ 140286 h 287056"/>
                  <a:gd name="connsiteX1" fmla="*/ 141131 w 285390"/>
                  <a:gd name="connsiteY1" fmla="*/ 64 h 287056"/>
                  <a:gd name="connsiteX2" fmla="*/ 285383 w 285390"/>
                  <a:gd name="connsiteY2" fmla="*/ 144315 h 287056"/>
                  <a:gd name="connsiteX3" fmla="*/ 140325 w 285390"/>
                  <a:gd name="connsiteY3" fmla="*/ 286956 h 287056"/>
                  <a:gd name="connsiteX4" fmla="*/ 909 w 285390"/>
                  <a:gd name="connsiteY4" fmla="*/ 140286 h 287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90" h="287056">
                    <a:moveTo>
                      <a:pt x="909" y="140286"/>
                    </a:moveTo>
                    <a:cubicBezTo>
                      <a:pt x="909" y="64534"/>
                      <a:pt x="65379" y="-2354"/>
                      <a:pt x="141131" y="64"/>
                    </a:cubicBezTo>
                    <a:cubicBezTo>
                      <a:pt x="227359" y="2482"/>
                      <a:pt x="286189" y="66952"/>
                      <a:pt x="285383" y="144315"/>
                    </a:cubicBezTo>
                    <a:cubicBezTo>
                      <a:pt x="284577" y="228932"/>
                      <a:pt x="220107" y="283732"/>
                      <a:pt x="140325" y="286956"/>
                    </a:cubicBezTo>
                    <a:cubicBezTo>
                      <a:pt x="72632" y="290179"/>
                      <a:pt x="-9568" y="216039"/>
                      <a:pt x="909" y="140286"/>
                    </a:cubicBezTo>
                    <a:close/>
                  </a:path>
                </a:pathLst>
              </a:custGeom>
              <a:grpFill/>
              <a:ln w="8053"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xmlns="" id="{D66280CF-D459-46A0-AD83-9760112DCE2D}"/>
                  </a:ext>
                </a:extLst>
              </p:cNvPr>
              <p:cNvSpPr/>
              <p:nvPr/>
            </p:nvSpPr>
            <p:spPr>
              <a:xfrm>
                <a:off x="4358348" y="4455750"/>
                <a:ext cx="141536" cy="141544"/>
              </a:xfrm>
              <a:custGeom>
                <a:avLst/>
                <a:gdLst>
                  <a:gd name="connsiteX0" fmla="*/ 284474 w 284473"/>
                  <a:gd name="connsiteY0" fmla="*/ 144261 h 284489"/>
                  <a:gd name="connsiteX1" fmla="*/ 142640 w 284473"/>
                  <a:gd name="connsiteY1" fmla="*/ 284483 h 284489"/>
                  <a:gd name="connsiteX2" fmla="*/ 0 w 284473"/>
                  <a:gd name="connsiteY2" fmla="*/ 144261 h 284489"/>
                  <a:gd name="connsiteX3" fmla="*/ 136999 w 284473"/>
                  <a:gd name="connsiteY3" fmla="*/ 9 h 284489"/>
                  <a:gd name="connsiteX4" fmla="*/ 284474 w 284473"/>
                  <a:gd name="connsiteY4" fmla="*/ 144261 h 28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73" h="284489">
                    <a:moveTo>
                      <a:pt x="284474" y="144261"/>
                    </a:moveTo>
                    <a:cubicBezTo>
                      <a:pt x="284474" y="216789"/>
                      <a:pt x="217586" y="285289"/>
                      <a:pt x="142640" y="284483"/>
                    </a:cubicBezTo>
                    <a:cubicBezTo>
                      <a:pt x="62858" y="283677"/>
                      <a:pt x="0" y="219207"/>
                      <a:pt x="0" y="144261"/>
                    </a:cubicBezTo>
                    <a:cubicBezTo>
                      <a:pt x="0" y="58838"/>
                      <a:pt x="59634" y="1621"/>
                      <a:pt x="136999" y="9"/>
                    </a:cubicBezTo>
                    <a:cubicBezTo>
                      <a:pt x="217586" y="-797"/>
                      <a:pt x="281250" y="54003"/>
                      <a:pt x="284474" y="144261"/>
                    </a:cubicBezTo>
                    <a:close/>
                  </a:path>
                </a:pathLst>
              </a:custGeom>
              <a:grpFill/>
              <a:ln w="805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3B7769A0-DCA9-4B45-9A47-69C6F9DA2F17}"/>
                  </a:ext>
                </a:extLst>
              </p:cNvPr>
              <p:cNvSpPr/>
              <p:nvPr/>
            </p:nvSpPr>
            <p:spPr>
              <a:xfrm>
                <a:off x="3018762" y="3131410"/>
                <a:ext cx="140742" cy="139535"/>
              </a:xfrm>
              <a:custGeom>
                <a:avLst/>
                <a:gdLst>
                  <a:gd name="connsiteX0" fmla="*/ 142649 w 282878"/>
                  <a:gd name="connsiteY0" fmla="*/ 0 h 280452"/>
                  <a:gd name="connsiteX1" fmla="*/ 282871 w 282878"/>
                  <a:gd name="connsiteY1" fmla="*/ 140222 h 280452"/>
                  <a:gd name="connsiteX2" fmla="*/ 140231 w 282878"/>
                  <a:gd name="connsiteY2" fmla="*/ 280445 h 280452"/>
                  <a:gd name="connsiteX3" fmla="*/ 9 w 282878"/>
                  <a:gd name="connsiteY3" fmla="*/ 141028 h 280452"/>
                  <a:gd name="connsiteX4" fmla="*/ 142649 w 282878"/>
                  <a:gd name="connsiteY4" fmla="*/ 0 h 28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878" h="280452">
                    <a:moveTo>
                      <a:pt x="142649" y="0"/>
                    </a:moveTo>
                    <a:cubicBezTo>
                      <a:pt x="220819" y="2418"/>
                      <a:pt x="283677" y="59635"/>
                      <a:pt x="282871" y="140222"/>
                    </a:cubicBezTo>
                    <a:cubicBezTo>
                      <a:pt x="282065" y="220810"/>
                      <a:pt x="228071" y="279639"/>
                      <a:pt x="140231" y="280445"/>
                    </a:cubicBezTo>
                    <a:cubicBezTo>
                      <a:pt x="61255" y="281250"/>
                      <a:pt x="814" y="221616"/>
                      <a:pt x="9" y="141028"/>
                    </a:cubicBezTo>
                    <a:cubicBezTo>
                      <a:pt x="-797" y="65276"/>
                      <a:pt x="55614" y="2418"/>
                      <a:pt x="142649" y="0"/>
                    </a:cubicBezTo>
                    <a:close/>
                  </a:path>
                </a:pathLst>
              </a:custGeom>
              <a:grpFill/>
              <a:ln w="805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C7601DF2-DBA7-4F08-9137-56E7A510ED6B}"/>
                  </a:ext>
                </a:extLst>
              </p:cNvPr>
              <p:cNvSpPr/>
              <p:nvPr/>
            </p:nvSpPr>
            <p:spPr>
              <a:xfrm>
                <a:off x="1933284" y="4147294"/>
                <a:ext cx="142042" cy="137684"/>
              </a:xfrm>
              <a:custGeom>
                <a:avLst/>
                <a:gdLst>
                  <a:gd name="connsiteX0" fmla="*/ 250033 w 285491"/>
                  <a:gd name="connsiteY0" fmla="*/ 30881 h 276731"/>
                  <a:gd name="connsiteX1" fmla="*/ 285492 w 285491"/>
                  <a:gd name="connsiteY1" fmla="*/ 163850 h 276731"/>
                  <a:gd name="connsiteX2" fmla="*/ 121899 w 285491"/>
                  <a:gd name="connsiteY2" fmla="*/ 275867 h 276731"/>
                  <a:gd name="connsiteX3" fmla="*/ 2629 w 285491"/>
                  <a:gd name="connsiteY3" fmla="*/ 113080 h 276731"/>
                  <a:gd name="connsiteX4" fmla="*/ 210545 w 285491"/>
                  <a:gd name="connsiteY4" fmla="*/ 19598 h 276731"/>
                  <a:gd name="connsiteX5" fmla="*/ 245198 w 285491"/>
                  <a:gd name="connsiteY5" fmla="*/ 38940 h 276731"/>
                  <a:gd name="connsiteX6" fmla="*/ 250033 w 285491"/>
                  <a:gd name="connsiteY6" fmla="*/ 30881 h 27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491" h="276731">
                    <a:moveTo>
                      <a:pt x="250033" y="30881"/>
                    </a:moveTo>
                    <a:cubicBezTo>
                      <a:pt x="262121" y="75204"/>
                      <a:pt x="273403" y="119527"/>
                      <a:pt x="285492" y="163850"/>
                    </a:cubicBezTo>
                    <a:cubicBezTo>
                      <a:pt x="254062" y="234767"/>
                      <a:pt x="209739" y="283926"/>
                      <a:pt x="121899" y="275867"/>
                    </a:cubicBezTo>
                    <a:cubicBezTo>
                      <a:pt x="53399" y="269420"/>
                      <a:pt x="-14294" y="187221"/>
                      <a:pt x="2629" y="113080"/>
                    </a:cubicBezTo>
                    <a:cubicBezTo>
                      <a:pt x="22776" y="20404"/>
                      <a:pt x="131569" y="-30366"/>
                      <a:pt x="210545" y="19598"/>
                    </a:cubicBezTo>
                    <a:cubicBezTo>
                      <a:pt x="221827" y="26852"/>
                      <a:pt x="236333" y="26046"/>
                      <a:pt x="245198" y="38940"/>
                    </a:cubicBezTo>
                    <a:cubicBezTo>
                      <a:pt x="246810" y="42163"/>
                      <a:pt x="248421" y="34104"/>
                      <a:pt x="250033" y="30881"/>
                    </a:cubicBezTo>
                    <a:close/>
                  </a:path>
                </a:pathLst>
              </a:custGeom>
              <a:grpFill/>
              <a:ln w="805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1403A83F-96F7-4439-BAA6-753E1E3E5D7E}"/>
                  </a:ext>
                </a:extLst>
              </p:cNvPr>
              <p:cNvSpPr/>
              <p:nvPr/>
            </p:nvSpPr>
            <p:spPr>
              <a:xfrm>
                <a:off x="2335941" y="4789330"/>
                <a:ext cx="139138" cy="137579"/>
              </a:xfrm>
              <a:custGeom>
                <a:avLst/>
                <a:gdLst>
                  <a:gd name="connsiteX0" fmla="*/ 137813 w 279654"/>
                  <a:gd name="connsiteY0" fmla="*/ 275642 h 276520"/>
                  <a:gd name="connsiteX1" fmla="*/ 9 w 279654"/>
                  <a:gd name="connsiteY1" fmla="*/ 138643 h 276520"/>
                  <a:gd name="connsiteX2" fmla="*/ 140231 w 279654"/>
                  <a:gd name="connsiteY2" fmla="*/ 32 h 276520"/>
                  <a:gd name="connsiteX3" fmla="*/ 279648 w 279654"/>
                  <a:gd name="connsiteY3" fmla="*/ 137837 h 276520"/>
                  <a:gd name="connsiteX4" fmla="*/ 137813 w 279654"/>
                  <a:gd name="connsiteY4" fmla="*/ 275642 h 276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54" h="276520">
                    <a:moveTo>
                      <a:pt x="137813" y="275642"/>
                    </a:moveTo>
                    <a:cubicBezTo>
                      <a:pt x="54808" y="283701"/>
                      <a:pt x="-797" y="199084"/>
                      <a:pt x="9" y="138643"/>
                    </a:cubicBezTo>
                    <a:cubicBezTo>
                      <a:pt x="815" y="57249"/>
                      <a:pt x="70120" y="-1580"/>
                      <a:pt x="140231" y="32"/>
                    </a:cubicBezTo>
                    <a:cubicBezTo>
                      <a:pt x="211148" y="1644"/>
                      <a:pt x="278842" y="59667"/>
                      <a:pt x="279648" y="137837"/>
                    </a:cubicBezTo>
                    <a:cubicBezTo>
                      <a:pt x="280453" y="213589"/>
                      <a:pt x="207119" y="285312"/>
                      <a:pt x="137813" y="275642"/>
                    </a:cubicBezTo>
                    <a:close/>
                  </a:path>
                </a:pathLst>
              </a:custGeom>
              <a:grpFill/>
              <a:ln w="805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9C8EA1A5-6B6A-4586-BD4C-B10BDDB5D389}"/>
                  </a:ext>
                </a:extLst>
              </p:cNvPr>
              <p:cNvSpPr/>
              <p:nvPr/>
            </p:nvSpPr>
            <p:spPr>
              <a:xfrm>
                <a:off x="3724840" y="3915243"/>
                <a:ext cx="139538" cy="136752"/>
              </a:xfrm>
              <a:custGeom>
                <a:avLst/>
                <a:gdLst>
                  <a:gd name="connsiteX0" fmla="*/ 138617 w 280458"/>
                  <a:gd name="connsiteY0" fmla="*/ 862 h 274859"/>
                  <a:gd name="connsiteX1" fmla="*/ 280451 w 280458"/>
                  <a:gd name="connsiteY1" fmla="*/ 139473 h 274859"/>
                  <a:gd name="connsiteX2" fmla="*/ 138617 w 280458"/>
                  <a:gd name="connsiteY2" fmla="*/ 274860 h 274859"/>
                  <a:gd name="connsiteX3" fmla="*/ 6 w 280458"/>
                  <a:gd name="connsiteY3" fmla="*/ 137861 h 274859"/>
                  <a:gd name="connsiteX4" fmla="*/ 138617 w 280458"/>
                  <a:gd name="connsiteY4" fmla="*/ 862 h 274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458" h="274859">
                    <a:moveTo>
                      <a:pt x="138617" y="862"/>
                    </a:moveTo>
                    <a:cubicBezTo>
                      <a:pt x="215175" y="862"/>
                      <a:pt x="278839" y="63720"/>
                      <a:pt x="280451" y="139473"/>
                    </a:cubicBezTo>
                    <a:cubicBezTo>
                      <a:pt x="281257" y="209584"/>
                      <a:pt x="213563" y="274860"/>
                      <a:pt x="138617" y="274860"/>
                    </a:cubicBezTo>
                    <a:cubicBezTo>
                      <a:pt x="62058" y="274860"/>
                      <a:pt x="812" y="213613"/>
                      <a:pt x="6" y="137861"/>
                    </a:cubicBezTo>
                    <a:cubicBezTo>
                      <a:pt x="-800" y="64526"/>
                      <a:pt x="74953" y="-8808"/>
                      <a:pt x="138617" y="862"/>
                    </a:cubicBezTo>
                    <a:close/>
                  </a:path>
                </a:pathLst>
              </a:custGeom>
              <a:grpFill/>
              <a:ln w="805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CF17D95F-265F-4594-95D0-1E8FDB41FE9C}"/>
                  </a:ext>
                </a:extLst>
              </p:cNvPr>
              <p:cNvSpPr/>
              <p:nvPr/>
            </p:nvSpPr>
            <p:spPr>
              <a:xfrm>
                <a:off x="1611300" y="3048735"/>
                <a:ext cx="136050" cy="135600"/>
              </a:xfrm>
              <a:custGeom>
                <a:avLst/>
                <a:gdLst>
                  <a:gd name="connsiteX0" fmla="*/ 134025 w 273448"/>
                  <a:gd name="connsiteY0" fmla="*/ 272543 h 272543"/>
                  <a:gd name="connsiteX1" fmla="*/ 250 w 273448"/>
                  <a:gd name="connsiteY1" fmla="*/ 134739 h 272543"/>
                  <a:gd name="connsiteX2" fmla="*/ 138860 w 273448"/>
                  <a:gd name="connsiteY2" fmla="*/ 157 h 272543"/>
                  <a:gd name="connsiteX3" fmla="*/ 273442 w 273448"/>
                  <a:gd name="connsiteY3" fmla="*/ 139574 h 272543"/>
                  <a:gd name="connsiteX4" fmla="*/ 134025 w 273448"/>
                  <a:gd name="connsiteY4" fmla="*/ 272543 h 27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48" h="272543">
                    <a:moveTo>
                      <a:pt x="134025" y="272543"/>
                    </a:moveTo>
                    <a:cubicBezTo>
                      <a:pt x="61496" y="271737"/>
                      <a:pt x="-4585" y="208073"/>
                      <a:pt x="250" y="134739"/>
                    </a:cubicBezTo>
                    <a:cubicBezTo>
                      <a:pt x="5891" y="52539"/>
                      <a:pt x="57467" y="4993"/>
                      <a:pt x="138860" y="157"/>
                    </a:cubicBezTo>
                    <a:cubicBezTo>
                      <a:pt x="205748" y="-3872"/>
                      <a:pt x="274248" y="70268"/>
                      <a:pt x="273442" y="139574"/>
                    </a:cubicBezTo>
                    <a:cubicBezTo>
                      <a:pt x="271830" y="212102"/>
                      <a:pt x="208166" y="272543"/>
                      <a:pt x="134025" y="272543"/>
                    </a:cubicBezTo>
                    <a:close/>
                  </a:path>
                </a:pathLst>
              </a:custGeom>
              <a:grpFill/>
              <a:ln w="805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254374EE-B4B1-415B-9761-60B709F6AF2A}"/>
                  </a:ext>
                </a:extLst>
              </p:cNvPr>
              <p:cNvSpPr/>
              <p:nvPr/>
            </p:nvSpPr>
            <p:spPr>
              <a:xfrm>
                <a:off x="2222071" y="3195558"/>
                <a:ext cx="139257" cy="139535"/>
              </a:xfrm>
              <a:custGeom>
                <a:avLst/>
                <a:gdLst>
                  <a:gd name="connsiteX0" fmla="*/ 278840 w 279893"/>
                  <a:gd name="connsiteY0" fmla="*/ 144258 h 280451"/>
                  <a:gd name="connsiteX1" fmla="*/ 142647 w 279893"/>
                  <a:gd name="connsiteY1" fmla="*/ 280451 h 280451"/>
                  <a:gd name="connsiteX2" fmla="*/ 7 w 279893"/>
                  <a:gd name="connsiteY2" fmla="*/ 138617 h 280451"/>
                  <a:gd name="connsiteX3" fmla="*/ 142647 w 279893"/>
                  <a:gd name="connsiteY3" fmla="*/ 7 h 280451"/>
                  <a:gd name="connsiteX4" fmla="*/ 278840 w 279893"/>
                  <a:gd name="connsiteY4" fmla="*/ 144258 h 28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93" h="280451">
                    <a:moveTo>
                      <a:pt x="278840" y="144258"/>
                    </a:moveTo>
                    <a:cubicBezTo>
                      <a:pt x="286093" y="208729"/>
                      <a:pt x="221623" y="280451"/>
                      <a:pt x="142647" y="280451"/>
                    </a:cubicBezTo>
                    <a:cubicBezTo>
                      <a:pt x="61254" y="280451"/>
                      <a:pt x="813" y="215981"/>
                      <a:pt x="7" y="138617"/>
                    </a:cubicBezTo>
                    <a:cubicBezTo>
                      <a:pt x="-799" y="70118"/>
                      <a:pt x="64477" y="-799"/>
                      <a:pt x="142647" y="7"/>
                    </a:cubicBezTo>
                    <a:cubicBezTo>
                      <a:pt x="220011" y="813"/>
                      <a:pt x="289317" y="74953"/>
                      <a:pt x="278840" y="144258"/>
                    </a:cubicBezTo>
                    <a:close/>
                  </a:path>
                </a:pathLst>
              </a:custGeom>
              <a:grpFill/>
              <a:ln w="805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4F63C50C-A4C5-4D04-A77B-D97B96AC0F20}"/>
                  </a:ext>
                </a:extLst>
              </p:cNvPr>
              <p:cNvSpPr/>
              <p:nvPr/>
            </p:nvSpPr>
            <p:spPr>
              <a:xfrm>
                <a:off x="1679325" y="3618368"/>
                <a:ext cx="136050" cy="135600"/>
              </a:xfrm>
              <a:custGeom>
                <a:avLst/>
                <a:gdLst>
                  <a:gd name="connsiteX0" fmla="*/ 134025 w 273448"/>
                  <a:gd name="connsiteY0" fmla="*/ 272543 h 272543"/>
                  <a:gd name="connsiteX1" fmla="*/ 250 w 273448"/>
                  <a:gd name="connsiteY1" fmla="*/ 134739 h 272543"/>
                  <a:gd name="connsiteX2" fmla="*/ 138860 w 273448"/>
                  <a:gd name="connsiteY2" fmla="*/ 157 h 272543"/>
                  <a:gd name="connsiteX3" fmla="*/ 273442 w 273448"/>
                  <a:gd name="connsiteY3" fmla="*/ 139574 h 272543"/>
                  <a:gd name="connsiteX4" fmla="*/ 134025 w 273448"/>
                  <a:gd name="connsiteY4" fmla="*/ 272543 h 27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48" h="272543">
                    <a:moveTo>
                      <a:pt x="134025" y="272543"/>
                    </a:moveTo>
                    <a:cubicBezTo>
                      <a:pt x="61496" y="271737"/>
                      <a:pt x="-4585" y="208073"/>
                      <a:pt x="250" y="134739"/>
                    </a:cubicBezTo>
                    <a:cubicBezTo>
                      <a:pt x="5891" y="52539"/>
                      <a:pt x="57467" y="4993"/>
                      <a:pt x="138860" y="157"/>
                    </a:cubicBezTo>
                    <a:cubicBezTo>
                      <a:pt x="205748" y="-3872"/>
                      <a:pt x="274248" y="70268"/>
                      <a:pt x="273442" y="139574"/>
                    </a:cubicBezTo>
                    <a:cubicBezTo>
                      <a:pt x="271830" y="212102"/>
                      <a:pt x="208166" y="272543"/>
                      <a:pt x="134025" y="272543"/>
                    </a:cubicBezTo>
                    <a:close/>
                  </a:path>
                </a:pathLst>
              </a:custGeom>
              <a:grpFill/>
              <a:ln w="805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78CBC7D1-0F0D-4C71-BD94-97DAB80E9C5D}"/>
                  </a:ext>
                </a:extLst>
              </p:cNvPr>
              <p:cNvSpPr/>
              <p:nvPr/>
            </p:nvSpPr>
            <p:spPr>
              <a:xfrm>
                <a:off x="2347574" y="2753265"/>
                <a:ext cx="139257" cy="139535"/>
              </a:xfrm>
              <a:custGeom>
                <a:avLst/>
                <a:gdLst>
                  <a:gd name="connsiteX0" fmla="*/ 278840 w 279893"/>
                  <a:gd name="connsiteY0" fmla="*/ 144258 h 280451"/>
                  <a:gd name="connsiteX1" fmla="*/ 142647 w 279893"/>
                  <a:gd name="connsiteY1" fmla="*/ 280451 h 280451"/>
                  <a:gd name="connsiteX2" fmla="*/ 7 w 279893"/>
                  <a:gd name="connsiteY2" fmla="*/ 138617 h 280451"/>
                  <a:gd name="connsiteX3" fmla="*/ 142647 w 279893"/>
                  <a:gd name="connsiteY3" fmla="*/ 7 h 280451"/>
                  <a:gd name="connsiteX4" fmla="*/ 278840 w 279893"/>
                  <a:gd name="connsiteY4" fmla="*/ 144258 h 28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93" h="280451">
                    <a:moveTo>
                      <a:pt x="278840" y="144258"/>
                    </a:moveTo>
                    <a:cubicBezTo>
                      <a:pt x="286093" y="208729"/>
                      <a:pt x="221623" y="280451"/>
                      <a:pt x="142647" y="280451"/>
                    </a:cubicBezTo>
                    <a:cubicBezTo>
                      <a:pt x="61254" y="280451"/>
                      <a:pt x="813" y="215981"/>
                      <a:pt x="7" y="138617"/>
                    </a:cubicBezTo>
                    <a:cubicBezTo>
                      <a:pt x="-799" y="70118"/>
                      <a:pt x="64477" y="-799"/>
                      <a:pt x="142647" y="7"/>
                    </a:cubicBezTo>
                    <a:cubicBezTo>
                      <a:pt x="220011" y="813"/>
                      <a:pt x="289317" y="74953"/>
                      <a:pt x="278840" y="144258"/>
                    </a:cubicBezTo>
                    <a:close/>
                  </a:path>
                </a:pathLst>
              </a:custGeom>
              <a:grpFill/>
              <a:ln w="805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98DD40B1-7A46-49B0-92BC-A82A37ADB5E2}"/>
                  </a:ext>
                </a:extLst>
              </p:cNvPr>
              <p:cNvSpPr/>
              <p:nvPr/>
            </p:nvSpPr>
            <p:spPr>
              <a:xfrm>
                <a:off x="3014022" y="5010803"/>
                <a:ext cx="141992" cy="142821"/>
              </a:xfrm>
              <a:custGeom>
                <a:avLst/>
                <a:gdLst>
                  <a:gd name="connsiteX0" fmla="*/ 909 w 285390"/>
                  <a:gd name="connsiteY0" fmla="*/ 140286 h 287056"/>
                  <a:gd name="connsiteX1" fmla="*/ 141131 w 285390"/>
                  <a:gd name="connsiteY1" fmla="*/ 64 h 287056"/>
                  <a:gd name="connsiteX2" fmla="*/ 285383 w 285390"/>
                  <a:gd name="connsiteY2" fmla="*/ 144315 h 287056"/>
                  <a:gd name="connsiteX3" fmla="*/ 140325 w 285390"/>
                  <a:gd name="connsiteY3" fmla="*/ 286956 h 287056"/>
                  <a:gd name="connsiteX4" fmla="*/ 909 w 285390"/>
                  <a:gd name="connsiteY4" fmla="*/ 140286 h 287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90" h="287056">
                    <a:moveTo>
                      <a:pt x="909" y="140286"/>
                    </a:moveTo>
                    <a:cubicBezTo>
                      <a:pt x="909" y="64534"/>
                      <a:pt x="65379" y="-2354"/>
                      <a:pt x="141131" y="64"/>
                    </a:cubicBezTo>
                    <a:cubicBezTo>
                      <a:pt x="227359" y="2482"/>
                      <a:pt x="286189" y="66952"/>
                      <a:pt x="285383" y="144315"/>
                    </a:cubicBezTo>
                    <a:cubicBezTo>
                      <a:pt x="284577" y="228932"/>
                      <a:pt x="220107" y="283732"/>
                      <a:pt x="140325" y="286956"/>
                    </a:cubicBezTo>
                    <a:cubicBezTo>
                      <a:pt x="72632" y="290179"/>
                      <a:pt x="-9568" y="216039"/>
                      <a:pt x="909" y="140286"/>
                    </a:cubicBezTo>
                    <a:close/>
                  </a:path>
                </a:pathLst>
              </a:custGeom>
              <a:grpFill/>
              <a:ln w="8053"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xmlns="" id="{C1BB8212-D1A1-43AB-810E-E82A7CED71FE}"/>
                  </a:ext>
                </a:extLst>
              </p:cNvPr>
              <p:cNvSpPr/>
              <p:nvPr/>
            </p:nvSpPr>
            <p:spPr>
              <a:xfrm>
                <a:off x="3982301" y="5318473"/>
                <a:ext cx="141992" cy="142821"/>
              </a:xfrm>
              <a:custGeom>
                <a:avLst/>
                <a:gdLst>
                  <a:gd name="connsiteX0" fmla="*/ 909 w 285390"/>
                  <a:gd name="connsiteY0" fmla="*/ 140286 h 287056"/>
                  <a:gd name="connsiteX1" fmla="*/ 141131 w 285390"/>
                  <a:gd name="connsiteY1" fmla="*/ 64 h 287056"/>
                  <a:gd name="connsiteX2" fmla="*/ 285383 w 285390"/>
                  <a:gd name="connsiteY2" fmla="*/ 144315 h 287056"/>
                  <a:gd name="connsiteX3" fmla="*/ 140325 w 285390"/>
                  <a:gd name="connsiteY3" fmla="*/ 286956 h 287056"/>
                  <a:gd name="connsiteX4" fmla="*/ 909 w 285390"/>
                  <a:gd name="connsiteY4" fmla="*/ 140286 h 287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90" h="287056">
                    <a:moveTo>
                      <a:pt x="909" y="140286"/>
                    </a:moveTo>
                    <a:cubicBezTo>
                      <a:pt x="909" y="64534"/>
                      <a:pt x="65379" y="-2354"/>
                      <a:pt x="141131" y="64"/>
                    </a:cubicBezTo>
                    <a:cubicBezTo>
                      <a:pt x="227359" y="2482"/>
                      <a:pt x="286189" y="66952"/>
                      <a:pt x="285383" y="144315"/>
                    </a:cubicBezTo>
                    <a:cubicBezTo>
                      <a:pt x="284577" y="228932"/>
                      <a:pt x="220107" y="283732"/>
                      <a:pt x="140325" y="286956"/>
                    </a:cubicBezTo>
                    <a:cubicBezTo>
                      <a:pt x="72632" y="290179"/>
                      <a:pt x="-9568" y="216039"/>
                      <a:pt x="909" y="140286"/>
                    </a:cubicBezTo>
                    <a:close/>
                  </a:path>
                </a:pathLst>
              </a:custGeom>
              <a:grpFill/>
              <a:ln w="8053"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xmlns="" id="{9ED48D86-09BF-4A75-9B56-3E58A8B5A697}"/>
                  </a:ext>
                </a:extLst>
              </p:cNvPr>
              <p:cNvSpPr/>
              <p:nvPr/>
            </p:nvSpPr>
            <p:spPr>
              <a:xfrm>
                <a:off x="4538082" y="4856137"/>
                <a:ext cx="141536" cy="141544"/>
              </a:xfrm>
              <a:custGeom>
                <a:avLst/>
                <a:gdLst>
                  <a:gd name="connsiteX0" fmla="*/ 284474 w 284473"/>
                  <a:gd name="connsiteY0" fmla="*/ 144261 h 284489"/>
                  <a:gd name="connsiteX1" fmla="*/ 142640 w 284473"/>
                  <a:gd name="connsiteY1" fmla="*/ 284483 h 284489"/>
                  <a:gd name="connsiteX2" fmla="*/ 0 w 284473"/>
                  <a:gd name="connsiteY2" fmla="*/ 144261 h 284489"/>
                  <a:gd name="connsiteX3" fmla="*/ 136999 w 284473"/>
                  <a:gd name="connsiteY3" fmla="*/ 9 h 284489"/>
                  <a:gd name="connsiteX4" fmla="*/ 284474 w 284473"/>
                  <a:gd name="connsiteY4" fmla="*/ 144261 h 28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73" h="284489">
                    <a:moveTo>
                      <a:pt x="284474" y="144261"/>
                    </a:moveTo>
                    <a:cubicBezTo>
                      <a:pt x="284474" y="216789"/>
                      <a:pt x="217586" y="285289"/>
                      <a:pt x="142640" y="284483"/>
                    </a:cubicBezTo>
                    <a:cubicBezTo>
                      <a:pt x="62858" y="283677"/>
                      <a:pt x="0" y="219207"/>
                      <a:pt x="0" y="144261"/>
                    </a:cubicBezTo>
                    <a:cubicBezTo>
                      <a:pt x="0" y="58838"/>
                      <a:pt x="59634" y="1621"/>
                      <a:pt x="136999" y="9"/>
                    </a:cubicBezTo>
                    <a:cubicBezTo>
                      <a:pt x="217586" y="-797"/>
                      <a:pt x="281250" y="54003"/>
                      <a:pt x="284474" y="144261"/>
                    </a:cubicBezTo>
                    <a:close/>
                  </a:path>
                </a:pathLst>
              </a:custGeom>
              <a:grpFill/>
              <a:ln w="805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EEEBF3C6-F021-40F9-B946-972B2D3370CE}"/>
                  </a:ext>
                </a:extLst>
              </p:cNvPr>
              <p:cNvSpPr/>
              <p:nvPr/>
            </p:nvSpPr>
            <p:spPr>
              <a:xfrm>
                <a:off x="3428485" y="3481616"/>
                <a:ext cx="139538" cy="136752"/>
              </a:xfrm>
              <a:custGeom>
                <a:avLst/>
                <a:gdLst>
                  <a:gd name="connsiteX0" fmla="*/ 138617 w 280458"/>
                  <a:gd name="connsiteY0" fmla="*/ 862 h 274859"/>
                  <a:gd name="connsiteX1" fmla="*/ 280451 w 280458"/>
                  <a:gd name="connsiteY1" fmla="*/ 139473 h 274859"/>
                  <a:gd name="connsiteX2" fmla="*/ 138617 w 280458"/>
                  <a:gd name="connsiteY2" fmla="*/ 274860 h 274859"/>
                  <a:gd name="connsiteX3" fmla="*/ 6 w 280458"/>
                  <a:gd name="connsiteY3" fmla="*/ 137861 h 274859"/>
                  <a:gd name="connsiteX4" fmla="*/ 138617 w 280458"/>
                  <a:gd name="connsiteY4" fmla="*/ 862 h 274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458" h="274859">
                    <a:moveTo>
                      <a:pt x="138617" y="862"/>
                    </a:moveTo>
                    <a:cubicBezTo>
                      <a:pt x="215175" y="862"/>
                      <a:pt x="278839" y="63720"/>
                      <a:pt x="280451" y="139473"/>
                    </a:cubicBezTo>
                    <a:cubicBezTo>
                      <a:pt x="281257" y="209584"/>
                      <a:pt x="213563" y="274860"/>
                      <a:pt x="138617" y="274860"/>
                    </a:cubicBezTo>
                    <a:cubicBezTo>
                      <a:pt x="62058" y="274860"/>
                      <a:pt x="812" y="213613"/>
                      <a:pt x="6" y="137861"/>
                    </a:cubicBezTo>
                    <a:cubicBezTo>
                      <a:pt x="-800" y="64526"/>
                      <a:pt x="74953" y="-8808"/>
                      <a:pt x="138617" y="862"/>
                    </a:cubicBezTo>
                    <a:close/>
                  </a:path>
                </a:pathLst>
              </a:custGeom>
              <a:grpFill/>
              <a:ln w="8053"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4CF2B871-3CA3-4E93-89CE-6C0EB09809A4}"/>
                  </a:ext>
                </a:extLst>
              </p:cNvPr>
              <p:cNvSpPr/>
              <p:nvPr/>
            </p:nvSpPr>
            <p:spPr>
              <a:xfrm>
                <a:off x="2861828" y="4457759"/>
                <a:ext cx="139257" cy="139535"/>
              </a:xfrm>
              <a:custGeom>
                <a:avLst/>
                <a:gdLst>
                  <a:gd name="connsiteX0" fmla="*/ 278840 w 279893"/>
                  <a:gd name="connsiteY0" fmla="*/ 144258 h 280451"/>
                  <a:gd name="connsiteX1" fmla="*/ 142647 w 279893"/>
                  <a:gd name="connsiteY1" fmla="*/ 280451 h 280451"/>
                  <a:gd name="connsiteX2" fmla="*/ 7 w 279893"/>
                  <a:gd name="connsiteY2" fmla="*/ 138617 h 280451"/>
                  <a:gd name="connsiteX3" fmla="*/ 142647 w 279893"/>
                  <a:gd name="connsiteY3" fmla="*/ 7 h 280451"/>
                  <a:gd name="connsiteX4" fmla="*/ 278840 w 279893"/>
                  <a:gd name="connsiteY4" fmla="*/ 144258 h 28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93" h="280451">
                    <a:moveTo>
                      <a:pt x="278840" y="144258"/>
                    </a:moveTo>
                    <a:cubicBezTo>
                      <a:pt x="286093" y="208729"/>
                      <a:pt x="221623" y="280451"/>
                      <a:pt x="142647" y="280451"/>
                    </a:cubicBezTo>
                    <a:cubicBezTo>
                      <a:pt x="61254" y="280451"/>
                      <a:pt x="813" y="215981"/>
                      <a:pt x="7" y="138617"/>
                    </a:cubicBezTo>
                    <a:cubicBezTo>
                      <a:pt x="-799" y="70118"/>
                      <a:pt x="64477" y="-799"/>
                      <a:pt x="142647" y="7"/>
                    </a:cubicBezTo>
                    <a:cubicBezTo>
                      <a:pt x="220011" y="813"/>
                      <a:pt x="289317" y="74953"/>
                      <a:pt x="278840" y="144258"/>
                    </a:cubicBezTo>
                    <a:close/>
                  </a:path>
                </a:pathLst>
              </a:custGeom>
              <a:grpFill/>
              <a:ln w="8053" cap="flat">
                <a:noFill/>
                <a:prstDash val="solid"/>
                <a:miter/>
              </a:ln>
            </p:spPr>
            <p:txBody>
              <a:bodyPr rtlCol="0" anchor="ctr"/>
              <a:lstStyle/>
              <a:p>
                <a:endParaRPr lang="en-US"/>
              </a:p>
            </p:txBody>
          </p:sp>
        </p:grpSp>
      </p:grpSp>
      <p:sp>
        <p:nvSpPr>
          <p:cNvPr id="50" name="Content Placeholder 2">
            <a:extLst>
              <a:ext uri="{FF2B5EF4-FFF2-40B4-BE49-F238E27FC236}">
                <a16:creationId xmlns:a16="http://schemas.microsoft.com/office/drawing/2014/main" xmlns="" id="{22735697-8383-4E9A-A95E-A63E88C6E854}"/>
              </a:ext>
            </a:extLst>
          </p:cNvPr>
          <p:cNvSpPr txBox="1">
            <a:spLocks/>
          </p:cNvSpPr>
          <p:nvPr/>
        </p:nvSpPr>
        <p:spPr>
          <a:xfrm>
            <a:off x="4874534" y="898447"/>
            <a:ext cx="6862621" cy="396240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en-US" altLang="en-US" sz="3200"/>
              <a:t>     </a:t>
            </a:r>
            <a:r>
              <a:rPr lang="en-US" altLang="en-US" sz="3200">
                <a:latin typeface="Times New Roman" panose="02020603050405020304" pitchFamily="18" charset="0"/>
                <a:cs typeface="Times New Roman" panose="02020603050405020304" pitchFamily="18" charset="0"/>
              </a:rPr>
              <a:t>Đất đai không sinh thêm, con người lại ngày càng nhiều lên gấp bội. Nếu không hạn chế sự gia tăng dân số thì con người sẽ tự làm hại chính mình. Từ câu chuyện một bài toán cổ về cấp số nhân, tác giả đã đưa ra các con số buộc người đọc phải liên tưởng và suy ngẫm về sự gia tăng dân số đáng lo ngại của thế giới, nhất là những nước chậm phát triển.</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238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barn(inVertical)">
                                      <p:cBhvr>
                                        <p:cTn id="7"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91" name="Group 91">
            <a:extLst>
              <a:ext uri="{FF2B5EF4-FFF2-40B4-BE49-F238E27FC236}">
                <a16:creationId xmlns:a16="http://schemas.microsoft.com/office/drawing/2014/main" xmlns="" id="{FBCFD3BE-B41F-49D3-9466-30D74F66D44D}"/>
              </a:ext>
            </a:extLst>
          </p:cNvPr>
          <p:cNvGraphicFramePr>
            <a:graphicFrameLocks noGrp="1"/>
          </p:cNvGraphicFramePr>
          <p:nvPr>
            <p:ph/>
            <p:extLst>
              <p:ext uri="{D42A27DB-BD31-4B8C-83A1-F6EECF244321}">
                <p14:modId xmlns:p14="http://schemas.microsoft.com/office/powerpoint/2010/main" xmlns="" val="1073475822"/>
              </p:ext>
            </p:extLst>
          </p:nvPr>
        </p:nvGraphicFramePr>
        <p:xfrm>
          <a:off x="294967" y="1597145"/>
          <a:ext cx="11602065" cy="4968636"/>
        </p:xfrm>
        <a:graphic>
          <a:graphicData uri="http://schemas.openxmlformats.org/drawingml/2006/table">
            <a:tbl>
              <a:tblPr/>
              <a:tblGrid>
                <a:gridCol w="914401">
                  <a:extLst>
                    <a:ext uri="{9D8B030D-6E8A-4147-A177-3AD203B41FA5}">
                      <a16:colId xmlns:a16="http://schemas.microsoft.com/office/drawing/2014/main" xmlns="" val="20000"/>
                    </a:ext>
                  </a:extLst>
                </a:gridCol>
                <a:gridCol w="8721213">
                  <a:extLst>
                    <a:ext uri="{9D8B030D-6E8A-4147-A177-3AD203B41FA5}">
                      <a16:colId xmlns:a16="http://schemas.microsoft.com/office/drawing/2014/main" xmlns="" val="20001"/>
                    </a:ext>
                  </a:extLst>
                </a:gridCol>
                <a:gridCol w="1050498">
                  <a:extLst>
                    <a:ext uri="{9D8B030D-6E8A-4147-A177-3AD203B41FA5}">
                      <a16:colId xmlns:a16="http://schemas.microsoft.com/office/drawing/2014/main" xmlns="" val="20002"/>
                    </a:ext>
                  </a:extLst>
                </a:gridCol>
                <a:gridCol w="915953">
                  <a:extLst>
                    <a:ext uri="{9D8B030D-6E8A-4147-A177-3AD203B41FA5}">
                      <a16:colId xmlns:a16="http://schemas.microsoft.com/office/drawing/2014/main" xmlns="" val="20003"/>
                    </a:ext>
                  </a:extLst>
                </a:gridCol>
              </a:tblGrid>
              <a:tr h="701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cs typeface="Times New Roman" pitchFamily="18" charset="0"/>
                        </a:rPr>
                        <a:t>STT</a:t>
                      </a:r>
                      <a:endParaRPr kumimoji="0" lang="en-US" sz="2800" b="1" i="0" u="none" strike="noStrike" cap="none" normalizeH="0" baseline="0" dirty="0">
                        <a:ln>
                          <a:noFill/>
                        </a:ln>
                        <a:solidFill>
                          <a:srgbClr val="000099"/>
                        </a:solidFill>
                        <a:effectLst/>
                        <a:latin typeface="Times New Roman" pitchFamily="18" charset="0"/>
                        <a:cs typeface="Times New Roman" pitchFamily="18" charset="0"/>
                      </a:endParaRPr>
                    </a:p>
                  </a:txBody>
                  <a:tcPr marT="45737" marB="4573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cs typeface="Times New Roman" pitchFamily="18" charset="0"/>
                        </a:rPr>
                        <a:t>Nhận </a:t>
                      </a:r>
                      <a:r>
                        <a:rPr kumimoji="0" lang="vi-VN" sz="2800" b="1" i="0" u="none" strike="noStrike" cap="none" normalizeH="0" baseline="0">
                          <a:ln>
                            <a:noFill/>
                          </a:ln>
                          <a:solidFill>
                            <a:srgbClr val="000099"/>
                          </a:solidFill>
                          <a:effectLst/>
                          <a:latin typeface="Times New Roman" pitchFamily="18" charset="0"/>
                          <a:cs typeface="Times New Roman" pitchFamily="18" charset="0"/>
                        </a:rPr>
                        <a:t>định</a:t>
                      </a:r>
                      <a:endParaRPr kumimoji="0" lang="en-US" sz="2800" b="1" i="0" u="none" strike="noStrike" cap="none" normalizeH="0" baseline="0" dirty="0">
                        <a:ln>
                          <a:noFill/>
                        </a:ln>
                        <a:solidFill>
                          <a:srgbClr val="000099"/>
                        </a:solidFill>
                        <a:effectLst/>
                        <a:latin typeface="Times New Roman" pitchFamily="18" charset="0"/>
                        <a:cs typeface="Times New Roman" pitchFamily="18" charset="0"/>
                      </a:endParaRP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99"/>
                          </a:solidFill>
                          <a:effectLst/>
                          <a:latin typeface="Times New Roman" pitchFamily="18" charset="0"/>
                          <a:cs typeface="Times New Roman" pitchFamily="18" charset="0"/>
                        </a:rPr>
                        <a:t>Đúng</a:t>
                      </a:r>
                      <a:endParaRPr kumimoji="0" lang="en-US" sz="2800" b="1" i="0" u="none" strike="noStrike" cap="none" normalizeH="0" baseline="0" dirty="0">
                        <a:ln>
                          <a:noFill/>
                        </a:ln>
                        <a:solidFill>
                          <a:srgbClr val="000099"/>
                        </a:solidFill>
                        <a:effectLst/>
                        <a:latin typeface="Times New Roman" pitchFamily="18" charset="0"/>
                        <a:cs typeface="Times New Roman" pitchFamily="18" charset="0"/>
                      </a:endParaRP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99"/>
                          </a:solidFill>
                          <a:effectLst/>
                          <a:latin typeface="Times New Roman" pitchFamily="18" charset="0"/>
                          <a:cs typeface="Times New Roman" pitchFamily="18" charset="0"/>
                        </a:rPr>
                        <a:t>Sai</a:t>
                      </a:r>
                      <a:endParaRPr kumimoji="0" lang="en-US" sz="2800" b="1" i="0" u="none" strike="noStrike" cap="none" normalizeH="0" baseline="0" dirty="0">
                        <a:ln>
                          <a:noFill/>
                        </a:ln>
                        <a:solidFill>
                          <a:srgbClr val="000099"/>
                        </a:solidFill>
                        <a:effectLst/>
                        <a:latin typeface="Times New Roman" pitchFamily="18" charset="0"/>
                        <a:cs typeface="Times New Roman" pitchFamily="18" charset="0"/>
                      </a:endParaRPr>
                    </a:p>
                  </a:txBody>
                  <a:tcPr marT="45737" marB="4573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993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1</a:t>
                      </a:r>
                    </a:p>
                  </a:txBody>
                  <a:tcPr marT="45737" marB="4573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en-US" sz="3200" b="1" dirty="0">
                          <a:solidFill>
                            <a:schemeClr val="tx1"/>
                          </a:solidFill>
                          <a:latin typeface="Times New Roman" pitchFamily="18" charset="0"/>
                          <a:cs typeface="Times New Roman" pitchFamily="18" charset="0"/>
                        </a:rPr>
                        <a:t>V</a:t>
                      </a:r>
                      <a:r>
                        <a:rPr lang="vi-VN" altLang="en-US" sz="3200" b="1" dirty="0">
                          <a:solidFill>
                            <a:schemeClr val="tx1"/>
                          </a:solidFill>
                          <a:latin typeface="Times New Roman" pitchFamily="18" charset="0"/>
                          <a:cs typeface="Times New Roman" pitchFamily="18" charset="0"/>
                        </a:rPr>
                        <a:t>ă</a:t>
                      </a:r>
                      <a:r>
                        <a:rPr lang="en-US" altLang="en-US" sz="3200" b="1" dirty="0">
                          <a:solidFill>
                            <a:schemeClr val="tx1"/>
                          </a:solidFill>
                          <a:latin typeface="Times New Roman" pitchFamily="18" charset="0"/>
                          <a:cs typeface="Times New Roman" pitchFamily="18" charset="0"/>
                        </a:rPr>
                        <a:t>n </a:t>
                      </a:r>
                      <a:r>
                        <a:rPr lang="en-US" altLang="en-US" sz="3200" b="1" dirty="0" err="1">
                          <a:solidFill>
                            <a:schemeClr val="tx1"/>
                          </a:solidFill>
                          <a:latin typeface="Times New Roman" pitchFamily="18" charset="0"/>
                          <a:cs typeface="Times New Roman" pitchFamily="18" charset="0"/>
                        </a:rPr>
                        <a:t>bản</a:t>
                      </a:r>
                      <a:r>
                        <a:rPr lang="en-US" altLang="en-US" sz="3200" b="1" dirty="0">
                          <a:solidFill>
                            <a:schemeClr val="tx1"/>
                          </a:solidFill>
                          <a:latin typeface="Times New Roman" pitchFamily="18" charset="0"/>
                          <a:cs typeface="Times New Roman" pitchFamily="18" charset="0"/>
                        </a:rPr>
                        <a:t> </a:t>
                      </a:r>
                      <a:r>
                        <a:rPr lang="vi-VN" altLang="en-US" sz="3200" b="1" dirty="0">
                          <a:solidFill>
                            <a:schemeClr val="tx1"/>
                          </a:solidFill>
                          <a:latin typeface="Times New Roman" pitchFamily="18" charset="0"/>
                          <a:cs typeface="Times New Roman" pitchFamily="18" charset="0"/>
                        </a:rPr>
                        <a:t>được</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viết</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theo</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ph</a:t>
                      </a:r>
                      <a:r>
                        <a:rPr lang="vi-VN" altLang="en-US" sz="3200" b="1" dirty="0">
                          <a:solidFill>
                            <a:schemeClr val="tx1"/>
                          </a:solidFill>
                          <a:latin typeface="Times New Roman" pitchFamily="18" charset="0"/>
                          <a:cs typeface="Times New Roman" pitchFamily="18" charset="0"/>
                        </a:rPr>
                        <a:t>ươ</a:t>
                      </a:r>
                      <a:r>
                        <a:rPr lang="en-US" altLang="en-US" sz="3200" b="1" dirty="0" err="1">
                          <a:solidFill>
                            <a:schemeClr val="tx1"/>
                          </a:solidFill>
                          <a:latin typeface="Times New Roman" pitchFamily="18" charset="0"/>
                          <a:cs typeface="Times New Roman" pitchFamily="18" charset="0"/>
                        </a:rPr>
                        <a:t>ng</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thức</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thuyết</a:t>
                      </a:r>
                      <a:r>
                        <a:rPr lang="en-US" altLang="en-US" sz="3200" b="1" dirty="0">
                          <a:solidFill>
                            <a:schemeClr val="tx1"/>
                          </a:solidFill>
                          <a:latin typeface="Times New Roman" pitchFamily="18" charset="0"/>
                          <a:cs typeface="Times New Roman" pitchFamily="18" charset="0"/>
                        </a:rPr>
                        <a:t> minh </a:t>
                      </a: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cs typeface="Times New Roman" pitchFamily="18" charset="0"/>
                        </a:rPr>
                        <a:t>Đ</a:t>
                      </a: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CC"/>
                          </a:solidFill>
                          <a:effectLst/>
                          <a:latin typeface="Times New Roman" pitchFamily="18" charset="0"/>
                          <a:cs typeface="Times New Roman" pitchFamily="18" charset="0"/>
                        </a:rPr>
                        <a:t>S</a:t>
                      </a:r>
                    </a:p>
                  </a:txBody>
                  <a:tcPr marT="45737" marB="4573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232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2</a:t>
                      </a:r>
                    </a:p>
                  </a:txBody>
                  <a:tcPr marT="45737" marB="4573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en-US" sz="3200" b="1" dirty="0">
                          <a:solidFill>
                            <a:schemeClr val="tx1"/>
                          </a:solidFill>
                          <a:latin typeface="Times New Roman" pitchFamily="18" charset="0"/>
                          <a:cs typeface="Times New Roman" pitchFamily="18" charset="0"/>
                        </a:rPr>
                        <a:t>V</a:t>
                      </a:r>
                      <a:r>
                        <a:rPr lang="vi-VN" altLang="en-US" sz="3200" b="1" dirty="0">
                          <a:solidFill>
                            <a:schemeClr val="tx1"/>
                          </a:solidFill>
                          <a:latin typeface="Times New Roman" pitchFamily="18" charset="0"/>
                          <a:cs typeface="Times New Roman" pitchFamily="18" charset="0"/>
                        </a:rPr>
                        <a:t>ă</a:t>
                      </a:r>
                      <a:r>
                        <a:rPr lang="en-US" altLang="en-US" sz="3200" b="1" dirty="0">
                          <a:solidFill>
                            <a:schemeClr val="tx1"/>
                          </a:solidFill>
                          <a:latin typeface="Times New Roman" pitchFamily="18" charset="0"/>
                          <a:cs typeface="Times New Roman" pitchFamily="18" charset="0"/>
                        </a:rPr>
                        <a:t>n </a:t>
                      </a:r>
                      <a:r>
                        <a:rPr lang="en-US" altLang="en-US" sz="3200" b="1" dirty="0" err="1">
                          <a:solidFill>
                            <a:schemeClr val="tx1"/>
                          </a:solidFill>
                          <a:latin typeface="Times New Roman" pitchFamily="18" charset="0"/>
                          <a:cs typeface="Times New Roman" pitchFamily="18" charset="0"/>
                        </a:rPr>
                        <a:t>bản</a:t>
                      </a:r>
                      <a:r>
                        <a:rPr lang="en-US" altLang="en-US" sz="3200" b="1" dirty="0">
                          <a:solidFill>
                            <a:schemeClr val="tx1"/>
                          </a:solidFill>
                          <a:latin typeface="Times New Roman" pitchFamily="18" charset="0"/>
                          <a:cs typeface="Times New Roman" pitchFamily="18" charset="0"/>
                        </a:rPr>
                        <a:t> </a:t>
                      </a:r>
                      <a:r>
                        <a:rPr lang="vi-VN" altLang="en-US" sz="3200" b="1" dirty="0">
                          <a:solidFill>
                            <a:schemeClr val="tx1"/>
                          </a:solidFill>
                          <a:latin typeface="Times New Roman" pitchFamily="18" charset="0"/>
                          <a:cs typeface="Times New Roman" pitchFamily="18" charset="0"/>
                        </a:rPr>
                        <a:t>được</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viết</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theo</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ph</a:t>
                      </a:r>
                      <a:r>
                        <a:rPr lang="vi-VN" altLang="en-US" sz="3200" b="1" dirty="0">
                          <a:solidFill>
                            <a:schemeClr val="tx1"/>
                          </a:solidFill>
                          <a:latin typeface="Times New Roman" pitchFamily="18" charset="0"/>
                          <a:cs typeface="Times New Roman" pitchFamily="18" charset="0"/>
                        </a:rPr>
                        <a:t>ươ</a:t>
                      </a:r>
                      <a:r>
                        <a:rPr lang="en-US" altLang="en-US" sz="3200" b="1" dirty="0" err="1">
                          <a:solidFill>
                            <a:schemeClr val="tx1"/>
                          </a:solidFill>
                          <a:latin typeface="Times New Roman" pitchFamily="18" charset="0"/>
                          <a:cs typeface="Times New Roman" pitchFamily="18" charset="0"/>
                        </a:rPr>
                        <a:t>ng</a:t>
                      </a:r>
                      <a:r>
                        <a:rPr lang="en-US" altLang="en-US" sz="3200" b="1" dirty="0">
                          <a:solidFill>
                            <a:schemeClr val="tx1"/>
                          </a:solidFill>
                          <a:latin typeface="Times New Roman" pitchFamily="18" charset="0"/>
                          <a:cs typeface="Times New Roman" pitchFamily="18" charset="0"/>
                        </a:rPr>
                        <a:t> </a:t>
                      </a:r>
                      <a:r>
                        <a:rPr lang="en-US" altLang="en-US" sz="3200" b="1" err="1">
                          <a:solidFill>
                            <a:schemeClr val="tx1"/>
                          </a:solidFill>
                          <a:latin typeface="Times New Roman" pitchFamily="18" charset="0"/>
                          <a:cs typeface="Times New Roman" pitchFamily="18" charset="0"/>
                        </a:rPr>
                        <a:t>thức</a:t>
                      </a:r>
                      <a:r>
                        <a:rPr lang="en-US" altLang="en-US" sz="3200" b="1">
                          <a:solidFill>
                            <a:schemeClr val="tx1"/>
                          </a:solidFill>
                          <a:latin typeface="Times New Roman" pitchFamily="18" charset="0"/>
                          <a:cs typeface="Times New Roman" pitchFamily="18" charset="0"/>
                        </a:rPr>
                        <a:t> nghị</a:t>
                      </a:r>
                      <a:r>
                        <a:rPr lang="en-US" altLang="en-US" sz="3200" b="1" baseline="0">
                          <a:solidFill>
                            <a:schemeClr val="tx1"/>
                          </a:solidFill>
                          <a:latin typeface="Times New Roman" pitchFamily="18" charset="0"/>
                          <a:cs typeface="Times New Roman" pitchFamily="18" charset="0"/>
                        </a:rPr>
                        <a:t> </a:t>
                      </a:r>
                      <a:r>
                        <a:rPr lang="en-US" altLang="en-US" sz="3200" b="1">
                          <a:solidFill>
                            <a:schemeClr val="tx1"/>
                          </a:solidFill>
                          <a:latin typeface="Times New Roman" pitchFamily="18" charset="0"/>
                          <a:cs typeface="Times New Roman" pitchFamily="18" charset="0"/>
                        </a:rPr>
                        <a:t>luận </a:t>
                      </a:r>
                      <a:r>
                        <a:rPr lang="en-US" altLang="en-US" sz="3200" b="1" dirty="0" err="1">
                          <a:solidFill>
                            <a:schemeClr val="tx1"/>
                          </a:solidFill>
                          <a:latin typeface="Times New Roman" pitchFamily="18" charset="0"/>
                          <a:cs typeface="Times New Roman" pitchFamily="18" charset="0"/>
                        </a:rPr>
                        <a:t>kết</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hợp</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với</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tự</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sự</a:t>
                      </a:r>
                      <a:endParaRPr lang="en-US" altLang="en-US" sz="3200" b="1" dirty="0">
                        <a:solidFill>
                          <a:schemeClr val="tx1"/>
                        </a:solidFill>
                        <a:latin typeface="Times New Roman" pitchFamily="18" charset="0"/>
                        <a:cs typeface="Times New Roman" pitchFamily="18" charset="0"/>
                      </a:endParaRP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cs typeface="Times New Roman" pitchFamily="18" charset="0"/>
                        </a:rPr>
                        <a:t>Đ</a:t>
                      </a: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CC"/>
                          </a:solidFill>
                          <a:effectLst/>
                          <a:latin typeface="Times New Roman" pitchFamily="18" charset="0"/>
                          <a:cs typeface="Times New Roman" pitchFamily="18" charset="0"/>
                        </a:rPr>
                        <a:t>S</a:t>
                      </a:r>
                    </a:p>
                  </a:txBody>
                  <a:tcPr marT="45737" marB="4573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32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3</a:t>
                      </a:r>
                    </a:p>
                  </a:txBody>
                  <a:tcPr marT="45737" marB="4573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en-US" sz="3200" b="1" dirty="0">
                          <a:solidFill>
                            <a:schemeClr val="tx1"/>
                          </a:solidFill>
                          <a:latin typeface="Times New Roman" pitchFamily="18" charset="0"/>
                          <a:cs typeface="Times New Roman" pitchFamily="18" charset="0"/>
                        </a:rPr>
                        <a:t>V</a:t>
                      </a:r>
                      <a:r>
                        <a:rPr lang="vi-VN" altLang="en-US" sz="3200" b="1" dirty="0">
                          <a:solidFill>
                            <a:schemeClr val="tx1"/>
                          </a:solidFill>
                          <a:latin typeface="Times New Roman" pitchFamily="18" charset="0"/>
                          <a:cs typeface="Times New Roman" pitchFamily="18" charset="0"/>
                        </a:rPr>
                        <a:t>ă</a:t>
                      </a:r>
                      <a:r>
                        <a:rPr lang="en-US" altLang="en-US" sz="3200" b="1" dirty="0">
                          <a:solidFill>
                            <a:schemeClr val="tx1"/>
                          </a:solidFill>
                          <a:latin typeface="Times New Roman" pitchFamily="18" charset="0"/>
                          <a:cs typeface="Times New Roman" pitchFamily="18" charset="0"/>
                        </a:rPr>
                        <a:t>n </a:t>
                      </a:r>
                      <a:r>
                        <a:rPr lang="en-US" altLang="en-US" sz="3200" b="1" dirty="0" err="1">
                          <a:solidFill>
                            <a:schemeClr val="tx1"/>
                          </a:solidFill>
                          <a:latin typeface="Times New Roman" pitchFamily="18" charset="0"/>
                          <a:cs typeface="Times New Roman" pitchFamily="18" charset="0"/>
                        </a:rPr>
                        <a:t>bản</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sử</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dụng</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các</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số</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liệu</a:t>
                      </a:r>
                      <a:r>
                        <a:rPr lang="en-US" altLang="en-US" sz="3200" b="1" dirty="0">
                          <a:solidFill>
                            <a:schemeClr val="tx1"/>
                          </a:solidFill>
                          <a:latin typeface="Times New Roman" pitchFamily="18" charset="0"/>
                          <a:cs typeface="Times New Roman" pitchFamily="18" charset="0"/>
                        </a:rPr>
                        <a:t> minh </a:t>
                      </a:r>
                      <a:r>
                        <a:rPr lang="en-US" altLang="en-US" sz="3200" b="1" dirty="0" err="1">
                          <a:solidFill>
                            <a:schemeClr val="tx1"/>
                          </a:solidFill>
                          <a:latin typeface="Times New Roman" pitchFamily="18" charset="0"/>
                          <a:cs typeface="Times New Roman" pitchFamily="18" charset="0"/>
                        </a:rPr>
                        <a:t>chứng</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phong</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phú</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và</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giàu</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sức</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thuyết</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phục</a:t>
                      </a:r>
                      <a:endParaRPr lang="en-US" altLang="en-US" sz="3200" b="1" dirty="0">
                        <a:solidFill>
                          <a:schemeClr val="tx1"/>
                        </a:solidFill>
                        <a:latin typeface="Times New Roman" pitchFamily="18" charset="0"/>
                        <a:cs typeface="Times New Roman" pitchFamily="18" charset="0"/>
                      </a:endParaRP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cs typeface="Times New Roman" pitchFamily="18" charset="0"/>
                        </a:rPr>
                        <a:t>Đ</a:t>
                      </a: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CC"/>
                          </a:solidFill>
                          <a:effectLst/>
                          <a:latin typeface="Times New Roman" pitchFamily="18" charset="0"/>
                          <a:cs typeface="Times New Roman" pitchFamily="18" charset="0"/>
                        </a:rPr>
                        <a:t>S</a:t>
                      </a:r>
                    </a:p>
                  </a:txBody>
                  <a:tcPr marT="45737" marB="4573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232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4</a:t>
                      </a:r>
                    </a:p>
                  </a:txBody>
                  <a:tcPr marT="45737" marB="4573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en-US" sz="3200" b="1" dirty="0">
                          <a:solidFill>
                            <a:schemeClr val="tx1"/>
                          </a:solidFill>
                          <a:latin typeface="Times New Roman" pitchFamily="18" charset="0"/>
                          <a:cs typeface="Times New Roman" pitchFamily="18" charset="0"/>
                        </a:rPr>
                        <a:t>V</a:t>
                      </a:r>
                      <a:r>
                        <a:rPr lang="vi-VN" altLang="en-US" sz="3200" b="1" dirty="0">
                          <a:solidFill>
                            <a:schemeClr val="tx1"/>
                          </a:solidFill>
                          <a:latin typeface="Times New Roman" pitchFamily="18" charset="0"/>
                          <a:cs typeface="Times New Roman" pitchFamily="18" charset="0"/>
                        </a:rPr>
                        <a:t>ă</a:t>
                      </a:r>
                      <a:r>
                        <a:rPr lang="en-US" altLang="en-US" sz="3200" b="1" dirty="0">
                          <a:solidFill>
                            <a:schemeClr val="tx1"/>
                          </a:solidFill>
                          <a:latin typeface="Times New Roman" pitchFamily="18" charset="0"/>
                          <a:cs typeface="Times New Roman" pitchFamily="18" charset="0"/>
                        </a:rPr>
                        <a:t>n </a:t>
                      </a:r>
                      <a:r>
                        <a:rPr lang="en-US" altLang="en-US" sz="3200" b="1" dirty="0" err="1">
                          <a:solidFill>
                            <a:schemeClr val="tx1"/>
                          </a:solidFill>
                          <a:latin typeface="Times New Roman" pitchFamily="18" charset="0"/>
                          <a:cs typeface="Times New Roman" pitchFamily="18" charset="0"/>
                        </a:rPr>
                        <a:t>bản</a:t>
                      </a:r>
                      <a:r>
                        <a:rPr lang="en-US" altLang="en-US" sz="3200" b="1" dirty="0">
                          <a:solidFill>
                            <a:schemeClr val="tx1"/>
                          </a:solidFill>
                          <a:latin typeface="Times New Roman" pitchFamily="18" charset="0"/>
                          <a:cs typeface="Times New Roman" pitchFamily="18" charset="0"/>
                        </a:rPr>
                        <a:t> </a:t>
                      </a:r>
                      <a:r>
                        <a:rPr lang="vi-VN" altLang="en-US" sz="3200" b="1" dirty="0">
                          <a:solidFill>
                            <a:schemeClr val="tx1"/>
                          </a:solidFill>
                          <a:latin typeface="Times New Roman" pitchFamily="18" charset="0"/>
                          <a:cs typeface="Times New Roman" pitchFamily="18" charset="0"/>
                        </a:rPr>
                        <a:t>đặt</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vấn</a:t>
                      </a:r>
                      <a:r>
                        <a:rPr lang="en-US" altLang="en-US" sz="3200" b="1" dirty="0">
                          <a:solidFill>
                            <a:schemeClr val="tx1"/>
                          </a:solidFill>
                          <a:latin typeface="Times New Roman" pitchFamily="18" charset="0"/>
                          <a:cs typeface="Times New Roman" pitchFamily="18" charset="0"/>
                        </a:rPr>
                        <a:t> </a:t>
                      </a:r>
                      <a:r>
                        <a:rPr lang="vi-VN" altLang="en-US" sz="3200" b="1" dirty="0">
                          <a:solidFill>
                            <a:schemeClr val="tx1"/>
                          </a:solidFill>
                          <a:latin typeface="Times New Roman" pitchFamily="18" charset="0"/>
                          <a:cs typeface="Times New Roman" pitchFamily="18" charset="0"/>
                        </a:rPr>
                        <a:t>đề</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một</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cách</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mạnh</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mẽ</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gây</a:t>
                      </a:r>
                      <a:r>
                        <a:rPr lang="en-US" altLang="en-US" sz="3200" b="1" dirty="0">
                          <a:solidFill>
                            <a:schemeClr val="tx1"/>
                          </a:solidFill>
                          <a:latin typeface="Times New Roman" pitchFamily="18" charset="0"/>
                          <a:cs typeface="Times New Roman" pitchFamily="18" charset="0"/>
                        </a:rPr>
                        <a:t> </a:t>
                      </a:r>
                      <a:r>
                        <a:rPr lang="en-US" altLang="en-US" sz="3200" b="1" dirty="0" err="1">
                          <a:solidFill>
                            <a:schemeClr val="tx1"/>
                          </a:solidFill>
                          <a:latin typeface="Times New Roman" pitchFamily="18" charset="0"/>
                          <a:cs typeface="Times New Roman" pitchFamily="18" charset="0"/>
                        </a:rPr>
                        <a:t>ấn</a:t>
                      </a:r>
                      <a:r>
                        <a:rPr lang="en-US" altLang="en-US" sz="3200" b="1" dirty="0">
                          <a:solidFill>
                            <a:schemeClr val="tx1"/>
                          </a:solidFill>
                          <a:latin typeface="Times New Roman" pitchFamily="18" charset="0"/>
                          <a:cs typeface="Times New Roman" pitchFamily="18" charset="0"/>
                        </a:rPr>
                        <a:t> t</a:t>
                      </a:r>
                      <a:r>
                        <a:rPr lang="vi-VN" altLang="en-US" sz="3200" b="1" dirty="0">
                          <a:solidFill>
                            <a:schemeClr val="tx1"/>
                          </a:solidFill>
                          <a:latin typeface="Times New Roman" pitchFamily="18" charset="0"/>
                          <a:cs typeface="Times New Roman" pitchFamily="18" charset="0"/>
                        </a:rPr>
                        <a:t>ượng</a:t>
                      </a:r>
                      <a:endParaRPr lang="en-US" altLang="en-US" sz="3200" b="1" dirty="0">
                        <a:solidFill>
                          <a:schemeClr val="tx1"/>
                        </a:solidFill>
                        <a:latin typeface="Times New Roman" pitchFamily="18" charset="0"/>
                        <a:cs typeface="Times New Roman" pitchFamily="18" charset="0"/>
                      </a:endParaRP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cs typeface="Times New Roman" pitchFamily="18" charset="0"/>
                        </a:rPr>
                        <a:t>Đ</a:t>
                      </a: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CC"/>
                          </a:solidFill>
                          <a:effectLst/>
                          <a:latin typeface="Times New Roman" pitchFamily="18" charset="0"/>
                          <a:cs typeface="Times New Roman" pitchFamily="18" charset="0"/>
                        </a:rPr>
                        <a:t>S</a:t>
                      </a:r>
                    </a:p>
                  </a:txBody>
                  <a:tcPr marT="45737" marB="4573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95266" name="Text Box 90">
            <a:extLst>
              <a:ext uri="{FF2B5EF4-FFF2-40B4-BE49-F238E27FC236}">
                <a16:creationId xmlns:a16="http://schemas.microsoft.com/office/drawing/2014/main" xmlns="" id="{6254E770-39A0-4029-9BD8-055B6FDB817B}"/>
              </a:ext>
            </a:extLst>
          </p:cNvPr>
          <p:cNvSpPr txBox="1">
            <a:spLocks noChangeArrowheads="1"/>
          </p:cNvSpPr>
          <p:nvPr/>
        </p:nvSpPr>
        <p:spPr bwMode="auto">
          <a:xfrm>
            <a:off x="0" y="196646"/>
            <a:ext cx="12191999" cy="104644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2400">
                <a:solidFill>
                  <a:schemeClr val="tx1"/>
                </a:solidFill>
                <a:latin typeface="Calibri" pitchFamily="34" charset="0"/>
                <a:cs typeface="Arial" pitchFamily="34" charset="0"/>
              </a:defRPr>
            </a:lvl1pPr>
            <a:lvl2pPr marL="742950" indent="-285750">
              <a:defRPr sz="2400">
                <a:solidFill>
                  <a:schemeClr val="tx1"/>
                </a:solidFill>
                <a:latin typeface="Calibri" pitchFamily="34" charset="0"/>
                <a:cs typeface="Arial" pitchFamily="34" charset="0"/>
              </a:defRPr>
            </a:lvl2pPr>
            <a:lvl3pPr marL="1143000" indent="-228600">
              <a:defRPr sz="2400">
                <a:solidFill>
                  <a:schemeClr val="tx1"/>
                </a:solidFill>
                <a:latin typeface="Calibri" pitchFamily="34" charset="0"/>
                <a:cs typeface="Arial" pitchFamily="34" charset="0"/>
              </a:defRPr>
            </a:lvl3pPr>
            <a:lvl4pPr marL="1600200" indent="-228600">
              <a:defRPr sz="2400">
                <a:solidFill>
                  <a:schemeClr val="tx1"/>
                </a:solidFill>
                <a:latin typeface="Calibri" pitchFamily="34" charset="0"/>
                <a:cs typeface="Arial" pitchFamily="34" charset="0"/>
              </a:defRPr>
            </a:lvl4pPr>
            <a:lvl5pPr marL="2057400" indent="-228600">
              <a:defRPr sz="24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Calibri" pitchFamily="34" charset="0"/>
                <a:cs typeface="Arial" pitchFamily="34" charset="0"/>
              </a:defRPr>
            </a:lvl9pPr>
          </a:lstStyle>
          <a:p>
            <a:pPr algn="ctr">
              <a:defRPr/>
            </a:pPr>
            <a:r>
              <a:rPr lang="en-US" altLang="en-US" sz="3100" b="1" dirty="0" err="1">
                <a:solidFill>
                  <a:srgbClr val="000000"/>
                </a:solidFill>
                <a:latin typeface="Times New Roman" pitchFamily="18" charset="0"/>
                <a:cs typeface="Times New Roman" pitchFamily="18" charset="0"/>
              </a:rPr>
              <a:t>Bài</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tập</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nhanh</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Nhận</a:t>
            </a:r>
            <a:r>
              <a:rPr lang="en-US" altLang="en-US" sz="3100" b="1" dirty="0">
                <a:solidFill>
                  <a:srgbClr val="000000"/>
                </a:solidFill>
                <a:latin typeface="Times New Roman" pitchFamily="18" charset="0"/>
                <a:cs typeface="Times New Roman" pitchFamily="18" charset="0"/>
              </a:rPr>
              <a:t> </a:t>
            </a:r>
            <a:r>
              <a:rPr lang="vi-VN" altLang="en-US" sz="3100" b="1" dirty="0">
                <a:solidFill>
                  <a:srgbClr val="000000"/>
                </a:solidFill>
                <a:latin typeface="Times New Roman" pitchFamily="18" charset="0"/>
                <a:cs typeface="Times New Roman" pitchFamily="18" charset="0"/>
              </a:rPr>
              <a:t>định</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sau</a:t>
            </a:r>
            <a:r>
              <a:rPr lang="en-US" altLang="en-US" sz="3100" b="1" dirty="0">
                <a:solidFill>
                  <a:srgbClr val="000000"/>
                </a:solidFill>
                <a:latin typeface="Times New Roman" pitchFamily="18" charset="0"/>
                <a:cs typeface="Times New Roman" pitchFamily="18" charset="0"/>
              </a:rPr>
              <a:t> </a:t>
            </a:r>
            <a:r>
              <a:rPr lang="vi-VN" altLang="en-US" sz="3100" b="1" dirty="0">
                <a:solidFill>
                  <a:srgbClr val="000000"/>
                </a:solidFill>
                <a:latin typeface="Times New Roman" pitchFamily="18" charset="0"/>
                <a:cs typeface="Times New Roman" pitchFamily="18" charset="0"/>
              </a:rPr>
              <a:t>đâ</a:t>
            </a:r>
            <a:r>
              <a:rPr lang="en-US" altLang="en-US" sz="3100" b="1" dirty="0">
                <a:solidFill>
                  <a:srgbClr val="000000"/>
                </a:solidFill>
                <a:latin typeface="Times New Roman" pitchFamily="18" charset="0"/>
                <a:cs typeface="Times New Roman" pitchFamily="18" charset="0"/>
              </a:rPr>
              <a:t>y </a:t>
            </a:r>
            <a:r>
              <a:rPr lang="en-US" altLang="en-US" sz="3100" b="1" dirty="0" err="1">
                <a:solidFill>
                  <a:srgbClr val="000000"/>
                </a:solidFill>
                <a:latin typeface="Times New Roman" pitchFamily="18" charset="0"/>
                <a:cs typeface="Times New Roman" pitchFamily="18" charset="0"/>
              </a:rPr>
              <a:t>về</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cách</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trình</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bày</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nội</a:t>
            </a:r>
            <a:r>
              <a:rPr lang="en-US" altLang="en-US" sz="3100" b="1" dirty="0">
                <a:solidFill>
                  <a:srgbClr val="000000"/>
                </a:solidFill>
                <a:latin typeface="Times New Roman" pitchFamily="18" charset="0"/>
                <a:cs typeface="Times New Roman" pitchFamily="18" charset="0"/>
              </a:rPr>
              <a:t> dung </a:t>
            </a:r>
            <a:r>
              <a:rPr lang="en-US" altLang="en-US" sz="3100" b="1" dirty="0" err="1">
                <a:solidFill>
                  <a:srgbClr val="000000"/>
                </a:solidFill>
                <a:latin typeface="Times New Roman" pitchFamily="18" charset="0"/>
                <a:cs typeface="Times New Roman" pitchFamily="18" charset="0"/>
              </a:rPr>
              <a:t>của</a:t>
            </a:r>
            <a:r>
              <a:rPr lang="en-US" altLang="en-US" sz="3100" b="1" dirty="0">
                <a:solidFill>
                  <a:srgbClr val="000000"/>
                </a:solidFill>
                <a:latin typeface="Times New Roman" pitchFamily="18" charset="0"/>
                <a:cs typeface="Times New Roman" pitchFamily="18" charset="0"/>
              </a:rPr>
              <a:t> v</a:t>
            </a:r>
            <a:r>
              <a:rPr lang="vi-VN" altLang="en-US" sz="3100" b="1" dirty="0">
                <a:solidFill>
                  <a:srgbClr val="000000"/>
                </a:solidFill>
                <a:latin typeface="Times New Roman" pitchFamily="18" charset="0"/>
                <a:cs typeface="Times New Roman" pitchFamily="18" charset="0"/>
              </a:rPr>
              <a:t>ă</a:t>
            </a:r>
            <a:r>
              <a:rPr lang="en-US" altLang="en-US" sz="3100" b="1" dirty="0">
                <a:solidFill>
                  <a:srgbClr val="000000"/>
                </a:solidFill>
                <a:latin typeface="Times New Roman" pitchFamily="18" charset="0"/>
                <a:cs typeface="Times New Roman" pitchFamily="18" charset="0"/>
              </a:rPr>
              <a:t>n </a:t>
            </a:r>
            <a:r>
              <a:rPr lang="en-US" altLang="en-US" sz="3100" b="1" dirty="0" err="1">
                <a:solidFill>
                  <a:srgbClr val="000000"/>
                </a:solidFill>
                <a:latin typeface="Times New Roman" pitchFamily="18" charset="0"/>
                <a:cs typeface="Times New Roman" pitchFamily="18" charset="0"/>
              </a:rPr>
              <a:t>bản</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bài</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toán</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dân</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số</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là</a:t>
            </a:r>
            <a:r>
              <a:rPr lang="en-US" altLang="en-US" sz="3100" b="1" dirty="0">
                <a:solidFill>
                  <a:srgbClr val="000000"/>
                </a:solidFill>
                <a:latin typeface="Times New Roman" pitchFamily="18" charset="0"/>
                <a:cs typeface="Times New Roman" pitchFamily="18" charset="0"/>
              </a:rPr>
              <a:t> </a:t>
            </a:r>
            <a:r>
              <a:rPr lang="vi-VN" altLang="en-US" sz="3100" b="1" dirty="0">
                <a:solidFill>
                  <a:srgbClr val="000000"/>
                </a:solidFill>
                <a:latin typeface="Times New Roman" pitchFamily="18" charset="0"/>
                <a:cs typeface="Times New Roman" pitchFamily="18" charset="0"/>
              </a:rPr>
              <a:t>đúng</a:t>
            </a:r>
            <a:r>
              <a:rPr lang="en-US" altLang="en-US" sz="3100" b="1" dirty="0">
                <a:solidFill>
                  <a:srgbClr val="000000"/>
                </a:solidFill>
                <a:latin typeface="Times New Roman" pitchFamily="18" charset="0"/>
                <a:cs typeface="Times New Roman" pitchFamily="18" charset="0"/>
              </a:rPr>
              <a:t> hay </a:t>
            </a:r>
            <a:r>
              <a:rPr lang="en-US" altLang="en-US" sz="3100" b="1" dirty="0" err="1">
                <a:solidFill>
                  <a:srgbClr val="000000"/>
                </a:solidFill>
                <a:latin typeface="Times New Roman" pitchFamily="18" charset="0"/>
                <a:cs typeface="Times New Roman" pitchFamily="18" charset="0"/>
              </a:rPr>
              <a:t>sai</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Khoanh</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vào</a:t>
            </a:r>
            <a:r>
              <a:rPr lang="en-US" altLang="en-US" sz="3100" b="1" dirty="0">
                <a:solidFill>
                  <a:srgbClr val="000000"/>
                </a:solidFill>
                <a:latin typeface="Times New Roman" pitchFamily="18" charset="0"/>
                <a:cs typeface="Times New Roman" pitchFamily="18" charset="0"/>
              </a:rPr>
              <a:t> </a:t>
            </a:r>
            <a:r>
              <a:rPr lang="vi-VN" altLang="en-US" sz="3100" b="1" dirty="0">
                <a:solidFill>
                  <a:srgbClr val="000000"/>
                </a:solidFill>
                <a:latin typeface="Times New Roman" pitchFamily="18" charset="0"/>
                <a:cs typeface="Times New Roman" pitchFamily="18" charset="0"/>
              </a:rPr>
              <a:t>đáp</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án</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phù</a:t>
            </a:r>
            <a:r>
              <a:rPr lang="en-US" altLang="en-US" sz="3100" b="1" dirty="0">
                <a:solidFill>
                  <a:srgbClr val="000000"/>
                </a:solidFill>
                <a:latin typeface="Times New Roman" pitchFamily="18" charset="0"/>
                <a:cs typeface="Times New Roman" pitchFamily="18" charset="0"/>
              </a:rPr>
              <a:t> </a:t>
            </a:r>
            <a:r>
              <a:rPr lang="en-US" altLang="en-US" sz="3100" b="1" dirty="0" err="1">
                <a:solidFill>
                  <a:srgbClr val="000000"/>
                </a:solidFill>
                <a:latin typeface="Times New Roman" pitchFamily="18" charset="0"/>
                <a:cs typeface="Times New Roman" pitchFamily="18" charset="0"/>
              </a:rPr>
              <a:t>hợp</a:t>
            </a:r>
            <a:endParaRPr lang="en-US" altLang="en-US" sz="3100" b="1" dirty="0">
              <a:solidFill>
                <a:srgbClr val="000000"/>
              </a:solidFill>
              <a:latin typeface="Times New Roman" pitchFamily="18" charset="0"/>
              <a:cs typeface="Times New Roman" pitchFamily="18" charset="0"/>
            </a:endParaRPr>
          </a:p>
        </p:txBody>
      </p:sp>
      <p:sp>
        <p:nvSpPr>
          <p:cNvPr id="6" name="Oval 6">
            <a:extLst>
              <a:ext uri="{FF2B5EF4-FFF2-40B4-BE49-F238E27FC236}">
                <a16:creationId xmlns:a16="http://schemas.microsoft.com/office/drawing/2014/main" xmlns="" id="{D93A30C1-CA2E-4364-8727-F9FE565A73EE}"/>
              </a:ext>
            </a:extLst>
          </p:cNvPr>
          <p:cNvSpPr>
            <a:spLocks noChangeArrowheads="1"/>
          </p:cNvSpPr>
          <p:nvPr/>
        </p:nvSpPr>
        <p:spPr bwMode="auto">
          <a:xfrm flipH="1">
            <a:off x="10121491" y="3581450"/>
            <a:ext cx="635000" cy="636588"/>
          </a:xfrm>
          <a:prstGeom prst="ellipse">
            <a:avLst/>
          </a:pr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endParaRPr lang="en-US" altLang="en-US" sz="2399">
              <a:solidFill>
                <a:srgbClr val="000000"/>
              </a:solidFill>
            </a:endParaRPr>
          </a:p>
        </p:txBody>
      </p:sp>
      <p:sp>
        <p:nvSpPr>
          <p:cNvPr id="7" name="Oval 6">
            <a:extLst>
              <a:ext uri="{FF2B5EF4-FFF2-40B4-BE49-F238E27FC236}">
                <a16:creationId xmlns:a16="http://schemas.microsoft.com/office/drawing/2014/main" xmlns="" id="{5AB2C551-7984-47E7-B698-B46CD9414B93}"/>
              </a:ext>
            </a:extLst>
          </p:cNvPr>
          <p:cNvSpPr>
            <a:spLocks noChangeArrowheads="1"/>
          </p:cNvSpPr>
          <p:nvPr/>
        </p:nvSpPr>
        <p:spPr bwMode="auto">
          <a:xfrm flipH="1">
            <a:off x="10121491" y="4669503"/>
            <a:ext cx="635000" cy="636587"/>
          </a:xfrm>
          <a:prstGeom prst="ellipse">
            <a:avLst/>
          </a:pr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endParaRPr lang="en-US" altLang="en-US" sz="2399">
              <a:solidFill>
                <a:srgbClr val="000000"/>
              </a:solidFill>
            </a:endParaRPr>
          </a:p>
        </p:txBody>
      </p:sp>
      <p:sp>
        <p:nvSpPr>
          <p:cNvPr id="8" name="Oval 6">
            <a:extLst>
              <a:ext uri="{FF2B5EF4-FFF2-40B4-BE49-F238E27FC236}">
                <a16:creationId xmlns:a16="http://schemas.microsoft.com/office/drawing/2014/main" xmlns="" id="{FEFE709B-B031-4B31-B603-819DD2A738D1}"/>
              </a:ext>
            </a:extLst>
          </p:cNvPr>
          <p:cNvSpPr>
            <a:spLocks noChangeArrowheads="1"/>
          </p:cNvSpPr>
          <p:nvPr/>
        </p:nvSpPr>
        <p:spPr bwMode="auto">
          <a:xfrm flipH="1">
            <a:off x="10121491" y="5732735"/>
            <a:ext cx="635000" cy="636586"/>
          </a:xfrm>
          <a:prstGeom prst="ellipse">
            <a:avLst/>
          </a:pr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endParaRPr lang="en-US" altLang="en-US" sz="2399">
              <a:solidFill>
                <a:srgbClr val="000000"/>
              </a:solidFill>
            </a:endParaRPr>
          </a:p>
        </p:txBody>
      </p:sp>
      <p:sp>
        <p:nvSpPr>
          <p:cNvPr id="9" name="Oval 6">
            <a:extLst>
              <a:ext uri="{FF2B5EF4-FFF2-40B4-BE49-F238E27FC236}">
                <a16:creationId xmlns:a16="http://schemas.microsoft.com/office/drawing/2014/main" xmlns="" id="{10552D43-0C01-4123-B765-6A345DA9CF3B}"/>
              </a:ext>
            </a:extLst>
          </p:cNvPr>
          <p:cNvSpPr>
            <a:spLocks noChangeArrowheads="1"/>
          </p:cNvSpPr>
          <p:nvPr/>
        </p:nvSpPr>
        <p:spPr bwMode="auto">
          <a:xfrm flipH="1">
            <a:off x="11114959" y="2488842"/>
            <a:ext cx="635000" cy="647647"/>
          </a:xfrm>
          <a:prstGeom prst="ellipse">
            <a:avLst/>
          </a:pr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endParaRPr lang="en-US" altLang="en-US" sz="2399">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par>
                          <p:cTn id="13" fill="hold" nodeType="afterGroup">
                            <p:stCondLst>
                              <p:cond delay="500"/>
                            </p:stCondLst>
                            <p:childTnLst>
                              <p:par>
                                <p:cTn id="14" presetID="10" presetClass="entr" presetSubtype="0" fill="hold" grpId="1"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3" name="bomb.wav"/>
                                        </p:tgtEl>
                                      </p:cMediaNode>
                                    </p:audio>
                                  </p:subTnLst>
                                </p:cTn>
                              </p:par>
                            </p:childTnLst>
                          </p:cTn>
                        </p:par>
                        <p:par>
                          <p:cTn id="17" fill="hold" nodeType="afterGroup">
                            <p:stCondLst>
                              <p:cond delay="1000"/>
                            </p:stCondLst>
                            <p:childTnLst>
                              <p:par>
                                <p:cTn id="18" presetID="10" presetClass="entr" presetSubtype="0" fill="hold" grpId="2"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3" name="bomb.wav"/>
                                        </p:tgtEl>
                                      </p:cMediaNode>
                                    </p:audio>
                                  </p:subTnLst>
                                </p:cTn>
                              </p:par>
                            </p:childTnLst>
                          </p:cTn>
                        </p:par>
                        <p:par>
                          <p:cTn id="26" fill="hold" nodeType="afterGroup">
                            <p:stCondLst>
                              <p:cond delay="500"/>
                            </p:stCondLst>
                            <p:childTnLst>
                              <p:par>
                                <p:cTn id="27" presetID="10" presetClass="entr" presetSubtype="0" fill="hold" grpId="1"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subTnLst>
                                    <p:audio>
                                      <p:cMediaNode>
                                        <p:cTn display="0" masterRel="sameClick">
                                          <p:stCondLst>
                                            <p:cond evt="begin" delay="0">
                                              <p:tn val="27"/>
                                            </p:cond>
                                          </p:stCondLst>
                                          <p:endCondLst>
                                            <p:cond evt="onStopAudio" delay="0">
                                              <p:tgtEl>
                                                <p:sldTgt/>
                                              </p:tgtEl>
                                            </p:cond>
                                          </p:endCondLst>
                                        </p:cTn>
                                        <p:tgtEl>
                                          <p:sndTgt r:embed="rId3" name="bomb.wav"/>
                                        </p:tgtEl>
                                      </p:cMediaNode>
                                    </p:audio>
                                  </p:subTnLst>
                                </p:cTn>
                              </p:par>
                            </p:childTnLst>
                          </p:cTn>
                        </p:par>
                        <p:par>
                          <p:cTn id="30" fill="hold" nodeType="afterGroup">
                            <p:stCondLst>
                              <p:cond delay="1000"/>
                            </p:stCondLst>
                            <p:childTnLst>
                              <p:par>
                                <p:cTn id="31" presetID="10" presetClass="entr" presetSubtype="0" fill="hold" grpId="2"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subTnLst>
                                    <p:audio>
                                      <p:cMediaNode>
                                        <p:cTn display="0" masterRel="sameClick">
                                          <p:stCondLst>
                                            <p:cond evt="begin" delay="0">
                                              <p:tn val="36"/>
                                            </p:cond>
                                          </p:stCondLst>
                                          <p:endCondLst>
                                            <p:cond evt="onStopAudio" delay="0">
                                              <p:tgtEl>
                                                <p:sldTgt/>
                                              </p:tgtEl>
                                            </p:cond>
                                          </p:endCondLst>
                                        </p:cTn>
                                        <p:tgtEl>
                                          <p:sndTgt r:embed="rId3" name="bomb.wav"/>
                                        </p:tgtEl>
                                      </p:cMediaNode>
                                    </p:audio>
                                  </p:subTnLst>
                                </p:cTn>
                              </p:par>
                            </p:childTnLst>
                          </p:cTn>
                        </p:par>
                        <p:par>
                          <p:cTn id="39" fill="hold" nodeType="afterGroup">
                            <p:stCondLst>
                              <p:cond delay="500"/>
                            </p:stCondLst>
                            <p:childTnLst>
                              <p:par>
                                <p:cTn id="40" presetID="10" presetClass="entr" presetSubtype="0" fill="hold" grpId="1"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subTnLst>
                                    <p:audio>
                                      <p:cMediaNode>
                                        <p:cTn display="0" masterRel="sameClick">
                                          <p:stCondLst>
                                            <p:cond evt="begin" delay="0">
                                              <p:tn val="40"/>
                                            </p:cond>
                                          </p:stCondLst>
                                          <p:endCondLst>
                                            <p:cond evt="onStopAudio" delay="0">
                                              <p:tgtEl>
                                                <p:sldTgt/>
                                              </p:tgtEl>
                                            </p:cond>
                                          </p:endCondLst>
                                        </p:cTn>
                                        <p:tgtEl>
                                          <p:sndTgt r:embed="rId3" name="bomb.wav"/>
                                        </p:tgtEl>
                                      </p:cMediaNode>
                                    </p:audio>
                                  </p:subTnLst>
                                </p:cTn>
                              </p:par>
                            </p:childTnLst>
                          </p:cTn>
                        </p:par>
                        <p:par>
                          <p:cTn id="43" fill="hold" nodeType="afterGroup">
                            <p:stCondLst>
                              <p:cond delay="1000"/>
                            </p:stCondLst>
                            <p:childTnLst>
                              <p:par>
                                <p:cTn id="44" presetID="10" presetClass="entr" presetSubtype="0" fill="hold" grpId="2"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par>
                          <p:cTn id="47" fill="hold" nodeType="afterGroup">
                            <p:stCondLst>
                              <p:cond delay="1500"/>
                            </p:stCondLst>
                            <p:childTnLst>
                              <p:par>
                                <p:cTn id="48" presetID="10" presetClass="entr" presetSubtype="0" fill="hold" grpId="1"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3" name="bomb.wav"/>
                                        </p:tgtEl>
                                      </p:cMediaNode>
                                    </p:audio>
                                  </p:subTnLst>
                                </p:cTn>
                              </p:par>
                            </p:childTnLst>
                          </p:cTn>
                        </p:par>
                        <p:par>
                          <p:cTn id="51" fill="hold" nodeType="afterGroup">
                            <p:stCondLst>
                              <p:cond delay="2000"/>
                            </p:stCondLst>
                            <p:childTnLst>
                              <p:par>
                                <p:cTn id="52" presetID="10" presetClass="entr" presetSubtype="0" fill="hold" grpId="2"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subTnLst>
                                    <p:audio>
                                      <p:cMediaNode>
                                        <p:cTn display="0" masterRel="sameClick">
                                          <p:stCondLst>
                                            <p:cond evt="begin" delay="0">
                                              <p:tn val="52"/>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5972389" y="2828491"/>
            <a:ext cx="1745540" cy="1746584"/>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3" name="Freeform 6"/>
          <p:cNvSpPr/>
          <p:nvPr/>
        </p:nvSpPr>
        <p:spPr bwMode="auto">
          <a:xfrm>
            <a:off x="5516786" y="4162056"/>
            <a:ext cx="1748650" cy="1746584"/>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4" name="Freeform 5"/>
          <p:cNvSpPr/>
          <p:nvPr/>
        </p:nvSpPr>
        <p:spPr bwMode="auto">
          <a:xfrm>
            <a:off x="4191623" y="3741111"/>
            <a:ext cx="1745540" cy="1746584"/>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5" name="Freeform 8"/>
          <p:cNvSpPr/>
          <p:nvPr/>
        </p:nvSpPr>
        <p:spPr bwMode="auto">
          <a:xfrm>
            <a:off x="4634184" y="2417378"/>
            <a:ext cx="1745540" cy="1746584"/>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10" name="Rectangle 9">
            <a:extLst>
              <a:ext uri="{FF2B5EF4-FFF2-40B4-BE49-F238E27FC236}">
                <a16:creationId xmlns:a16="http://schemas.microsoft.com/office/drawing/2014/main" xmlns="" id="{F130C9F9-337E-48A5-BCF0-1815F42C7AC0}"/>
              </a:ext>
            </a:extLst>
          </p:cNvPr>
          <p:cNvSpPr/>
          <p:nvPr/>
        </p:nvSpPr>
        <p:spPr>
          <a:xfrm>
            <a:off x="648928" y="331147"/>
            <a:ext cx="10874477" cy="1323439"/>
          </a:xfrm>
          <a:prstGeom prst="rect">
            <a:avLst/>
          </a:prstGeom>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Câu 1: Văn bản </a:t>
            </a:r>
            <a:r>
              <a:rPr lang="vi-VN" sz="4000" b="1" i="1" dirty="0">
                <a:solidFill>
                  <a:srgbClr val="FF0000"/>
                </a:solidFill>
                <a:latin typeface="Times New Roman" panose="02020603050405020304" pitchFamily="18" charset="0"/>
                <a:cs typeface="Times New Roman" panose="02020603050405020304" pitchFamily="18" charset="0"/>
              </a:rPr>
              <a:t>Bài toán dân số</a:t>
            </a:r>
            <a:r>
              <a:rPr lang="vi-VN" sz="4000" b="1" dirty="0">
                <a:solidFill>
                  <a:srgbClr val="FF0000"/>
                </a:solidFill>
                <a:latin typeface="Times New Roman" panose="02020603050405020304" pitchFamily="18" charset="0"/>
                <a:cs typeface="Times New Roman" panose="02020603050405020304" pitchFamily="18" charset="0"/>
              </a:rPr>
              <a:t> được trích từ đâu?</a:t>
            </a:r>
          </a:p>
        </p:txBody>
      </p:sp>
      <p:sp>
        <p:nvSpPr>
          <p:cNvPr id="16" name="Rectangle 15">
            <a:extLst>
              <a:ext uri="{FF2B5EF4-FFF2-40B4-BE49-F238E27FC236}">
                <a16:creationId xmlns:a16="http://schemas.microsoft.com/office/drawing/2014/main" xmlns="" id="{9AA99144-6A68-4554-B049-23203E2F14A6}"/>
              </a:ext>
            </a:extLst>
          </p:cNvPr>
          <p:cNvSpPr/>
          <p:nvPr/>
        </p:nvSpPr>
        <p:spPr>
          <a:xfrm>
            <a:off x="534259" y="2709617"/>
            <a:ext cx="3588776" cy="1200329"/>
          </a:xfrm>
          <a:prstGeom prst="rect">
            <a:avLst/>
          </a:prstGeom>
        </p:spPr>
        <p:txBody>
          <a:bodyPr wrap="square">
            <a:spAutoFit/>
          </a:bodyPr>
          <a:lstStyle/>
          <a:p>
            <a:pPr algn="just"/>
            <a:r>
              <a:rPr lang="vi-VN" sz="3600" b="1" dirty="0">
                <a:solidFill>
                  <a:srgbClr val="000000"/>
                </a:solidFill>
                <a:latin typeface="Times New Roman" panose="02020603050405020304" pitchFamily="18" charset="0"/>
                <a:cs typeface="Times New Roman" panose="02020603050405020304" pitchFamily="18" charset="0"/>
              </a:rPr>
              <a:t>A. Báo Giáo dục và Thời đại</a:t>
            </a:r>
            <a:endParaRPr lang="vi-VN" sz="3600" b="1" i="0" dirty="0">
              <a:solidFill>
                <a:srgbClr val="000000"/>
              </a:solidFill>
              <a:effectLst/>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0147C23B-5524-4B29-AE88-AEF2A2848BC7}"/>
              </a:ext>
            </a:extLst>
          </p:cNvPr>
          <p:cNvSpPr/>
          <p:nvPr/>
        </p:nvSpPr>
        <p:spPr>
          <a:xfrm>
            <a:off x="8035603" y="2709617"/>
            <a:ext cx="3588776" cy="646331"/>
          </a:xfrm>
          <a:prstGeom prst="rect">
            <a:avLst/>
          </a:prstGeom>
        </p:spPr>
        <p:txBody>
          <a:bodyPr wrap="square">
            <a:spAutoFit/>
          </a:bodyPr>
          <a:lstStyle/>
          <a:p>
            <a:pPr algn="just"/>
            <a:r>
              <a:rPr lang="vi-VN" sz="3600" b="1" dirty="0">
                <a:solidFill>
                  <a:srgbClr val="000000"/>
                </a:solidFill>
                <a:latin typeface="Times New Roman" panose="02020603050405020304" pitchFamily="18" charset="0"/>
                <a:cs typeface="Times New Roman" panose="02020603050405020304" pitchFamily="18" charset="0"/>
              </a:rPr>
              <a:t>B. Báo Gia đình</a:t>
            </a:r>
          </a:p>
        </p:txBody>
      </p:sp>
      <p:sp>
        <p:nvSpPr>
          <p:cNvPr id="18" name="Rectangle 17">
            <a:extLst>
              <a:ext uri="{FF2B5EF4-FFF2-40B4-BE49-F238E27FC236}">
                <a16:creationId xmlns:a16="http://schemas.microsoft.com/office/drawing/2014/main" xmlns="" id="{FAB69585-E162-4B93-BF04-00EB6D4B4E1C}"/>
              </a:ext>
            </a:extLst>
          </p:cNvPr>
          <p:cNvSpPr/>
          <p:nvPr/>
        </p:nvSpPr>
        <p:spPr>
          <a:xfrm>
            <a:off x="534259" y="4841364"/>
            <a:ext cx="3588776" cy="646331"/>
          </a:xfrm>
          <a:prstGeom prst="rect">
            <a:avLst/>
          </a:prstGeom>
        </p:spPr>
        <p:txBody>
          <a:bodyPr wrap="square">
            <a:spAutoFit/>
          </a:bodyPr>
          <a:lstStyle/>
          <a:p>
            <a:pPr algn="just"/>
            <a:r>
              <a:rPr lang="vi-VN" sz="3600" b="1" dirty="0">
                <a:solidFill>
                  <a:srgbClr val="000000"/>
                </a:solidFill>
                <a:latin typeface="Times New Roman" panose="02020603050405020304" pitchFamily="18" charset="0"/>
                <a:cs typeface="Times New Roman" panose="02020603050405020304" pitchFamily="18" charset="0"/>
              </a:rPr>
              <a:t>C. Báo Dân trí</a:t>
            </a:r>
            <a:endParaRPr lang="vi-VN" sz="3600" b="1" i="0" dirty="0">
              <a:solidFill>
                <a:srgbClr val="000000"/>
              </a:solidFill>
              <a:effectLs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2A58EEF4-FD63-4054-9D6A-7034AB1A3397}"/>
              </a:ext>
            </a:extLst>
          </p:cNvPr>
          <p:cNvSpPr/>
          <p:nvPr/>
        </p:nvSpPr>
        <p:spPr>
          <a:xfrm>
            <a:off x="8035603" y="4817080"/>
            <a:ext cx="3588776" cy="1200329"/>
          </a:xfrm>
          <a:prstGeom prst="rect">
            <a:avLst/>
          </a:prstGeom>
        </p:spPr>
        <p:txBody>
          <a:bodyPr wrap="square">
            <a:spAutoFit/>
          </a:bodyPr>
          <a:lstStyle/>
          <a:p>
            <a:pPr algn="just"/>
            <a:r>
              <a:rPr lang="vi-VN" sz="3600" b="1" dirty="0">
                <a:solidFill>
                  <a:srgbClr val="000000"/>
                </a:solidFill>
                <a:latin typeface="Times New Roman" panose="02020603050405020304" pitchFamily="18" charset="0"/>
                <a:cs typeface="Times New Roman" panose="02020603050405020304" pitchFamily="18" charset="0"/>
              </a:rPr>
              <a:t>D. Cả A, B, C đều sai</a:t>
            </a:r>
            <a:endParaRPr lang="vi-VN" sz="3600" b="1"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6" grpId="0"/>
      <p:bldP spid="16" grpId="1"/>
      <p:bldP spid="17" grpId="0"/>
      <p:bldP spid="18"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5972389" y="2615836"/>
            <a:ext cx="1745540" cy="1746584"/>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3" name="Freeform 6"/>
          <p:cNvSpPr/>
          <p:nvPr/>
        </p:nvSpPr>
        <p:spPr bwMode="auto">
          <a:xfrm>
            <a:off x="5516786" y="3949401"/>
            <a:ext cx="1748650" cy="1746584"/>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4" name="Freeform 5"/>
          <p:cNvSpPr/>
          <p:nvPr/>
        </p:nvSpPr>
        <p:spPr bwMode="auto">
          <a:xfrm>
            <a:off x="4191623" y="3528456"/>
            <a:ext cx="1745540" cy="1746584"/>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5" name="Freeform 8"/>
          <p:cNvSpPr/>
          <p:nvPr/>
        </p:nvSpPr>
        <p:spPr bwMode="auto">
          <a:xfrm>
            <a:off x="4634184" y="2204723"/>
            <a:ext cx="1745540" cy="1746584"/>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10" name="Rectangle 9">
            <a:extLst>
              <a:ext uri="{FF2B5EF4-FFF2-40B4-BE49-F238E27FC236}">
                <a16:creationId xmlns:a16="http://schemas.microsoft.com/office/drawing/2014/main" xmlns="" id="{F130C9F9-337E-48A5-BCF0-1815F42C7AC0}"/>
              </a:ext>
            </a:extLst>
          </p:cNvPr>
          <p:cNvSpPr/>
          <p:nvPr/>
        </p:nvSpPr>
        <p:spPr>
          <a:xfrm>
            <a:off x="829681" y="647728"/>
            <a:ext cx="10874477" cy="707886"/>
          </a:xfrm>
          <a:prstGeom prst="rect">
            <a:avLst/>
          </a:prstGeom>
        </p:spPr>
        <p:txBody>
          <a:bodyPr wrap="square">
            <a:spAutoFit/>
          </a:bodyPr>
          <a:lstStyle/>
          <a:p>
            <a:r>
              <a:rPr lang="en-SG" sz="4000" b="1" dirty="0" err="1">
                <a:solidFill>
                  <a:srgbClr val="FF0000"/>
                </a:solidFill>
                <a:latin typeface="Times New Roman" panose="02020603050405020304" pitchFamily="18" charset="0"/>
                <a:cs typeface="Times New Roman" panose="02020603050405020304" pitchFamily="18" charset="0"/>
              </a:rPr>
              <a:t>Câu</a:t>
            </a:r>
            <a:r>
              <a:rPr lang="en-SG" sz="4000" b="1" dirty="0">
                <a:solidFill>
                  <a:srgbClr val="FF0000"/>
                </a:solidFill>
                <a:latin typeface="Times New Roman" panose="02020603050405020304" pitchFamily="18" charset="0"/>
                <a:cs typeface="Times New Roman" panose="02020603050405020304" pitchFamily="18" charset="0"/>
              </a:rPr>
              <a:t> 2: </a:t>
            </a:r>
            <a:r>
              <a:rPr lang="en-SG" sz="4000" b="1" dirty="0" err="1">
                <a:solidFill>
                  <a:srgbClr val="FF0000"/>
                </a:solidFill>
                <a:latin typeface="Times New Roman" panose="02020603050405020304" pitchFamily="18" charset="0"/>
                <a:cs typeface="Times New Roman" panose="02020603050405020304" pitchFamily="18" charset="0"/>
              </a:rPr>
              <a:t>Tác</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giả</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của</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văn</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bản</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i="1" dirty="0" err="1">
                <a:solidFill>
                  <a:srgbClr val="FF0000"/>
                </a:solidFill>
                <a:latin typeface="Times New Roman" panose="02020603050405020304" pitchFamily="18" charset="0"/>
                <a:cs typeface="Times New Roman" panose="02020603050405020304" pitchFamily="18" charset="0"/>
              </a:rPr>
              <a:t>Bài</a:t>
            </a:r>
            <a:r>
              <a:rPr lang="en-SG" sz="4000" b="1" i="1" dirty="0">
                <a:solidFill>
                  <a:srgbClr val="FF0000"/>
                </a:solidFill>
                <a:latin typeface="Times New Roman" panose="02020603050405020304" pitchFamily="18" charset="0"/>
                <a:cs typeface="Times New Roman" panose="02020603050405020304" pitchFamily="18" charset="0"/>
              </a:rPr>
              <a:t> </a:t>
            </a:r>
            <a:r>
              <a:rPr lang="en-SG" sz="4000" b="1" i="1" dirty="0" err="1">
                <a:solidFill>
                  <a:srgbClr val="FF0000"/>
                </a:solidFill>
                <a:latin typeface="Times New Roman" panose="02020603050405020304" pitchFamily="18" charset="0"/>
                <a:cs typeface="Times New Roman" panose="02020603050405020304" pitchFamily="18" charset="0"/>
              </a:rPr>
              <a:t>toán</a:t>
            </a:r>
            <a:r>
              <a:rPr lang="en-SG" sz="4000" b="1" i="1" dirty="0">
                <a:solidFill>
                  <a:srgbClr val="FF0000"/>
                </a:solidFill>
                <a:latin typeface="Times New Roman" panose="02020603050405020304" pitchFamily="18" charset="0"/>
                <a:cs typeface="Times New Roman" panose="02020603050405020304" pitchFamily="18" charset="0"/>
              </a:rPr>
              <a:t> </a:t>
            </a:r>
            <a:r>
              <a:rPr lang="en-SG" sz="4000" b="1" i="1" dirty="0" err="1">
                <a:solidFill>
                  <a:srgbClr val="FF0000"/>
                </a:solidFill>
                <a:latin typeface="Times New Roman" panose="02020603050405020304" pitchFamily="18" charset="0"/>
                <a:cs typeface="Times New Roman" panose="02020603050405020304" pitchFamily="18" charset="0"/>
              </a:rPr>
              <a:t>dân</a:t>
            </a:r>
            <a:r>
              <a:rPr lang="en-SG" sz="4000" b="1" i="1" dirty="0">
                <a:solidFill>
                  <a:srgbClr val="FF0000"/>
                </a:solidFill>
                <a:latin typeface="Times New Roman" panose="02020603050405020304" pitchFamily="18" charset="0"/>
                <a:cs typeface="Times New Roman" panose="02020603050405020304" pitchFamily="18" charset="0"/>
              </a:rPr>
              <a:t> </a:t>
            </a:r>
            <a:r>
              <a:rPr lang="en-SG" sz="4000" b="1" i="1" dirty="0" err="1">
                <a:solidFill>
                  <a:srgbClr val="FF0000"/>
                </a:solidFill>
                <a:latin typeface="Times New Roman" panose="02020603050405020304" pitchFamily="18" charset="0"/>
                <a:cs typeface="Times New Roman" panose="02020603050405020304" pitchFamily="18" charset="0"/>
              </a:rPr>
              <a:t>số</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là</a:t>
            </a:r>
            <a:r>
              <a:rPr lang="en-SG" sz="4000" b="1" dirty="0">
                <a:solidFill>
                  <a:srgbClr val="FF0000"/>
                </a:solidFill>
                <a:latin typeface="Times New Roman" panose="02020603050405020304" pitchFamily="18" charset="0"/>
                <a:cs typeface="Times New Roman" panose="02020603050405020304" pitchFamily="18" charset="0"/>
              </a:rPr>
              <a:t> ai?</a:t>
            </a:r>
          </a:p>
        </p:txBody>
      </p:sp>
      <p:sp>
        <p:nvSpPr>
          <p:cNvPr id="16" name="Rectangle 15">
            <a:extLst>
              <a:ext uri="{FF2B5EF4-FFF2-40B4-BE49-F238E27FC236}">
                <a16:creationId xmlns:a16="http://schemas.microsoft.com/office/drawing/2014/main" xmlns="" id="{9AA99144-6A68-4554-B049-23203E2F14A6}"/>
              </a:ext>
            </a:extLst>
          </p:cNvPr>
          <p:cNvSpPr/>
          <p:nvPr/>
        </p:nvSpPr>
        <p:spPr>
          <a:xfrm>
            <a:off x="534259" y="2496962"/>
            <a:ext cx="3588776" cy="646331"/>
          </a:xfrm>
          <a:prstGeom prst="rect">
            <a:avLst/>
          </a:prstGeom>
        </p:spPr>
        <p:txBody>
          <a:bodyPr wrap="square">
            <a:spAutoFit/>
          </a:bodyPr>
          <a:lstStyle/>
          <a:p>
            <a:r>
              <a:rPr lang="en-SG" sz="3600" b="1" dirty="0">
                <a:latin typeface="Times New Roman" panose="02020603050405020304" pitchFamily="18" charset="0"/>
                <a:cs typeface="Times New Roman" panose="02020603050405020304" pitchFamily="18" charset="0"/>
              </a:rPr>
              <a:t>A. </a:t>
            </a:r>
            <a:r>
              <a:rPr lang="en-SG" sz="3600" b="1" dirty="0" err="1">
                <a:latin typeface="Times New Roman" panose="02020603050405020304" pitchFamily="18" charset="0"/>
                <a:cs typeface="Times New Roman" panose="02020603050405020304" pitchFamily="18" charset="0"/>
              </a:rPr>
              <a:t>Thái</a:t>
            </a:r>
            <a:r>
              <a:rPr lang="en-SG" sz="3600" b="1" dirty="0">
                <a:latin typeface="Times New Roman" panose="02020603050405020304" pitchFamily="18" charset="0"/>
                <a:cs typeface="Times New Roman" panose="02020603050405020304" pitchFamily="18" charset="0"/>
              </a:rPr>
              <a:t> An</a:t>
            </a:r>
          </a:p>
        </p:txBody>
      </p:sp>
      <p:sp>
        <p:nvSpPr>
          <p:cNvPr id="17" name="Rectangle 16">
            <a:extLst>
              <a:ext uri="{FF2B5EF4-FFF2-40B4-BE49-F238E27FC236}">
                <a16:creationId xmlns:a16="http://schemas.microsoft.com/office/drawing/2014/main" xmlns="" id="{0147C23B-5524-4B29-AE88-AEF2A2848BC7}"/>
              </a:ext>
            </a:extLst>
          </p:cNvPr>
          <p:cNvSpPr/>
          <p:nvPr/>
        </p:nvSpPr>
        <p:spPr>
          <a:xfrm>
            <a:off x="8035603" y="2496962"/>
            <a:ext cx="3588776" cy="646331"/>
          </a:xfrm>
          <a:prstGeom prst="rect">
            <a:avLst/>
          </a:prstGeom>
        </p:spPr>
        <p:txBody>
          <a:bodyPr wrap="square">
            <a:spAutoFit/>
          </a:bodyPr>
          <a:lstStyle/>
          <a:p>
            <a:pPr algn="just"/>
            <a:r>
              <a:rPr lang="en-SG" sz="3600" b="1" dirty="0">
                <a:latin typeface="Times New Roman" panose="02020603050405020304" pitchFamily="18" charset="0"/>
                <a:cs typeface="Times New Roman" panose="02020603050405020304" pitchFamily="18" charset="0"/>
              </a:rPr>
              <a:t>B. </a:t>
            </a:r>
            <a:r>
              <a:rPr lang="en-SG" sz="3600" b="1" dirty="0" err="1">
                <a:latin typeface="Times New Roman" panose="02020603050405020304" pitchFamily="18" charset="0"/>
                <a:cs typeface="Times New Roman" panose="02020603050405020304" pitchFamily="18" charset="0"/>
              </a:rPr>
              <a:t>Khánh</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Hoài</a:t>
            </a:r>
            <a:endParaRPr lang="en-SG" sz="3600" b="1"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FAB69585-E162-4B93-BF04-00EB6D4B4E1C}"/>
              </a:ext>
            </a:extLst>
          </p:cNvPr>
          <p:cNvSpPr/>
          <p:nvPr/>
        </p:nvSpPr>
        <p:spPr>
          <a:xfrm>
            <a:off x="534259" y="4628709"/>
            <a:ext cx="3588776" cy="1200329"/>
          </a:xfrm>
          <a:prstGeom prst="rect">
            <a:avLst/>
          </a:prstGeom>
        </p:spPr>
        <p:txBody>
          <a:bodyPr wrap="square">
            <a:spAutoFit/>
          </a:bodyPr>
          <a:lstStyle/>
          <a:p>
            <a:r>
              <a:rPr lang="en-SG" sz="3600" b="1" dirty="0">
                <a:latin typeface="Times New Roman" panose="02020603050405020304" pitchFamily="18" charset="0"/>
                <a:cs typeface="Times New Roman" panose="02020603050405020304" pitchFamily="18" charset="0"/>
              </a:rPr>
              <a:t>C. </a:t>
            </a:r>
            <a:r>
              <a:rPr lang="en-SG" sz="3600" b="1" dirty="0" err="1">
                <a:latin typeface="Times New Roman" panose="02020603050405020304" pitchFamily="18" charset="0"/>
                <a:cs typeface="Times New Roman" panose="02020603050405020304" pitchFamily="18" charset="0"/>
              </a:rPr>
              <a:t>Nguyễn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Khắc</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Viện</a:t>
            </a:r>
            <a:endParaRPr lang="en-SG" sz="3600" b="1"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2A58EEF4-FD63-4054-9D6A-7034AB1A3397}"/>
              </a:ext>
            </a:extLst>
          </p:cNvPr>
          <p:cNvSpPr/>
          <p:nvPr/>
        </p:nvSpPr>
        <p:spPr>
          <a:xfrm>
            <a:off x="8035603" y="4495656"/>
            <a:ext cx="3936657" cy="1200329"/>
          </a:xfrm>
          <a:prstGeom prst="rect">
            <a:avLst/>
          </a:prstGeom>
        </p:spPr>
        <p:txBody>
          <a:bodyPr wrap="square">
            <a:spAutoFit/>
          </a:bodyPr>
          <a:lstStyle/>
          <a:p>
            <a:r>
              <a:rPr lang="en-SG" sz="3600" b="1" dirty="0">
                <a:latin typeface="Times New Roman" panose="02020603050405020304" pitchFamily="18" charset="0"/>
                <a:cs typeface="Times New Roman" panose="02020603050405020304" pitchFamily="18" charset="0"/>
              </a:rPr>
              <a:t>D. Theo </a:t>
            </a:r>
            <a:r>
              <a:rPr lang="en-SG" sz="3600" b="1" dirty="0" err="1">
                <a:latin typeface="Times New Roman" panose="02020603050405020304" pitchFamily="18" charset="0"/>
                <a:cs typeface="Times New Roman" panose="02020603050405020304" pitchFamily="18" charset="0"/>
              </a:rPr>
              <a:t>tài</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liệu</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của</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Sở</a:t>
            </a:r>
            <a:r>
              <a:rPr lang="en-SG" sz="3600" b="1" dirty="0">
                <a:latin typeface="Times New Roman" panose="02020603050405020304" pitchFamily="18" charset="0"/>
                <a:cs typeface="Times New Roman" panose="02020603050405020304" pitchFamily="18" charset="0"/>
              </a:rPr>
              <a:t> Khoa </a:t>
            </a:r>
            <a:r>
              <a:rPr lang="en-SG" sz="3600" b="1" dirty="0" err="1">
                <a:latin typeface="Times New Roman" panose="02020603050405020304" pitchFamily="18" charset="0"/>
                <a:cs typeface="Times New Roman" panose="02020603050405020304" pitchFamily="18" charset="0"/>
              </a:rPr>
              <a:t>học</a:t>
            </a:r>
            <a:endParaRPr lang="en-SG"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05301080"/>
      </p:ext>
    </p:extLst>
  </p:cSld>
  <p:clrMapOvr>
    <a:masterClrMapping/>
  </p:clrMapOvr>
  <mc:AlternateContent xmlns:mc="http://schemas.openxmlformats.org/markup-compatibility/2006">
    <mc:Choice xmlns:p14="http://schemas.microsoft.com/office/powerpoint/2010/main" xmlns="" Requires="p14">
      <p:transition spd="slow" p14:dur="12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6" grpId="0"/>
      <p:bldP spid="16" grpId="1"/>
      <p:bldP spid="17" grpId="0"/>
      <p:bldP spid="18" grpId="0"/>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5972389" y="2902917"/>
            <a:ext cx="1745540" cy="1746584"/>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3" name="Freeform 6"/>
          <p:cNvSpPr/>
          <p:nvPr/>
        </p:nvSpPr>
        <p:spPr bwMode="auto">
          <a:xfrm>
            <a:off x="5516786" y="4236482"/>
            <a:ext cx="1748650" cy="1746584"/>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4" name="Freeform 5"/>
          <p:cNvSpPr/>
          <p:nvPr/>
        </p:nvSpPr>
        <p:spPr bwMode="auto">
          <a:xfrm>
            <a:off x="4191623" y="3815537"/>
            <a:ext cx="1745540" cy="1746584"/>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5" name="Freeform 8"/>
          <p:cNvSpPr/>
          <p:nvPr/>
        </p:nvSpPr>
        <p:spPr bwMode="auto">
          <a:xfrm>
            <a:off x="4634184" y="2491804"/>
            <a:ext cx="1745540" cy="1746584"/>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10" name="Rectangle 9">
            <a:extLst>
              <a:ext uri="{FF2B5EF4-FFF2-40B4-BE49-F238E27FC236}">
                <a16:creationId xmlns:a16="http://schemas.microsoft.com/office/drawing/2014/main" xmlns="" id="{F130C9F9-337E-48A5-BCF0-1815F42C7AC0}"/>
              </a:ext>
            </a:extLst>
          </p:cNvPr>
          <p:cNvSpPr/>
          <p:nvPr/>
        </p:nvSpPr>
        <p:spPr>
          <a:xfrm>
            <a:off x="829681" y="546694"/>
            <a:ext cx="10874477" cy="1323439"/>
          </a:xfrm>
          <a:prstGeom prst="rect">
            <a:avLst/>
          </a:prstGeom>
        </p:spPr>
        <p:txBody>
          <a:bodyPr wrap="square">
            <a:spAutoFit/>
          </a:bodyPr>
          <a:lstStyle/>
          <a:p>
            <a:pPr algn="ctr"/>
            <a:r>
              <a:rPr lang="en-SG" sz="4000" b="1" dirty="0" err="1">
                <a:solidFill>
                  <a:srgbClr val="FF0000"/>
                </a:solidFill>
                <a:latin typeface="Times New Roman" panose="02020603050405020304" pitchFamily="18" charset="0"/>
                <a:cs typeface="Times New Roman" panose="02020603050405020304" pitchFamily="18" charset="0"/>
              </a:rPr>
              <a:t>Câu</a:t>
            </a:r>
            <a:r>
              <a:rPr lang="en-SG" sz="4000" b="1" dirty="0">
                <a:solidFill>
                  <a:srgbClr val="FF0000"/>
                </a:solidFill>
                <a:latin typeface="Times New Roman" panose="02020603050405020304" pitchFamily="18" charset="0"/>
                <a:cs typeface="Times New Roman" panose="02020603050405020304" pitchFamily="18" charset="0"/>
              </a:rPr>
              <a:t> 3: </a:t>
            </a:r>
            <a:r>
              <a:rPr lang="en-SG" sz="4000" b="1" dirty="0" err="1">
                <a:solidFill>
                  <a:srgbClr val="FF0000"/>
                </a:solidFill>
                <a:latin typeface="Times New Roman" panose="02020603050405020304" pitchFamily="18" charset="0"/>
                <a:cs typeface="Times New Roman" panose="02020603050405020304" pitchFamily="18" charset="0"/>
              </a:rPr>
              <a:t>Văn</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bản</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i="1" dirty="0" err="1">
                <a:solidFill>
                  <a:srgbClr val="FF0000"/>
                </a:solidFill>
                <a:latin typeface="Times New Roman" panose="02020603050405020304" pitchFamily="18" charset="0"/>
                <a:cs typeface="Times New Roman" panose="02020603050405020304" pitchFamily="18" charset="0"/>
              </a:rPr>
              <a:t>Bài</a:t>
            </a:r>
            <a:r>
              <a:rPr lang="en-SG" sz="4000" b="1" i="1" dirty="0">
                <a:solidFill>
                  <a:srgbClr val="FF0000"/>
                </a:solidFill>
                <a:latin typeface="Times New Roman" panose="02020603050405020304" pitchFamily="18" charset="0"/>
                <a:cs typeface="Times New Roman" panose="02020603050405020304" pitchFamily="18" charset="0"/>
              </a:rPr>
              <a:t> </a:t>
            </a:r>
            <a:r>
              <a:rPr lang="en-SG" sz="4000" b="1" i="1" dirty="0" err="1">
                <a:solidFill>
                  <a:srgbClr val="FF0000"/>
                </a:solidFill>
                <a:latin typeface="Times New Roman" panose="02020603050405020304" pitchFamily="18" charset="0"/>
                <a:cs typeface="Times New Roman" panose="02020603050405020304" pitchFamily="18" charset="0"/>
              </a:rPr>
              <a:t>toán</a:t>
            </a:r>
            <a:r>
              <a:rPr lang="en-SG" sz="4000" b="1" i="1" dirty="0">
                <a:solidFill>
                  <a:srgbClr val="FF0000"/>
                </a:solidFill>
                <a:latin typeface="Times New Roman" panose="02020603050405020304" pitchFamily="18" charset="0"/>
                <a:cs typeface="Times New Roman" panose="02020603050405020304" pitchFamily="18" charset="0"/>
              </a:rPr>
              <a:t> </a:t>
            </a:r>
            <a:r>
              <a:rPr lang="en-SG" sz="4000" b="1" i="1" dirty="0" err="1">
                <a:solidFill>
                  <a:srgbClr val="FF0000"/>
                </a:solidFill>
                <a:latin typeface="Times New Roman" panose="02020603050405020304" pitchFamily="18" charset="0"/>
                <a:cs typeface="Times New Roman" panose="02020603050405020304" pitchFamily="18" charset="0"/>
              </a:rPr>
              <a:t>dân</a:t>
            </a:r>
            <a:r>
              <a:rPr lang="en-SG" sz="4000" b="1" i="1" dirty="0">
                <a:solidFill>
                  <a:srgbClr val="FF0000"/>
                </a:solidFill>
                <a:latin typeface="Times New Roman" panose="02020603050405020304" pitchFamily="18" charset="0"/>
                <a:cs typeface="Times New Roman" panose="02020603050405020304" pitchFamily="18" charset="0"/>
              </a:rPr>
              <a:t> </a:t>
            </a:r>
            <a:r>
              <a:rPr lang="en-SG" sz="4000" b="1" i="1" dirty="0" err="1">
                <a:solidFill>
                  <a:srgbClr val="FF0000"/>
                </a:solidFill>
                <a:latin typeface="Times New Roman" panose="02020603050405020304" pitchFamily="18" charset="0"/>
                <a:cs typeface="Times New Roman" panose="02020603050405020304" pitchFamily="18" charset="0"/>
              </a:rPr>
              <a:t>số</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có</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thể</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xếp</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vào</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kiểu</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văn</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bản</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nào</a:t>
            </a:r>
            <a:r>
              <a:rPr lang="en-SG" sz="4000" b="1" dirty="0">
                <a:solidFill>
                  <a:srgbClr val="FF0000"/>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xmlns="" id="{9AA99144-6A68-4554-B049-23203E2F14A6}"/>
              </a:ext>
            </a:extLst>
          </p:cNvPr>
          <p:cNvSpPr/>
          <p:nvPr/>
        </p:nvSpPr>
        <p:spPr>
          <a:xfrm>
            <a:off x="534259" y="2784043"/>
            <a:ext cx="3588776" cy="1200329"/>
          </a:xfrm>
          <a:prstGeom prst="rect">
            <a:avLst/>
          </a:prstGeom>
        </p:spPr>
        <p:txBody>
          <a:bodyPr wrap="square">
            <a:spAutoFit/>
          </a:bodyPr>
          <a:lstStyle/>
          <a:p>
            <a:pPr algn="just"/>
            <a:r>
              <a:rPr lang="en-SG" sz="3600" b="1" dirty="0">
                <a:latin typeface="Times New Roman" panose="02020603050405020304" pitchFamily="18" charset="0"/>
                <a:cs typeface="Times New Roman" panose="02020603050405020304" pitchFamily="18" charset="0"/>
              </a:rPr>
              <a:t>A. </a:t>
            </a:r>
            <a:r>
              <a:rPr lang="en-SG" sz="3600" b="1" dirty="0" err="1">
                <a:latin typeface="Times New Roman" panose="02020603050405020304" pitchFamily="18" charset="0"/>
                <a:cs typeface="Times New Roman" panose="02020603050405020304" pitchFamily="18" charset="0"/>
              </a:rPr>
              <a:t>Văn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bản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nhật</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dụng</a:t>
            </a:r>
            <a:endParaRPr lang="en-SG" sz="3600" b="1"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0147C23B-5524-4B29-AE88-AEF2A2848BC7}"/>
              </a:ext>
            </a:extLst>
          </p:cNvPr>
          <p:cNvSpPr/>
          <p:nvPr/>
        </p:nvSpPr>
        <p:spPr>
          <a:xfrm>
            <a:off x="8035603" y="2784043"/>
            <a:ext cx="3588776" cy="1200329"/>
          </a:xfrm>
          <a:prstGeom prst="rect">
            <a:avLst/>
          </a:prstGeom>
        </p:spPr>
        <p:txBody>
          <a:bodyPr wrap="square">
            <a:spAutoFit/>
          </a:bodyPr>
          <a:lstStyle/>
          <a:p>
            <a:pPr algn="just"/>
            <a:r>
              <a:rPr lang="en-SG" sz="3600" b="1" dirty="0">
                <a:latin typeface="Times New Roman" panose="02020603050405020304" pitchFamily="18" charset="0"/>
                <a:cs typeface="Times New Roman" panose="02020603050405020304" pitchFamily="18" charset="0"/>
              </a:rPr>
              <a:t>B. </a:t>
            </a:r>
            <a:r>
              <a:rPr lang="en-SG" sz="3600" b="1" dirty="0" err="1">
                <a:latin typeface="Times New Roman" panose="02020603050405020304" pitchFamily="18" charset="0"/>
                <a:cs typeface="Times New Roman" panose="02020603050405020304" pitchFamily="18" charset="0"/>
              </a:rPr>
              <a:t>Văn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bản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thuyết</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minh</a:t>
            </a:r>
            <a:endParaRPr lang="en-SG" sz="3600" b="1"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FAB69585-E162-4B93-BF04-00EB6D4B4E1C}"/>
              </a:ext>
            </a:extLst>
          </p:cNvPr>
          <p:cNvSpPr/>
          <p:nvPr/>
        </p:nvSpPr>
        <p:spPr>
          <a:xfrm>
            <a:off x="534259" y="4915790"/>
            <a:ext cx="3588776" cy="646331"/>
          </a:xfrm>
          <a:prstGeom prst="rect">
            <a:avLst/>
          </a:prstGeom>
        </p:spPr>
        <p:txBody>
          <a:bodyPr wrap="square">
            <a:spAutoFit/>
          </a:bodyPr>
          <a:lstStyle/>
          <a:p>
            <a:pPr algn="just"/>
            <a:r>
              <a:rPr lang="en-SG" sz="3600" b="1" dirty="0">
                <a:latin typeface="Times New Roman" panose="02020603050405020304" pitchFamily="18" charset="0"/>
                <a:cs typeface="Times New Roman" panose="02020603050405020304" pitchFamily="18" charset="0"/>
              </a:rPr>
              <a:t>C. </a:t>
            </a:r>
            <a:r>
              <a:rPr lang="en-SG" sz="3600" b="1" dirty="0" err="1">
                <a:latin typeface="Times New Roman" panose="02020603050405020304" pitchFamily="18" charset="0"/>
                <a:cs typeface="Times New Roman" panose="02020603050405020304" pitchFamily="18" charset="0"/>
              </a:rPr>
              <a:t>Văn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bản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tự</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sự</a:t>
            </a:r>
            <a:endParaRPr lang="en-SG" sz="3600" b="1"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2A58EEF4-FD63-4054-9D6A-7034AB1A3397}"/>
              </a:ext>
            </a:extLst>
          </p:cNvPr>
          <p:cNvSpPr/>
          <p:nvPr/>
        </p:nvSpPr>
        <p:spPr>
          <a:xfrm>
            <a:off x="8024970" y="4689485"/>
            <a:ext cx="3599410" cy="1200329"/>
          </a:xfrm>
          <a:prstGeom prst="rect">
            <a:avLst/>
          </a:prstGeom>
        </p:spPr>
        <p:txBody>
          <a:bodyPr wrap="square">
            <a:spAutoFit/>
          </a:bodyPr>
          <a:lstStyle/>
          <a:p>
            <a:pPr algn="just"/>
            <a:r>
              <a:rPr lang="en-SG" sz="3600" b="1" dirty="0">
                <a:latin typeface="Times New Roman" panose="02020603050405020304" pitchFamily="18" charset="0"/>
                <a:cs typeface="Times New Roman" panose="02020603050405020304" pitchFamily="18" charset="0"/>
              </a:rPr>
              <a:t>D. </a:t>
            </a:r>
            <a:r>
              <a:rPr lang="en-SG" sz="3600" b="1" dirty="0" err="1">
                <a:latin typeface="Times New Roman" panose="02020603050405020304" pitchFamily="18" charset="0"/>
                <a:cs typeface="Times New Roman" panose="02020603050405020304" pitchFamily="18" charset="0"/>
              </a:rPr>
              <a:t>Văn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bản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miêu</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tả</a:t>
            </a:r>
            <a:endParaRPr lang="en-SG"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59830846"/>
      </p:ext>
    </p:extLst>
  </p:cSld>
  <p:clrMapOvr>
    <a:masterClrMapping/>
  </p:clrMapOvr>
  <mc:AlternateContent xmlns:mc="http://schemas.openxmlformats.org/markup-compatibility/2006">
    <mc:Choice xmlns:p14="http://schemas.microsoft.com/office/powerpoint/2010/main" xmlns="" Requires="p14">
      <p:transition spd="slow" p14:dur="12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6" grpId="0"/>
      <p:bldP spid="16" grpId="1"/>
      <p:bldP spid="17" grpId="0"/>
      <p:bldP spid="18"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5972389" y="2902917"/>
            <a:ext cx="1745540" cy="1746584"/>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3" name="Freeform 6"/>
          <p:cNvSpPr/>
          <p:nvPr/>
        </p:nvSpPr>
        <p:spPr bwMode="auto">
          <a:xfrm>
            <a:off x="5516786" y="4236482"/>
            <a:ext cx="1748650" cy="1746584"/>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4" name="Freeform 5"/>
          <p:cNvSpPr/>
          <p:nvPr/>
        </p:nvSpPr>
        <p:spPr bwMode="auto">
          <a:xfrm>
            <a:off x="4191623" y="3815537"/>
            <a:ext cx="1745540" cy="1746584"/>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5" name="Freeform 8"/>
          <p:cNvSpPr/>
          <p:nvPr/>
        </p:nvSpPr>
        <p:spPr bwMode="auto">
          <a:xfrm>
            <a:off x="4634184" y="2491804"/>
            <a:ext cx="1745540" cy="1746584"/>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10" name="Rectangle 9">
            <a:extLst>
              <a:ext uri="{FF2B5EF4-FFF2-40B4-BE49-F238E27FC236}">
                <a16:creationId xmlns:a16="http://schemas.microsoft.com/office/drawing/2014/main" xmlns="" id="{F130C9F9-337E-48A5-BCF0-1815F42C7AC0}"/>
              </a:ext>
            </a:extLst>
          </p:cNvPr>
          <p:cNvSpPr/>
          <p:nvPr/>
        </p:nvSpPr>
        <p:spPr>
          <a:xfrm>
            <a:off x="829681" y="546694"/>
            <a:ext cx="10874477" cy="1323439"/>
          </a:xfrm>
          <a:prstGeom prst="rect">
            <a:avLst/>
          </a:prstGeom>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Câu 4: Văn bản </a:t>
            </a:r>
            <a:r>
              <a:rPr lang="vi-VN" sz="4000" b="1" i="1" dirty="0">
                <a:solidFill>
                  <a:srgbClr val="FF0000"/>
                </a:solidFill>
                <a:latin typeface="Times New Roman" panose="02020603050405020304" pitchFamily="18" charset="0"/>
                <a:cs typeface="Times New Roman" panose="02020603050405020304" pitchFamily="18" charset="0"/>
              </a:rPr>
              <a:t>Bài toán dân số</a:t>
            </a:r>
            <a:r>
              <a:rPr lang="vi-VN" sz="4000" b="1" dirty="0">
                <a:solidFill>
                  <a:srgbClr val="FF0000"/>
                </a:solidFill>
                <a:latin typeface="Times New Roman" panose="02020603050405020304" pitchFamily="18" charset="0"/>
                <a:cs typeface="Times New Roman" panose="02020603050405020304" pitchFamily="18" charset="0"/>
              </a:rPr>
              <a:t> được viết theo phương thức nào?</a:t>
            </a:r>
          </a:p>
        </p:txBody>
      </p:sp>
      <p:sp>
        <p:nvSpPr>
          <p:cNvPr id="16" name="Rectangle 15">
            <a:extLst>
              <a:ext uri="{FF2B5EF4-FFF2-40B4-BE49-F238E27FC236}">
                <a16:creationId xmlns:a16="http://schemas.microsoft.com/office/drawing/2014/main" xmlns="" id="{9AA99144-6A68-4554-B049-23203E2F14A6}"/>
              </a:ext>
            </a:extLst>
          </p:cNvPr>
          <p:cNvSpPr/>
          <p:nvPr/>
        </p:nvSpPr>
        <p:spPr>
          <a:xfrm>
            <a:off x="534259" y="2784043"/>
            <a:ext cx="3588776" cy="1200329"/>
          </a:xfrm>
          <a:prstGeom prst="rect">
            <a:avLst/>
          </a:prstGeom>
        </p:spPr>
        <p:txBody>
          <a:bodyPr wrap="square">
            <a:spAutoFit/>
          </a:bodyPr>
          <a:lstStyle/>
          <a:p>
            <a:r>
              <a:rPr lang="vi-VN" sz="3600" b="1" dirty="0">
                <a:latin typeface="Times New Roman" panose="02020603050405020304" pitchFamily="18" charset="0"/>
                <a:cs typeface="Times New Roman" panose="02020603050405020304" pitchFamily="18" charset="0"/>
              </a:rPr>
              <a:t>A. Lập luận kết hợp tự sự</a:t>
            </a:r>
          </a:p>
        </p:txBody>
      </p:sp>
      <p:sp>
        <p:nvSpPr>
          <p:cNvPr id="17" name="Rectangle 16">
            <a:extLst>
              <a:ext uri="{FF2B5EF4-FFF2-40B4-BE49-F238E27FC236}">
                <a16:creationId xmlns:a16="http://schemas.microsoft.com/office/drawing/2014/main" xmlns="" id="{0147C23B-5524-4B29-AE88-AEF2A2848BC7}"/>
              </a:ext>
            </a:extLst>
          </p:cNvPr>
          <p:cNvSpPr/>
          <p:nvPr/>
        </p:nvSpPr>
        <p:spPr>
          <a:xfrm>
            <a:off x="8035603" y="2784043"/>
            <a:ext cx="3588776" cy="1200329"/>
          </a:xfrm>
          <a:prstGeom prst="rect">
            <a:avLst/>
          </a:prstGeom>
        </p:spPr>
        <p:txBody>
          <a:bodyPr wrap="square">
            <a:spAutoFit/>
          </a:bodyPr>
          <a:lstStyle/>
          <a:p>
            <a:pPr algn="just"/>
            <a:r>
              <a:rPr lang="vi-VN" sz="3600" b="1" dirty="0">
                <a:latin typeface="Times New Roman" panose="02020603050405020304" pitchFamily="18" charset="0"/>
                <a:cs typeface="Times New Roman" panose="02020603050405020304" pitchFamily="18" charset="0"/>
              </a:rPr>
              <a:t>B. Lập luận kết hợp thuyết minh</a:t>
            </a:r>
          </a:p>
        </p:txBody>
      </p:sp>
      <p:sp>
        <p:nvSpPr>
          <p:cNvPr id="18" name="Rectangle 17">
            <a:extLst>
              <a:ext uri="{FF2B5EF4-FFF2-40B4-BE49-F238E27FC236}">
                <a16:creationId xmlns:a16="http://schemas.microsoft.com/office/drawing/2014/main" xmlns="" id="{FAB69585-E162-4B93-BF04-00EB6D4B4E1C}"/>
              </a:ext>
            </a:extLst>
          </p:cNvPr>
          <p:cNvSpPr/>
          <p:nvPr/>
        </p:nvSpPr>
        <p:spPr>
          <a:xfrm>
            <a:off x="534259" y="4915790"/>
            <a:ext cx="3588776" cy="1200329"/>
          </a:xfrm>
          <a:prstGeom prst="rect">
            <a:avLst/>
          </a:prstGeom>
        </p:spPr>
        <p:txBody>
          <a:bodyPr wrap="square">
            <a:spAutoFit/>
          </a:bodyPr>
          <a:lstStyle/>
          <a:p>
            <a:r>
              <a:rPr lang="vi-VN" sz="3600" b="1" dirty="0">
                <a:latin typeface="Times New Roman" panose="02020603050405020304" pitchFamily="18" charset="0"/>
                <a:cs typeface="Times New Roman" panose="02020603050405020304" pitchFamily="18" charset="0"/>
              </a:rPr>
              <a:t>C. Lập luận kết hợp miêu tả</a:t>
            </a:r>
          </a:p>
        </p:txBody>
      </p:sp>
      <p:sp>
        <p:nvSpPr>
          <p:cNvPr id="19" name="Rectangle 18">
            <a:extLst>
              <a:ext uri="{FF2B5EF4-FFF2-40B4-BE49-F238E27FC236}">
                <a16:creationId xmlns:a16="http://schemas.microsoft.com/office/drawing/2014/main" xmlns="" id="{2A58EEF4-FD63-4054-9D6A-7034AB1A3397}"/>
              </a:ext>
            </a:extLst>
          </p:cNvPr>
          <p:cNvSpPr/>
          <p:nvPr/>
        </p:nvSpPr>
        <p:spPr>
          <a:xfrm>
            <a:off x="8024969" y="4689485"/>
            <a:ext cx="3936657" cy="1200329"/>
          </a:xfrm>
          <a:prstGeom prst="rect">
            <a:avLst/>
          </a:prstGeom>
        </p:spPr>
        <p:txBody>
          <a:bodyPr wrap="square">
            <a:spAutoFit/>
          </a:bodyPr>
          <a:lstStyle/>
          <a:p>
            <a:r>
              <a:rPr lang="vi-VN" sz="3600" b="1" dirty="0">
                <a:latin typeface="Times New Roman" panose="02020603050405020304" pitchFamily="18" charset="0"/>
                <a:cs typeface="Times New Roman" panose="02020603050405020304" pitchFamily="18" charset="0"/>
              </a:rPr>
              <a:t>D. Lập luận kết hợp biểu cảm</a:t>
            </a:r>
          </a:p>
        </p:txBody>
      </p:sp>
    </p:spTree>
    <p:extLst>
      <p:ext uri="{BB962C8B-B14F-4D97-AF65-F5344CB8AC3E}">
        <p14:creationId xmlns:p14="http://schemas.microsoft.com/office/powerpoint/2010/main" xmlns="" val="1117628793"/>
      </p:ext>
    </p:extLst>
  </p:cSld>
  <p:clrMapOvr>
    <a:masterClrMapping/>
  </p:clrMapOvr>
  <mc:AlternateContent xmlns:mc="http://schemas.openxmlformats.org/markup-compatibility/2006">
    <mc:Choice xmlns:p14="http://schemas.microsoft.com/office/powerpoint/2010/main" xmlns="" Requires="p14">
      <p:transition spd="slow" p14:dur="12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6" grpId="0"/>
      <p:bldP spid="16" grpId="1"/>
      <p:bldP spid="17" grpId="0"/>
      <p:bldP spid="18" grpId="0"/>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5972389" y="2902917"/>
            <a:ext cx="1745540" cy="1746584"/>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3" name="Freeform 6"/>
          <p:cNvSpPr/>
          <p:nvPr/>
        </p:nvSpPr>
        <p:spPr bwMode="auto">
          <a:xfrm>
            <a:off x="5516786" y="4236482"/>
            <a:ext cx="1748650" cy="1746584"/>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4" name="Freeform 5"/>
          <p:cNvSpPr/>
          <p:nvPr/>
        </p:nvSpPr>
        <p:spPr bwMode="auto">
          <a:xfrm>
            <a:off x="4191623" y="3815537"/>
            <a:ext cx="1745540" cy="1746584"/>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5" name="Freeform 8"/>
          <p:cNvSpPr/>
          <p:nvPr/>
        </p:nvSpPr>
        <p:spPr bwMode="auto">
          <a:xfrm>
            <a:off x="4634184" y="2491804"/>
            <a:ext cx="1745540" cy="1746584"/>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10" name="Rectangle 9">
            <a:extLst>
              <a:ext uri="{FF2B5EF4-FFF2-40B4-BE49-F238E27FC236}">
                <a16:creationId xmlns:a16="http://schemas.microsoft.com/office/drawing/2014/main" xmlns="" id="{F130C9F9-337E-48A5-BCF0-1815F42C7AC0}"/>
              </a:ext>
            </a:extLst>
          </p:cNvPr>
          <p:cNvSpPr/>
          <p:nvPr/>
        </p:nvSpPr>
        <p:spPr>
          <a:xfrm>
            <a:off x="0" y="437302"/>
            <a:ext cx="12192000" cy="646331"/>
          </a:xfrm>
          <a:prstGeom prst="rect">
            <a:avLst/>
          </a:prstGeom>
        </p:spPr>
        <p:txBody>
          <a:bodyPr wrap="square">
            <a:spAutoFit/>
          </a:bodyPr>
          <a:lstStyle/>
          <a:p>
            <a:pPr lvl="0" algn="ctr" eaLnBrk="0" fontAlgn="base" hangingPunct="0">
              <a:spcBef>
                <a:spcPct val="0"/>
              </a:spcBef>
              <a:spcAft>
                <a:spcPct val="0"/>
              </a:spcAft>
            </a:pPr>
            <a:r>
              <a:rPr lang="en-US" altLang="en-US" sz="3600" b="1" dirty="0" err="1">
                <a:solidFill>
                  <a:srgbClr val="FF0000"/>
                </a:solidFill>
                <a:latin typeface="Times New Roman" panose="02020603050405020304" pitchFamily="18" charset="0"/>
                <a:cs typeface="Times New Roman" panose="02020603050405020304" pitchFamily="18" charset="0"/>
              </a:rPr>
              <a:t>Câu</a:t>
            </a:r>
            <a:r>
              <a:rPr lang="en-US" altLang="en-US" sz="3600" b="1" dirty="0">
                <a:solidFill>
                  <a:srgbClr val="FF0000"/>
                </a:solidFill>
                <a:latin typeface="Times New Roman" panose="02020603050405020304" pitchFamily="18" charset="0"/>
                <a:cs typeface="Times New Roman" panose="02020603050405020304" pitchFamily="18" charset="0"/>
              </a:rPr>
              <a:t> 5: </a:t>
            </a:r>
            <a:r>
              <a:rPr lang="en-US" altLang="en-US" sz="3600" b="1" dirty="0" err="1">
                <a:solidFill>
                  <a:srgbClr val="FF0000"/>
                </a:solidFill>
                <a:latin typeface="Times New Roman" panose="02020603050405020304" pitchFamily="18" charset="0"/>
                <a:cs typeface="Times New Roman" panose="02020603050405020304" pitchFamily="18" charset="0"/>
              </a:rPr>
              <a:t>Chủ</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để</a:t>
            </a:r>
            <a:r>
              <a:rPr lang="en-US" altLang="en-US" sz="3600" b="1" dirty="0">
                <a:solidFill>
                  <a:srgbClr val="FF0000"/>
                </a:solidFill>
                <a:latin typeface="Times New Roman" panose="02020603050405020304" pitchFamily="18" charset="0"/>
                <a:cs typeface="Times New Roman" panose="02020603050405020304" pitchFamily="18" charset="0"/>
              </a:rPr>
              <a:t> bao </a:t>
            </a:r>
            <a:r>
              <a:rPr lang="en-US" altLang="en-US" sz="3600" b="1" dirty="0" err="1">
                <a:solidFill>
                  <a:srgbClr val="FF0000"/>
                </a:solidFill>
                <a:latin typeface="Times New Roman" panose="02020603050405020304" pitchFamily="18" charset="0"/>
                <a:cs typeface="Times New Roman" panose="02020603050405020304" pitchFamily="18" charset="0"/>
              </a:rPr>
              <a:t>trùm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của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văn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bản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toán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dân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số</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gì</a:t>
            </a:r>
            <a:r>
              <a:rPr lang="en-US" altLang="en-US" sz="3600" b="1" dirty="0">
                <a:solidFill>
                  <a:srgbClr val="FF0000"/>
                </a:solidFill>
                <a:latin typeface="Times New Roman" panose="02020603050405020304" pitchFamily="18" charset="0"/>
                <a:cs typeface="Times New Roman" panose="02020603050405020304" pitchFamily="18" charset="0"/>
              </a:rPr>
              <a:t>?</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9AA99144-6A68-4554-B049-23203E2F14A6}"/>
              </a:ext>
            </a:extLst>
          </p:cNvPr>
          <p:cNvSpPr/>
          <p:nvPr/>
        </p:nvSpPr>
        <p:spPr>
          <a:xfrm>
            <a:off x="514183" y="1978414"/>
            <a:ext cx="3588776" cy="1384995"/>
          </a:xfrm>
          <a:prstGeom prst="rect">
            <a:avLst/>
          </a:prstGeom>
        </p:spPr>
        <p:txBody>
          <a:bodyPr wrap="square">
            <a:spAutoFit/>
          </a:bodyPr>
          <a:lstStyle/>
          <a:p>
            <a:pPr lvl="0" algn="just" eaLnBrk="0" fontAlgn="base" hangingPunct="0">
              <a:spcBef>
                <a:spcPct val="0"/>
              </a:spcBef>
              <a:spcAft>
                <a:spcPct val="0"/>
              </a:spcAft>
            </a:pPr>
            <a:r>
              <a:rPr lang="en-US" altLang="en-US" sz="2800" dirty="0">
                <a:solidFill>
                  <a:srgbClr val="000000"/>
                </a:solidFill>
                <a:latin typeface="Times New Roman" panose="02020603050405020304" pitchFamily="18" charset="0"/>
                <a:cs typeface="Times New Roman" panose="02020603050405020304" pitchFamily="18" charset="0"/>
              </a:rPr>
              <a:t>A. </a:t>
            </a:r>
            <a:r>
              <a:rPr lang="en-US" altLang="en-US" sz="2800" dirty="0" err="1">
                <a:solidFill>
                  <a:srgbClr val="000000"/>
                </a:solidFill>
                <a:latin typeface="Times New Roman" panose="02020603050405020304" pitchFamily="18" charset="0"/>
                <a:cs typeface="Times New Roman" panose="02020603050405020304" pitchFamily="18" charset="0"/>
              </a:rPr>
              <a:t>Thế</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đang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đứng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trước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nguy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tăng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dân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số</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quá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nhanh</a:t>
            </a:r>
            <a:endParaRPr lang="en-US" altLang="en-US" sz="14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0147C23B-5524-4B29-AE88-AEF2A2848BC7}"/>
              </a:ext>
            </a:extLst>
          </p:cNvPr>
          <p:cNvSpPr/>
          <p:nvPr/>
        </p:nvSpPr>
        <p:spPr>
          <a:xfrm>
            <a:off x="8089043" y="1762970"/>
            <a:ext cx="3588776" cy="1815882"/>
          </a:xfrm>
          <a:prstGeom prst="rect">
            <a:avLst/>
          </a:prstGeom>
        </p:spPr>
        <p:txBody>
          <a:bodyPr wrap="square">
            <a:spAutoFit/>
          </a:bodyPr>
          <a:lstStyle/>
          <a:p>
            <a:pPr lvl="0" algn="just" eaLnBrk="0" fontAlgn="base" hangingPunct="0">
              <a:spcBef>
                <a:spcPct val="0"/>
              </a:spcBef>
              <a:spcAft>
                <a:spcPct val="0"/>
              </a:spcAft>
            </a:pPr>
            <a:r>
              <a:rPr lang="en-US" altLang="en-US" sz="2800" dirty="0">
                <a:solidFill>
                  <a:srgbClr val="000000"/>
                </a:solidFill>
                <a:latin typeface="Times New Roman" panose="02020603050405020304" pitchFamily="18" charset="0"/>
                <a:cs typeface="Times New Roman" panose="02020603050405020304" pitchFamily="18" charset="0"/>
              </a:rPr>
              <a:t>B. </a:t>
            </a:r>
            <a:r>
              <a:rPr lang="en-US" altLang="en-US" sz="2800" dirty="0" err="1">
                <a:solidFill>
                  <a:srgbClr val="000000"/>
                </a:solidFill>
                <a:latin typeface="Times New Roman" panose="02020603050405020304" pitchFamily="18" charset="0"/>
                <a:cs typeface="Times New Roman" panose="02020603050405020304" pitchFamily="18" charset="0"/>
              </a:rPr>
              <a:t>Bùng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nổ</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tăng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dân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số</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quá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nhanh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một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hiểm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cần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báo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động</a:t>
            </a:r>
            <a:endParaRPr lang="en-US" altLang="en-US" sz="28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FAB69585-E162-4B93-BF04-00EB6D4B4E1C}"/>
              </a:ext>
            </a:extLst>
          </p:cNvPr>
          <p:cNvSpPr/>
          <p:nvPr/>
        </p:nvSpPr>
        <p:spPr>
          <a:xfrm>
            <a:off x="496110" y="4438736"/>
            <a:ext cx="3588776" cy="2246769"/>
          </a:xfrm>
          <a:prstGeom prst="rect">
            <a:avLst/>
          </a:prstGeom>
        </p:spPr>
        <p:txBody>
          <a:bodyPr wrap="square">
            <a:spAutoFit/>
          </a:bodyPr>
          <a:lstStyle/>
          <a:p>
            <a:pPr lvl="0" algn="just" eaLnBrk="0" fontAlgn="base" hangingPunct="0">
              <a:spcBef>
                <a:spcPct val="0"/>
              </a:spcBef>
              <a:spcAft>
                <a:spcPct val="0"/>
              </a:spcAft>
            </a:pPr>
            <a:r>
              <a:rPr lang="en-US" altLang="en-US" sz="2800" dirty="0">
                <a:solidFill>
                  <a:srgbClr val="000000"/>
                </a:solidFill>
                <a:latin typeface="Times New Roman" panose="02020603050405020304" pitchFamily="18" charset="0"/>
                <a:cs typeface="Times New Roman" panose="02020603050405020304" pitchFamily="18" charset="0"/>
              </a:rPr>
              <a:t>C. </a:t>
            </a:r>
            <a:r>
              <a:rPr lang="en-US" altLang="en-US" sz="2800" dirty="0" err="1">
                <a:solidFill>
                  <a:srgbClr val="000000"/>
                </a:solidFill>
                <a:latin typeface="Times New Roman" panose="02020603050405020304" pitchFamily="18" charset="0"/>
                <a:cs typeface="Times New Roman" panose="02020603050405020304" pitchFamily="18" charset="0"/>
              </a:rPr>
              <a:t>Khống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chế</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sự</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tăng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dân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số</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quá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nhanh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con </a:t>
            </a:r>
            <a:r>
              <a:rPr lang="en-US" altLang="en-US" sz="2800" dirty="0" err="1">
                <a:solidFill>
                  <a:srgbClr val="000000"/>
                </a:solidFill>
                <a:latin typeface="Times New Roman" panose="02020603050405020304" pitchFamily="18" charset="0"/>
                <a:cs typeface="Times New Roman" panose="02020603050405020304" pitchFamily="18" charset="0"/>
              </a:rPr>
              <a:t>đường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tồn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tại</a:t>
            </a:r>
            <a:r>
              <a:rPr lang="en-US" altLang="en-US" sz="2800" dirty="0">
                <a:solidFill>
                  <a:srgbClr val="000000"/>
                </a:solidFill>
                <a:latin typeface="Times New Roman" panose="02020603050405020304" pitchFamily="18" charset="0"/>
                <a:cs typeface="Times New Roman" panose="02020603050405020304" pitchFamily="18" charset="0"/>
              </a:rPr>
              <a:t> hay </a:t>
            </a:r>
            <a:r>
              <a:rPr lang="en-US" altLang="en-US" sz="2800" dirty="0" err="1">
                <a:solidFill>
                  <a:srgbClr val="000000"/>
                </a:solidFill>
                <a:latin typeface="Times New Roman" panose="02020603050405020304" pitchFamily="18" charset="0"/>
                <a:cs typeface="Times New Roman" panose="02020603050405020304" pitchFamily="18" charset="0"/>
              </a:rPr>
              <a:t>không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tồn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tại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của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chính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loài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người</a:t>
            </a:r>
            <a:endParaRPr lang="en-US" altLang="en-US" sz="28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2A58EEF4-FD63-4054-9D6A-7034AB1A3397}"/>
              </a:ext>
            </a:extLst>
          </p:cNvPr>
          <p:cNvSpPr/>
          <p:nvPr/>
        </p:nvSpPr>
        <p:spPr>
          <a:xfrm>
            <a:off x="8148038" y="4848164"/>
            <a:ext cx="3936657" cy="523220"/>
          </a:xfrm>
          <a:prstGeom prst="rect">
            <a:avLst/>
          </a:prstGeom>
        </p:spPr>
        <p:txBody>
          <a:bodyPr wrap="square">
            <a:spAutoFit/>
          </a:bodyPr>
          <a:lstStyle/>
          <a:p>
            <a:pPr lvl="0" algn="just" eaLnBrk="0" fontAlgn="base" hangingPunct="0">
              <a:spcBef>
                <a:spcPct val="0"/>
              </a:spcBef>
              <a:spcAft>
                <a:spcPct val="0"/>
              </a:spcAft>
            </a:pPr>
            <a:r>
              <a:rPr lang="en-US" altLang="en-US" sz="2800" dirty="0">
                <a:solidFill>
                  <a:srgbClr val="000000"/>
                </a:solidFill>
                <a:latin typeface="Times New Roman" panose="02020603050405020304" pitchFamily="18" charset="0"/>
                <a:cs typeface="Times New Roman" panose="02020603050405020304" pitchFamily="18" charset="0"/>
              </a:rPr>
              <a:t>D. </a:t>
            </a:r>
            <a:r>
              <a:rPr lang="en-US" altLang="en-US" sz="2800" dirty="0" err="1">
                <a:solidFill>
                  <a:srgbClr val="000000"/>
                </a:solidFill>
                <a:latin typeface="Times New Roman" panose="02020603050405020304" pitchFamily="18" charset="0"/>
                <a:cs typeface="Times New Roman" panose="02020603050405020304" pitchFamily="18" charset="0"/>
              </a:rPr>
              <a:t>Cả</a:t>
            </a:r>
            <a:r>
              <a:rPr lang="en-US" altLang="en-US" sz="2800" dirty="0">
                <a:solidFill>
                  <a:srgbClr val="000000"/>
                </a:solidFill>
                <a:latin typeface="Times New Roman" panose="02020603050405020304" pitchFamily="18" charset="0"/>
                <a:cs typeface="Times New Roman" panose="02020603050405020304" pitchFamily="18" charset="0"/>
              </a:rPr>
              <a:t> A, B, C </a:t>
            </a:r>
            <a:r>
              <a:rPr lang="en-US" altLang="en-US" sz="2800" dirty="0" err="1">
                <a:solidFill>
                  <a:srgbClr val="000000"/>
                </a:solidFill>
                <a:latin typeface="Times New Roman" panose="02020603050405020304" pitchFamily="18" charset="0"/>
                <a:cs typeface="Times New Roman" panose="02020603050405020304" pitchFamily="18" charset="0"/>
              </a:rPr>
              <a:t>đều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đúng</a:t>
            </a:r>
            <a:endParaRPr lang="en-US"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16514508"/>
      </p:ext>
    </p:extLst>
  </p:cSld>
  <p:clrMapOvr>
    <a:masterClrMapping/>
  </p:clrMapOvr>
  <mc:AlternateContent xmlns:mc="http://schemas.openxmlformats.org/markup-compatibility/2006">
    <mc:Choice xmlns:p14="http://schemas.microsoft.com/office/powerpoint/2010/main" xmlns="" Requires="p14">
      <p:transition spd="slow" p14:dur="12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6" grpId="0"/>
      <p:bldP spid="17" grpId="0"/>
      <p:bldP spid="18" grpId="0"/>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a:spLocks noChangeArrowheads="1"/>
          </p:cNvSpPr>
          <p:nvPr/>
        </p:nvSpPr>
        <p:spPr bwMode="auto">
          <a:xfrm>
            <a:off x="-46887" y="2133968"/>
            <a:ext cx="12188238" cy="60959"/>
          </a:xfrm>
          <a:prstGeom prst="rect">
            <a:avLst/>
          </a:prstGeom>
          <a:solidFill>
            <a:schemeClr val="accent1"/>
          </a:solidFill>
          <a:ln>
            <a:solidFill>
              <a:schemeClr val="accent1"/>
            </a:solidFill>
          </a:ln>
        </p:spPr>
        <p:txBody>
          <a:bodyPr lIns="91412" tIns="45706" rIns="91412" bIns="45706" anchor="ctr"/>
          <a:lstStyle/>
          <a:p>
            <a:pPr algn="ctr" defTabSz="608767"/>
            <a:endParaRPr lang="zh-CN" altLang="zh-CN" sz="3199" dirty="0">
              <a:solidFill>
                <a:srgbClr val="FFFFFF"/>
              </a:solidFill>
              <a:latin typeface="微软雅黑" panose="020B0503020204020204" pitchFamily="34" charset="-122"/>
              <a:ea typeface="微软雅黑" panose="020B0503020204020204" pitchFamily="34" charset="-122"/>
              <a:sym typeface="Roboto condensed" charset="0"/>
            </a:endParaRPr>
          </a:p>
        </p:txBody>
      </p:sp>
      <p:grpSp>
        <p:nvGrpSpPr>
          <p:cNvPr id="2" name="组合 8"/>
          <p:cNvGrpSpPr/>
          <p:nvPr/>
        </p:nvGrpSpPr>
        <p:grpSpPr>
          <a:xfrm>
            <a:off x="1099003" y="1413399"/>
            <a:ext cx="1613187" cy="1492251"/>
            <a:chOff x="1698005" y="1876807"/>
            <a:chExt cx="1613685" cy="1492251"/>
          </a:xfrm>
        </p:grpSpPr>
        <p:sp>
          <p:nvSpPr>
            <p:cNvPr id="10" name="矩形 77"/>
            <p:cNvSpPr>
              <a:spLocks noChangeArrowheads="1"/>
            </p:cNvSpPr>
            <p:nvPr/>
          </p:nvSpPr>
          <p:spPr bwMode="auto">
            <a:xfrm rot="2700000">
              <a:off x="1759911" y="1876014"/>
              <a:ext cx="1492251" cy="1493838"/>
            </a:xfrm>
            <a:prstGeom prst="rect">
              <a:avLst/>
            </a:prstGeom>
            <a:solidFill>
              <a:schemeClr val="accent6">
                <a:lumMod val="40000"/>
                <a:lumOff val="60000"/>
              </a:schemeClr>
            </a:solidFill>
            <a:ln>
              <a:noFill/>
            </a:ln>
            <a:effectLst>
              <a:outerShdw blurRad="50800" dist="38100" dir="5400000" algn="t" rotWithShape="0">
                <a:prstClr val="black">
                  <a:alpha val="40000"/>
                </a:prstClr>
              </a:outerShdw>
            </a:effectLst>
          </p:spPr>
          <p:txBody>
            <a:bodyPr anchor="ctr"/>
            <a:lstStyle/>
            <a:p>
              <a:pPr algn="ctr" defTabSz="608767"/>
              <a:endParaRPr lang="zh-CN" altLang="zh-CN" sz="3732" dirty="0">
                <a:solidFill>
                  <a:srgbClr val="FF0000"/>
                </a:solidFill>
                <a:latin typeface="#9Slide03 Arima Madurai Black" panose="00000A00000000000000" pitchFamily="2" charset="0"/>
                <a:ea typeface="黑体" panose="02010600030101010101" charset="-122"/>
                <a:cs typeface="#9Slide03 Arima Madurai Black" panose="00000A00000000000000" pitchFamily="2" charset="0"/>
                <a:sym typeface="宋体" panose="02010600030101010101" pitchFamily="2" charset="-122"/>
              </a:endParaRPr>
            </a:p>
          </p:txBody>
        </p:sp>
        <p:sp>
          <p:nvSpPr>
            <p:cNvPr id="11" name="文本框 10"/>
            <p:cNvSpPr txBox="1"/>
            <p:nvPr/>
          </p:nvSpPr>
          <p:spPr>
            <a:xfrm>
              <a:off x="1698005" y="2351152"/>
              <a:ext cx="1613685" cy="502573"/>
            </a:xfrm>
            <a:prstGeom prst="rect">
              <a:avLst/>
            </a:prstGeom>
            <a:noFill/>
          </p:spPr>
          <p:txBody>
            <a:bodyPr wrap="square" rtlCol="0">
              <a:spAutoFit/>
            </a:bodyPr>
            <a:lstStyle/>
            <a:p>
              <a:pPr algn="ctr" defTabSz="608767"/>
              <a:r>
                <a:rPr lang="en-SG" altLang="zh-CN" sz="2666" dirty="0" err="1">
                  <a:solidFill>
                    <a:srgbClr val="FF0000"/>
                  </a:solidFill>
                  <a:latin typeface="#9Slide03 Arima Madurai Black" panose="00000A00000000000000" pitchFamily="2" charset="0"/>
                  <a:ea typeface="黑体" panose="02010600030101010101" charset="-122"/>
                  <a:cs typeface="#9Slide03 Arima Madurai Black" panose="00000A00000000000000" pitchFamily="2" charset="0"/>
                </a:rPr>
                <a:t>Xuất</a:t>
              </a:r>
              <a:r>
                <a:rPr lang="en-SG" altLang="zh-CN" sz="2666" dirty="0">
                  <a:solidFill>
                    <a:srgbClr val="FF0000"/>
                  </a:solidFill>
                  <a:latin typeface="#9Slide03 Arima Madurai Black" panose="00000A00000000000000" pitchFamily="2" charset="0"/>
                  <a:ea typeface="黑体" panose="02010600030101010101" charset="-122"/>
                  <a:cs typeface="#9Slide03 Arima Madurai Black" panose="00000A00000000000000" pitchFamily="2" charset="0"/>
                </a:rPr>
                <a:t> </a:t>
              </a:r>
              <a:r>
                <a:rPr lang="en-SG" altLang="zh-CN" sz="2666" dirty="0" err="1">
                  <a:solidFill>
                    <a:srgbClr val="FF0000"/>
                  </a:solidFill>
                  <a:latin typeface="#9Slide03 Arima Madurai Black" panose="00000A00000000000000" pitchFamily="2" charset="0"/>
                  <a:ea typeface="黑体" panose="02010600030101010101" charset="-122"/>
                  <a:cs typeface="#9Slide03 Arima Madurai Black" panose="00000A00000000000000" pitchFamily="2" charset="0"/>
                </a:rPr>
                <a:t>xứ</a:t>
              </a:r>
              <a:endParaRPr lang="zh-CN" altLang="en-US" sz="2666" dirty="0">
                <a:solidFill>
                  <a:srgbClr val="FF0000"/>
                </a:solidFill>
                <a:latin typeface="#9Slide03 Arima Madurai Black" panose="00000A00000000000000" pitchFamily="2" charset="0"/>
                <a:ea typeface="黑体" panose="02010600030101010101" charset="-122"/>
                <a:cs typeface="#9Slide03 Arima Madurai Black" panose="00000A00000000000000" pitchFamily="2" charset="0"/>
              </a:endParaRPr>
            </a:p>
          </p:txBody>
        </p:sp>
      </p:grpSp>
      <p:grpSp>
        <p:nvGrpSpPr>
          <p:cNvPr id="3" name="组合 11"/>
          <p:cNvGrpSpPr/>
          <p:nvPr/>
        </p:nvGrpSpPr>
        <p:grpSpPr>
          <a:xfrm>
            <a:off x="4374066" y="1413962"/>
            <a:ext cx="1613187" cy="1492251"/>
            <a:chOff x="5232781" y="1877370"/>
            <a:chExt cx="1613686" cy="1492251"/>
          </a:xfrm>
          <a:solidFill>
            <a:srgbClr val="8D2963"/>
          </a:solidFill>
        </p:grpSpPr>
        <p:sp>
          <p:nvSpPr>
            <p:cNvPr id="13" name="矩形 78"/>
            <p:cNvSpPr>
              <a:spLocks noChangeArrowheads="1"/>
            </p:cNvSpPr>
            <p:nvPr/>
          </p:nvSpPr>
          <p:spPr bwMode="auto">
            <a:xfrm rot="2700000">
              <a:off x="5301094" y="1877370"/>
              <a:ext cx="1492251" cy="1492251"/>
            </a:xfrm>
            <a:prstGeom prst="rect">
              <a:avLst/>
            </a:prstGeom>
            <a:solidFill>
              <a:schemeClr val="accent4">
                <a:lumMod val="40000"/>
                <a:lumOff val="60000"/>
              </a:schemeClr>
            </a:solidFill>
            <a:ln>
              <a:noFill/>
            </a:ln>
            <a:effectLst>
              <a:outerShdw blurRad="50800" dist="38100" dir="5400000" algn="t" rotWithShape="0">
                <a:prstClr val="black">
                  <a:alpha val="40000"/>
                </a:prstClr>
              </a:outerShdw>
            </a:effectLst>
          </p:spPr>
          <p:txBody>
            <a:bodyPr anchor="ctr"/>
            <a:lstStyle/>
            <a:p>
              <a:pPr algn="ctr" defTabSz="608767"/>
              <a:endParaRPr lang="zh-CN" altLang="zh-CN" sz="3732" dirty="0">
                <a:solidFill>
                  <a:srgbClr val="FF0000"/>
                </a:solidFill>
                <a:latin typeface="#9Slide03 Arima Madurai Black" panose="00000A00000000000000" pitchFamily="2" charset="0"/>
                <a:ea typeface="黑体" panose="02010600030101010101" charset="-122"/>
                <a:cs typeface="#9Slide03 Arima Madurai Black" panose="00000A00000000000000" pitchFamily="2" charset="0"/>
                <a:sym typeface="宋体" panose="02010600030101010101" pitchFamily="2" charset="-122"/>
              </a:endParaRPr>
            </a:p>
          </p:txBody>
        </p:sp>
        <p:sp>
          <p:nvSpPr>
            <p:cNvPr id="14" name="文本框 13"/>
            <p:cNvSpPr txBox="1"/>
            <p:nvPr/>
          </p:nvSpPr>
          <p:spPr>
            <a:xfrm>
              <a:off x="5232781" y="2351152"/>
              <a:ext cx="1613686" cy="502573"/>
            </a:xfrm>
            <a:prstGeom prst="rect">
              <a:avLst/>
            </a:prstGeom>
            <a:noFill/>
          </p:spPr>
          <p:txBody>
            <a:bodyPr wrap="square" rtlCol="0">
              <a:spAutoFit/>
            </a:bodyPr>
            <a:lstStyle/>
            <a:p>
              <a:pPr algn="ctr" defTabSz="608767"/>
              <a:r>
                <a:rPr lang="en-SG" altLang="zh-CN" sz="2666" dirty="0">
                  <a:solidFill>
                    <a:srgbClr val="FF0000"/>
                  </a:solidFill>
                  <a:latin typeface="#9Slide03 Arima Madurai Black" panose="00000A00000000000000" pitchFamily="2" charset="0"/>
                  <a:ea typeface="黑体" panose="02010600030101010101" charset="-122"/>
                  <a:cs typeface="#9Slide03 Arima Madurai Black" panose="00000A00000000000000" pitchFamily="2" charset="0"/>
                </a:rPr>
                <a:t>PTBĐ</a:t>
              </a:r>
              <a:endParaRPr lang="zh-CN" altLang="en-US" sz="2666" dirty="0">
                <a:solidFill>
                  <a:srgbClr val="FF0000"/>
                </a:solidFill>
                <a:latin typeface="#9Slide03 Arima Madurai Black" panose="00000A00000000000000" pitchFamily="2" charset="0"/>
                <a:ea typeface="黑体" panose="02010600030101010101" charset="-122"/>
                <a:cs typeface="#9Slide03 Arima Madurai Black" panose="00000A00000000000000" pitchFamily="2" charset="0"/>
              </a:endParaRPr>
            </a:p>
          </p:txBody>
        </p:sp>
      </p:grpSp>
      <p:grpSp>
        <p:nvGrpSpPr>
          <p:cNvPr id="6" name="组合 14"/>
          <p:cNvGrpSpPr/>
          <p:nvPr/>
        </p:nvGrpSpPr>
        <p:grpSpPr>
          <a:xfrm>
            <a:off x="8401165" y="1413401"/>
            <a:ext cx="1806597" cy="1492251"/>
            <a:chOff x="8401870" y="1876808"/>
            <a:chExt cx="1807154" cy="1492251"/>
          </a:xfrm>
        </p:grpSpPr>
        <p:sp>
          <p:nvSpPr>
            <p:cNvPr id="16" name="矩形 79"/>
            <p:cNvSpPr>
              <a:spLocks noChangeArrowheads="1"/>
            </p:cNvSpPr>
            <p:nvPr/>
          </p:nvSpPr>
          <p:spPr bwMode="auto">
            <a:xfrm rot="2700000">
              <a:off x="8590269" y="1876015"/>
              <a:ext cx="1492251" cy="1493837"/>
            </a:xfrm>
            <a:prstGeom prst="rect">
              <a:avLst/>
            </a:prstGeom>
            <a:solidFill>
              <a:schemeClr val="accent5">
                <a:lumMod val="40000"/>
                <a:lumOff val="60000"/>
              </a:schemeClr>
            </a:solidFill>
            <a:ln>
              <a:noFill/>
            </a:ln>
            <a:effectLst>
              <a:outerShdw blurRad="50800" dist="38100" dir="5400000" algn="t" rotWithShape="0">
                <a:prstClr val="black">
                  <a:alpha val="40000"/>
                </a:prstClr>
              </a:outerShdw>
            </a:effectLst>
          </p:spPr>
          <p:txBody>
            <a:bodyPr anchor="ctr"/>
            <a:lstStyle/>
            <a:p>
              <a:pPr algn="ctr" defTabSz="608767"/>
              <a:endParaRPr lang="zh-CN" altLang="zh-CN" sz="3732" dirty="0">
                <a:solidFill>
                  <a:srgbClr val="FF0000"/>
                </a:solidFill>
                <a:latin typeface="#9Slide03 Arima Madurai Black" panose="00000A00000000000000" pitchFamily="2" charset="0"/>
                <a:ea typeface="黑体" panose="02010600030101010101" charset="-122"/>
                <a:cs typeface="#9Slide03 Arima Madurai Black" panose="00000A00000000000000" pitchFamily="2" charset="0"/>
                <a:sym typeface="宋体" panose="02010600030101010101" pitchFamily="2" charset="-122"/>
              </a:endParaRPr>
            </a:p>
          </p:txBody>
        </p:sp>
        <p:sp>
          <p:nvSpPr>
            <p:cNvPr id="17" name="文本框 16"/>
            <p:cNvSpPr txBox="1"/>
            <p:nvPr/>
          </p:nvSpPr>
          <p:spPr>
            <a:xfrm>
              <a:off x="8401870" y="2212742"/>
              <a:ext cx="1807154" cy="912814"/>
            </a:xfrm>
            <a:prstGeom prst="rect">
              <a:avLst/>
            </a:prstGeom>
            <a:noFill/>
          </p:spPr>
          <p:txBody>
            <a:bodyPr wrap="square" rtlCol="0">
              <a:spAutoFit/>
            </a:bodyPr>
            <a:lstStyle/>
            <a:p>
              <a:pPr algn="ctr" defTabSz="608767"/>
              <a:r>
                <a:rPr lang="en-SG" altLang="zh-CN" sz="2666" dirty="0" err="1">
                  <a:solidFill>
                    <a:srgbClr val="FF0000"/>
                  </a:solidFill>
                  <a:latin typeface="#9Slide03 Arima Madurai Black" panose="00000A00000000000000" pitchFamily="2" charset="0"/>
                  <a:ea typeface="黑体" panose="02010600030101010101" charset="-122"/>
                  <a:cs typeface="#9Slide03 Arima Madurai Black" panose="00000A00000000000000" pitchFamily="2" charset="0"/>
                </a:rPr>
                <a:t>Nội</a:t>
              </a:r>
              <a:r>
                <a:rPr lang="en-SG" altLang="zh-CN" sz="2666" dirty="0">
                  <a:solidFill>
                    <a:srgbClr val="FF0000"/>
                  </a:solidFill>
                  <a:latin typeface="#9Slide03 Arima Madurai Black" panose="00000A00000000000000" pitchFamily="2" charset="0"/>
                  <a:ea typeface="黑体" panose="02010600030101010101" charset="-122"/>
                  <a:cs typeface="#9Slide03 Arima Madurai Black" panose="00000A00000000000000" pitchFamily="2" charset="0"/>
                </a:rPr>
                <a:t> dung </a:t>
              </a:r>
              <a:r>
                <a:rPr lang="en-SG" altLang="zh-CN" sz="2666" dirty="0" err="1">
                  <a:solidFill>
                    <a:srgbClr val="FF0000"/>
                  </a:solidFill>
                  <a:latin typeface="#9Slide03 Arima Madurai Black" panose="00000A00000000000000" pitchFamily="2" charset="0"/>
                  <a:ea typeface="黑体" panose="02010600030101010101" charset="-122"/>
                  <a:cs typeface="#9Slide03 Arima Madurai Black" panose="00000A00000000000000" pitchFamily="2" charset="0"/>
                </a:rPr>
                <a:t>chính</a:t>
              </a:r>
              <a:endParaRPr lang="zh-CN" altLang="en-US" sz="2666" dirty="0">
                <a:solidFill>
                  <a:srgbClr val="FF0000"/>
                </a:solidFill>
                <a:latin typeface="#9Slide03 Arima Madurai Black" panose="00000A00000000000000" pitchFamily="2" charset="0"/>
                <a:ea typeface="黑体" panose="02010600030101010101" charset="-122"/>
                <a:cs typeface="#9Slide03 Arima Madurai Black" panose="00000A00000000000000" pitchFamily="2" charset="0"/>
              </a:endParaRPr>
            </a:p>
          </p:txBody>
        </p:sp>
      </p:grpSp>
      <p:sp>
        <p:nvSpPr>
          <p:cNvPr id="21" name="Text Box 8">
            <a:extLst>
              <a:ext uri="{FF2B5EF4-FFF2-40B4-BE49-F238E27FC236}">
                <a16:creationId xmlns:a16="http://schemas.microsoft.com/office/drawing/2014/main" xmlns="" id="{FB8CED69-8DBD-43F8-884B-BF37C07DFE13}"/>
              </a:ext>
            </a:extLst>
          </p:cNvPr>
          <p:cNvSpPr txBox="1">
            <a:spLocks noChangeArrowheads="1"/>
          </p:cNvSpPr>
          <p:nvPr/>
        </p:nvSpPr>
        <p:spPr bwMode="auto">
          <a:xfrm>
            <a:off x="463227" y="3751634"/>
            <a:ext cx="2843391" cy="1240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95300" indent="-495300">
              <a:defRPr>
                <a:solidFill>
                  <a:schemeClr val="tx1"/>
                </a:solidFill>
                <a:latin typeface="Arial" panose="020B0604020202020204" pitchFamily="34" charset="0"/>
              </a:defRPr>
            </a:lvl1pPr>
            <a:lvl2pPr marL="952500" indent="-495300">
              <a:defRPr>
                <a:solidFill>
                  <a:schemeClr val="tx1"/>
                </a:solidFill>
                <a:latin typeface="Arial" panose="020B0604020202020204" pitchFamily="34" charset="0"/>
              </a:defRPr>
            </a:lvl2pPr>
            <a:lvl3pPr marL="1409700" indent="-495300">
              <a:defRPr>
                <a:solidFill>
                  <a:schemeClr val="tx1"/>
                </a:solidFill>
                <a:latin typeface="Arial" panose="020B0604020202020204" pitchFamily="34" charset="0"/>
              </a:defRPr>
            </a:lvl3pPr>
            <a:lvl4pPr marL="1866900" indent="-495300">
              <a:defRPr>
                <a:solidFill>
                  <a:schemeClr val="tx1"/>
                </a:solidFill>
                <a:latin typeface="Arial" panose="020B0604020202020204" pitchFamily="34" charset="0"/>
              </a:defRPr>
            </a:lvl4pPr>
            <a:lvl5pPr marL="2324100" indent="-495300">
              <a:defRPr>
                <a:solidFill>
                  <a:schemeClr val="tx1"/>
                </a:solidFill>
                <a:latin typeface="Arial" panose="020B0604020202020204" pitchFamily="34" charset="0"/>
              </a:defRPr>
            </a:lvl5pPr>
            <a:lvl6pPr marL="2781300" indent="-495300" fontAlgn="base">
              <a:spcBef>
                <a:spcPct val="0"/>
              </a:spcBef>
              <a:spcAft>
                <a:spcPct val="0"/>
              </a:spcAft>
              <a:defRPr>
                <a:solidFill>
                  <a:schemeClr val="tx1"/>
                </a:solidFill>
                <a:latin typeface="Arial" panose="020B0604020202020204" pitchFamily="34" charset="0"/>
              </a:defRPr>
            </a:lvl6pPr>
            <a:lvl7pPr marL="3238500" indent="-495300" fontAlgn="base">
              <a:spcBef>
                <a:spcPct val="0"/>
              </a:spcBef>
              <a:spcAft>
                <a:spcPct val="0"/>
              </a:spcAft>
              <a:defRPr>
                <a:solidFill>
                  <a:schemeClr val="tx1"/>
                </a:solidFill>
                <a:latin typeface="Arial" panose="020B0604020202020204" pitchFamily="34" charset="0"/>
              </a:defRPr>
            </a:lvl7pPr>
            <a:lvl8pPr marL="3695700" indent="-495300" fontAlgn="base">
              <a:spcBef>
                <a:spcPct val="0"/>
              </a:spcBef>
              <a:spcAft>
                <a:spcPct val="0"/>
              </a:spcAft>
              <a:defRPr>
                <a:solidFill>
                  <a:schemeClr val="tx1"/>
                </a:solidFill>
                <a:latin typeface="Arial" panose="020B0604020202020204" pitchFamily="34" charset="0"/>
              </a:defRPr>
            </a:lvl8pPr>
            <a:lvl9pPr marL="4152900" indent="-495300" fontAlgn="base">
              <a:spcBef>
                <a:spcPct val="0"/>
              </a:spcBef>
              <a:spcAft>
                <a:spcPct val="0"/>
              </a:spcAft>
              <a:defRPr>
                <a:solidFill>
                  <a:schemeClr val="tx1"/>
                </a:solidFill>
                <a:latin typeface="Arial" panose="020B0604020202020204" pitchFamily="34" charset="0"/>
              </a:defRPr>
            </a:lvl9pPr>
          </a:lstStyle>
          <a:p>
            <a:pPr marL="0" indent="0" algn="ctr">
              <a:spcBef>
                <a:spcPct val="50000"/>
              </a:spcBef>
            </a:pPr>
            <a:r>
              <a:rPr lang="en-US" altLang="en-US" sz="3732" dirty="0" err="1">
                <a:solidFill>
                  <a:srgbClr val="003300"/>
                </a:solidFill>
                <a:latin typeface="Times New Roman" panose="02020603050405020304" pitchFamily="18" charset="0"/>
                <a:cs typeface="Times New Roman" panose="02020603050405020304" pitchFamily="18" charset="0"/>
              </a:rPr>
              <a:t>Báo</a:t>
            </a:r>
            <a:r>
              <a:rPr lang="en-US" altLang="en-US" sz="3732" dirty="0">
                <a:solidFill>
                  <a:srgbClr val="003300"/>
                </a:solidFill>
                <a:latin typeface="Times New Roman" panose="02020603050405020304" pitchFamily="18" charset="0"/>
                <a:cs typeface="Times New Roman" panose="02020603050405020304" pitchFamily="18" charset="0"/>
              </a:rPr>
              <a:t> </a:t>
            </a:r>
            <a:r>
              <a:rPr lang="en-US" altLang="en-US" sz="3732" dirty="0" err="1">
                <a:solidFill>
                  <a:srgbClr val="003300"/>
                </a:solidFill>
                <a:latin typeface="Times New Roman" panose="02020603050405020304" pitchFamily="18" charset="0"/>
                <a:cs typeface="Times New Roman" panose="02020603050405020304" pitchFamily="18" charset="0"/>
              </a:rPr>
              <a:t>Giáo</a:t>
            </a:r>
            <a:r>
              <a:rPr lang="en-US" altLang="en-US" sz="3732" dirty="0">
                <a:solidFill>
                  <a:srgbClr val="003300"/>
                </a:solidFill>
                <a:latin typeface="Times New Roman" panose="02020603050405020304" pitchFamily="18" charset="0"/>
                <a:cs typeface="Times New Roman" panose="02020603050405020304" pitchFamily="18" charset="0"/>
              </a:rPr>
              <a:t> </a:t>
            </a:r>
            <a:r>
              <a:rPr lang="en-US" altLang="en-US" sz="3732" dirty="0" err="1">
                <a:solidFill>
                  <a:srgbClr val="003300"/>
                </a:solidFill>
                <a:latin typeface="Times New Roman" panose="02020603050405020304" pitchFamily="18" charset="0"/>
                <a:cs typeface="Times New Roman" panose="02020603050405020304" pitchFamily="18" charset="0"/>
              </a:rPr>
              <a:t>dục</a:t>
            </a:r>
            <a:r>
              <a:rPr lang="en-US" altLang="en-US" sz="3732" dirty="0">
                <a:solidFill>
                  <a:srgbClr val="003300"/>
                </a:solidFill>
                <a:latin typeface="Times New Roman" panose="02020603050405020304" pitchFamily="18" charset="0"/>
                <a:cs typeface="Times New Roman" panose="02020603050405020304" pitchFamily="18" charset="0"/>
              </a:rPr>
              <a:t> </a:t>
            </a:r>
            <a:r>
              <a:rPr lang="en-US" altLang="en-US" sz="3732" dirty="0" err="1">
                <a:solidFill>
                  <a:srgbClr val="003300"/>
                </a:solidFill>
                <a:latin typeface="Times New Roman" panose="02020603050405020304" pitchFamily="18" charset="0"/>
                <a:cs typeface="Times New Roman" panose="02020603050405020304" pitchFamily="18" charset="0"/>
              </a:rPr>
              <a:t>và</a:t>
            </a:r>
            <a:r>
              <a:rPr lang="en-US" altLang="en-US" sz="3732" dirty="0">
                <a:solidFill>
                  <a:srgbClr val="003300"/>
                </a:solidFill>
                <a:latin typeface="Times New Roman" panose="02020603050405020304" pitchFamily="18" charset="0"/>
                <a:cs typeface="Times New Roman" panose="02020603050405020304" pitchFamily="18" charset="0"/>
              </a:rPr>
              <a:t> </a:t>
            </a:r>
            <a:r>
              <a:rPr lang="en-US" altLang="en-US" sz="3732" dirty="0" err="1">
                <a:solidFill>
                  <a:srgbClr val="003300"/>
                </a:solidFill>
                <a:latin typeface="Times New Roman" panose="02020603050405020304" pitchFamily="18" charset="0"/>
                <a:cs typeface="Times New Roman" panose="02020603050405020304" pitchFamily="18" charset="0"/>
              </a:rPr>
              <a:t>Thời</a:t>
            </a:r>
            <a:r>
              <a:rPr lang="en-US" altLang="en-US" sz="3732" dirty="0">
                <a:solidFill>
                  <a:srgbClr val="003300"/>
                </a:solidFill>
                <a:latin typeface="Times New Roman" panose="02020603050405020304" pitchFamily="18" charset="0"/>
                <a:cs typeface="Times New Roman" panose="02020603050405020304" pitchFamily="18" charset="0"/>
              </a:rPr>
              <a:t> </a:t>
            </a:r>
            <a:r>
              <a:rPr lang="en-US" altLang="en-US" sz="3732" dirty="0" err="1">
                <a:solidFill>
                  <a:srgbClr val="003300"/>
                </a:solidFill>
                <a:latin typeface="Times New Roman" panose="02020603050405020304" pitchFamily="18" charset="0"/>
                <a:cs typeface="Times New Roman" panose="02020603050405020304" pitchFamily="18" charset="0"/>
              </a:rPr>
              <a:t>đại</a:t>
            </a:r>
            <a:endParaRPr lang="en-US" altLang="en-US" sz="3732" dirty="0">
              <a:solidFill>
                <a:srgbClr val="003300"/>
              </a:solidFill>
              <a:latin typeface="Times New Roman" panose="02020603050405020304" pitchFamily="18" charset="0"/>
              <a:cs typeface="Times New Roman" panose="02020603050405020304" pitchFamily="18" charset="0"/>
            </a:endParaRPr>
          </a:p>
        </p:txBody>
      </p:sp>
      <p:sp>
        <p:nvSpPr>
          <p:cNvPr id="22" name="Rectangle 11">
            <a:extLst>
              <a:ext uri="{FF2B5EF4-FFF2-40B4-BE49-F238E27FC236}">
                <a16:creationId xmlns:a16="http://schemas.microsoft.com/office/drawing/2014/main" xmlns="" id="{5DDBDDCF-BA80-43E5-8052-2FD16303D84A}"/>
              </a:ext>
            </a:extLst>
          </p:cNvPr>
          <p:cNvSpPr>
            <a:spLocks noChangeArrowheads="1"/>
          </p:cNvSpPr>
          <p:nvPr/>
        </p:nvSpPr>
        <p:spPr bwMode="auto">
          <a:xfrm>
            <a:off x="4078749" y="3751634"/>
            <a:ext cx="2203820" cy="1240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732" dirty="0" err="1">
                <a:solidFill>
                  <a:srgbClr val="003300"/>
                </a:solidFill>
                <a:latin typeface="Times New Roman" panose="02020603050405020304" pitchFamily="18" charset="0"/>
                <a:cs typeface="Times New Roman" panose="02020603050405020304" pitchFamily="18" charset="0"/>
              </a:rPr>
              <a:t>Tự</a:t>
            </a:r>
            <a:r>
              <a:rPr lang="en-US" altLang="en-US" sz="3732" dirty="0">
                <a:solidFill>
                  <a:srgbClr val="003300"/>
                </a:solidFill>
                <a:latin typeface="Times New Roman" panose="02020603050405020304" pitchFamily="18" charset="0"/>
                <a:cs typeface="Times New Roman" panose="02020603050405020304" pitchFamily="18" charset="0"/>
              </a:rPr>
              <a:t> </a:t>
            </a:r>
            <a:r>
              <a:rPr lang="en-US" altLang="en-US" sz="3732" dirty="0" err="1">
                <a:solidFill>
                  <a:srgbClr val="003300"/>
                </a:solidFill>
                <a:latin typeface="Times New Roman" panose="02020603050405020304" pitchFamily="18" charset="0"/>
                <a:cs typeface="Times New Roman" panose="02020603050405020304" pitchFamily="18" charset="0"/>
              </a:rPr>
              <a:t>sự</a:t>
            </a:r>
            <a:r>
              <a:rPr lang="en-US" altLang="en-US" sz="3732" dirty="0">
                <a:solidFill>
                  <a:srgbClr val="003300"/>
                </a:solidFill>
                <a:latin typeface="Times New Roman" panose="02020603050405020304" pitchFamily="18" charset="0"/>
                <a:cs typeface="Times New Roman" panose="02020603050405020304" pitchFamily="18" charset="0"/>
              </a:rPr>
              <a:t> + </a:t>
            </a:r>
            <a:r>
              <a:rPr lang="en-US" altLang="en-US" sz="3732" dirty="0" err="1">
                <a:solidFill>
                  <a:srgbClr val="003300"/>
                </a:solidFill>
                <a:latin typeface="Times New Roman" panose="02020603050405020304" pitchFamily="18" charset="0"/>
                <a:cs typeface="Times New Roman" panose="02020603050405020304" pitchFamily="18" charset="0"/>
              </a:rPr>
              <a:t>Nghị</a:t>
            </a:r>
            <a:r>
              <a:rPr lang="en-US" altLang="en-US" sz="3732" dirty="0">
                <a:solidFill>
                  <a:srgbClr val="003300"/>
                </a:solidFill>
                <a:latin typeface="Times New Roman" panose="02020603050405020304" pitchFamily="18" charset="0"/>
                <a:cs typeface="Times New Roman" panose="02020603050405020304" pitchFamily="18" charset="0"/>
              </a:rPr>
              <a:t> </a:t>
            </a:r>
            <a:r>
              <a:rPr lang="en-US" altLang="en-US" sz="3732" dirty="0" err="1">
                <a:solidFill>
                  <a:srgbClr val="003300"/>
                </a:solidFill>
                <a:latin typeface="Times New Roman" panose="02020603050405020304" pitchFamily="18" charset="0"/>
                <a:cs typeface="Times New Roman" panose="02020603050405020304" pitchFamily="18" charset="0"/>
              </a:rPr>
              <a:t>luận</a:t>
            </a:r>
            <a:endParaRPr lang="en-US" altLang="en-US" sz="3732" dirty="0">
              <a:solidFill>
                <a:srgbClr val="0033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AF0FADBC-511E-40E2-8714-FEF8820F04A4}"/>
              </a:ext>
            </a:extLst>
          </p:cNvPr>
          <p:cNvSpPr/>
          <p:nvPr/>
        </p:nvSpPr>
        <p:spPr>
          <a:xfrm>
            <a:off x="7179610" y="3590504"/>
            <a:ext cx="4292022" cy="2389629"/>
          </a:xfrm>
          <a:prstGeom prst="rect">
            <a:avLst/>
          </a:prstGeom>
        </p:spPr>
        <p:txBody>
          <a:bodyPr wrap="square">
            <a:spAutoFit/>
          </a:bodyPr>
          <a:lstStyle/>
          <a:p>
            <a:pPr algn="ctr"/>
            <a:r>
              <a:rPr lang="en-US" sz="3732" dirty="0" err="1">
                <a:latin typeface="Times New Roman" panose="02020603050405020304" pitchFamily="18" charset="0"/>
                <a:cs typeface="Times New Roman" panose="02020603050405020304" pitchFamily="18" charset="0"/>
              </a:rPr>
              <a:t>Vấn</a:t>
            </a:r>
            <a:r>
              <a:rPr lang="en-US" sz="3732" dirty="0">
                <a:latin typeface="Times New Roman" panose="02020603050405020304" pitchFamily="18" charset="0"/>
                <a:cs typeface="Times New Roman" panose="02020603050405020304" pitchFamily="18" charset="0"/>
              </a:rPr>
              <a:t> </a:t>
            </a:r>
            <a:r>
              <a:rPr lang="en-US" sz="3732" dirty="0" err="1">
                <a:latin typeface="Times New Roman" panose="02020603050405020304" pitchFamily="18" charset="0"/>
                <a:cs typeface="Times New Roman" panose="02020603050405020304" pitchFamily="18" charset="0"/>
              </a:rPr>
              <a:t>đê</a:t>
            </a:r>
            <a:r>
              <a:rPr lang="en-US" sz="3732" dirty="0">
                <a:latin typeface="Times New Roman" panose="02020603050405020304" pitchFamily="18" charset="0"/>
                <a:cs typeface="Times New Roman" panose="02020603050405020304" pitchFamily="18" charset="0"/>
              </a:rPr>
              <a:t>̀ </a:t>
            </a:r>
            <a:r>
              <a:rPr lang="en-US" sz="3732" dirty="0" err="1">
                <a:latin typeface="Times New Roman" panose="02020603050405020304" pitchFamily="18" charset="0"/>
                <a:cs typeface="Times New Roman" panose="02020603050405020304" pitchFamily="18" charset="0"/>
              </a:rPr>
              <a:t>gia</a:t>
            </a:r>
            <a:r>
              <a:rPr lang="en-US" sz="3732" dirty="0">
                <a:latin typeface="Times New Roman" panose="02020603050405020304" pitchFamily="18" charset="0"/>
                <a:cs typeface="Times New Roman" panose="02020603050405020304" pitchFamily="18" charset="0"/>
              </a:rPr>
              <a:t> </a:t>
            </a:r>
            <a:r>
              <a:rPr lang="en-US" sz="3732" dirty="0" err="1">
                <a:latin typeface="Times New Roman" panose="02020603050405020304" pitchFamily="18" charset="0"/>
                <a:cs typeface="Times New Roman" panose="02020603050405020304" pitchFamily="18" charset="0"/>
              </a:rPr>
              <a:t>tăng</a:t>
            </a:r>
            <a:r>
              <a:rPr lang="en-US" sz="3732" dirty="0">
                <a:latin typeface="Times New Roman" panose="02020603050405020304" pitchFamily="18" charset="0"/>
                <a:cs typeface="Times New Roman" panose="02020603050405020304" pitchFamily="18" charset="0"/>
              </a:rPr>
              <a:t> </a:t>
            </a:r>
            <a:r>
              <a:rPr lang="en-US" sz="3732" dirty="0" err="1">
                <a:latin typeface="Times New Roman" panose="02020603050405020304" pitchFamily="18" charset="0"/>
                <a:cs typeface="Times New Roman" panose="02020603050405020304" pitchFamily="18" charset="0"/>
              </a:rPr>
              <a:t>dân</a:t>
            </a:r>
            <a:r>
              <a:rPr lang="en-US" sz="3732" dirty="0">
                <a:latin typeface="Times New Roman" panose="02020603050405020304" pitchFamily="18" charset="0"/>
                <a:cs typeface="Times New Roman" panose="02020603050405020304" pitchFamily="18" charset="0"/>
              </a:rPr>
              <a:t> </a:t>
            </a:r>
            <a:r>
              <a:rPr lang="en-US" sz="3732" dirty="0" err="1">
                <a:latin typeface="Times New Roman" panose="02020603050405020304" pitchFamily="18" charset="0"/>
                <a:cs typeface="Times New Roman" panose="02020603050405020304" pitchFamily="18" charset="0"/>
              </a:rPr>
              <a:t>sô</a:t>
            </a:r>
            <a:r>
              <a:rPr lang="en-US" sz="3732" dirty="0">
                <a:latin typeface="Times New Roman" panose="02020603050405020304" pitchFamily="18" charset="0"/>
                <a:cs typeface="Times New Roman" panose="02020603050405020304" pitchFamily="18" charset="0"/>
              </a:rPr>
              <a:t>́ có </a:t>
            </a:r>
            <a:r>
              <a:rPr lang="en-US" sz="3732" dirty="0" err="1">
                <a:latin typeface="Times New Roman" panose="02020603050405020304" pitchFamily="18" charset="0"/>
                <a:cs typeface="Times New Roman" panose="02020603050405020304" pitchFamily="18" charset="0"/>
              </a:rPr>
              <a:t>liên</a:t>
            </a:r>
            <a:r>
              <a:rPr lang="en-US" sz="3732" dirty="0">
                <a:latin typeface="Times New Roman" panose="02020603050405020304" pitchFamily="18" charset="0"/>
                <a:cs typeface="Times New Roman" panose="02020603050405020304" pitchFamily="18" charset="0"/>
              </a:rPr>
              <a:t> </a:t>
            </a:r>
            <a:r>
              <a:rPr lang="en-US" sz="3732" dirty="0" err="1">
                <a:latin typeface="Times New Roman" panose="02020603050405020304" pitchFamily="18" charset="0"/>
                <a:cs typeface="Times New Roman" panose="02020603050405020304" pitchFamily="18" charset="0"/>
              </a:rPr>
              <a:t>quan</a:t>
            </a:r>
            <a:r>
              <a:rPr lang="en-US" sz="3732" dirty="0">
                <a:latin typeface="Times New Roman" panose="02020603050405020304" pitchFamily="18" charset="0"/>
                <a:cs typeface="Times New Roman" panose="02020603050405020304" pitchFamily="18" charset="0"/>
              </a:rPr>
              <a:t> </a:t>
            </a:r>
            <a:r>
              <a:rPr lang="en-US" sz="3732" dirty="0" err="1">
                <a:latin typeface="Times New Roman" panose="02020603050405020304" pitchFamily="18" charset="0"/>
                <a:cs typeface="Times New Roman" panose="02020603050405020304" pitchFamily="18" charset="0"/>
              </a:rPr>
              <a:t>chặt</a:t>
            </a:r>
            <a:r>
              <a:rPr lang="en-US" sz="3732" dirty="0">
                <a:latin typeface="Times New Roman" panose="02020603050405020304" pitchFamily="18" charset="0"/>
                <a:cs typeface="Times New Roman" panose="02020603050405020304" pitchFamily="18" charset="0"/>
              </a:rPr>
              <a:t> </a:t>
            </a:r>
            <a:r>
              <a:rPr lang="en-US" sz="3732" dirty="0" err="1">
                <a:latin typeface="Times New Roman" panose="02020603050405020304" pitchFamily="18" charset="0"/>
                <a:cs typeface="Times New Roman" panose="02020603050405020304" pitchFamily="18" charset="0"/>
              </a:rPr>
              <a:t>chẽ</a:t>
            </a:r>
            <a:r>
              <a:rPr lang="en-US" sz="3732" dirty="0">
                <a:latin typeface="Times New Roman" panose="02020603050405020304" pitchFamily="18" charset="0"/>
                <a:cs typeface="Times New Roman" panose="02020603050405020304" pitchFamily="18" charset="0"/>
              </a:rPr>
              <a:t> </a:t>
            </a:r>
            <a:r>
              <a:rPr lang="en-US" sz="3732" dirty="0" err="1">
                <a:latin typeface="Times New Roman" panose="02020603050405020304" pitchFamily="18" charset="0"/>
                <a:cs typeface="Times New Roman" panose="02020603050405020304" pitchFamily="18" charset="0"/>
              </a:rPr>
              <a:t>đến</a:t>
            </a:r>
            <a:r>
              <a:rPr lang="en-US" sz="3732" dirty="0">
                <a:latin typeface="Times New Roman" panose="02020603050405020304" pitchFamily="18" charset="0"/>
                <a:cs typeface="Times New Roman" panose="02020603050405020304" pitchFamily="18" charset="0"/>
              </a:rPr>
              <a:t> </a:t>
            </a:r>
            <a:r>
              <a:rPr lang="en-US" sz="3732" dirty="0" err="1">
                <a:latin typeface="Times New Roman" panose="02020603050405020304" pitchFamily="18" charset="0"/>
                <a:cs typeface="Times New Roman" panose="02020603050405020304" pitchFamily="18" charset="0"/>
              </a:rPr>
              <a:t>chất</a:t>
            </a:r>
            <a:r>
              <a:rPr lang="en-US" sz="3732" dirty="0">
                <a:latin typeface="Times New Roman" panose="02020603050405020304" pitchFamily="18" charset="0"/>
                <a:cs typeface="Times New Roman" panose="02020603050405020304" pitchFamily="18" charset="0"/>
              </a:rPr>
              <a:t> </a:t>
            </a:r>
            <a:r>
              <a:rPr lang="en-US" sz="3732" dirty="0" err="1">
                <a:latin typeface="Times New Roman" panose="02020603050405020304" pitchFamily="18" charset="0"/>
                <a:cs typeface="Times New Roman" panose="02020603050405020304" pitchFamily="18" charset="0"/>
              </a:rPr>
              <a:t>lượng</a:t>
            </a:r>
            <a:r>
              <a:rPr lang="en-US" sz="3732" dirty="0">
                <a:latin typeface="Times New Roman" panose="02020603050405020304" pitchFamily="18" charset="0"/>
                <a:cs typeface="Times New Roman" panose="02020603050405020304" pitchFamily="18" charset="0"/>
              </a:rPr>
              <a:t> con </a:t>
            </a:r>
            <a:r>
              <a:rPr lang="en-US" sz="3732" dirty="0" err="1">
                <a:latin typeface="Times New Roman" panose="02020603050405020304" pitchFamily="18" charset="0"/>
                <a:cs typeface="Times New Roman" panose="02020603050405020304" pitchFamily="18" charset="0"/>
              </a:rPr>
              <a:t>người</a:t>
            </a:r>
            <a:r>
              <a:rPr lang="en-US" sz="3732" dirty="0">
                <a:latin typeface="Times New Roman" panose="02020603050405020304" pitchFamily="18" charset="0"/>
                <a:cs typeface="Times New Roman" panose="02020603050405020304" pitchFamily="18" charset="0"/>
              </a:rPr>
              <a:t> </a:t>
            </a:r>
            <a:r>
              <a:rPr lang="en-US" sz="3732" dirty="0" err="1">
                <a:latin typeface="Times New Roman" panose="02020603050405020304" pitchFamily="18" charset="0"/>
                <a:cs typeface="Times New Roman" panose="02020603050405020304" pitchFamily="18" charset="0"/>
              </a:rPr>
              <a:t>và</a:t>
            </a:r>
            <a:r>
              <a:rPr lang="en-US" sz="3732" dirty="0">
                <a:latin typeface="Times New Roman" panose="02020603050405020304" pitchFamily="18" charset="0"/>
                <a:cs typeface="Times New Roman" panose="02020603050405020304" pitchFamily="18" charset="0"/>
              </a:rPr>
              <a:t> </a:t>
            </a:r>
            <a:r>
              <a:rPr lang="en-US" sz="3732" dirty="0" err="1">
                <a:latin typeface="Times New Roman" panose="02020603050405020304" pitchFamily="18" charset="0"/>
                <a:cs typeface="Times New Roman" panose="02020603050405020304" pitchFamily="18" charset="0"/>
              </a:rPr>
              <a:t>xã</a:t>
            </a:r>
            <a:r>
              <a:rPr lang="en-US" sz="3732" dirty="0">
                <a:latin typeface="Times New Roman" panose="02020603050405020304" pitchFamily="18" charset="0"/>
                <a:cs typeface="Times New Roman" panose="02020603050405020304" pitchFamily="18" charset="0"/>
              </a:rPr>
              <a:t> </a:t>
            </a:r>
            <a:r>
              <a:rPr lang="en-US" sz="3732" dirty="0" err="1">
                <a:latin typeface="Times New Roman" panose="02020603050405020304" pitchFamily="18" charset="0"/>
                <a:cs typeface="Times New Roman" panose="02020603050405020304" pitchFamily="18" charset="0"/>
              </a:rPr>
              <a:t>hội</a:t>
            </a:r>
            <a:r>
              <a:rPr lang="en-US" sz="3732" dirty="0">
                <a:latin typeface="Times New Roman" panose="02020603050405020304" pitchFamily="18" charset="0"/>
                <a:cs typeface="Times New Roman" panose="02020603050405020304" pitchFamily="18" charset="0"/>
              </a:rPr>
              <a:t>.</a:t>
            </a:r>
            <a:endParaRPr lang="en-SG" sz="3732"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box(in)">
                                      <p:cBhvr>
                                        <p:cTn id="28" dur="500"/>
                                        <p:tgtEl>
                                          <p:spTgt spid="2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6918689" y="2722122"/>
            <a:ext cx="1745540" cy="1746584"/>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3" name="Freeform 6"/>
          <p:cNvSpPr/>
          <p:nvPr/>
        </p:nvSpPr>
        <p:spPr bwMode="auto">
          <a:xfrm>
            <a:off x="6463086" y="4055687"/>
            <a:ext cx="1748650" cy="1746584"/>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4" name="Freeform 5"/>
          <p:cNvSpPr/>
          <p:nvPr/>
        </p:nvSpPr>
        <p:spPr bwMode="auto">
          <a:xfrm>
            <a:off x="5137923" y="3634742"/>
            <a:ext cx="1745540" cy="1746584"/>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5" name="Freeform 8"/>
          <p:cNvSpPr/>
          <p:nvPr/>
        </p:nvSpPr>
        <p:spPr bwMode="auto">
          <a:xfrm>
            <a:off x="5580484" y="2311009"/>
            <a:ext cx="1745540" cy="1746584"/>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10" name="Rectangle 9">
            <a:extLst>
              <a:ext uri="{FF2B5EF4-FFF2-40B4-BE49-F238E27FC236}">
                <a16:creationId xmlns:a16="http://schemas.microsoft.com/office/drawing/2014/main" xmlns="" id="{F130C9F9-337E-48A5-BCF0-1815F42C7AC0}"/>
              </a:ext>
            </a:extLst>
          </p:cNvPr>
          <p:cNvSpPr/>
          <p:nvPr/>
        </p:nvSpPr>
        <p:spPr>
          <a:xfrm>
            <a:off x="-85060" y="437302"/>
            <a:ext cx="12574774" cy="646331"/>
          </a:xfrm>
          <a:prstGeom prst="rect">
            <a:avLst/>
          </a:prstGeom>
        </p:spPr>
        <p:txBody>
          <a:bodyPr wrap="square">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Câu 6: Vấn đề mà tác giả muốn đặt ra trong văn bản là gì?</a:t>
            </a:r>
          </a:p>
        </p:txBody>
      </p:sp>
      <p:sp>
        <p:nvSpPr>
          <p:cNvPr id="16" name="Rectangle 15">
            <a:extLst>
              <a:ext uri="{FF2B5EF4-FFF2-40B4-BE49-F238E27FC236}">
                <a16:creationId xmlns:a16="http://schemas.microsoft.com/office/drawing/2014/main" xmlns="" id="{9AA99144-6A68-4554-B049-23203E2F14A6}"/>
              </a:ext>
            </a:extLst>
          </p:cNvPr>
          <p:cNvSpPr/>
          <p:nvPr/>
        </p:nvSpPr>
        <p:spPr>
          <a:xfrm>
            <a:off x="297714" y="1978414"/>
            <a:ext cx="4606193" cy="2246769"/>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A. Tốc độ gia tăng rất lớn ngoài sức tưởng tượng, thấy được việc hạn chế gia tăng dân số là đòi hỏi tất yếu cho sự phát triển của loài người.</a:t>
            </a:r>
          </a:p>
        </p:txBody>
      </p:sp>
      <p:sp>
        <p:nvSpPr>
          <p:cNvPr id="17" name="Rectangle 16">
            <a:extLst>
              <a:ext uri="{FF2B5EF4-FFF2-40B4-BE49-F238E27FC236}">
                <a16:creationId xmlns:a16="http://schemas.microsoft.com/office/drawing/2014/main" xmlns="" id="{0147C23B-5524-4B29-AE88-AEF2A2848BC7}"/>
              </a:ext>
            </a:extLst>
          </p:cNvPr>
          <p:cNvSpPr/>
          <p:nvPr/>
        </p:nvSpPr>
        <p:spPr>
          <a:xfrm>
            <a:off x="8888313" y="2193857"/>
            <a:ext cx="3097347" cy="1815882"/>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B. Đất đai không sinh thêm, con người lại ngày càng nhiều lên gấp bội</a:t>
            </a:r>
          </a:p>
        </p:txBody>
      </p:sp>
      <p:sp>
        <p:nvSpPr>
          <p:cNvPr id="18" name="Rectangle 17">
            <a:extLst>
              <a:ext uri="{FF2B5EF4-FFF2-40B4-BE49-F238E27FC236}">
                <a16:creationId xmlns:a16="http://schemas.microsoft.com/office/drawing/2014/main" xmlns="" id="{FAB69585-E162-4B93-BF04-00EB6D4B4E1C}"/>
              </a:ext>
            </a:extLst>
          </p:cNvPr>
          <p:cNvSpPr/>
          <p:nvPr/>
        </p:nvSpPr>
        <p:spPr>
          <a:xfrm>
            <a:off x="215846" y="4928979"/>
            <a:ext cx="4606193" cy="1384995"/>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C. Nếu không hạn chế sự gia tăng dân số thì con người sẽ tự làm hại chính mình.</a:t>
            </a:r>
          </a:p>
        </p:txBody>
      </p:sp>
      <p:sp>
        <p:nvSpPr>
          <p:cNvPr id="19" name="Rectangle 18">
            <a:extLst>
              <a:ext uri="{FF2B5EF4-FFF2-40B4-BE49-F238E27FC236}">
                <a16:creationId xmlns:a16="http://schemas.microsoft.com/office/drawing/2014/main" xmlns="" id="{2A58EEF4-FD63-4054-9D6A-7034AB1A3397}"/>
              </a:ext>
            </a:extLst>
          </p:cNvPr>
          <p:cNvSpPr/>
          <p:nvPr/>
        </p:nvSpPr>
        <p:spPr>
          <a:xfrm>
            <a:off x="8888313" y="4848164"/>
            <a:ext cx="3494096" cy="954107"/>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D. Cả A, B, D đều đúng</a:t>
            </a:r>
          </a:p>
        </p:txBody>
      </p:sp>
    </p:spTree>
    <p:extLst>
      <p:ext uri="{BB962C8B-B14F-4D97-AF65-F5344CB8AC3E}">
        <p14:creationId xmlns:p14="http://schemas.microsoft.com/office/powerpoint/2010/main" xmlns="" val="2363370751"/>
      </p:ext>
    </p:extLst>
  </p:cSld>
  <p:clrMapOvr>
    <a:masterClrMapping/>
  </p:clrMapOvr>
  <mc:AlternateContent xmlns:mc="http://schemas.openxmlformats.org/markup-compatibility/2006">
    <mc:Choice xmlns:p14="http://schemas.microsoft.com/office/powerpoint/2010/main" xmlns="" Requires="p14">
      <p:transition spd="slow" p14:dur="12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6" grpId="0"/>
      <p:bldP spid="17" grpId="0"/>
      <p:bldP spid="18" grpId="0"/>
      <p:bldP spid="19" grpId="0"/>
      <p:bldP spid="19"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6102394" y="2904009"/>
            <a:ext cx="1745540" cy="1746584"/>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Times New Roman" panose="02020603050405020304" pitchFamily="18" charset="0"/>
              <a:cs typeface="Times New Roman" panose="02020603050405020304" pitchFamily="18" charset="0"/>
            </a:endParaRPr>
          </a:p>
        </p:txBody>
      </p:sp>
      <p:sp>
        <p:nvSpPr>
          <p:cNvPr id="3" name="Freeform 6"/>
          <p:cNvSpPr/>
          <p:nvPr/>
        </p:nvSpPr>
        <p:spPr bwMode="auto">
          <a:xfrm>
            <a:off x="5656723" y="4255960"/>
            <a:ext cx="1748650" cy="1746584"/>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Times New Roman" panose="02020603050405020304" pitchFamily="18" charset="0"/>
              <a:cs typeface="Times New Roman" panose="02020603050405020304" pitchFamily="18" charset="0"/>
            </a:endParaRPr>
          </a:p>
        </p:txBody>
      </p:sp>
      <p:sp>
        <p:nvSpPr>
          <p:cNvPr id="4" name="Freeform 5"/>
          <p:cNvSpPr/>
          <p:nvPr/>
        </p:nvSpPr>
        <p:spPr bwMode="auto">
          <a:xfrm>
            <a:off x="4321628" y="3816629"/>
            <a:ext cx="1745540" cy="1746584"/>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Times New Roman" panose="02020603050405020304" pitchFamily="18" charset="0"/>
              <a:cs typeface="Times New Roman" panose="02020603050405020304" pitchFamily="18" charset="0"/>
            </a:endParaRPr>
          </a:p>
        </p:txBody>
      </p:sp>
      <p:sp>
        <p:nvSpPr>
          <p:cNvPr id="5" name="Freeform 8"/>
          <p:cNvSpPr/>
          <p:nvPr/>
        </p:nvSpPr>
        <p:spPr bwMode="auto">
          <a:xfrm>
            <a:off x="4764189" y="2492896"/>
            <a:ext cx="1745540" cy="1746584"/>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F130C9F9-337E-48A5-BCF0-1815F42C7AC0}"/>
              </a:ext>
            </a:extLst>
          </p:cNvPr>
          <p:cNvSpPr/>
          <p:nvPr/>
        </p:nvSpPr>
        <p:spPr>
          <a:xfrm>
            <a:off x="718456" y="437302"/>
            <a:ext cx="10776857" cy="1200329"/>
          </a:xfrm>
          <a:prstGeom prst="rect">
            <a:avLst/>
          </a:prstGeom>
        </p:spPr>
        <p:txBody>
          <a:bodyPr wrap="square">
            <a:spAutoFit/>
          </a:bodyPr>
          <a:lstStyle/>
          <a:p>
            <a:pPr lvl="0" algn="ctr" eaLnBrk="0" fontAlgn="base" hangingPunct="0">
              <a:spcBef>
                <a:spcPct val="0"/>
              </a:spcBef>
              <a:spcAft>
                <a:spcPct val="0"/>
              </a:spcAft>
            </a:pPr>
            <a:r>
              <a:rPr lang="en-US" altLang="en-US" sz="3600" b="1" dirty="0" err="1">
                <a:solidFill>
                  <a:srgbClr val="FF0000"/>
                </a:solidFill>
                <a:latin typeface="Times New Roman" panose="02020603050405020304" pitchFamily="18" charset="0"/>
                <a:cs typeface="Times New Roman" panose="02020603050405020304" pitchFamily="18" charset="0"/>
              </a:rPr>
              <a:t>Câu</a:t>
            </a:r>
            <a:r>
              <a:rPr lang="en-US" altLang="en-US" sz="3600" b="1" dirty="0">
                <a:solidFill>
                  <a:srgbClr val="FF0000"/>
                </a:solidFill>
                <a:latin typeface="Times New Roman" panose="02020603050405020304" pitchFamily="18" charset="0"/>
                <a:cs typeface="Times New Roman" panose="02020603050405020304" pitchFamily="18" charset="0"/>
              </a:rPr>
              <a:t> 7: </a:t>
            </a:r>
            <a:r>
              <a:rPr lang="en-US" altLang="en-US" sz="3600" b="1" dirty="0" err="1">
                <a:solidFill>
                  <a:srgbClr val="FF0000"/>
                </a:solidFill>
                <a:latin typeface="Times New Roman" panose="02020603050405020304" pitchFamily="18" charset="0"/>
                <a:cs typeface="Times New Roman" panose="02020603050405020304" pitchFamily="18" charset="0"/>
              </a:rPr>
              <a:t>Tác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giả</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dẫn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câu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chuyện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gì</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để</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đề</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cập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đến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toán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dân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số</a:t>
            </a:r>
            <a:r>
              <a:rPr lang="en-US" altLang="en-US" sz="3600" b="1" dirty="0">
                <a:solidFill>
                  <a:srgbClr val="FF0000"/>
                </a:solidFill>
                <a:latin typeface="Times New Roman" panose="02020603050405020304" pitchFamily="18" charset="0"/>
                <a:cs typeface="Times New Roman" panose="02020603050405020304" pitchFamily="18" charset="0"/>
              </a:rPr>
              <a:t>?</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9AA99144-6A68-4554-B049-23203E2F14A6}"/>
              </a:ext>
            </a:extLst>
          </p:cNvPr>
          <p:cNvSpPr/>
          <p:nvPr/>
        </p:nvSpPr>
        <p:spPr>
          <a:xfrm>
            <a:off x="249881" y="2154957"/>
            <a:ext cx="3962890" cy="1569660"/>
          </a:xfrm>
          <a:prstGeom prst="rect">
            <a:avLst/>
          </a:prstGeom>
        </p:spPr>
        <p:txBody>
          <a:bodyPr wrap="square">
            <a:spAutoFit/>
          </a:bodyPr>
          <a:lstStyle/>
          <a:p>
            <a:pPr lvl="0" algn="just" eaLnBrk="0" fontAlgn="base" hangingPunct="0">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A. </a:t>
            </a:r>
            <a:r>
              <a:rPr lang="en-US" altLang="en-US" sz="3200" dirty="0" err="1">
                <a:solidFill>
                  <a:srgbClr val="000000"/>
                </a:solidFill>
                <a:latin typeface="Times New Roman" panose="02020603050405020304" pitchFamily="18" charset="0"/>
                <a:cs typeface="Times New Roman" panose="02020603050405020304" pitchFamily="18" charset="0"/>
              </a:rPr>
              <a:t>Câu</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chuyện</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về</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cấp</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số</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nhân</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của</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số</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thóc</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trên</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bàn</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cờ</a:t>
            </a:r>
            <a:r>
              <a:rPr lang="en-US" altLang="en-US" sz="3200" dirty="0">
                <a:solidFill>
                  <a:srgbClr val="000000"/>
                </a:solidFill>
                <a:latin typeface="Times New Roman" panose="02020603050405020304" pitchFamily="18" charset="0"/>
                <a:cs typeface="Times New Roman" panose="02020603050405020304" pitchFamily="18" charset="0"/>
              </a:rPr>
              <a:t>.</a:t>
            </a:r>
            <a:endParaRPr lang="en-US" altLang="en-US" sz="16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0147C23B-5524-4B29-AE88-AEF2A2848BC7}"/>
              </a:ext>
            </a:extLst>
          </p:cNvPr>
          <p:cNvSpPr/>
          <p:nvPr/>
        </p:nvSpPr>
        <p:spPr>
          <a:xfrm>
            <a:off x="8022771" y="2193857"/>
            <a:ext cx="3962889" cy="2062103"/>
          </a:xfrm>
          <a:prstGeom prst="rect">
            <a:avLst/>
          </a:prstGeom>
        </p:spPr>
        <p:txBody>
          <a:bodyPr wrap="square">
            <a:spAutoFit/>
          </a:bodyPr>
          <a:lstStyle/>
          <a:p>
            <a:pPr lvl="0" algn="just" eaLnBrk="0" fontAlgn="base" hangingPunct="0">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B. </a:t>
            </a:r>
            <a:r>
              <a:rPr lang="en-US" altLang="en-US" sz="3200" dirty="0" err="1">
                <a:solidFill>
                  <a:srgbClr val="000000"/>
                </a:solidFill>
                <a:latin typeface="Times New Roman" panose="02020603050405020304" pitchFamily="18" charset="0"/>
                <a:cs typeface="Times New Roman" panose="02020603050405020304" pitchFamily="18" charset="0"/>
              </a:rPr>
              <a:t>Câu</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chuyện</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không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một</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người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nào</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có</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đủ</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thóc</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để</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lấy</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được</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cô</a:t>
            </a:r>
            <a:r>
              <a:rPr lang="en-US" altLang="en-US" sz="3200" dirty="0">
                <a:solidFill>
                  <a:srgbClr val="000000"/>
                </a:solidFill>
                <a:latin typeface="Times New Roman" panose="02020603050405020304" pitchFamily="18" charset="0"/>
                <a:cs typeface="Times New Roman" panose="02020603050405020304" pitchFamily="18" charset="0"/>
              </a:rPr>
              <a:t> con </a:t>
            </a:r>
            <a:r>
              <a:rPr lang="en-US" altLang="en-US" sz="3200" dirty="0" err="1">
                <a:solidFill>
                  <a:srgbClr val="000000"/>
                </a:solidFill>
                <a:latin typeface="Times New Roman" panose="02020603050405020304" pitchFamily="18" charset="0"/>
                <a:cs typeface="Times New Roman" panose="02020603050405020304" pitchFamily="18" charset="0"/>
              </a:rPr>
              <a:t>gái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nhà</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thông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thái</a:t>
            </a:r>
            <a:endParaRPr lang="en-US" altLang="en-US" sz="16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FAB69585-E162-4B93-BF04-00EB6D4B4E1C}"/>
              </a:ext>
            </a:extLst>
          </p:cNvPr>
          <p:cNvSpPr/>
          <p:nvPr/>
        </p:nvSpPr>
        <p:spPr>
          <a:xfrm>
            <a:off x="214655" y="4650593"/>
            <a:ext cx="3962890" cy="2062103"/>
          </a:xfrm>
          <a:prstGeom prst="rect">
            <a:avLst/>
          </a:prstGeom>
        </p:spPr>
        <p:txBody>
          <a:bodyPr wrap="square">
            <a:spAutoFit/>
          </a:bodyPr>
          <a:lstStyle/>
          <a:p>
            <a:pPr lvl="0" algn="just" eaLnBrk="0" fontAlgn="base" hangingPunct="0">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C. </a:t>
            </a:r>
            <a:r>
              <a:rPr lang="en-US" altLang="en-US" sz="3200" dirty="0" err="1">
                <a:solidFill>
                  <a:srgbClr val="000000"/>
                </a:solidFill>
                <a:latin typeface="Times New Roman" panose="02020603050405020304" pitchFamily="18" charset="0"/>
                <a:cs typeface="Times New Roman" panose="02020603050405020304" pitchFamily="18" charset="0"/>
              </a:rPr>
              <a:t>Câu</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chuyện</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nhà</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thông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thái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tìm</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người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chồng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giỏi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chơi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cờ</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cho</a:t>
            </a:r>
            <a:r>
              <a:rPr lang="en-US" altLang="en-US" sz="3200" dirty="0">
                <a:solidFill>
                  <a:srgbClr val="000000"/>
                </a:solidFill>
                <a:latin typeface="Times New Roman" panose="02020603050405020304" pitchFamily="18" charset="0"/>
                <a:cs typeface="Times New Roman" panose="02020603050405020304" pitchFamily="18" charset="0"/>
              </a:rPr>
              <a:t> con </a:t>
            </a:r>
            <a:r>
              <a:rPr lang="en-US" altLang="en-US" sz="3200" dirty="0" err="1">
                <a:solidFill>
                  <a:srgbClr val="000000"/>
                </a:solidFill>
                <a:latin typeface="Times New Roman" panose="02020603050405020304" pitchFamily="18" charset="0"/>
                <a:cs typeface="Times New Roman" panose="02020603050405020304" pitchFamily="18" charset="0"/>
              </a:rPr>
              <a:t>gái</a:t>
            </a:r>
            <a:endParaRPr lang="en-US" altLang="en-US" sz="16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2A58EEF4-FD63-4054-9D6A-7034AB1A3397}"/>
              </a:ext>
            </a:extLst>
          </p:cNvPr>
          <p:cNvSpPr/>
          <p:nvPr/>
        </p:nvSpPr>
        <p:spPr>
          <a:xfrm>
            <a:off x="8022771" y="5096869"/>
            <a:ext cx="4216698" cy="584775"/>
          </a:xfrm>
          <a:prstGeom prst="rect">
            <a:avLst/>
          </a:prstGeom>
        </p:spPr>
        <p:txBody>
          <a:bodyPr wrap="square">
            <a:spAutoFit/>
          </a:bodyPr>
          <a:lstStyle/>
          <a:p>
            <a:pPr lvl="0" algn="just" eaLnBrk="0" fontAlgn="base" hangingPunct="0">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D. </a:t>
            </a:r>
            <a:r>
              <a:rPr lang="en-US" altLang="en-US" sz="3200" dirty="0" err="1">
                <a:solidFill>
                  <a:srgbClr val="000000"/>
                </a:solidFill>
                <a:latin typeface="Times New Roman" panose="02020603050405020304" pitchFamily="18" charset="0"/>
                <a:cs typeface="Times New Roman" panose="02020603050405020304" pitchFamily="18" charset="0"/>
              </a:rPr>
              <a:t>Cả</a:t>
            </a:r>
            <a:r>
              <a:rPr lang="en-US" altLang="en-US" sz="3200" dirty="0">
                <a:solidFill>
                  <a:srgbClr val="000000"/>
                </a:solidFill>
                <a:latin typeface="Times New Roman" panose="02020603050405020304" pitchFamily="18" charset="0"/>
                <a:cs typeface="Times New Roman" panose="02020603050405020304" pitchFamily="18" charset="0"/>
              </a:rPr>
              <a:t> A, B, C </a:t>
            </a:r>
            <a:r>
              <a:rPr lang="en-US" altLang="en-US" sz="3200" dirty="0" err="1">
                <a:solidFill>
                  <a:srgbClr val="000000"/>
                </a:solidFill>
                <a:latin typeface="Times New Roman" panose="02020603050405020304" pitchFamily="18" charset="0"/>
                <a:cs typeface="Times New Roman" panose="02020603050405020304" pitchFamily="18" charset="0"/>
              </a:rPr>
              <a:t>đều</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đúng</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0455467"/>
      </p:ext>
    </p:extLst>
  </p:cSld>
  <p:clrMapOvr>
    <a:masterClrMapping/>
  </p:clrMapOvr>
  <mc:AlternateContent xmlns:mc="http://schemas.openxmlformats.org/markup-compatibility/2006">
    <mc:Choice xmlns:p14="http://schemas.microsoft.com/office/powerpoint/2010/main" xmlns="" Requires="p14">
      <p:transition spd="slow" p14:dur="12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6" grpId="0"/>
      <p:bldP spid="16" grpId="1"/>
      <p:bldP spid="17" grpId="0"/>
      <p:bldP spid="18" grpId="0"/>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6276565" y="2904009"/>
            <a:ext cx="1745540" cy="1746584"/>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Times New Roman" panose="02020603050405020304" pitchFamily="18" charset="0"/>
              <a:cs typeface="Times New Roman" panose="02020603050405020304" pitchFamily="18" charset="0"/>
            </a:endParaRPr>
          </a:p>
        </p:txBody>
      </p:sp>
      <p:sp>
        <p:nvSpPr>
          <p:cNvPr id="3" name="Freeform 6"/>
          <p:cNvSpPr/>
          <p:nvPr/>
        </p:nvSpPr>
        <p:spPr bwMode="auto">
          <a:xfrm>
            <a:off x="5830894" y="4255960"/>
            <a:ext cx="1748650" cy="1746584"/>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Times New Roman" panose="02020603050405020304" pitchFamily="18" charset="0"/>
              <a:cs typeface="Times New Roman" panose="02020603050405020304" pitchFamily="18" charset="0"/>
            </a:endParaRPr>
          </a:p>
        </p:txBody>
      </p:sp>
      <p:sp>
        <p:nvSpPr>
          <p:cNvPr id="4" name="Freeform 5"/>
          <p:cNvSpPr/>
          <p:nvPr/>
        </p:nvSpPr>
        <p:spPr bwMode="auto">
          <a:xfrm>
            <a:off x="4495799" y="3816629"/>
            <a:ext cx="1745540" cy="1746584"/>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Times New Roman" panose="02020603050405020304" pitchFamily="18" charset="0"/>
              <a:cs typeface="Times New Roman" panose="02020603050405020304" pitchFamily="18" charset="0"/>
            </a:endParaRPr>
          </a:p>
        </p:txBody>
      </p:sp>
      <p:sp>
        <p:nvSpPr>
          <p:cNvPr id="5" name="Freeform 8"/>
          <p:cNvSpPr/>
          <p:nvPr/>
        </p:nvSpPr>
        <p:spPr bwMode="auto">
          <a:xfrm>
            <a:off x="4938360" y="2492896"/>
            <a:ext cx="1745540" cy="1746584"/>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F130C9F9-337E-48A5-BCF0-1815F42C7AC0}"/>
              </a:ext>
            </a:extLst>
          </p:cNvPr>
          <p:cNvSpPr/>
          <p:nvPr/>
        </p:nvSpPr>
        <p:spPr>
          <a:xfrm>
            <a:off x="559319" y="261370"/>
            <a:ext cx="11086149" cy="1569660"/>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Câu 8: Dựa vào các thông tin đưa ra trong bài viết, hãy cho biết nhận định nào nói đúng nhất điều làm tác giả của bài viết “sáng mắt ra”?</a:t>
            </a:r>
          </a:p>
        </p:txBody>
      </p:sp>
      <p:sp>
        <p:nvSpPr>
          <p:cNvPr id="16" name="Rectangle 15">
            <a:extLst>
              <a:ext uri="{FF2B5EF4-FFF2-40B4-BE49-F238E27FC236}">
                <a16:creationId xmlns:a16="http://schemas.microsoft.com/office/drawing/2014/main" xmlns="" id="{9AA99144-6A68-4554-B049-23203E2F14A6}"/>
              </a:ext>
            </a:extLst>
          </p:cNvPr>
          <p:cNvSpPr/>
          <p:nvPr/>
        </p:nvSpPr>
        <p:spPr>
          <a:xfrm>
            <a:off x="249881" y="2154957"/>
            <a:ext cx="4210692" cy="2308324"/>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A. Vấn đề dân số và </a:t>
            </a:r>
            <a:r>
              <a:rPr lang="en-US" sz="2400" dirty="0">
                <a:latin typeface="Times New Roman" panose="02020603050405020304" pitchFamily="18" charset="0"/>
                <a:cs typeface="Times New Roman" panose="02020603050405020304" pitchFamily="18" charset="0"/>
              </a:rPr>
              <a:t>KHH GĐ</a:t>
            </a:r>
            <a:r>
              <a:rPr lang="vi-VN" sz="2400" dirty="0">
                <a:latin typeface="Times New Roman" panose="02020603050405020304" pitchFamily="18" charset="0"/>
                <a:cs typeface="Times New Roman" panose="02020603050405020304" pitchFamily="18" charset="0"/>
              </a:rPr>
              <a:t> là </a:t>
            </a:r>
            <a:r>
              <a:rPr lang="en-US" sz="2400" dirty="0">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 vấn đề mới đặt ra gần đây, thế nhưng đọc xong bài toán cổ, theo suy luận và liên tưởng, tác giả lại thấy là vấn đề ấy dường như đã được đặt ra từ thời cổ đại</a:t>
            </a:r>
          </a:p>
        </p:txBody>
      </p:sp>
      <p:sp>
        <p:nvSpPr>
          <p:cNvPr id="17" name="Rectangle 16">
            <a:extLst>
              <a:ext uri="{FF2B5EF4-FFF2-40B4-BE49-F238E27FC236}">
                <a16:creationId xmlns:a16="http://schemas.microsoft.com/office/drawing/2014/main" xmlns="" id="{0147C23B-5524-4B29-AE88-AEF2A2848BC7}"/>
              </a:ext>
            </a:extLst>
          </p:cNvPr>
          <p:cNvSpPr/>
          <p:nvPr/>
        </p:nvSpPr>
        <p:spPr>
          <a:xfrm>
            <a:off x="8196943" y="2193857"/>
            <a:ext cx="3820886" cy="1938992"/>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B. Vấn đề dân số và kế hoạch hóa gia đình là một vấn đề rất quen thuộc, đã được đặt ra từ thời cổ đại và được khơi lại trong thời gian gần đây.</a:t>
            </a:r>
          </a:p>
        </p:txBody>
      </p:sp>
      <p:sp>
        <p:nvSpPr>
          <p:cNvPr id="18" name="Rectangle 17">
            <a:extLst>
              <a:ext uri="{FF2B5EF4-FFF2-40B4-BE49-F238E27FC236}">
                <a16:creationId xmlns:a16="http://schemas.microsoft.com/office/drawing/2014/main" xmlns="" id="{FAB69585-E162-4B93-BF04-00EB6D4B4E1C}"/>
              </a:ext>
            </a:extLst>
          </p:cNvPr>
          <p:cNvSpPr/>
          <p:nvPr/>
        </p:nvSpPr>
        <p:spPr>
          <a:xfrm>
            <a:off x="214655" y="4650593"/>
            <a:ext cx="3932136" cy="1938992"/>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C. Vấn đề dân số và kế hoạch hóa gia đình là một vấn đề hiện đại nhưng có mối quan hệ chặt chẽ với vấn đề kén rể của nhà thông thái thời cổ đại.</a:t>
            </a:r>
          </a:p>
        </p:txBody>
      </p:sp>
      <p:sp>
        <p:nvSpPr>
          <p:cNvPr id="19" name="Rectangle 18">
            <a:extLst>
              <a:ext uri="{FF2B5EF4-FFF2-40B4-BE49-F238E27FC236}">
                <a16:creationId xmlns:a16="http://schemas.microsoft.com/office/drawing/2014/main" xmlns="" id="{2A58EEF4-FD63-4054-9D6A-7034AB1A3397}"/>
              </a:ext>
            </a:extLst>
          </p:cNvPr>
          <p:cNvSpPr/>
          <p:nvPr/>
        </p:nvSpPr>
        <p:spPr>
          <a:xfrm>
            <a:off x="8196942" y="4879154"/>
            <a:ext cx="3820886" cy="1938992"/>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D. Vấn đề dân số và kế hoạch gia đình – một vấn đề rất hiện đại bắt nguồn từ bài toán kén rể của nhà thông thái đặt ra từ thời cổ đại</a:t>
            </a:r>
          </a:p>
        </p:txBody>
      </p:sp>
    </p:spTree>
    <p:extLst>
      <p:ext uri="{BB962C8B-B14F-4D97-AF65-F5344CB8AC3E}">
        <p14:creationId xmlns:p14="http://schemas.microsoft.com/office/powerpoint/2010/main" xmlns="" val="263298060"/>
      </p:ext>
    </p:extLst>
  </p:cSld>
  <p:clrMapOvr>
    <a:masterClrMapping/>
  </p:clrMapOvr>
  <mc:AlternateContent xmlns:mc="http://schemas.openxmlformats.org/markup-compatibility/2006">
    <mc:Choice xmlns:p14="http://schemas.microsoft.com/office/powerpoint/2010/main" xmlns="" Requires="p14">
      <p:transition spd="slow" p14:dur="12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6" grpId="0"/>
      <p:bldP spid="16" grpId="1"/>
      <p:bldP spid="17" grpId="0"/>
      <p:bldP spid="18" grpId="0"/>
      <p:bldP spid="1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5255888" y="2942901"/>
            <a:ext cx="1745540" cy="1746584"/>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3" name="Freeform 6"/>
          <p:cNvSpPr/>
          <p:nvPr/>
        </p:nvSpPr>
        <p:spPr bwMode="auto">
          <a:xfrm>
            <a:off x="4800285" y="4276466"/>
            <a:ext cx="1748650" cy="1746584"/>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4" name="Freeform 5"/>
          <p:cNvSpPr/>
          <p:nvPr/>
        </p:nvSpPr>
        <p:spPr bwMode="auto">
          <a:xfrm>
            <a:off x="3475122" y="3855521"/>
            <a:ext cx="1745540" cy="1746584"/>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5" name="Freeform 8"/>
          <p:cNvSpPr/>
          <p:nvPr/>
        </p:nvSpPr>
        <p:spPr bwMode="auto">
          <a:xfrm>
            <a:off x="3917683" y="2531788"/>
            <a:ext cx="1745540" cy="1746584"/>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10" name="Rectangle 9">
            <a:extLst>
              <a:ext uri="{FF2B5EF4-FFF2-40B4-BE49-F238E27FC236}">
                <a16:creationId xmlns:a16="http://schemas.microsoft.com/office/drawing/2014/main" xmlns="" id="{F130C9F9-337E-48A5-BCF0-1815F42C7AC0}"/>
              </a:ext>
            </a:extLst>
          </p:cNvPr>
          <p:cNvSpPr/>
          <p:nvPr/>
        </p:nvSpPr>
        <p:spPr>
          <a:xfrm>
            <a:off x="829681" y="546694"/>
            <a:ext cx="10874477" cy="1323439"/>
          </a:xfrm>
          <a:prstGeom prst="rect">
            <a:avLst/>
          </a:prstGeom>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Câu 9: Số thóc dùng cho các ô của bàn cờ được tác giả liên tưởng đến vấn đề gì?</a:t>
            </a:r>
          </a:p>
        </p:txBody>
      </p:sp>
      <p:sp>
        <p:nvSpPr>
          <p:cNvPr id="16" name="Rectangle 15">
            <a:extLst>
              <a:ext uri="{FF2B5EF4-FFF2-40B4-BE49-F238E27FC236}">
                <a16:creationId xmlns:a16="http://schemas.microsoft.com/office/drawing/2014/main" xmlns="" id="{9AA99144-6A68-4554-B049-23203E2F14A6}"/>
              </a:ext>
            </a:extLst>
          </p:cNvPr>
          <p:cNvSpPr/>
          <p:nvPr/>
        </p:nvSpPr>
        <p:spPr>
          <a:xfrm>
            <a:off x="385172" y="2902917"/>
            <a:ext cx="2829130" cy="1200329"/>
          </a:xfrm>
          <a:prstGeom prst="rect">
            <a:avLst/>
          </a:prstGeom>
        </p:spPr>
        <p:txBody>
          <a:bodyPr wrap="square">
            <a:spAutoFit/>
          </a:bodyPr>
          <a:lstStyle/>
          <a:p>
            <a:r>
              <a:rPr lang="vi-VN" sz="3600" b="1" dirty="0">
                <a:latin typeface="Times New Roman" panose="02020603050405020304" pitchFamily="18" charset="0"/>
                <a:cs typeface="Times New Roman" panose="02020603050405020304" pitchFamily="18" charset="0"/>
              </a:rPr>
              <a:t>A. Dân số thế giới</a:t>
            </a:r>
          </a:p>
        </p:txBody>
      </p:sp>
      <p:sp>
        <p:nvSpPr>
          <p:cNvPr id="17" name="Rectangle 16">
            <a:extLst>
              <a:ext uri="{FF2B5EF4-FFF2-40B4-BE49-F238E27FC236}">
                <a16:creationId xmlns:a16="http://schemas.microsoft.com/office/drawing/2014/main" xmlns="" id="{0147C23B-5524-4B29-AE88-AEF2A2848BC7}"/>
              </a:ext>
            </a:extLst>
          </p:cNvPr>
          <p:cNvSpPr/>
          <p:nvPr/>
        </p:nvSpPr>
        <p:spPr>
          <a:xfrm>
            <a:off x="7489371" y="2784043"/>
            <a:ext cx="4135008" cy="1754326"/>
          </a:xfrm>
          <a:prstGeom prst="rect">
            <a:avLst/>
          </a:prstGeom>
        </p:spPr>
        <p:txBody>
          <a:bodyPr wrap="square">
            <a:spAutoFit/>
          </a:bodyPr>
          <a:lstStyle/>
          <a:p>
            <a:pPr algn="just"/>
            <a:r>
              <a:rPr lang="vi-VN" sz="3600" b="1" dirty="0">
                <a:latin typeface="Times New Roman" panose="02020603050405020304" pitchFamily="18" charset="0"/>
                <a:cs typeface="Times New Roman" panose="02020603050405020304" pitchFamily="18" charset="0"/>
              </a:rPr>
              <a:t>B. Tỉ lệ gia tăng dân số thế giới rất cao</a:t>
            </a:r>
          </a:p>
          <a:p>
            <a:pPr algn="just"/>
            <a:endParaRPr lang="vi-VN" sz="3600" b="1"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FAB69585-E162-4B93-BF04-00EB6D4B4E1C}"/>
              </a:ext>
            </a:extLst>
          </p:cNvPr>
          <p:cNvSpPr/>
          <p:nvPr/>
        </p:nvSpPr>
        <p:spPr>
          <a:xfrm>
            <a:off x="534259" y="4915790"/>
            <a:ext cx="2829130" cy="1200329"/>
          </a:xfrm>
          <a:prstGeom prst="rect">
            <a:avLst/>
          </a:prstGeom>
        </p:spPr>
        <p:txBody>
          <a:bodyPr wrap="square">
            <a:spAutoFit/>
          </a:bodyPr>
          <a:lstStyle/>
          <a:p>
            <a:r>
              <a:rPr lang="vi-VN" sz="3600" b="1" dirty="0">
                <a:latin typeface="Times New Roman" panose="02020603050405020304" pitchFamily="18" charset="0"/>
                <a:cs typeface="Times New Roman" panose="02020603050405020304" pitchFamily="18" charset="0"/>
              </a:rPr>
              <a:t>C. Dân số ở châu Phi</a:t>
            </a:r>
          </a:p>
        </p:txBody>
      </p:sp>
      <p:sp>
        <p:nvSpPr>
          <p:cNvPr id="19" name="Rectangle 18">
            <a:extLst>
              <a:ext uri="{FF2B5EF4-FFF2-40B4-BE49-F238E27FC236}">
                <a16:creationId xmlns:a16="http://schemas.microsoft.com/office/drawing/2014/main" xmlns="" id="{2A58EEF4-FD63-4054-9D6A-7034AB1A3397}"/>
              </a:ext>
            </a:extLst>
          </p:cNvPr>
          <p:cNvSpPr/>
          <p:nvPr/>
        </p:nvSpPr>
        <p:spPr>
          <a:xfrm>
            <a:off x="7425789" y="4689485"/>
            <a:ext cx="4535838" cy="1200329"/>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D</a:t>
            </a:r>
            <a:r>
              <a:rPr lang="vi-VN" sz="3600" b="1" dirty="0">
                <a:latin typeface="Times New Roman" panose="02020603050405020304" pitchFamily="18" charset="0"/>
                <a:cs typeface="Times New Roman" panose="02020603050405020304" pitchFamily="18" charset="0"/>
              </a:rPr>
              <a:t>. Khả năng sinh con của phụ nữ</a:t>
            </a:r>
          </a:p>
        </p:txBody>
      </p:sp>
    </p:spTree>
    <p:extLst>
      <p:ext uri="{BB962C8B-B14F-4D97-AF65-F5344CB8AC3E}">
        <p14:creationId xmlns:p14="http://schemas.microsoft.com/office/powerpoint/2010/main" xmlns="" val="1609993659"/>
      </p:ext>
    </p:extLst>
  </p:cSld>
  <p:clrMapOvr>
    <a:masterClrMapping/>
  </p:clrMapOvr>
  <mc:AlternateContent xmlns:mc="http://schemas.openxmlformats.org/markup-compatibility/2006">
    <mc:Choice xmlns:p14="http://schemas.microsoft.com/office/powerpoint/2010/main" xmlns="" Requires="p14">
      <p:transition spd="slow" p14:dur="12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6" grpId="0"/>
      <p:bldP spid="17" grpId="0"/>
      <p:bldP spid="17" grpId="1"/>
      <p:bldP spid="18" grpId="0"/>
      <p:bldP spid="1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6265545" y="2787436"/>
            <a:ext cx="1745540" cy="1746584"/>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3" name="Freeform 6"/>
          <p:cNvSpPr/>
          <p:nvPr/>
        </p:nvSpPr>
        <p:spPr bwMode="auto">
          <a:xfrm>
            <a:off x="5809942" y="4121001"/>
            <a:ext cx="1748650" cy="1746584"/>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4" name="Freeform 5"/>
          <p:cNvSpPr/>
          <p:nvPr/>
        </p:nvSpPr>
        <p:spPr bwMode="auto">
          <a:xfrm>
            <a:off x="4484779" y="3700056"/>
            <a:ext cx="1745540" cy="1746584"/>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5" name="Freeform 8"/>
          <p:cNvSpPr/>
          <p:nvPr/>
        </p:nvSpPr>
        <p:spPr bwMode="auto">
          <a:xfrm>
            <a:off x="4927340" y="2376323"/>
            <a:ext cx="1745540" cy="1746584"/>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399" dirty="0">
              <a:latin typeface="微软雅黑" panose="020B0503020204020204" pitchFamily="34" charset="-122"/>
            </a:endParaRPr>
          </a:p>
        </p:txBody>
      </p:sp>
      <p:sp>
        <p:nvSpPr>
          <p:cNvPr id="10" name="Rectangle 9">
            <a:extLst>
              <a:ext uri="{FF2B5EF4-FFF2-40B4-BE49-F238E27FC236}">
                <a16:creationId xmlns:a16="http://schemas.microsoft.com/office/drawing/2014/main" xmlns="" id="{F130C9F9-337E-48A5-BCF0-1815F42C7AC0}"/>
              </a:ext>
            </a:extLst>
          </p:cNvPr>
          <p:cNvSpPr/>
          <p:nvPr/>
        </p:nvSpPr>
        <p:spPr>
          <a:xfrm>
            <a:off x="215846" y="437302"/>
            <a:ext cx="11867297" cy="954107"/>
          </a:xfrm>
          <a:prstGeom prst="rect">
            <a:avLst/>
          </a:prstGeom>
        </p:spPr>
        <p:txBody>
          <a:bodyPr wrap="square">
            <a:spAutoFit/>
          </a:bodyPr>
          <a:lstStyle/>
          <a:p>
            <a:pPr lvl="0" algn="ctr" eaLnBrk="0" fontAlgn="base" hangingPunct="0">
              <a:spcBef>
                <a:spcPct val="0"/>
              </a:spcBef>
              <a:spcAft>
                <a:spcPct val="0"/>
              </a:spcAft>
            </a:pP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10: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chuyện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kén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rể</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có</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vai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trò</a:t>
            </a:r>
            <a:r>
              <a:rPr lang="en-US" altLang="en-US" sz="2800" b="1" dirty="0">
                <a:solidFill>
                  <a:srgbClr val="FF0000"/>
                </a:solidFill>
                <a:latin typeface="Times New Roman" panose="02020603050405020304" pitchFamily="18" charset="0"/>
                <a:cs typeface="Times New Roman" panose="02020603050405020304" pitchFamily="18" charset="0"/>
              </a:rPr>
              <a:t> ý </a:t>
            </a:r>
            <a:r>
              <a:rPr lang="en-US" altLang="en-US" sz="2800" b="1" dirty="0" err="1">
                <a:solidFill>
                  <a:srgbClr val="FF0000"/>
                </a:solidFill>
                <a:latin typeface="Times New Roman" panose="02020603050405020304" pitchFamily="18" charset="0"/>
                <a:cs typeface="Times New Roman" panose="02020603050405020304" pitchFamily="18" charset="0"/>
              </a:rPr>
              <a:t>nghĩa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thế</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nào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việc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nổi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bật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vấn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chính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muốn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nói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tới</a:t>
            </a: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1400" b="1" dirty="0">
              <a:solidFill>
                <a:srgbClr val="FF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9AA99144-6A68-4554-B049-23203E2F14A6}"/>
              </a:ext>
            </a:extLst>
          </p:cNvPr>
          <p:cNvSpPr/>
          <p:nvPr/>
        </p:nvSpPr>
        <p:spPr>
          <a:xfrm>
            <a:off x="341257" y="1978414"/>
            <a:ext cx="4023915" cy="1785104"/>
          </a:xfrm>
          <a:prstGeom prst="rect">
            <a:avLst/>
          </a:prstGeom>
        </p:spPr>
        <p:txBody>
          <a:bodyPr wrap="square">
            <a:spAutoFit/>
          </a:bodyPr>
          <a:lstStyle/>
          <a:p>
            <a:pPr lvl="0" algn="just" eaLnBrk="0" fontAlgn="base" hangingPunct="0">
              <a:spcBef>
                <a:spcPct val="0"/>
              </a:spcBef>
              <a:spcAft>
                <a:spcPct val="0"/>
              </a:spcAft>
            </a:pPr>
            <a:r>
              <a:rPr lang="en-US" altLang="en-US" sz="2200" dirty="0">
                <a:solidFill>
                  <a:srgbClr val="000000"/>
                </a:solidFill>
                <a:latin typeface="Times New Roman" panose="02020603050405020304" pitchFamily="18" charset="0"/>
                <a:cs typeface="Times New Roman" panose="02020603050405020304" pitchFamily="18" charset="0"/>
              </a:rPr>
              <a:t>A. </a:t>
            </a:r>
            <a:r>
              <a:rPr lang="en-US" altLang="en-US" sz="2200" dirty="0" err="1">
                <a:solidFill>
                  <a:srgbClr val="000000"/>
                </a:solidFill>
                <a:latin typeface="Times New Roman" panose="02020603050405020304" pitchFamily="18" charset="0"/>
                <a:cs typeface="Times New Roman" panose="02020603050405020304" pitchFamily="18" charset="0"/>
              </a:rPr>
              <a:t>Với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việc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câu</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chuyện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kén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rể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của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nhà</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thông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thái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giả</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đã</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làm</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nổi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bật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vấn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đề</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độ</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gia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tăng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dân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số</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đồng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thời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làm</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tăng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sức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hấp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dẫn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bài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viết</a:t>
            </a:r>
            <a:r>
              <a:rPr lang="en-US" altLang="en-US" sz="2200" dirty="0">
                <a:solidFill>
                  <a:srgbClr val="000000"/>
                </a:solidFill>
                <a:latin typeface="Times New Roman" panose="02020603050405020304" pitchFamily="18" charset="0"/>
                <a:cs typeface="Times New Roman" panose="02020603050405020304" pitchFamily="18" charset="0"/>
              </a:rPr>
              <a:t>.</a:t>
            </a:r>
            <a:endParaRPr lang="en-US" altLang="en-US" sz="22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0147C23B-5524-4B29-AE88-AEF2A2848BC7}"/>
              </a:ext>
            </a:extLst>
          </p:cNvPr>
          <p:cNvSpPr/>
          <p:nvPr/>
        </p:nvSpPr>
        <p:spPr>
          <a:xfrm>
            <a:off x="8152600" y="1978414"/>
            <a:ext cx="3889645" cy="2800767"/>
          </a:xfrm>
          <a:prstGeom prst="rect">
            <a:avLst/>
          </a:prstGeom>
        </p:spPr>
        <p:txBody>
          <a:bodyPr wrap="square">
            <a:spAutoFit/>
          </a:bodyPr>
          <a:lstStyle/>
          <a:p>
            <a:pPr lvl="0" algn="just" eaLnBrk="0" fontAlgn="base" hangingPunct="0">
              <a:spcBef>
                <a:spcPct val="0"/>
              </a:spcBef>
              <a:spcAft>
                <a:spcPct val="0"/>
              </a:spcAft>
            </a:pPr>
            <a:r>
              <a:rPr lang="en-US" altLang="en-US" sz="2200" dirty="0">
                <a:solidFill>
                  <a:srgbClr val="000000"/>
                </a:solidFill>
                <a:latin typeface="Times New Roman" panose="02020603050405020304" pitchFamily="18" charset="0"/>
                <a:cs typeface="Times New Roman" panose="02020603050405020304" pitchFamily="18" charset="0"/>
              </a:rPr>
              <a:t>B. </a:t>
            </a:r>
            <a:r>
              <a:rPr lang="en-US" altLang="en-US" sz="2200" dirty="0" err="1">
                <a:solidFill>
                  <a:srgbClr val="000000"/>
                </a:solidFill>
                <a:latin typeface="Times New Roman" panose="02020603050405020304" pitchFamily="18" charset="0"/>
                <a:cs typeface="Times New Roman" panose="02020603050405020304" pitchFamily="18" charset="0"/>
              </a:rPr>
              <a:t>Tác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giả</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mượn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xưa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nói</a:t>
            </a:r>
            <a:r>
              <a:rPr lang="en-US" altLang="en-US" sz="2200" dirty="0">
                <a:solidFill>
                  <a:srgbClr val="000000"/>
                </a:solidFill>
                <a:latin typeface="Times New Roman" panose="02020603050405020304" pitchFamily="18" charset="0"/>
                <a:cs typeface="Times New Roman" panose="02020603050405020304" pitchFamily="18" charset="0"/>
              </a:rPr>
              <a:t> nay, </a:t>
            </a:r>
            <a:r>
              <a:rPr lang="en-US" altLang="en-US" sz="2200" dirty="0" err="1">
                <a:solidFill>
                  <a:srgbClr val="000000"/>
                </a:solidFill>
                <a:latin typeface="Times New Roman" panose="02020603050405020304" pitchFamily="18" charset="0"/>
                <a:cs typeface="Times New Roman" panose="02020603050405020304" pitchFamily="18" charset="0"/>
              </a:rPr>
              <a:t>sự</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giống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nhau</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giữa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số</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thóc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tăng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theo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cấp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số</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nhân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với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công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bội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hai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và</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tình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trạng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bùng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nổ</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dân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số</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cả</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mỗi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gia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đình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chỉ</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sinh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hai</a:t>
            </a:r>
            <a:r>
              <a:rPr lang="en-US" altLang="en-US" sz="2200" dirty="0">
                <a:solidFill>
                  <a:srgbClr val="000000"/>
                </a:solidFill>
                <a:latin typeface="Times New Roman" panose="02020603050405020304" pitchFamily="18" charset="0"/>
                <a:cs typeface="Times New Roman" panose="02020603050405020304" pitchFamily="18" charset="0"/>
              </a:rPr>
              <a:t> con </a:t>
            </a:r>
            <a:r>
              <a:rPr lang="en-US" altLang="en-US" sz="2200" dirty="0" err="1">
                <a:solidFill>
                  <a:srgbClr val="000000"/>
                </a:solidFill>
                <a:latin typeface="Times New Roman" panose="02020603050405020304" pitchFamily="18" charset="0"/>
                <a:cs typeface="Times New Roman" panose="02020603050405020304" pitchFamily="18" charset="0"/>
              </a:rPr>
              <a:t>đã</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người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đọc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hình</a:t>
            </a:r>
            <a:r>
              <a:rPr lang="en-US" altLang="en-US" sz="2200" dirty="0">
                <a:solidFill>
                  <a:srgbClr val="000000"/>
                </a:solidFill>
                <a:latin typeface="Times New Roman" panose="02020603050405020304" pitchFamily="18" charset="0"/>
                <a:cs typeface="Times New Roman" panose="02020603050405020304" pitchFamily="18" charset="0"/>
              </a:rPr>
              <a:t> dung </a:t>
            </a:r>
            <a:r>
              <a:rPr lang="en-US" altLang="en-US" sz="2200" dirty="0" err="1">
                <a:solidFill>
                  <a:srgbClr val="000000"/>
                </a:solidFill>
                <a:latin typeface="Times New Roman" panose="02020603050405020304" pitchFamily="18" charset="0"/>
                <a:cs typeface="Times New Roman" panose="02020603050405020304" pitchFamily="18" charset="0"/>
              </a:rPr>
              <a:t>được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một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về</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độ</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gia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tăng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dân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số</a:t>
            </a:r>
            <a:r>
              <a:rPr lang="en-US" altLang="en-US" sz="2200" dirty="0">
                <a:solidFill>
                  <a:srgbClr val="000000"/>
                </a:solidFill>
                <a:latin typeface="Times New Roman" panose="02020603050405020304" pitchFamily="18" charset="0"/>
                <a:cs typeface="Times New Roman" panose="02020603050405020304" pitchFamily="18" charset="0"/>
              </a:rPr>
              <a:t>.</a:t>
            </a:r>
            <a:endParaRPr lang="en-US" altLang="en-US" sz="22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FAB69585-E162-4B93-BF04-00EB6D4B4E1C}"/>
              </a:ext>
            </a:extLst>
          </p:cNvPr>
          <p:cNvSpPr/>
          <p:nvPr/>
        </p:nvSpPr>
        <p:spPr>
          <a:xfrm>
            <a:off x="313024" y="4508034"/>
            <a:ext cx="4023915" cy="2123658"/>
          </a:xfrm>
          <a:prstGeom prst="rect">
            <a:avLst/>
          </a:prstGeom>
        </p:spPr>
        <p:txBody>
          <a:bodyPr wrap="square">
            <a:spAutoFit/>
          </a:bodyPr>
          <a:lstStyle/>
          <a:p>
            <a:pPr lvl="0" algn="just" eaLnBrk="0" fontAlgn="base" hangingPunct="0">
              <a:spcBef>
                <a:spcPct val="0"/>
              </a:spcBef>
              <a:spcAft>
                <a:spcPct val="0"/>
              </a:spcAft>
            </a:pPr>
            <a:r>
              <a:rPr lang="en-US" altLang="en-US" sz="2200" dirty="0">
                <a:solidFill>
                  <a:srgbClr val="000000"/>
                </a:solidFill>
                <a:latin typeface="Times New Roman" panose="02020603050405020304" pitchFamily="18" charset="0"/>
                <a:cs typeface="Times New Roman" panose="02020603050405020304" pitchFamily="18" charset="0"/>
              </a:rPr>
              <a:t>C. </a:t>
            </a:r>
            <a:r>
              <a:rPr lang="en-US" altLang="en-US" sz="2200" dirty="0" err="1">
                <a:solidFill>
                  <a:srgbClr val="000000"/>
                </a:solidFill>
                <a:latin typeface="Times New Roman" panose="02020603050405020304" pitchFamily="18" charset="0"/>
                <a:cs typeface="Times New Roman" panose="02020603050405020304" pitchFamily="18" charset="0"/>
              </a:rPr>
              <a:t>Câu</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chuyện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kén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rể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của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nhà</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thông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thái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đã</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có</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nhiều</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người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nhưng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liên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tưởng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nó</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với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sự</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tăng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trưởng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của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dân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số</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là</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một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sự</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liên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tưởng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bất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ngờ</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thú</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vị</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giàu</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sức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thuyết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phục</a:t>
            </a:r>
            <a:r>
              <a:rPr lang="en-US" altLang="en-US" sz="2200" dirty="0">
                <a:solidFill>
                  <a:srgbClr val="000000"/>
                </a:solidFill>
                <a:latin typeface="Times New Roman" panose="02020603050405020304" pitchFamily="18" charset="0"/>
                <a:cs typeface="Times New Roman" panose="02020603050405020304" pitchFamily="18" charset="0"/>
              </a:rPr>
              <a:t>.</a:t>
            </a:r>
            <a:endParaRPr lang="en-US" altLang="en-US" sz="22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2A58EEF4-FD63-4054-9D6A-7034AB1A3397}"/>
              </a:ext>
            </a:extLst>
          </p:cNvPr>
          <p:cNvSpPr/>
          <p:nvPr/>
        </p:nvSpPr>
        <p:spPr>
          <a:xfrm>
            <a:off x="8152600" y="5231196"/>
            <a:ext cx="3494096" cy="430887"/>
          </a:xfrm>
          <a:prstGeom prst="rect">
            <a:avLst/>
          </a:prstGeom>
        </p:spPr>
        <p:txBody>
          <a:bodyPr wrap="square">
            <a:spAutoFit/>
          </a:bodyPr>
          <a:lstStyle/>
          <a:p>
            <a:r>
              <a:rPr lang="vi-VN" sz="2200" dirty="0">
                <a:latin typeface="Times New Roman" panose="02020603050405020304" pitchFamily="18" charset="0"/>
                <a:cs typeface="Times New Roman" panose="02020603050405020304" pitchFamily="18" charset="0"/>
              </a:rPr>
              <a:t>D. Cả A, B, D đều đúng</a:t>
            </a:r>
          </a:p>
        </p:txBody>
      </p:sp>
    </p:spTree>
    <p:extLst>
      <p:ext uri="{BB962C8B-B14F-4D97-AF65-F5344CB8AC3E}">
        <p14:creationId xmlns:p14="http://schemas.microsoft.com/office/powerpoint/2010/main" xmlns="" val="3928436984"/>
      </p:ext>
    </p:extLst>
  </p:cSld>
  <p:clrMapOvr>
    <a:masterClrMapping/>
  </p:clrMapOvr>
  <mc:AlternateContent xmlns:mc="http://schemas.openxmlformats.org/markup-compatibility/2006">
    <mc:Choice xmlns:p14="http://schemas.microsoft.com/office/powerpoint/2010/main" xmlns="" Requires="p14">
      <p:transition spd="slow" p14:dur="12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6" grpId="0"/>
      <p:bldP spid="17" grpId="0"/>
      <p:bldP spid="18" grpId="0"/>
      <p:bldP spid="19" grpId="0"/>
      <p:bldP spid="19"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6358542" y="2798321"/>
            <a:ext cx="1745540" cy="1746584"/>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800" dirty="0">
              <a:latin typeface="Times New Roman" panose="02020603050405020304" pitchFamily="18" charset="0"/>
              <a:cs typeface="Times New Roman" panose="02020603050405020304" pitchFamily="18" charset="0"/>
            </a:endParaRPr>
          </a:p>
        </p:txBody>
      </p:sp>
      <p:sp>
        <p:nvSpPr>
          <p:cNvPr id="3" name="Freeform 6"/>
          <p:cNvSpPr/>
          <p:nvPr/>
        </p:nvSpPr>
        <p:spPr bwMode="auto">
          <a:xfrm>
            <a:off x="5902939" y="4133792"/>
            <a:ext cx="1748650" cy="1746584"/>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800" dirty="0">
              <a:latin typeface="Times New Roman" panose="02020603050405020304" pitchFamily="18" charset="0"/>
              <a:cs typeface="Times New Roman" panose="02020603050405020304" pitchFamily="18" charset="0"/>
            </a:endParaRPr>
          </a:p>
        </p:txBody>
      </p:sp>
      <p:sp>
        <p:nvSpPr>
          <p:cNvPr id="4" name="Freeform 5"/>
          <p:cNvSpPr/>
          <p:nvPr/>
        </p:nvSpPr>
        <p:spPr bwMode="auto">
          <a:xfrm>
            <a:off x="4577776" y="3710941"/>
            <a:ext cx="1745540" cy="1746584"/>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800" dirty="0">
              <a:latin typeface="Times New Roman" panose="02020603050405020304" pitchFamily="18" charset="0"/>
              <a:cs typeface="Times New Roman" panose="02020603050405020304" pitchFamily="18" charset="0"/>
            </a:endParaRPr>
          </a:p>
        </p:txBody>
      </p:sp>
      <p:sp>
        <p:nvSpPr>
          <p:cNvPr id="5" name="Freeform 8"/>
          <p:cNvSpPr/>
          <p:nvPr/>
        </p:nvSpPr>
        <p:spPr bwMode="auto">
          <a:xfrm>
            <a:off x="5020337" y="2387208"/>
            <a:ext cx="1745540" cy="1746584"/>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F130C9F9-337E-48A5-BCF0-1815F42C7AC0}"/>
              </a:ext>
            </a:extLst>
          </p:cNvPr>
          <p:cNvSpPr/>
          <p:nvPr/>
        </p:nvSpPr>
        <p:spPr>
          <a:xfrm>
            <a:off x="311576" y="285126"/>
            <a:ext cx="11867297" cy="1384995"/>
          </a:xfrm>
          <a:prstGeom prst="rect">
            <a:avLst/>
          </a:prstGeom>
        </p:spPr>
        <p:txBody>
          <a:bodyPr wrap="square">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Câu 11: Từ việc đưa ra những con số về tỉ lệ sinh con của phụ nữ ở một số nước ở châu Á và châu Phi em có thể rút ra kết luận gì về mối quan hệ giữa dân số và sự phát triển xã hội?</a:t>
            </a:r>
          </a:p>
        </p:txBody>
      </p:sp>
      <p:sp>
        <p:nvSpPr>
          <p:cNvPr id="16" name="Rectangle 15">
            <a:extLst>
              <a:ext uri="{FF2B5EF4-FFF2-40B4-BE49-F238E27FC236}">
                <a16:creationId xmlns:a16="http://schemas.microsoft.com/office/drawing/2014/main" xmlns="" id="{9AA99144-6A68-4554-B049-23203E2F14A6}"/>
              </a:ext>
            </a:extLst>
          </p:cNvPr>
          <p:cNvSpPr/>
          <p:nvPr/>
        </p:nvSpPr>
        <p:spPr>
          <a:xfrm>
            <a:off x="414381" y="2508243"/>
            <a:ext cx="4023915" cy="954107"/>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A. Phụ nữ có thể sinh rất nhiều con</a:t>
            </a:r>
          </a:p>
        </p:txBody>
      </p:sp>
      <p:sp>
        <p:nvSpPr>
          <p:cNvPr id="17" name="Rectangle 16">
            <a:extLst>
              <a:ext uri="{FF2B5EF4-FFF2-40B4-BE49-F238E27FC236}">
                <a16:creationId xmlns:a16="http://schemas.microsoft.com/office/drawing/2014/main" xmlns="" id="{0147C23B-5524-4B29-AE88-AEF2A2848BC7}"/>
              </a:ext>
            </a:extLst>
          </p:cNvPr>
          <p:cNvSpPr/>
          <p:nvPr/>
        </p:nvSpPr>
        <p:spPr>
          <a:xfrm>
            <a:off x="8257547" y="2387208"/>
            <a:ext cx="3725559" cy="1384995"/>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B. Ở châu Phi, chỉ tiêu mỗi gia đình chỉ có </a:t>
            </a:r>
            <a:r>
              <a:rPr lang="en-US" sz="2800" dirty="0">
                <a:latin typeface="Times New Roman" panose="02020603050405020304" pitchFamily="18" charset="0"/>
                <a:cs typeface="Times New Roman" panose="02020603050405020304" pitchFamily="18" charset="0"/>
              </a:rPr>
              <a:t>1-2</a:t>
            </a:r>
            <a:r>
              <a:rPr lang="vi-VN" sz="2800" dirty="0">
                <a:latin typeface="Times New Roman" panose="02020603050405020304" pitchFamily="18" charset="0"/>
                <a:cs typeface="Times New Roman" panose="02020603050405020304" pitchFamily="18" charset="0"/>
              </a:rPr>
              <a:t> con là rất khó thực hiện </a:t>
            </a:r>
          </a:p>
        </p:txBody>
      </p:sp>
      <p:sp>
        <p:nvSpPr>
          <p:cNvPr id="18" name="Rectangle 17">
            <a:extLst>
              <a:ext uri="{FF2B5EF4-FFF2-40B4-BE49-F238E27FC236}">
                <a16:creationId xmlns:a16="http://schemas.microsoft.com/office/drawing/2014/main" xmlns="" id="{FAB69585-E162-4B93-BF04-00EB6D4B4E1C}"/>
              </a:ext>
            </a:extLst>
          </p:cNvPr>
          <p:cNvSpPr/>
          <p:nvPr/>
        </p:nvSpPr>
        <p:spPr>
          <a:xfrm>
            <a:off x="205274" y="4133792"/>
            <a:ext cx="4229526" cy="2246769"/>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C. Những nước chưa phát triển, kinh tế yếu kém mà dân số lại bùng nổ cao</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Wingdings" panose="05000000000000000000" pitchFamily="2" charset="2"/>
              </a:rPr>
              <a:t> G</a:t>
            </a:r>
            <a:r>
              <a:rPr lang="vi-VN" sz="2800" dirty="0">
                <a:latin typeface="Times New Roman" panose="02020603050405020304" pitchFamily="18" charset="0"/>
                <a:cs typeface="Times New Roman" panose="02020603050405020304" pitchFamily="18" charset="0"/>
              </a:rPr>
              <a:t>ây khó khăn cho việc cải thiện chất lượng cuộc sống. </a:t>
            </a:r>
            <a:endParaRPr lang="en-US" sz="28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2A58EEF4-FD63-4054-9D6A-7034AB1A3397}"/>
              </a:ext>
            </a:extLst>
          </p:cNvPr>
          <p:cNvSpPr/>
          <p:nvPr/>
        </p:nvSpPr>
        <p:spPr>
          <a:xfrm>
            <a:off x="8257547" y="4495381"/>
            <a:ext cx="3563738" cy="1384995"/>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D. Các nước kém và chậm phát triển lại sinh con rất nhiều</a:t>
            </a:r>
          </a:p>
        </p:txBody>
      </p:sp>
    </p:spTree>
    <p:extLst>
      <p:ext uri="{BB962C8B-B14F-4D97-AF65-F5344CB8AC3E}">
        <p14:creationId xmlns:p14="http://schemas.microsoft.com/office/powerpoint/2010/main" xmlns="" val="4078700595"/>
      </p:ext>
    </p:extLst>
  </p:cSld>
  <p:clrMapOvr>
    <a:masterClrMapping/>
  </p:clrMapOvr>
  <mc:AlternateContent xmlns:mc="http://schemas.openxmlformats.org/markup-compatibility/2006">
    <mc:Choice xmlns:p14="http://schemas.microsoft.com/office/powerpoint/2010/main" xmlns="" Requires="p14">
      <p:transition spd="slow" p14:dur="12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6" grpId="0"/>
      <p:bldP spid="17" grpId="0"/>
      <p:bldP spid="18" grpId="0"/>
      <p:bldP spid="18" grpId="1"/>
      <p:bldP spid="1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5966656" y="2798321"/>
            <a:ext cx="1745540" cy="1746584"/>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800" dirty="0">
              <a:latin typeface="Times New Roman" panose="02020603050405020304" pitchFamily="18" charset="0"/>
              <a:cs typeface="Times New Roman" panose="02020603050405020304" pitchFamily="18" charset="0"/>
            </a:endParaRPr>
          </a:p>
        </p:txBody>
      </p:sp>
      <p:sp>
        <p:nvSpPr>
          <p:cNvPr id="3" name="Freeform 6"/>
          <p:cNvSpPr/>
          <p:nvPr/>
        </p:nvSpPr>
        <p:spPr bwMode="auto">
          <a:xfrm>
            <a:off x="5511053" y="4133792"/>
            <a:ext cx="1748650" cy="1746584"/>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800" dirty="0">
              <a:latin typeface="Times New Roman" panose="02020603050405020304" pitchFamily="18" charset="0"/>
              <a:cs typeface="Times New Roman" panose="02020603050405020304" pitchFamily="18" charset="0"/>
            </a:endParaRPr>
          </a:p>
        </p:txBody>
      </p:sp>
      <p:sp>
        <p:nvSpPr>
          <p:cNvPr id="4" name="Freeform 5"/>
          <p:cNvSpPr/>
          <p:nvPr/>
        </p:nvSpPr>
        <p:spPr bwMode="auto">
          <a:xfrm>
            <a:off x="4185890" y="3710941"/>
            <a:ext cx="1745540" cy="1746584"/>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800" dirty="0">
              <a:latin typeface="Times New Roman" panose="02020603050405020304" pitchFamily="18" charset="0"/>
              <a:cs typeface="Times New Roman" panose="02020603050405020304" pitchFamily="18" charset="0"/>
            </a:endParaRPr>
          </a:p>
        </p:txBody>
      </p:sp>
      <p:sp>
        <p:nvSpPr>
          <p:cNvPr id="5" name="Freeform 8"/>
          <p:cNvSpPr/>
          <p:nvPr/>
        </p:nvSpPr>
        <p:spPr bwMode="auto">
          <a:xfrm>
            <a:off x="4628451" y="2387208"/>
            <a:ext cx="1745540" cy="1746584"/>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6" tIns="45687" rIns="91376" bIns="45687" numCol="1" spcCol="0" rtlCol="0" fromWordArt="0" anchor="ctr" anchorCtr="0" forceAA="0" compatLnSpc="1">
            <a:noAutofit/>
          </a:bodyPr>
          <a:lstStyle/>
          <a:p>
            <a:pPr algn="ctr"/>
            <a:endParaRPr lang="ko-KR" altLang="en-US"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F130C9F9-337E-48A5-BCF0-1815F42C7AC0}"/>
              </a:ext>
            </a:extLst>
          </p:cNvPr>
          <p:cNvSpPr/>
          <p:nvPr/>
        </p:nvSpPr>
        <p:spPr>
          <a:xfrm>
            <a:off x="311577" y="285126"/>
            <a:ext cx="11499424" cy="1200329"/>
          </a:xfrm>
          <a:prstGeom prst="rect">
            <a:avLst/>
          </a:prstGeom>
        </p:spPr>
        <p:txBody>
          <a:bodyPr wrap="square">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Câu 12: Theo em, con đường nào là con đường tốt nhất để hạn chế gia tăng dân số?</a:t>
            </a:r>
          </a:p>
        </p:txBody>
      </p:sp>
      <p:sp>
        <p:nvSpPr>
          <p:cNvPr id="16" name="Rectangle 15">
            <a:extLst>
              <a:ext uri="{FF2B5EF4-FFF2-40B4-BE49-F238E27FC236}">
                <a16:creationId xmlns:a16="http://schemas.microsoft.com/office/drawing/2014/main" xmlns="" id="{9AA99144-6A68-4554-B049-23203E2F14A6}"/>
              </a:ext>
            </a:extLst>
          </p:cNvPr>
          <p:cNvSpPr/>
          <p:nvPr/>
        </p:nvSpPr>
        <p:spPr>
          <a:xfrm>
            <a:off x="350194" y="2409672"/>
            <a:ext cx="3784432" cy="1569660"/>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rPr>
              <a:t>A. Khuyến khích người dân lập gia đình muộn</a:t>
            </a:r>
          </a:p>
        </p:txBody>
      </p:sp>
      <p:sp>
        <p:nvSpPr>
          <p:cNvPr id="17" name="Rectangle 16">
            <a:extLst>
              <a:ext uri="{FF2B5EF4-FFF2-40B4-BE49-F238E27FC236}">
                <a16:creationId xmlns:a16="http://schemas.microsoft.com/office/drawing/2014/main" xmlns="" id="{0147C23B-5524-4B29-AE88-AEF2A2848BC7}"/>
              </a:ext>
            </a:extLst>
          </p:cNvPr>
          <p:cNvSpPr/>
          <p:nvPr/>
        </p:nvSpPr>
        <p:spPr>
          <a:xfrm>
            <a:off x="7890764" y="2294244"/>
            <a:ext cx="4151482" cy="2062103"/>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rPr>
              <a:t>B. Nâng cao dân trí, tăng cường giáo dục tuyên 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a:t>
            </a:r>
            <a:r>
              <a:rPr lang="vi-VN" sz="3200" dirty="0">
                <a:latin typeface="Times New Roman" panose="02020603050405020304" pitchFamily="18" charset="0"/>
                <a:cs typeface="Times New Roman" panose="02020603050405020304" pitchFamily="18" charset="0"/>
              </a:rPr>
              <a:t>c biệt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phụ nữ</a:t>
            </a:r>
          </a:p>
        </p:txBody>
      </p:sp>
      <p:sp>
        <p:nvSpPr>
          <p:cNvPr id="18" name="Rectangle 17">
            <a:extLst>
              <a:ext uri="{FF2B5EF4-FFF2-40B4-BE49-F238E27FC236}">
                <a16:creationId xmlns:a16="http://schemas.microsoft.com/office/drawing/2014/main" xmlns="" id="{FAB69585-E162-4B93-BF04-00EB6D4B4E1C}"/>
              </a:ext>
            </a:extLst>
          </p:cNvPr>
          <p:cNvSpPr/>
          <p:nvPr/>
        </p:nvSpPr>
        <p:spPr>
          <a:xfrm>
            <a:off x="311578" y="4544905"/>
            <a:ext cx="3784432" cy="1569660"/>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rPr>
              <a:t>C. Đề ra chỉ tiêu mỗi gia đình chỉ có một đến hai con</a:t>
            </a:r>
          </a:p>
        </p:txBody>
      </p:sp>
      <p:sp>
        <p:nvSpPr>
          <p:cNvPr id="19" name="Rectangle 18">
            <a:extLst>
              <a:ext uri="{FF2B5EF4-FFF2-40B4-BE49-F238E27FC236}">
                <a16:creationId xmlns:a16="http://schemas.microsoft.com/office/drawing/2014/main" xmlns="" id="{2A58EEF4-FD63-4054-9D6A-7034AB1A3397}"/>
              </a:ext>
            </a:extLst>
          </p:cNvPr>
          <p:cNvSpPr/>
          <p:nvPr/>
        </p:nvSpPr>
        <p:spPr>
          <a:xfrm>
            <a:off x="7890763" y="5165137"/>
            <a:ext cx="3563738" cy="584775"/>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rPr>
              <a:t>D. Câu A, B đúng</a:t>
            </a:r>
          </a:p>
        </p:txBody>
      </p:sp>
    </p:spTree>
    <p:extLst>
      <p:ext uri="{BB962C8B-B14F-4D97-AF65-F5344CB8AC3E}">
        <p14:creationId xmlns:p14="http://schemas.microsoft.com/office/powerpoint/2010/main" xmlns="" val="2141810643"/>
      </p:ext>
    </p:extLst>
  </p:cSld>
  <p:clrMapOvr>
    <a:masterClrMapping/>
  </p:clrMapOvr>
  <mc:AlternateContent xmlns:mc="http://schemas.openxmlformats.org/markup-compatibility/2006">
    <mc:Choice xmlns:p14="http://schemas.microsoft.com/office/powerpoint/2010/main" xmlns="" Requires="p14">
      <p:transition spd="slow" p14:dur="12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6" grpId="0"/>
      <p:bldP spid="17" grpId="0"/>
      <p:bldP spid="17" grpId="1"/>
      <p:bldP spid="18" grpId="0"/>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44">
            <a:extLst>
              <a:ext uri="{FF2B5EF4-FFF2-40B4-BE49-F238E27FC236}">
                <a16:creationId xmlns:a16="http://schemas.microsoft.com/office/drawing/2014/main" xmlns="" id="{574C78A6-2F29-4592-B31D-79299520C9F5}"/>
              </a:ext>
            </a:extLst>
          </p:cNvPr>
          <p:cNvSpPr/>
          <p:nvPr/>
        </p:nvSpPr>
        <p:spPr>
          <a:xfrm>
            <a:off x="6878418" y="3856950"/>
            <a:ext cx="4378476" cy="2055598"/>
          </a:xfrm>
          <a:prstGeom prst="round2DiagRect">
            <a:avLst/>
          </a:prstGeom>
          <a:solidFill>
            <a:schemeClr val="bg1"/>
          </a:solidFill>
          <a:ln w="57150">
            <a:solidFill>
              <a:srgbClr val="96E5D8"/>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dirty="0">
              <a:solidFill>
                <a:schemeClr val="bg1"/>
              </a:solidFill>
            </a:endParaRPr>
          </a:p>
        </p:txBody>
      </p:sp>
      <p:sp>
        <p:nvSpPr>
          <p:cNvPr id="4" name="Round Diagonal Corner Rectangle 45">
            <a:extLst>
              <a:ext uri="{FF2B5EF4-FFF2-40B4-BE49-F238E27FC236}">
                <a16:creationId xmlns:a16="http://schemas.microsoft.com/office/drawing/2014/main" xmlns="" id="{70C5BC74-A6E6-42AC-8843-1E50B68800EC}"/>
              </a:ext>
            </a:extLst>
          </p:cNvPr>
          <p:cNvSpPr/>
          <p:nvPr/>
        </p:nvSpPr>
        <p:spPr>
          <a:xfrm flipH="1">
            <a:off x="935106" y="3856950"/>
            <a:ext cx="4378476" cy="2055598"/>
          </a:xfrm>
          <a:prstGeom prst="round2DiagRect">
            <a:avLst/>
          </a:prstGeom>
          <a:solidFill>
            <a:schemeClr val="bg1"/>
          </a:solidFill>
          <a:ln w="57150">
            <a:solidFill>
              <a:srgbClr val="85C2F8"/>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dirty="0">
              <a:solidFill>
                <a:schemeClr val="bg1"/>
              </a:solidFill>
            </a:endParaRPr>
          </a:p>
        </p:txBody>
      </p:sp>
      <p:sp>
        <p:nvSpPr>
          <p:cNvPr id="5" name="Round Diagonal Corner Rectangle 37">
            <a:extLst>
              <a:ext uri="{FF2B5EF4-FFF2-40B4-BE49-F238E27FC236}">
                <a16:creationId xmlns:a16="http://schemas.microsoft.com/office/drawing/2014/main" xmlns="" id="{49F3A448-06A9-432C-8276-10034149233B}"/>
              </a:ext>
            </a:extLst>
          </p:cNvPr>
          <p:cNvSpPr/>
          <p:nvPr/>
        </p:nvSpPr>
        <p:spPr>
          <a:xfrm flipH="1">
            <a:off x="6878418" y="955222"/>
            <a:ext cx="4378476" cy="2055599"/>
          </a:xfrm>
          <a:prstGeom prst="round2DiagRect">
            <a:avLst/>
          </a:prstGeom>
          <a:solidFill>
            <a:schemeClr val="bg1"/>
          </a:solidFill>
          <a:ln w="57150">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dirty="0">
              <a:solidFill>
                <a:schemeClr val="bg1"/>
              </a:solidFill>
            </a:endParaRPr>
          </a:p>
        </p:txBody>
      </p:sp>
      <p:sp>
        <p:nvSpPr>
          <p:cNvPr id="6" name="Round Diagonal Corner Rectangle 1">
            <a:extLst>
              <a:ext uri="{FF2B5EF4-FFF2-40B4-BE49-F238E27FC236}">
                <a16:creationId xmlns:a16="http://schemas.microsoft.com/office/drawing/2014/main" xmlns="" id="{723730BD-EBB5-4755-9664-CD3C86098852}"/>
              </a:ext>
            </a:extLst>
          </p:cNvPr>
          <p:cNvSpPr/>
          <p:nvPr/>
        </p:nvSpPr>
        <p:spPr>
          <a:xfrm>
            <a:off x="942554" y="955222"/>
            <a:ext cx="4378476" cy="2055599"/>
          </a:xfrm>
          <a:prstGeom prst="round2DiagRect">
            <a:avLst/>
          </a:prstGeom>
          <a:solidFill>
            <a:schemeClr val="bg1"/>
          </a:solidFill>
          <a:ln w="57150">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dirty="0">
              <a:solidFill>
                <a:schemeClr val="bg1"/>
              </a:solidFill>
            </a:endParaRPr>
          </a:p>
        </p:txBody>
      </p:sp>
      <p:grpSp>
        <p:nvGrpSpPr>
          <p:cNvPr id="13" name="Group 12">
            <a:extLst>
              <a:ext uri="{FF2B5EF4-FFF2-40B4-BE49-F238E27FC236}">
                <a16:creationId xmlns:a16="http://schemas.microsoft.com/office/drawing/2014/main" xmlns="" id="{546AFEDA-A0B3-4859-9F99-D923C9889284}"/>
              </a:ext>
            </a:extLst>
          </p:cNvPr>
          <p:cNvGrpSpPr/>
          <p:nvPr/>
        </p:nvGrpSpPr>
        <p:grpSpPr>
          <a:xfrm>
            <a:off x="4424499" y="1771732"/>
            <a:ext cx="3366844" cy="3364868"/>
            <a:chOff x="2885723" y="1770311"/>
            <a:chExt cx="3366844" cy="3364868"/>
          </a:xfrm>
        </p:grpSpPr>
        <p:sp>
          <p:nvSpPr>
            <p:cNvPr id="14" name="Block Arc 2">
              <a:extLst>
                <a:ext uri="{FF2B5EF4-FFF2-40B4-BE49-F238E27FC236}">
                  <a16:creationId xmlns:a16="http://schemas.microsoft.com/office/drawing/2014/main" xmlns="" id="{1AACF495-E130-4C96-B061-84CC519D6140}"/>
                </a:ext>
              </a:extLst>
            </p:cNvPr>
            <p:cNvSpPr/>
            <p:nvPr/>
          </p:nvSpPr>
          <p:spPr>
            <a:xfrm>
              <a:off x="4560454" y="1770311"/>
              <a:ext cx="1692113" cy="1682280"/>
            </a:xfrm>
            <a:custGeom>
              <a:avLst/>
              <a:gdLst/>
              <a:ahLst/>
              <a:cxnLst/>
              <a:rect l="l" t="t" r="r" b="b"/>
              <a:pathLst>
                <a:path w="1692113" h="1682280">
                  <a:moveTo>
                    <a:pt x="0" y="1"/>
                  </a:moveTo>
                  <a:cubicBezTo>
                    <a:pt x="927789" y="-474"/>
                    <a:pt x="1683337" y="747075"/>
                    <a:pt x="1692113" y="1675816"/>
                  </a:cubicBezTo>
                  <a:lnTo>
                    <a:pt x="1008025" y="1682280"/>
                  </a:lnTo>
                  <a:cubicBezTo>
                    <a:pt x="1002797" y="1129011"/>
                    <a:pt x="552702" y="683681"/>
                    <a:pt x="0" y="68396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5" name="Block Arc 2">
              <a:extLst>
                <a:ext uri="{FF2B5EF4-FFF2-40B4-BE49-F238E27FC236}">
                  <a16:creationId xmlns:a16="http://schemas.microsoft.com/office/drawing/2014/main" xmlns="" id="{E73DEC0D-C498-4F6C-911E-ADCB0C4478BB}"/>
                </a:ext>
              </a:extLst>
            </p:cNvPr>
            <p:cNvSpPr/>
            <p:nvPr/>
          </p:nvSpPr>
          <p:spPr>
            <a:xfrm rot="16200000">
              <a:off x="2881114" y="1775228"/>
              <a:ext cx="1692113" cy="1682280"/>
            </a:xfrm>
            <a:custGeom>
              <a:avLst/>
              <a:gdLst/>
              <a:ahLst/>
              <a:cxnLst/>
              <a:rect l="l" t="t" r="r" b="b"/>
              <a:pathLst>
                <a:path w="1692113" h="1682280">
                  <a:moveTo>
                    <a:pt x="0" y="1"/>
                  </a:moveTo>
                  <a:cubicBezTo>
                    <a:pt x="927789" y="-474"/>
                    <a:pt x="1683337" y="747075"/>
                    <a:pt x="1692113" y="1675816"/>
                  </a:cubicBezTo>
                  <a:lnTo>
                    <a:pt x="1008025" y="1682280"/>
                  </a:lnTo>
                  <a:cubicBezTo>
                    <a:pt x="1002797" y="1129011"/>
                    <a:pt x="552702" y="683681"/>
                    <a:pt x="0" y="6839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6" name="Block Arc 2">
              <a:extLst>
                <a:ext uri="{FF2B5EF4-FFF2-40B4-BE49-F238E27FC236}">
                  <a16:creationId xmlns:a16="http://schemas.microsoft.com/office/drawing/2014/main" xmlns="" id="{31C8E64F-BACF-4864-BE61-B42379DF2D7C}"/>
                </a:ext>
              </a:extLst>
            </p:cNvPr>
            <p:cNvSpPr/>
            <p:nvPr/>
          </p:nvSpPr>
          <p:spPr>
            <a:xfrm rot="5400000">
              <a:off x="4565370" y="3447983"/>
              <a:ext cx="1692113" cy="1682280"/>
            </a:xfrm>
            <a:custGeom>
              <a:avLst/>
              <a:gdLst/>
              <a:ahLst/>
              <a:cxnLst/>
              <a:rect l="l" t="t" r="r" b="b"/>
              <a:pathLst>
                <a:path w="1692113" h="1682280">
                  <a:moveTo>
                    <a:pt x="0" y="1"/>
                  </a:moveTo>
                  <a:cubicBezTo>
                    <a:pt x="927789" y="-474"/>
                    <a:pt x="1683337" y="747075"/>
                    <a:pt x="1692113" y="1675816"/>
                  </a:cubicBezTo>
                  <a:lnTo>
                    <a:pt x="1008025" y="1682280"/>
                  </a:lnTo>
                  <a:cubicBezTo>
                    <a:pt x="1002797" y="1129011"/>
                    <a:pt x="552702" y="683681"/>
                    <a:pt x="0" y="68396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7" name="Block Arc 2">
              <a:extLst>
                <a:ext uri="{FF2B5EF4-FFF2-40B4-BE49-F238E27FC236}">
                  <a16:creationId xmlns:a16="http://schemas.microsoft.com/office/drawing/2014/main" xmlns="" id="{2B1A6C85-B082-40FD-9B44-E5B41074D762}"/>
                </a:ext>
              </a:extLst>
            </p:cNvPr>
            <p:cNvSpPr/>
            <p:nvPr/>
          </p:nvSpPr>
          <p:spPr>
            <a:xfrm rot="10800000">
              <a:off x="2885723" y="3452591"/>
              <a:ext cx="1692113" cy="1682280"/>
            </a:xfrm>
            <a:custGeom>
              <a:avLst/>
              <a:gdLst/>
              <a:ahLst/>
              <a:cxnLst/>
              <a:rect l="l" t="t" r="r" b="b"/>
              <a:pathLst>
                <a:path w="1692113" h="1682280">
                  <a:moveTo>
                    <a:pt x="0" y="1"/>
                  </a:moveTo>
                  <a:cubicBezTo>
                    <a:pt x="927789" y="-474"/>
                    <a:pt x="1683337" y="747075"/>
                    <a:pt x="1692113" y="1675816"/>
                  </a:cubicBezTo>
                  <a:lnTo>
                    <a:pt x="1008025" y="1682280"/>
                  </a:lnTo>
                  <a:cubicBezTo>
                    <a:pt x="1002797" y="1129011"/>
                    <a:pt x="552702" y="683681"/>
                    <a:pt x="0" y="6839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22" name="TextBox 21">
              <a:extLst>
                <a:ext uri="{FF2B5EF4-FFF2-40B4-BE49-F238E27FC236}">
                  <a16:creationId xmlns:a16="http://schemas.microsoft.com/office/drawing/2014/main" xmlns="" id="{A492CC8A-76E7-4CB3-9A39-85585FBB5F84}"/>
                </a:ext>
              </a:extLst>
            </p:cNvPr>
            <p:cNvSpPr txBox="1"/>
            <p:nvPr/>
          </p:nvSpPr>
          <p:spPr>
            <a:xfrm>
              <a:off x="3602840" y="2732751"/>
              <a:ext cx="1938473" cy="1754326"/>
            </a:xfrm>
            <a:prstGeom prst="rect">
              <a:avLst/>
            </a:prstGeom>
            <a:noFill/>
          </p:spPr>
          <p:txBody>
            <a:bodyPr wrap="square" rtlCol="0" anchor="ctr">
              <a:spAutoFit/>
            </a:bodyPr>
            <a:lstStyle/>
            <a:p>
              <a:pPr algn="ctr"/>
              <a:r>
                <a:rPr lang="en-US" altLang="ko-KR" sz="3600" b="1" dirty="0">
                  <a:solidFill>
                    <a:schemeClr val="accent1"/>
                  </a:solidFill>
                  <a:latin typeface="#9Slide03 Arima Madurai Black" panose="00000A00000000000000" pitchFamily="2" charset="0"/>
                  <a:cs typeface="#9Slide03 Arima Madurai Black" panose="00000A00000000000000" pitchFamily="2" charset="0"/>
                </a:rPr>
                <a:t>H</a:t>
              </a:r>
              <a:r>
                <a:rPr lang="vi-VN" altLang="ko-KR" sz="3600" b="1" dirty="0">
                  <a:solidFill>
                    <a:schemeClr val="accent1"/>
                  </a:solidFill>
                  <a:latin typeface="#9Slide03 Arima Madurai Black" panose="00000A00000000000000" pitchFamily="2" charset="0"/>
                  <a:cs typeface="#9Slide03 Arima Madurai Black" panose="00000A00000000000000" pitchFamily="2" charset="0"/>
                </a:rPr>
                <a:t>ư</a:t>
              </a:r>
              <a:r>
                <a:rPr lang="en-US" altLang="ko-KR" sz="3600" b="1" dirty="0" err="1">
                  <a:solidFill>
                    <a:schemeClr val="accent1"/>
                  </a:solidFill>
                  <a:latin typeface="#9Slide03 Arima Madurai Black" panose="00000A00000000000000" pitchFamily="2" charset="0"/>
                  <a:cs typeface="#9Slide03 Arima Madurai Black" panose="00000A00000000000000" pitchFamily="2" charset="0"/>
                </a:rPr>
                <a:t>ớng</a:t>
              </a:r>
              <a:r>
                <a:rPr lang="en-US" altLang="ko-KR" sz="3600" b="1" dirty="0">
                  <a:solidFill>
                    <a:schemeClr val="accent1"/>
                  </a:solidFill>
                  <a:latin typeface="#9Slide03 Arima Madurai Black" panose="00000A00000000000000" pitchFamily="2" charset="0"/>
                  <a:cs typeface="#9Slide03 Arima Madurai Black" panose="00000A00000000000000" pitchFamily="2" charset="0"/>
                </a:rPr>
                <a:t> </a:t>
              </a:r>
              <a:r>
                <a:rPr lang="en-US" altLang="ko-KR" sz="3600" b="1" dirty="0" err="1">
                  <a:solidFill>
                    <a:schemeClr val="accent1"/>
                  </a:solidFill>
                  <a:latin typeface="#9Slide03 Arima Madurai Black" panose="00000A00000000000000" pitchFamily="2" charset="0"/>
                  <a:cs typeface="#9Slide03 Arima Madurai Black" panose="00000A00000000000000" pitchFamily="2" charset="0"/>
                </a:rPr>
                <a:t>dẫn</a:t>
              </a:r>
              <a:r>
                <a:rPr lang="en-US" altLang="ko-KR" sz="3600" b="1" dirty="0">
                  <a:solidFill>
                    <a:schemeClr val="accent1"/>
                  </a:solidFill>
                  <a:latin typeface="#9Slide03 Arima Madurai Black" panose="00000A00000000000000" pitchFamily="2" charset="0"/>
                  <a:cs typeface="#9Slide03 Arima Madurai Black" panose="00000A00000000000000" pitchFamily="2" charset="0"/>
                </a:rPr>
                <a:t> </a:t>
              </a:r>
              <a:r>
                <a:rPr lang="en-US" altLang="ko-KR" sz="3600" b="1" dirty="0" err="1">
                  <a:solidFill>
                    <a:schemeClr val="accent1"/>
                  </a:solidFill>
                  <a:latin typeface="#9Slide03 Arima Madurai Black" panose="00000A00000000000000" pitchFamily="2" charset="0"/>
                  <a:cs typeface="#9Slide03 Arima Madurai Black" panose="00000A00000000000000" pitchFamily="2" charset="0"/>
                </a:rPr>
                <a:t>tự</a:t>
              </a:r>
              <a:r>
                <a:rPr lang="en-US" altLang="ko-KR" sz="3600" b="1" dirty="0">
                  <a:solidFill>
                    <a:schemeClr val="accent1"/>
                  </a:solidFill>
                  <a:latin typeface="#9Slide03 Arima Madurai Black" panose="00000A00000000000000" pitchFamily="2" charset="0"/>
                  <a:cs typeface="#9Slide03 Arima Madurai Black" panose="00000A00000000000000" pitchFamily="2" charset="0"/>
                </a:rPr>
                <a:t> </a:t>
              </a:r>
              <a:r>
                <a:rPr lang="en-US" altLang="ko-KR" sz="3600" b="1" dirty="0" err="1">
                  <a:solidFill>
                    <a:schemeClr val="accent1"/>
                  </a:solidFill>
                  <a:latin typeface="#9Slide03 Arima Madurai Black" panose="00000A00000000000000" pitchFamily="2" charset="0"/>
                  <a:cs typeface="#9Slide03 Arima Madurai Black" panose="00000A00000000000000" pitchFamily="2" charset="0"/>
                </a:rPr>
                <a:t>học</a:t>
              </a:r>
              <a:endParaRPr lang="ko-KR" altLang="en-US" sz="3600" b="1" dirty="0">
                <a:solidFill>
                  <a:schemeClr val="accent1"/>
                </a:solidFill>
                <a:latin typeface="#9Slide03 Arima Madurai Black" panose="00000A00000000000000" pitchFamily="2" charset="0"/>
                <a:cs typeface="#9Slide03 Arima Madurai Black" panose="00000A00000000000000" pitchFamily="2" charset="0"/>
              </a:endParaRPr>
            </a:p>
          </p:txBody>
        </p:sp>
      </p:grpSp>
      <p:sp>
        <p:nvSpPr>
          <p:cNvPr id="43" name="Rectangle 42">
            <a:extLst>
              <a:ext uri="{FF2B5EF4-FFF2-40B4-BE49-F238E27FC236}">
                <a16:creationId xmlns:a16="http://schemas.microsoft.com/office/drawing/2014/main" xmlns="" id="{EF7AE03A-809D-4CBC-93FE-CCA8A63776CC}"/>
              </a:ext>
            </a:extLst>
          </p:cNvPr>
          <p:cNvSpPr/>
          <p:nvPr/>
        </p:nvSpPr>
        <p:spPr>
          <a:xfrm>
            <a:off x="988466" y="4045581"/>
            <a:ext cx="4086074" cy="1692771"/>
          </a:xfrm>
          <a:prstGeom prst="rect">
            <a:avLst/>
          </a:prstGeom>
        </p:spPr>
        <p:txBody>
          <a:bodyPr wrap="square">
            <a:spAutoFit/>
          </a:bodyPr>
          <a:lstStyle/>
          <a:p>
            <a:pPr algn="just"/>
            <a:r>
              <a:rPr lang="en-US" altLang="en-US" sz="2600" b="1" dirty="0" err="1">
                <a:latin typeface="Times New Roman" panose="02020603050405020304" pitchFamily="18" charset="0"/>
                <a:cs typeface="Times New Roman" panose="02020603050405020304" pitchFamily="18" charset="0"/>
              </a:rPr>
              <a:t>Tìm</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hiểu</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nghiên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cứu</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về</a:t>
            </a:r>
            <a:r>
              <a:rPr lang="en-US" altLang="en-US" sz="2600" b="1" dirty="0">
                <a:latin typeface="Times New Roman" panose="02020603050405020304" pitchFamily="18" charset="0"/>
                <a:cs typeface="Times New Roman" panose="02020603050405020304" pitchFamily="18" charset="0"/>
              </a:rPr>
              <a:t> </a:t>
            </a:r>
          </a:p>
          <a:p>
            <a:pPr algn="just"/>
            <a:r>
              <a:rPr lang="en-US" altLang="en-US" sz="2600" b="1" dirty="0" err="1">
                <a:latin typeface="Times New Roman" panose="02020603050405020304" pitchFamily="18" charset="0"/>
                <a:cs typeface="Times New Roman" panose="02020603050405020304" pitchFamily="18" charset="0"/>
              </a:rPr>
              <a:t>tình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hình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dân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sô</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của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địa</a:t>
            </a:r>
            <a:endParaRPr lang="en-US" altLang="en-US" sz="2600" b="1" dirty="0">
              <a:latin typeface="Times New Roman" panose="02020603050405020304" pitchFamily="18" charset="0"/>
              <a:cs typeface="Times New Roman" panose="02020603050405020304" pitchFamily="18" charset="0"/>
            </a:endParaRPr>
          </a:p>
          <a:p>
            <a:pPr algn="just"/>
            <a:r>
              <a:rPr lang="en-US" altLang="en-US" sz="2600" b="1" dirty="0" err="1">
                <a:latin typeface="Times New Roman" panose="02020603050405020304" pitchFamily="18" charset="0"/>
                <a:cs typeface="Times New Roman" panose="02020603050405020304" pitchFamily="18" charset="0"/>
              </a:rPr>
              <a:t>phương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tư</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đo</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đê</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xuất</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giải</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pháp</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cho</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vấn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đê</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này</a:t>
            </a:r>
            <a:r>
              <a:rPr lang="en-US" altLang="en-US" sz="2600" b="1" dirty="0">
                <a:latin typeface="Times New Roman" panose="02020603050405020304" pitchFamily="18" charset="0"/>
                <a:cs typeface="Times New Roman" panose="02020603050405020304" pitchFamily="18" charset="0"/>
              </a:rPr>
              <a:t>.</a:t>
            </a:r>
          </a:p>
        </p:txBody>
      </p:sp>
      <p:sp>
        <p:nvSpPr>
          <p:cNvPr id="44" name="Rectangle 43">
            <a:extLst>
              <a:ext uri="{FF2B5EF4-FFF2-40B4-BE49-F238E27FC236}">
                <a16:creationId xmlns:a16="http://schemas.microsoft.com/office/drawing/2014/main" xmlns="" id="{D09B8755-ACB9-4442-A91D-E0258E1B3B88}"/>
              </a:ext>
            </a:extLst>
          </p:cNvPr>
          <p:cNvSpPr/>
          <p:nvPr/>
        </p:nvSpPr>
        <p:spPr>
          <a:xfrm>
            <a:off x="7607557" y="4300141"/>
            <a:ext cx="3346770" cy="892552"/>
          </a:xfrm>
          <a:prstGeom prst="rect">
            <a:avLst/>
          </a:prstGeom>
        </p:spPr>
        <p:txBody>
          <a:bodyPr wrap="square">
            <a:spAutoFit/>
          </a:bodyPr>
          <a:lstStyle/>
          <a:p>
            <a:pPr algn="just"/>
            <a:r>
              <a:rPr lang="en-US" altLang="en-US" sz="2600" b="1" dirty="0" err="1">
                <a:latin typeface="Times New Roman" panose="02020603050405020304" pitchFamily="18" charset="0"/>
                <a:cs typeface="Times New Roman" panose="02020603050405020304" pitchFamily="18" charset="0"/>
              </a:rPr>
              <a:t>Soạn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bài</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Dấu</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ngoặc</a:t>
            </a:r>
            <a:r>
              <a:rPr lang="en-US" altLang="en-US" sz="2600" b="1" dirty="0">
                <a:latin typeface="Times New Roman" panose="02020603050405020304" pitchFamily="18" charset="0"/>
                <a:cs typeface="Times New Roman" panose="02020603050405020304" pitchFamily="18" charset="0"/>
              </a:rPr>
              <a:t> đ</a:t>
            </a:r>
            <a:r>
              <a:rPr lang="vi-VN" altLang="en-US" sz="2600" b="1" dirty="0">
                <a:latin typeface="Times New Roman" panose="02020603050405020304" pitchFamily="18" charset="0"/>
                <a:cs typeface="Times New Roman" panose="02020603050405020304" pitchFamily="18" charset="0"/>
              </a:rPr>
              <a:t>ơ</a:t>
            </a:r>
            <a:r>
              <a:rPr lang="en-US" altLang="en-US" sz="2600" b="1" dirty="0">
                <a:latin typeface="Times New Roman" panose="02020603050405020304" pitchFamily="18" charset="0"/>
                <a:cs typeface="Times New Roman" panose="02020603050405020304" pitchFamily="18" charset="0"/>
              </a:rPr>
              <a:t>n, </a:t>
            </a:r>
            <a:r>
              <a:rPr lang="en-US" altLang="en-US" sz="2600" b="1" dirty="0" err="1">
                <a:latin typeface="Times New Roman" panose="02020603050405020304" pitchFamily="18" charset="0"/>
                <a:cs typeface="Times New Roman" panose="02020603050405020304" pitchFamily="18" charset="0"/>
              </a:rPr>
              <a:t>dấu</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hai</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chấm</a:t>
            </a:r>
            <a:r>
              <a:rPr lang="en-US" altLang="en-US" sz="2600" b="1" dirty="0">
                <a:latin typeface="Times New Roman" panose="02020603050405020304" pitchFamily="18" charset="0"/>
                <a:cs typeface="Times New Roman" panose="02020603050405020304" pitchFamily="18" charset="0"/>
              </a:rPr>
              <a:t>”</a:t>
            </a:r>
          </a:p>
        </p:txBody>
      </p:sp>
      <p:sp>
        <p:nvSpPr>
          <p:cNvPr id="45" name="Rectangle 44">
            <a:extLst>
              <a:ext uri="{FF2B5EF4-FFF2-40B4-BE49-F238E27FC236}">
                <a16:creationId xmlns:a16="http://schemas.microsoft.com/office/drawing/2014/main" xmlns="" id="{01329408-9D06-488E-B1E1-B15AE6AE72DC}"/>
              </a:ext>
            </a:extLst>
          </p:cNvPr>
          <p:cNvSpPr/>
          <p:nvPr/>
        </p:nvSpPr>
        <p:spPr>
          <a:xfrm>
            <a:off x="1241977" y="1459861"/>
            <a:ext cx="3455206" cy="892552"/>
          </a:xfrm>
          <a:prstGeom prst="rect">
            <a:avLst/>
          </a:prstGeom>
        </p:spPr>
        <p:txBody>
          <a:bodyPr wrap="square">
            <a:spAutoFit/>
          </a:bodyPr>
          <a:lstStyle/>
          <a:p>
            <a:pPr algn="just"/>
            <a:r>
              <a:rPr lang="en-US" altLang="en-US" sz="2600" b="1" dirty="0" err="1">
                <a:latin typeface="Times New Roman" panose="02020603050405020304" pitchFamily="18" charset="0"/>
                <a:cs typeface="Times New Roman" panose="02020603050405020304" pitchFamily="18" charset="0"/>
              </a:rPr>
              <a:t>Ôn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lại</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bài</a:t>
            </a:r>
            <a:r>
              <a:rPr lang="en-US" altLang="en-US" sz="2600" b="1" dirty="0">
                <a:latin typeface="Times New Roman" panose="02020603050405020304" pitchFamily="18" charset="0"/>
                <a:cs typeface="Times New Roman" panose="02020603050405020304" pitchFamily="18" charset="0"/>
              </a:rPr>
              <a:t> + </a:t>
            </a:r>
            <a:r>
              <a:rPr lang="en-US" altLang="en-US" sz="2600" b="1" dirty="0" err="1">
                <a:latin typeface="Times New Roman" panose="02020603050405020304" pitchFamily="18" charset="0"/>
                <a:cs typeface="Times New Roman" panose="02020603050405020304" pitchFamily="18" charset="0"/>
              </a:rPr>
              <a:t>Vẽ</a:t>
            </a:r>
            <a:r>
              <a:rPr lang="en-US" altLang="en-US" sz="2600" b="1" dirty="0">
                <a:latin typeface="Times New Roman" panose="02020603050405020304" pitchFamily="18" charset="0"/>
                <a:cs typeface="Times New Roman" panose="02020603050405020304" pitchFamily="18" charset="0"/>
              </a:rPr>
              <a:t> s</a:t>
            </a:r>
            <a:r>
              <a:rPr lang="vi-VN" altLang="en-US" sz="2600" b="1" dirty="0">
                <a:latin typeface="Times New Roman" panose="02020603050405020304" pitchFamily="18" charset="0"/>
                <a:cs typeface="Times New Roman" panose="02020603050405020304" pitchFamily="18" charset="0"/>
              </a:rPr>
              <a:t>ơ</a:t>
            </a:r>
            <a:r>
              <a:rPr lang="en-SG" altLang="en-US" sz="2600" b="1" dirty="0">
                <a:latin typeface="Times New Roman" panose="02020603050405020304" pitchFamily="18" charset="0"/>
                <a:cs typeface="Times New Roman" panose="02020603050405020304" pitchFamily="18" charset="0"/>
              </a:rPr>
              <a:t> </a:t>
            </a:r>
            <a:r>
              <a:rPr lang="en-SG" altLang="en-US" sz="2600" b="1" dirty="0" err="1">
                <a:latin typeface="Times New Roman" panose="02020603050405020304" pitchFamily="18" charset="0"/>
                <a:cs typeface="Times New Roman" panose="02020603050405020304" pitchFamily="18" charset="0"/>
              </a:rPr>
              <a:t>đồ</a:t>
            </a:r>
            <a:r>
              <a:rPr lang="en-SG" altLang="en-US" sz="2600" b="1" dirty="0">
                <a:latin typeface="Times New Roman" panose="02020603050405020304" pitchFamily="18" charset="0"/>
                <a:cs typeface="Times New Roman" panose="02020603050405020304" pitchFamily="18" charset="0"/>
              </a:rPr>
              <a:t> t</a:t>
            </a:r>
            <a:r>
              <a:rPr lang="vi-VN" altLang="en-US" sz="2600" b="1" dirty="0">
                <a:latin typeface="Times New Roman" panose="02020603050405020304" pitchFamily="18" charset="0"/>
                <a:cs typeface="Times New Roman" panose="02020603050405020304" pitchFamily="18" charset="0"/>
              </a:rPr>
              <a:t>ư</a:t>
            </a:r>
            <a:r>
              <a:rPr lang="en-SG" altLang="en-US" sz="2600" b="1" dirty="0">
                <a:latin typeface="Times New Roman" panose="02020603050405020304" pitchFamily="18" charset="0"/>
                <a:cs typeface="Times New Roman" panose="02020603050405020304" pitchFamily="18" charset="0"/>
              </a:rPr>
              <a:t> </a:t>
            </a:r>
            <a:r>
              <a:rPr lang="en-SG" altLang="en-US" sz="2600" b="1" dirty="0" err="1">
                <a:latin typeface="Times New Roman" panose="02020603050405020304" pitchFamily="18" charset="0"/>
                <a:cs typeface="Times New Roman" panose="02020603050405020304" pitchFamily="18" charset="0"/>
              </a:rPr>
              <a:t>duy</a:t>
            </a:r>
            <a:r>
              <a:rPr lang="en-SG" altLang="en-US" sz="2600" b="1" dirty="0">
                <a:latin typeface="Times New Roman" panose="02020603050405020304" pitchFamily="18" charset="0"/>
                <a:cs typeface="Times New Roman" panose="02020603050405020304" pitchFamily="18" charset="0"/>
              </a:rPr>
              <a:t> </a:t>
            </a:r>
            <a:r>
              <a:rPr lang="en-SG" altLang="en-US" sz="2600" b="1" dirty="0" err="1">
                <a:latin typeface="Times New Roman" panose="02020603050405020304" pitchFamily="18" charset="0"/>
                <a:cs typeface="Times New Roman" panose="02020603050405020304" pitchFamily="18" charset="0"/>
              </a:rPr>
              <a:t>tổng</a:t>
            </a:r>
            <a:r>
              <a:rPr lang="en-SG" altLang="en-US" sz="2600" b="1" dirty="0">
                <a:latin typeface="Times New Roman" panose="02020603050405020304" pitchFamily="18" charset="0"/>
                <a:cs typeface="Times New Roman" panose="02020603050405020304" pitchFamily="18" charset="0"/>
              </a:rPr>
              <a:t> </a:t>
            </a:r>
            <a:r>
              <a:rPr lang="en-SG" altLang="en-US" sz="2600" b="1" dirty="0" err="1">
                <a:latin typeface="Times New Roman" panose="02020603050405020304" pitchFamily="18" charset="0"/>
                <a:cs typeface="Times New Roman" panose="02020603050405020304" pitchFamily="18" charset="0"/>
              </a:rPr>
              <a:t>kết</a:t>
            </a:r>
            <a:r>
              <a:rPr lang="en-SG" altLang="en-US" sz="2600" b="1" dirty="0">
                <a:latin typeface="Times New Roman" panose="02020603050405020304" pitchFamily="18" charset="0"/>
                <a:cs typeface="Times New Roman" panose="02020603050405020304" pitchFamily="18" charset="0"/>
              </a:rPr>
              <a:t> </a:t>
            </a:r>
            <a:r>
              <a:rPr lang="en-SG" altLang="en-US" sz="2600" b="1" dirty="0" err="1">
                <a:latin typeface="Times New Roman" panose="02020603050405020304" pitchFamily="18" charset="0"/>
                <a:cs typeface="Times New Roman" panose="02020603050405020304" pitchFamily="18" charset="0"/>
              </a:rPr>
              <a:t>bài</a:t>
            </a:r>
            <a:r>
              <a:rPr lang="en-SG" altLang="en-US" sz="2600" b="1" dirty="0">
                <a:latin typeface="Times New Roman" panose="02020603050405020304" pitchFamily="18" charset="0"/>
                <a:cs typeface="Times New Roman" panose="02020603050405020304" pitchFamily="18" charset="0"/>
              </a:rPr>
              <a:t> </a:t>
            </a:r>
            <a:r>
              <a:rPr lang="en-SG" altLang="en-US" sz="2600" b="1" dirty="0" err="1">
                <a:latin typeface="Times New Roman" panose="02020603050405020304" pitchFamily="18" charset="0"/>
                <a:cs typeface="Times New Roman" panose="02020603050405020304" pitchFamily="18" charset="0"/>
              </a:rPr>
              <a:t>học</a:t>
            </a:r>
            <a:endParaRPr lang="en-US" altLang="en-US" sz="2600" b="1" dirty="0">
              <a:latin typeface="Times New Roman" panose="02020603050405020304" pitchFamily="18" charset="0"/>
              <a:cs typeface="Times New Roman" panose="02020603050405020304" pitchFamily="18" charset="0"/>
            </a:endParaRPr>
          </a:p>
        </p:txBody>
      </p:sp>
      <p:sp>
        <p:nvSpPr>
          <p:cNvPr id="46" name="Rectangle 45">
            <a:extLst>
              <a:ext uri="{FF2B5EF4-FFF2-40B4-BE49-F238E27FC236}">
                <a16:creationId xmlns:a16="http://schemas.microsoft.com/office/drawing/2014/main" xmlns="" id="{67E9D20F-257E-4421-9C38-0EFD0AE3A5A0}"/>
              </a:ext>
            </a:extLst>
          </p:cNvPr>
          <p:cNvSpPr/>
          <p:nvPr/>
        </p:nvSpPr>
        <p:spPr>
          <a:xfrm>
            <a:off x="7608364" y="1259806"/>
            <a:ext cx="3346770" cy="1292662"/>
          </a:xfrm>
          <a:prstGeom prst="rect">
            <a:avLst/>
          </a:prstGeom>
        </p:spPr>
        <p:txBody>
          <a:bodyPr wrap="square">
            <a:spAutoFit/>
          </a:bodyPr>
          <a:lstStyle/>
          <a:p>
            <a:pPr algn="just"/>
            <a:r>
              <a:rPr lang="en-US" altLang="en-US" sz="2600" b="1" dirty="0" err="1">
                <a:latin typeface="Times New Roman" panose="02020603050405020304" pitchFamily="18" charset="0"/>
                <a:cs typeface="Times New Roman" panose="02020603050405020304" pitchFamily="18" charset="0"/>
              </a:rPr>
              <a:t>Vẽ</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tranh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tuyên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truyền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về</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vấn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đề</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dân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số</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và</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kế</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hoạch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hóa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gia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đình</a:t>
            </a:r>
            <a:endParaRPr lang="en-US" alt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4176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circle(in)">
                                      <p:cBhvr>
                                        <p:cTn id="15" dur="20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circle(in)">
                                      <p:cBhvr>
                                        <p:cTn id="23" dur="20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circle(in)">
                                      <p:cBhvr>
                                        <p:cTn id="31" dur="20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circle(in)">
                                      <p:cBhvr>
                                        <p:cTn id="36" dur="2000"/>
                                        <p:tgtEl>
                                          <p:spTgt spid="44"/>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circle(in)">
                                      <p:cBhvr>
                                        <p:cTn id="3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43" grpId="0"/>
      <p:bldP spid="44" grpId="0"/>
      <p:bldP spid="45" grpId="0"/>
      <p:bldP spid="4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8D1972B-1941-4FDF-B3CA-D96C6FC130B9}"/>
              </a:ext>
            </a:extLst>
          </p:cNvPr>
          <p:cNvSpPr/>
          <p:nvPr/>
        </p:nvSpPr>
        <p:spPr>
          <a:xfrm>
            <a:off x="5924550" y="2724150"/>
            <a:ext cx="6267450" cy="1628776"/>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20C8F30-9C91-4D39-A29C-BCE4134E41E9}"/>
              </a:ext>
            </a:extLst>
          </p:cNvPr>
          <p:cNvSpPr txBox="1"/>
          <p:nvPr/>
        </p:nvSpPr>
        <p:spPr>
          <a:xfrm>
            <a:off x="6263410" y="2942770"/>
            <a:ext cx="5753100" cy="1323439"/>
          </a:xfrm>
          <a:prstGeom prst="rect">
            <a:avLst/>
          </a:prstGeom>
          <a:noFill/>
        </p:spPr>
        <p:txBody>
          <a:bodyPr wrap="square" rtlCol="0" anchor="ctr">
            <a:spAutoFit/>
          </a:bodyPr>
          <a:lstStyle/>
          <a:p>
            <a:r>
              <a:rPr lang="en-US" altLang="ko-KR" sz="8000" dirty="0">
                <a:solidFill>
                  <a:schemeClr val="bg1"/>
                </a:solidFill>
                <a:latin typeface="#9Slide03 Arima Madurai Black" panose="00000A00000000000000" pitchFamily="2" charset="0"/>
                <a:cs typeface="#9Slide03 Arima Madurai Black" panose="00000A00000000000000" pitchFamily="2" charset="0"/>
              </a:rPr>
              <a:t>THANK YOU</a:t>
            </a:r>
            <a:endParaRPr lang="ko-KR" altLang="en-US" sz="8000" dirty="0">
              <a:solidFill>
                <a:schemeClr val="bg1"/>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xmlns="" val="183210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xfrm>
            <a:off x="309401" y="431594"/>
            <a:ext cx="11573197" cy="946413"/>
          </a:xfrm>
          <a:prstGeom prst="rect">
            <a:avLst/>
          </a:prstGeom>
        </p:spPr>
        <p:txBody>
          <a:bodyPr/>
          <a:lstStyle/>
          <a:p>
            <a:r>
              <a:rPr lang="en-US" sz="6000" dirty="0" err="1">
                <a:solidFill>
                  <a:srgbClr val="FF0000"/>
                </a:solidFill>
                <a:latin typeface="#9Slide03 Arima Madurai Black" panose="00000A00000000000000" pitchFamily="2" charset="0"/>
                <a:cs typeface="#9Slide03 Arima Madurai Black" panose="00000A00000000000000" pitchFamily="2" charset="0"/>
              </a:rPr>
              <a:t>Bố</a:t>
            </a:r>
            <a:r>
              <a:rPr lang="en-US" sz="6000" dirty="0">
                <a:solidFill>
                  <a:srgbClr val="FF0000"/>
                </a:solidFill>
                <a:latin typeface="#9Slide03 Arima Madurai Black" panose="00000A00000000000000" pitchFamily="2" charset="0"/>
                <a:cs typeface="#9Slide03 Arima Madurai Black" panose="00000A00000000000000" pitchFamily="2" charset="0"/>
              </a:rPr>
              <a:t> </a:t>
            </a:r>
            <a:r>
              <a:rPr lang="en-US" sz="6000" dirty="0" err="1">
                <a:solidFill>
                  <a:srgbClr val="FF0000"/>
                </a:solidFill>
                <a:latin typeface="#9Slide03 Arima Madurai Black" panose="00000A00000000000000" pitchFamily="2" charset="0"/>
                <a:cs typeface="#9Slide03 Arima Madurai Black" panose="00000A00000000000000" pitchFamily="2" charset="0"/>
              </a:rPr>
              <a:t>cục</a:t>
            </a:r>
            <a:endParaRPr lang="en-US" sz="6000" dirty="0">
              <a:solidFill>
                <a:srgbClr val="FF0000"/>
              </a:solidFill>
              <a:latin typeface="#9Slide03 Arima Madurai Black" panose="00000A00000000000000" pitchFamily="2" charset="0"/>
              <a:cs typeface="#9Slide03 Arima Madurai Black" panose="00000A00000000000000" pitchFamily="2" charset="0"/>
            </a:endParaRPr>
          </a:p>
        </p:txBody>
      </p:sp>
      <p:grpSp>
        <p:nvGrpSpPr>
          <p:cNvPr id="3" name="Group 2">
            <a:extLst>
              <a:ext uri="{FF2B5EF4-FFF2-40B4-BE49-F238E27FC236}">
                <a16:creationId xmlns:a16="http://schemas.microsoft.com/office/drawing/2014/main" xmlns="" id="{FCFF16DF-AB22-4BC8-826E-2D690AA92A15}"/>
              </a:ext>
            </a:extLst>
          </p:cNvPr>
          <p:cNvGrpSpPr/>
          <p:nvPr/>
        </p:nvGrpSpPr>
        <p:grpSpPr>
          <a:xfrm>
            <a:off x="4508484" y="1734108"/>
            <a:ext cx="3157696" cy="4392488"/>
            <a:chOff x="545790" y="1772816"/>
            <a:chExt cx="2477786" cy="4392488"/>
          </a:xfrm>
        </p:grpSpPr>
        <p:sp>
          <p:nvSpPr>
            <p:cNvPr id="4" name="Freeform 4">
              <a:extLst>
                <a:ext uri="{FF2B5EF4-FFF2-40B4-BE49-F238E27FC236}">
                  <a16:creationId xmlns:a16="http://schemas.microsoft.com/office/drawing/2014/main" xmlns="" id="{BE0A24D4-3520-46EA-B0F7-6587A02BC3AF}"/>
                </a:ext>
              </a:extLst>
            </p:cNvPr>
            <p:cNvSpPr/>
            <p:nvPr/>
          </p:nvSpPr>
          <p:spPr>
            <a:xfrm>
              <a:off x="545790" y="2539386"/>
              <a:ext cx="223091" cy="331620"/>
            </a:xfrm>
            <a:custGeom>
              <a:avLst/>
              <a:gdLst>
                <a:gd name="connsiteX0" fmla="*/ 0 w 153090"/>
                <a:gd name="connsiteY0" fmla="*/ 0 h 227565"/>
                <a:gd name="connsiteX1" fmla="*/ 153090 w 153090"/>
                <a:gd name="connsiteY1" fmla="*/ 4137 h 227565"/>
                <a:gd name="connsiteX2" fmla="*/ 148952 w 153090"/>
                <a:gd name="connsiteY2" fmla="*/ 227565 h 227565"/>
                <a:gd name="connsiteX3" fmla="*/ 0 w 153090"/>
                <a:gd name="connsiteY3" fmla="*/ 0 h 227565"/>
              </a:gdLst>
              <a:ahLst/>
              <a:cxnLst>
                <a:cxn ang="0">
                  <a:pos x="connsiteX0" y="connsiteY0"/>
                </a:cxn>
                <a:cxn ang="0">
                  <a:pos x="connsiteX1" y="connsiteY1"/>
                </a:cxn>
                <a:cxn ang="0">
                  <a:pos x="connsiteX2" y="connsiteY2"/>
                </a:cxn>
                <a:cxn ang="0">
                  <a:pos x="connsiteX3" y="connsiteY3"/>
                </a:cxn>
              </a:cxnLst>
              <a:rect l="l" t="t" r="r" b="b"/>
              <a:pathLst>
                <a:path w="153090" h="227565">
                  <a:moveTo>
                    <a:pt x="0" y="0"/>
                  </a:moveTo>
                  <a:lnTo>
                    <a:pt x="153090" y="4137"/>
                  </a:lnTo>
                  <a:cubicBezTo>
                    <a:pt x="151711" y="78613"/>
                    <a:pt x="150331" y="153089"/>
                    <a:pt x="148952" y="227565"/>
                  </a:cubicBez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ounded Rectangle 5">
              <a:extLst>
                <a:ext uri="{FF2B5EF4-FFF2-40B4-BE49-F238E27FC236}">
                  <a16:creationId xmlns:a16="http://schemas.microsoft.com/office/drawing/2014/main" xmlns="" id="{C1F5D8F3-C329-431A-9E9D-B896EBB3D839}"/>
                </a:ext>
              </a:extLst>
            </p:cNvPr>
            <p:cNvSpPr/>
            <p:nvPr/>
          </p:nvSpPr>
          <p:spPr>
            <a:xfrm>
              <a:off x="755576" y="1917304"/>
              <a:ext cx="2267824" cy="4248000"/>
            </a:xfrm>
            <a:prstGeom prst="roundRect">
              <a:avLst>
                <a:gd name="adj" fmla="val 13624"/>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Round Same Side Corner Rectangle 6">
              <a:extLst>
                <a:ext uri="{FF2B5EF4-FFF2-40B4-BE49-F238E27FC236}">
                  <a16:creationId xmlns:a16="http://schemas.microsoft.com/office/drawing/2014/main" xmlns="" id="{FC21845D-3440-4C97-A092-1D093493C1F1}"/>
                </a:ext>
              </a:extLst>
            </p:cNvPr>
            <p:cNvSpPr/>
            <p:nvPr/>
          </p:nvSpPr>
          <p:spPr>
            <a:xfrm rot="10800000">
              <a:off x="755576" y="5616546"/>
              <a:ext cx="2268000" cy="548758"/>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ight Arrow 7">
              <a:extLst>
                <a:ext uri="{FF2B5EF4-FFF2-40B4-BE49-F238E27FC236}">
                  <a16:creationId xmlns:a16="http://schemas.microsoft.com/office/drawing/2014/main" xmlns="" id="{2CE90A29-D897-44B2-B35F-924BA880F7E3}"/>
                </a:ext>
              </a:extLst>
            </p:cNvPr>
            <p:cNvSpPr/>
            <p:nvPr/>
          </p:nvSpPr>
          <p:spPr>
            <a:xfrm>
              <a:off x="545790" y="1772816"/>
              <a:ext cx="2304256" cy="103252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3" name="Group 12">
            <a:extLst>
              <a:ext uri="{FF2B5EF4-FFF2-40B4-BE49-F238E27FC236}">
                <a16:creationId xmlns:a16="http://schemas.microsoft.com/office/drawing/2014/main" xmlns="" id="{27B0C2BE-6469-471D-BF58-591668C95082}"/>
              </a:ext>
            </a:extLst>
          </p:cNvPr>
          <p:cNvGrpSpPr/>
          <p:nvPr/>
        </p:nvGrpSpPr>
        <p:grpSpPr>
          <a:xfrm>
            <a:off x="8264219" y="1734108"/>
            <a:ext cx="3157696" cy="4392488"/>
            <a:chOff x="545790" y="1772816"/>
            <a:chExt cx="2477786" cy="4392488"/>
          </a:xfrm>
        </p:grpSpPr>
        <p:sp>
          <p:nvSpPr>
            <p:cNvPr id="14" name="Freeform 14">
              <a:extLst>
                <a:ext uri="{FF2B5EF4-FFF2-40B4-BE49-F238E27FC236}">
                  <a16:creationId xmlns:a16="http://schemas.microsoft.com/office/drawing/2014/main" xmlns="" id="{71407FB5-9A83-44EB-889B-2B8C9621810F}"/>
                </a:ext>
              </a:extLst>
            </p:cNvPr>
            <p:cNvSpPr/>
            <p:nvPr/>
          </p:nvSpPr>
          <p:spPr>
            <a:xfrm>
              <a:off x="545790" y="2539386"/>
              <a:ext cx="223091" cy="331620"/>
            </a:xfrm>
            <a:custGeom>
              <a:avLst/>
              <a:gdLst>
                <a:gd name="connsiteX0" fmla="*/ 0 w 153090"/>
                <a:gd name="connsiteY0" fmla="*/ 0 h 227565"/>
                <a:gd name="connsiteX1" fmla="*/ 153090 w 153090"/>
                <a:gd name="connsiteY1" fmla="*/ 4137 h 227565"/>
                <a:gd name="connsiteX2" fmla="*/ 148952 w 153090"/>
                <a:gd name="connsiteY2" fmla="*/ 227565 h 227565"/>
                <a:gd name="connsiteX3" fmla="*/ 0 w 153090"/>
                <a:gd name="connsiteY3" fmla="*/ 0 h 227565"/>
              </a:gdLst>
              <a:ahLst/>
              <a:cxnLst>
                <a:cxn ang="0">
                  <a:pos x="connsiteX0" y="connsiteY0"/>
                </a:cxn>
                <a:cxn ang="0">
                  <a:pos x="connsiteX1" y="connsiteY1"/>
                </a:cxn>
                <a:cxn ang="0">
                  <a:pos x="connsiteX2" y="connsiteY2"/>
                </a:cxn>
                <a:cxn ang="0">
                  <a:pos x="connsiteX3" y="connsiteY3"/>
                </a:cxn>
              </a:cxnLst>
              <a:rect l="l" t="t" r="r" b="b"/>
              <a:pathLst>
                <a:path w="153090" h="227565">
                  <a:moveTo>
                    <a:pt x="0" y="0"/>
                  </a:moveTo>
                  <a:lnTo>
                    <a:pt x="153090" y="4137"/>
                  </a:lnTo>
                  <a:cubicBezTo>
                    <a:pt x="151711" y="78613"/>
                    <a:pt x="150331" y="153089"/>
                    <a:pt x="148952" y="227565"/>
                  </a:cubicBez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Rounded Rectangle 15">
              <a:extLst>
                <a:ext uri="{FF2B5EF4-FFF2-40B4-BE49-F238E27FC236}">
                  <a16:creationId xmlns:a16="http://schemas.microsoft.com/office/drawing/2014/main" xmlns="" id="{A472A6AD-9DD3-4121-BC50-15A95C8E8A4D}"/>
                </a:ext>
              </a:extLst>
            </p:cNvPr>
            <p:cNvSpPr/>
            <p:nvPr/>
          </p:nvSpPr>
          <p:spPr>
            <a:xfrm>
              <a:off x="755576" y="1917304"/>
              <a:ext cx="2267824" cy="4248000"/>
            </a:xfrm>
            <a:prstGeom prst="roundRect">
              <a:avLst>
                <a:gd name="adj" fmla="val 13624"/>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Round Same Side Corner Rectangle 16">
              <a:extLst>
                <a:ext uri="{FF2B5EF4-FFF2-40B4-BE49-F238E27FC236}">
                  <a16:creationId xmlns:a16="http://schemas.microsoft.com/office/drawing/2014/main" xmlns="" id="{8FA0951D-35A6-46EF-8099-D9F609D029F2}"/>
                </a:ext>
              </a:extLst>
            </p:cNvPr>
            <p:cNvSpPr/>
            <p:nvPr/>
          </p:nvSpPr>
          <p:spPr>
            <a:xfrm rot="10800000">
              <a:off x="755576" y="5616546"/>
              <a:ext cx="2268000" cy="54875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ight Arrow 17">
              <a:extLst>
                <a:ext uri="{FF2B5EF4-FFF2-40B4-BE49-F238E27FC236}">
                  <a16:creationId xmlns:a16="http://schemas.microsoft.com/office/drawing/2014/main" xmlns="" id="{C252E826-7838-49C4-A1E7-C27124CAA4BE}"/>
                </a:ext>
              </a:extLst>
            </p:cNvPr>
            <p:cNvSpPr/>
            <p:nvPr/>
          </p:nvSpPr>
          <p:spPr>
            <a:xfrm>
              <a:off x="545790" y="1772816"/>
              <a:ext cx="2304256" cy="103252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8" name="TextBox 17">
            <a:extLst>
              <a:ext uri="{FF2B5EF4-FFF2-40B4-BE49-F238E27FC236}">
                <a16:creationId xmlns:a16="http://schemas.microsoft.com/office/drawing/2014/main" xmlns="" id="{5437D6AC-C04F-481B-BA11-E6B9DFB37C71}"/>
              </a:ext>
            </a:extLst>
          </p:cNvPr>
          <p:cNvSpPr txBox="1"/>
          <p:nvPr/>
        </p:nvSpPr>
        <p:spPr>
          <a:xfrm>
            <a:off x="4572604" y="2016443"/>
            <a:ext cx="2472148" cy="523220"/>
          </a:xfrm>
          <a:prstGeom prst="rect">
            <a:avLst/>
          </a:prstGeom>
          <a:noFill/>
        </p:spPr>
        <p:txBody>
          <a:bodyPr wrap="square" rtlCol="0">
            <a:spAutoFit/>
          </a:bodyPr>
          <a:lstStyle/>
          <a:p>
            <a:pPr algn="ctr"/>
            <a:r>
              <a:rPr lang="en-US" altLang="ko-KR" sz="2800" b="1" dirty="0" err="1">
                <a:solidFill>
                  <a:schemeClr val="bg1"/>
                </a:solidFill>
                <a:latin typeface="Times New Roman" panose="02020603050405020304" pitchFamily="18" charset="0"/>
                <a:cs typeface="Times New Roman" panose="02020603050405020304" pitchFamily="18" charset="0"/>
              </a:rPr>
              <a:t>Phần</a:t>
            </a:r>
            <a:r>
              <a:rPr lang="en-US" altLang="ko-KR" sz="2800" b="1" dirty="0">
                <a:solidFill>
                  <a:schemeClr val="bg1"/>
                </a:solidFill>
                <a:latin typeface="Times New Roman" panose="02020603050405020304" pitchFamily="18" charset="0"/>
                <a:cs typeface="Times New Roman" panose="02020603050405020304" pitchFamily="18" charset="0"/>
              </a:rPr>
              <a:t> 2</a:t>
            </a:r>
            <a:endParaRPr lang="ko-KR" altLang="en-US" sz="2800" b="1"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A981DD5F-2B60-4BB4-A52B-834FD7A2B859}"/>
              </a:ext>
            </a:extLst>
          </p:cNvPr>
          <p:cNvSpPr txBox="1"/>
          <p:nvPr/>
        </p:nvSpPr>
        <p:spPr>
          <a:xfrm>
            <a:off x="8269894" y="2016443"/>
            <a:ext cx="2472148" cy="523220"/>
          </a:xfrm>
          <a:prstGeom prst="rect">
            <a:avLst/>
          </a:prstGeom>
          <a:noFill/>
        </p:spPr>
        <p:txBody>
          <a:bodyPr wrap="square" rtlCol="0">
            <a:spAutoFit/>
          </a:bodyPr>
          <a:lstStyle/>
          <a:p>
            <a:pPr algn="ctr"/>
            <a:r>
              <a:rPr lang="en-US" altLang="ko-KR" sz="2800" b="1" dirty="0" err="1">
                <a:solidFill>
                  <a:schemeClr val="bg1"/>
                </a:solidFill>
                <a:latin typeface="Times New Roman" panose="02020603050405020304" pitchFamily="18" charset="0"/>
                <a:cs typeface="Times New Roman" panose="02020603050405020304" pitchFamily="18" charset="0"/>
              </a:rPr>
              <a:t>Phần</a:t>
            </a:r>
            <a:r>
              <a:rPr lang="en-US" altLang="ko-KR" sz="2800" b="1" dirty="0">
                <a:solidFill>
                  <a:schemeClr val="bg1"/>
                </a:solidFill>
                <a:latin typeface="Times New Roman" panose="02020603050405020304" pitchFamily="18" charset="0"/>
                <a:cs typeface="Times New Roman" panose="02020603050405020304" pitchFamily="18" charset="0"/>
              </a:rPr>
              <a:t> 3</a:t>
            </a:r>
            <a:endParaRPr lang="ko-KR"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C3690ED4-038B-436A-B079-E558D52FC46D}"/>
              </a:ext>
            </a:extLst>
          </p:cNvPr>
          <p:cNvSpPr txBox="1"/>
          <p:nvPr/>
        </p:nvSpPr>
        <p:spPr>
          <a:xfrm>
            <a:off x="4806553" y="2869242"/>
            <a:ext cx="2813223" cy="2677656"/>
          </a:xfrm>
          <a:prstGeom prst="rect">
            <a:avLst/>
          </a:prstGeom>
          <a:noFill/>
        </p:spPr>
        <p:txBody>
          <a:bodyPr wrap="square" rtlCol="0">
            <a:spAutoFit/>
          </a:bodyPr>
          <a:lstStyle/>
          <a:p>
            <a:pPr algn="ct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  ô </a:t>
            </a:r>
            <a:r>
              <a:rPr lang="en-US" altLang="en-US" sz="2800" dirty="0" err="1">
                <a:latin typeface="Times New Roman" panose="02020603050405020304" pitchFamily="18" charset="0"/>
                <a:cs typeface="Times New Roman" panose="02020603050405020304" pitchFamily="18" charset="0"/>
              </a:rPr>
              <a:t>thứ</a:t>
            </a:r>
            <a:r>
              <a:rPr lang="en-US" altLang="en-US" sz="2800" dirty="0">
                <a:latin typeface="Times New Roman" panose="02020603050405020304" pitchFamily="18" charset="0"/>
                <a:cs typeface="Times New Roman" panose="02020603050405020304" pitchFamily="18" charset="0"/>
              </a:rPr>
              <a:t> 34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cờ</a:t>
            </a:r>
            <a:r>
              <a:rPr lang="en-US"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rPr>
              <a:t>Chứng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vấn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toán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cổ</a:t>
            </a:r>
            <a:endParaRPr lang="en-US" altLang="en-US"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xmlns="" id="{CE86B0D7-492B-4FD8-9C12-D06EE9552138}"/>
              </a:ext>
            </a:extLst>
          </p:cNvPr>
          <p:cNvSpPr txBox="1"/>
          <p:nvPr/>
        </p:nvSpPr>
        <p:spPr>
          <a:xfrm>
            <a:off x="8543814" y="3404951"/>
            <a:ext cx="2813222" cy="1384995"/>
          </a:xfrm>
          <a:prstGeom prst="rect">
            <a:avLst/>
          </a:prstGeom>
          <a:noFill/>
        </p:spPr>
        <p:txBody>
          <a:bodyPr wrap="square" rtlCol="0">
            <a:spAutoFit/>
          </a:bodyPr>
          <a:lstStyle/>
          <a:p>
            <a:pPr algn="ctr"/>
            <a:r>
              <a:rPr lang="en-US" altLang="en-US" sz="2800" dirty="0" err="1">
                <a:latin typeface="Times New Roman" panose="02020603050405020304" pitchFamily="18" charset="0"/>
                <a:cs typeface="Times New Roman" panose="02020603050405020304" pitchFamily="18" charset="0"/>
              </a:rPr>
              <a:t>Còn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lại</a:t>
            </a:r>
            <a:r>
              <a:rPr lang="en-US"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rPr>
              <a:t>Lời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gọi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giả</a:t>
            </a:r>
            <a:endParaRPr lang="en-US" altLang="en-US" sz="2800" dirty="0">
              <a:latin typeface="Times New Roman" panose="02020603050405020304" pitchFamily="18" charset="0"/>
              <a:cs typeface="Times New Roman" panose="02020603050405020304" pitchFamily="18" charset="0"/>
            </a:endParaRPr>
          </a:p>
        </p:txBody>
      </p:sp>
      <p:grpSp>
        <p:nvGrpSpPr>
          <p:cNvPr id="48" name="Group 3">
            <a:extLst>
              <a:ext uri="{FF2B5EF4-FFF2-40B4-BE49-F238E27FC236}">
                <a16:creationId xmlns:a16="http://schemas.microsoft.com/office/drawing/2014/main" xmlns="" id="{482F5C31-489E-4498-81BB-305EFFC93DD0}"/>
              </a:ext>
            </a:extLst>
          </p:cNvPr>
          <p:cNvGrpSpPr/>
          <p:nvPr/>
        </p:nvGrpSpPr>
        <p:grpSpPr>
          <a:xfrm>
            <a:off x="692363" y="1734108"/>
            <a:ext cx="3157696" cy="4392488"/>
            <a:chOff x="545790" y="1772816"/>
            <a:chExt cx="2477786" cy="4392488"/>
          </a:xfrm>
        </p:grpSpPr>
        <p:sp>
          <p:nvSpPr>
            <p:cNvPr id="49" name="Freeform 4">
              <a:extLst>
                <a:ext uri="{FF2B5EF4-FFF2-40B4-BE49-F238E27FC236}">
                  <a16:creationId xmlns:a16="http://schemas.microsoft.com/office/drawing/2014/main" xmlns="" id="{7A5D492D-903C-4B7B-9210-577A0C36B234}"/>
                </a:ext>
              </a:extLst>
            </p:cNvPr>
            <p:cNvSpPr/>
            <p:nvPr/>
          </p:nvSpPr>
          <p:spPr>
            <a:xfrm>
              <a:off x="545790" y="2539386"/>
              <a:ext cx="223091" cy="331620"/>
            </a:xfrm>
            <a:custGeom>
              <a:avLst/>
              <a:gdLst>
                <a:gd name="connsiteX0" fmla="*/ 0 w 153090"/>
                <a:gd name="connsiteY0" fmla="*/ 0 h 227565"/>
                <a:gd name="connsiteX1" fmla="*/ 153090 w 153090"/>
                <a:gd name="connsiteY1" fmla="*/ 4137 h 227565"/>
                <a:gd name="connsiteX2" fmla="*/ 148952 w 153090"/>
                <a:gd name="connsiteY2" fmla="*/ 227565 h 227565"/>
                <a:gd name="connsiteX3" fmla="*/ 0 w 153090"/>
                <a:gd name="connsiteY3" fmla="*/ 0 h 227565"/>
              </a:gdLst>
              <a:ahLst/>
              <a:cxnLst>
                <a:cxn ang="0">
                  <a:pos x="connsiteX0" y="connsiteY0"/>
                </a:cxn>
                <a:cxn ang="0">
                  <a:pos x="connsiteX1" y="connsiteY1"/>
                </a:cxn>
                <a:cxn ang="0">
                  <a:pos x="connsiteX2" y="connsiteY2"/>
                </a:cxn>
                <a:cxn ang="0">
                  <a:pos x="connsiteX3" y="connsiteY3"/>
                </a:cxn>
              </a:cxnLst>
              <a:rect l="l" t="t" r="r" b="b"/>
              <a:pathLst>
                <a:path w="153090" h="227565">
                  <a:moveTo>
                    <a:pt x="0" y="0"/>
                  </a:moveTo>
                  <a:lnTo>
                    <a:pt x="153090" y="4137"/>
                  </a:lnTo>
                  <a:cubicBezTo>
                    <a:pt x="151711" y="78613"/>
                    <a:pt x="150331" y="153089"/>
                    <a:pt x="148952" y="227565"/>
                  </a:cubicBez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Rounded Rectangle 5">
              <a:extLst>
                <a:ext uri="{FF2B5EF4-FFF2-40B4-BE49-F238E27FC236}">
                  <a16:creationId xmlns:a16="http://schemas.microsoft.com/office/drawing/2014/main" xmlns="" id="{AF9781A5-7520-4E00-B01A-DE7F74D44E05}"/>
                </a:ext>
              </a:extLst>
            </p:cNvPr>
            <p:cNvSpPr/>
            <p:nvPr/>
          </p:nvSpPr>
          <p:spPr>
            <a:xfrm>
              <a:off x="755576" y="1917304"/>
              <a:ext cx="2267824" cy="4248000"/>
            </a:xfrm>
            <a:prstGeom prst="roundRect">
              <a:avLst>
                <a:gd name="adj" fmla="val 13624"/>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1" name="Round Same Side Corner Rectangle 6">
              <a:extLst>
                <a:ext uri="{FF2B5EF4-FFF2-40B4-BE49-F238E27FC236}">
                  <a16:creationId xmlns:a16="http://schemas.microsoft.com/office/drawing/2014/main" xmlns="" id="{38C4B26D-608B-443D-8C38-B64F21EEEEFB}"/>
                </a:ext>
              </a:extLst>
            </p:cNvPr>
            <p:cNvSpPr/>
            <p:nvPr/>
          </p:nvSpPr>
          <p:spPr>
            <a:xfrm rot="10800000">
              <a:off x="755576" y="5616546"/>
              <a:ext cx="2268000" cy="548758"/>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Right Arrow 7">
              <a:extLst>
                <a:ext uri="{FF2B5EF4-FFF2-40B4-BE49-F238E27FC236}">
                  <a16:creationId xmlns:a16="http://schemas.microsoft.com/office/drawing/2014/main" xmlns="" id="{760DA919-0DE7-484F-B97F-481B8177EA3A}"/>
                </a:ext>
              </a:extLst>
            </p:cNvPr>
            <p:cNvSpPr/>
            <p:nvPr/>
          </p:nvSpPr>
          <p:spPr>
            <a:xfrm>
              <a:off x="545790" y="1772816"/>
              <a:ext cx="2304256" cy="103252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53" name="TextBox 52">
            <a:extLst>
              <a:ext uri="{FF2B5EF4-FFF2-40B4-BE49-F238E27FC236}">
                <a16:creationId xmlns:a16="http://schemas.microsoft.com/office/drawing/2014/main" xmlns="" id="{E7F83C05-2442-4619-921C-9187B7E3E195}"/>
              </a:ext>
            </a:extLst>
          </p:cNvPr>
          <p:cNvSpPr txBox="1"/>
          <p:nvPr/>
        </p:nvSpPr>
        <p:spPr>
          <a:xfrm>
            <a:off x="756483" y="2016443"/>
            <a:ext cx="2472148" cy="523220"/>
          </a:xfrm>
          <a:prstGeom prst="rect">
            <a:avLst/>
          </a:prstGeom>
          <a:noFill/>
        </p:spPr>
        <p:txBody>
          <a:bodyPr wrap="square" rtlCol="0">
            <a:spAutoFit/>
          </a:bodyPr>
          <a:lstStyle/>
          <a:p>
            <a:pPr algn="ctr"/>
            <a:r>
              <a:rPr lang="en-US" altLang="ko-KR" sz="2800" b="1" dirty="0" err="1">
                <a:solidFill>
                  <a:schemeClr val="bg1"/>
                </a:solidFill>
                <a:latin typeface="Times New Roman" panose="02020603050405020304" pitchFamily="18" charset="0"/>
                <a:cs typeface="Times New Roman" panose="02020603050405020304" pitchFamily="18" charset="0"/>
              </a:rPr>
              <a:t>Phần</a:t>
            </a:r>
            <a:r>
              <a:rPr lang="en-US" altLang="ko-KR" sz="2800" b="1" dirty="0">
                <a:solidFill>
                  <a:schemeClr val="bg1"/>
                </a:solidFill>
                <a:latin typeface="Times New Roman" panose="02020603050405020304" pitchFamily="18" charset="0"/>
                <a:cs typeface="Times New Roman" panose="02020603050405020304" pitchFamily="18" charset="0"/>
              </a:rPr>
              <a:t> 1</a:t>
            </a:r>
            <a:endParaRPr lang="ko-KR" altLang="en-US" sz="2800" b="1" dirty="0">
              <a:solidFill>
                <a:schemeClr val="bg1"/>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xmlns="" id="{41B37074-357F-43EE-B416-FCBE9201323E}"/>
              </a:ext>
            </a:extLst>
          </p:cNvPr>
          <p:cNvSpPr txBox="1"/>
          <p:nvPr/>
        </p:nvSpPr>
        <p:spPr>
          <a:xfrm>
            <a:off x="1001373" y="2989341"/>
            <a:ext cx="2820754" cy="2246769"/>
          </a:xfrm>
          <a:prstGeom prst="rect">
            <a:avLst/>
          </a:prstGeom>
          <a:noFill/>
        </p:spPr>
        <p:txBody>
          <a:bodyPr wrap="square" rtlCol="0">
            <a:spAutoFit/>
          </a:bodyPr>
          <a:lstStyle/>
          <a:p>
            <a:pPr algn="ct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bảo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mắt</a:t>
            </a:r>
            <a:r>
              <a:rPr lang="en-US" altLang="en-US" sz="2800" dirty="0">
                <a:latin typeface="Times New Roman" panose="02020603050405020304" pitchFamily="18" charset="0"/>
                <a:cs typeface="Times New Roman" panose="02020603050405020304" pitchFamily="18" charset="0"/>
              </a:rPr>
              <a:t> ra” </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rPr>
              <a:t>Nêu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vấn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hóa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đình</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3299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randombar(horizontal)">
                                      <p:cBhvr>
                                        <p:cTn id="12" dur="500"/>
                                        <p:tgtEl>
                                          <p:spTgt spid="53"/>
                                        </p:tgtEl>
                                      </p:cBhvr>
                                    </p:animEffect>
                                  </p:childTnLst>
                                </p:cTn>
                              </p:par>
                              <p:par>
                                <p:cTn id="13" presetID="14" presetClass="entr" presetSubtype="1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randombar(horizontal)">
                                      <p:cBhvr>
                                        <p:cTn id="15" dur="500"/>
                                        <p:tgtEl>
                                          <p:spTgt spid="4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randombar(horizontal)">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randombar(horizontal)">
                                      <p:cBhvr>
                                        <p:cTn id="37" dur="500"/>
                                        <p:tgtEl>
                                          <p:spTgt spid="40"/>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8" grpId="0"/>
      <p:bldP spid="20" grpId="0"/>
      <p:bldP spid="21" grpId="0"/>
      <p:bldP spid="40" grpId="0"/>
      <p:bldP spid="5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8B97459-67A0-4E4E-AD21-37CEAC92A749}"/>
              </a:ext>
            </a:extLst>
          </p:cNvPr>
          <p:cNvSpPr/>
          <p:nvPr/>
        </p:nvSpPr>
        <p:spPr>
          <a:xfrm>
            <a:off x="-1" y="2435804"/>
            <a:ext cx="5467928" cy="199765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22EACE2C-F0BB-4B26-BDA0-E1B66FC049A7}"/>
              </a:ext>
            </a:extLst>
          </p:cNvPr>
          <p:cNvSpPr txBox="1"/>
          <p:nvPr/>
        </p:nvSpPr>
        <p:spPr>
          <a:xfrm>
            <a:off x="-1" y="2514053"/>
            <a:ext cx="5384801" cy="2123658"/>
          </a:xfrm>
          <a:prstGeom prst="rect">
            <a:avLst/>
          </a:prstGeom>
          <a:noFill/>
        </p:spPr>
        <p:txBody>
          <a:bodyPr wrap="square" rtlCol="0" anchor="ctr">
            <a:spAutoFit/>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r>
              <a:rPr lang="en-US" altLang="ko-KR" sz="6600" dirty="0">
                <a:effectLst/>
                <a:latin typeface="#9Slide03 Arima Madurai Black" panose="00000A00000000000000" pitchFamily="2" charset="0"/>
                <a:cs typeface="#9Slide03 Arima Madurai Black" panose="00000A00000000000000" pitchFamily="2" charset="0"/>
              </a:rPr>
              <a:t>II. </a:t>
            </a:r>
            <a:r>
              <a:rPr lang="en-US" altLang="ko-KR" sz="6600" dirty="0" err="1">
                <a:effectLst/>
                <a:latin typeface="#9Slide03 Arima Madurai Black" panose="00000A00000000000000" pitchFamily="2" charset="0"/>
                <a:cs typeface="#9Slide03 Arima Madurai Black" panose="00000A00000000000000" pitchFamily="2" charset="0"/>
              </a:rPr>
              <a:t>Đọc</a:t>
            </a:r>
            <a:r>
              <a:rPr lang="en-US" altLang="ko-KR" sz="6600" dirty="0">
                <a:effectLst/>
                <a:latin typeface="#9Slide03 Arima Madurai Black" panose="00000A00000000000000" pitchFamily="2" charset="0"/>
                <a:cs typeface="#9Slide03 Arima Madurai Black" panose="00000A00000000000000" pitchFamily="2" charset="0"/>
              </a:rPr>
              <a:t> </a:t>
            </a:r>
            <a:r>
              <a:rPr lang="en-US" altLang="ko-KR" sz="6600" dirty="0" err="1">
                <a:effectLst/>
                <a:latin typeface="#9Slide03 Arima Madurai Black" panose="00000A00000000000000" pitchFamily="2" charset="0"/>
                <a:cs typeface="#9Slide03 Arima Madurai Black" panose="00000A00000000000000" pitchFamily="2" charset="0"/>
              </a:rPr>
              <a:t>hiểu</a:t>
            </a:r>
            <a:r>
              <a:rPr lang="en-US" altLang="ko-KR" sz="6600" dirty="0">
                <a:effectLst/>
                <a:latin typeface="#9Slide03 Arima Madurai Black" panose="00000A00000000000000" pitchFamily="2" charset="0"/>
                <a:cs typeface="#9Slide03 Arima Madurai Black" panose="00000A00000000000000" pitchFamily="2" charset="0"/>
              </a:rPr>
              <a:t> </a:t>
            </a:r>
            <a:r>
              <a:rPr lang="en-US" altLang="ko-KR" sz="6600" dirty="0" err="1">
                <a:effectLst/>
                <a:latin typeface="#9Slide03 Arima Madurai Black" panose="00000A00000000000000" pitchFamily="2" charset="0"/>
                <a:cs typeface="#9Slide03 Arima Madurai Black" panose="00000A00000000000000" pitchFamily="2" charset="0"/>
              </a:rPr>
              <a:t>văn</a:t>
            </a:r>
            <a:r>
              <a:rPr lang="en-US" altLang="ko-KR" sz="6600" dirty="0">
                <a:effectLst/>
                <a:latin typeface="#9Slide03 Arima Madurai Black" panose="00000A00000000000000" pitchFamily="2" charset="0"/>
                <a:cs typeface="#9Slide03 Arima Madurai Black" panose="00000A00000000000000" pitchFamily="2" charset="0"/>
              </a:rPr>
              <a:t> </a:t>
            </a:r>
            <a:r>
              <a:rPr lang="en-US" altLang="ko-KR" sz="6600" dirty="0" err="1">
                <a:effectLst/>
                <a:latin typeface="#9Slide03 Arima Madurai Black" panose="00000A00000000000000" pitchFamily="2" charset="0"/>
                <a:cs typeface="#9Slide03 Arima Madurai Black" panose="00000A00000000000000" pitchFamily="2" charset="0"/>
              </a:rPr>
              <a:t>bản</a:t>
            </a:r>
            <a:endParaRPr lang="ko-KR" altLang="en-US" sz="6600" dirty="0">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xmlns="" val="186409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6E02EEC-8244-4BEA-87A6-AE2381914F0D}"/>
              </a:ext>
            </a:extLst>
          </p:cNvPr>
          <p:cNvSpPr/>
          <p:nvPr/>
        </p:nvSpPr>
        <p:spPr>
          <a:xfrm>
            <a:off x="0" y="5578763"/>
            <a:ext cx="12192000" cy="1325418"/>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E6698151-F9D7-4C16-BF78-7B74D5B9FC37}"/>
              </a:ext>
            </a:extLst>
          </p:cNvPr>
          <p:cNvSpPr/>
          <p:nvPr/>
        </p:nvSpPr>
        <p:spPr>
          <a:xfrm>
            <a:off x="0" y="5684981"/>
            <a:ext cx="12192000" cy="1103745"/>
          </a:xfrm>
          <a:prstGeom prst="rect">
            <a:avLst/>
          </a:prstGeom>
          <a:solidFill>
            <a:schemeClr val="accent3">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latin typeface="#9Slide03 Arima Madurai Black" panose="00000A00000000000000" pitchFamily="2" charset="0"/>
                <a:cs typeface="#9Slide03 Arima Madurai Black" panose="00000A00000000000000" pitchFamily="2" charset="0"/>
              </a:rPr>
              <a:t>1. </a:t>
            </a:r>
            <a:r>
              <a:rPr lang="en-US" altLang="en-US" sz="4400" dirty="0" err="1">
                <a:solidFill>
                  <a:srgbClr val="FF0000"/>
                </a:solidFill>
                <a:latin typeface="#9Slide03 Arima Madurai Black" panose="00000A00000000000000" pitchFamily="2" charset="0"/>
                <a:cs typeface="#9Slide03 Arima Madurai Black" panose="00000A00000000000000" pitchFamily="2" charset="0"/>
              </a:rPr>
              <a:t>Nêu</a:t>
            </a:r>
            <a:r>
              <a:rPr lang="en-US" altLang="en-US" sz="4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400" dirty="0" err="1">
                <a:solidFill>
                  <a:srgbClr val="FF0000"/>
                </a:solidFill>
                <a:latin typeface="#9Slide03 Arima Madurai Black" panose="00000A00000000000000" pitchFamily="2" charset="0"/>
                <a:cs typeface="#9Slide03 Arima Madurai Black" panose="00000A00000000000000" pitchFamily="2" charset="0"/>
              </a:rPr>
              <a:t>vấn</a:t>
            </a:r>
            <a:r>
              <a:rPr lang="en-US" altLang="en-US" sz="4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400" dirty="0" err="1">
                <a:solidFill>
                  <a:srgbClr val="FF0000"/>
                </a:solidFill>
                <a:latin typeface="#9Slide03 Arima Madurai Black" panose="00000A00000000000000" pitchFamily="2" charset="0"/>
                <a:cs typeface="#9Slide03 Arima Madurai Black" panose="00000A00000000000000" pitchFamily="2" charset="0"/>
              </a:rPr>
              <a:t>đề</a:t>
            </a:r>
            <a:r>
              <a:rPr lang="en-US" altLang="en-US" sz="4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400" dirty="0" err="1">
                <a:solidFill>
                  <a:srgbClr val="FF0000"/>
                </a:solidFill>
                <a:latin typeface="#9Slide03 Arima Madurai Black" panose="00000A00000000000000" pitchFamily="2" charset="0"/>
                <a:cs typeface="#9Slide03 Arima Madurai Black" panose="00000A00000000000000" pitchFamily="2" charset="0"/>
              </a:rPr>
              <a:t>dân</a:t>
            </a:r>
            <a:r>
              <a:rPr lang="en-US" altLang="en-US" sz="4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400" dirty="0" err="1">
                <a:solidFill>
                  <a:srgbClr val="FF0000"/>
                </a:solidFill>
                <a:latin typeface="#9Slide03 Arima Madurai Black" panose="00000A00000000000000" pitchFamily="2" charset="0"/>
                <a:cs typeface="#9Slide03 Arima Madurai Black" panose="00000A00000000000000" pitchFamily="2" charset="0"/>
              </a:rPr>
              <a:t>số</a:t>
            </a:r>
            <a:r>
              <a:rPr lang="en-US" altLang="en-US" sz="4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400" dirty="0" err="1">
                <a:solidFill>
                  <a:srgbClr val="FF0000"/>
                </a:solidFill>
                <a:latin typeface="#9Slide03 Arima Madurai Black" panose="00000A00000000000000" pitchFamily="2" charset="0"/>
                <a:cs typeface="#9Slide03 Arima Madurai Black" panose="00000A00000000000000" pitchFamily="2" charset="0"/>
              </a:rPr>
              <a:t>và</a:t>
            </a:r>
            <a:r>
              <a:rPr lang="en-US" altLang="en-US" sz="4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400" dirty="0" err="1">
                <a:solidFill>
                  <a:srgbClr val="FF0000"/>
                </a:solidFill>
                <a:latin typeface="#9Slide03 Arima Madurai Black" panose="00000A00000000000000" pitchFamily="2" charset="0"/>
                <a:cs typeface="#9Slide03 Arima Madurai Black" panose="00000A00000000000000" pitchFamily="2" charset="0"/>
              </a:rPr>
              <a:t>kế</a:t>
            </a:r>
            <a:r>
              <a:rPr lang="en-US" altLang="en-US" sz="4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400" dirty="0" err="1">
                <a:solidFill>
                  <a:srgbClr val="FF0000"/>
                </a:solidFill>
                <a:latin typeface="#9Slide03 Arima Madurai Black" panose="00000A00000000000000" pitchFamily="2" charset="0"/>
                <a:cs typeface="#9Slide03 Arima Madurai Black" panose="00000A00000000000000" pitchFamily="2" charset="0"/>
              </a:rPr>
              <a:t>hoạch</a:t>
            </a:r>
            <a:r>
              <a:rPr lang="en-US" altLang="en-US" sz="4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400" dirty="0" err="1">
                <a:solidFill>
                  <a:srgbClr val="FF0000"/>
                </a:solidFill>
                <a:latin typeface="#9Slide03 Arima Madurai Black" panose="00000A00000000000000" pitchFamily="2" charset="0"/>
                <a:cs typeface="#9Slide03 Arima Madurai Black" panose="00000A00000000000000" pitchFamily="2" charset="0"/>
              </a:rPr>
              <a:t>hóa</a:t>
            </a:r>
            <a:r>
              <a:rPr lang="en-US" altLang="en-US" sz="4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400" dirty="0" err="1">
                <a:solidFill>
                  <a:srgbClr val="FF0000"/>
                </a:solidFill>
                <a:latin typeface="#9Slide03 Arima Madurai Black" panose="00000A00000000000000" pitchFamily="2" charset="0"/>
                <a:cs typeface="#9Slide03 Arima Madurai Black" panose="00000A00000000000000" pitchFamily="2" charset="0"/>
              </a:rPr>
              <a:t>gia</a:t>
            </a:r>
            <a:r>
              <a:rPr lang="en-US" altLang="en-US" sz="44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400" dirty="0" err="1">
                <a:solidFill>
                  <a:srgbClr val="FF0000"/>
                </a:solidFill>
                <a:latin typeface="#9Slide03 Arima Madurai Black" panose="00000A00000000000000" pitchFamily="2" charset="0"/>
                <a:cs typeface="#9Slide03 Arima Madurai Black" panose="00000A00000000000000" pitchFamily="2" charset="0"/>
              </a:rPr>
              <a:t>đình</a:t>
            </a:r>
            <a:endParaRPr lang="en-US" sz="4400"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xmlns="" val="224135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xmlns="" id="{5C926E9F-CB4F-4A0D-AA26-F3DABD085AA1}"/>
              </a:ext>
            </a:extLst>
          </p:cNvPr>
          <p:cNvSpPr txBox="1">
            <a:spLocks/>
          </p:cNvSpPr>
          <p:nvPr/>
        </p:nvSpPr>
        <p:spPr>
          <a:xfrm>
            <a:off x="4479636" y="1281761"/>
            <a:ext cx="7099492" cy="84205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endParaRPr lang="en-US" altLang="ko-KR" sz="3600" b="1" dirty="0">
              <a:solidFill>
                <a:srgbClr val="FF0000"/>
              </a:solidFill>
              <a:latin typeface="+mj-lt"/>
              <a:cs typeface="Arial" pitchFamily="34" charset="0"/>
            </a:endParaRPr>
          </a:p>
        </p:txBody>
      </p:sp>
      <p:sp>
        <p:nvSpPr>
          <p:cNvPr id="3" name="Rectangle 4">
            <a:extLst>
              <a:ext uri="{FF2B5EF4-FFF2-40B4-BE49-F238E27FC236}">
                <a16:creationId xmlns:a16="http://schemas.microsoft.com/office/drawing/2014/main" xmlns="" id="{325BA3F3-790B-410A-8E10-BFA59BAA9DCA}"/>
              </a:ext>
            </a:extLst>
          </p:cNvPr>
          <p:cNvSpPr/>
          <p:nvPr/>
        </p:nvSpPr>
        <p:spPr>
          <a:xfrm flipH="1">
            <a:off x="4739647" y="3362035"/>
            <a:ext cx="6958155" cy="1338614"/>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4">
            <a:extLst>
              <a:ext uri="{FF2B5EF4-FFF2-40B4-BE49-F238E27FC236}">
                <a16:creationId xmlns:a16="http://schemas.microsoft.com/office/drawing/2014/main" xmlns="" id="{A561CB7C-1CBB-4DE3-9594-E2B43415A30C}"/>
              </a:ext>
            </a:extLst>
          </p:cNvPr>
          <p:cNvSpPr/>
          <p:nvPr/>
        </p:nvSpPr>
        <p:spPr>
          <a:xfrm flipH="1">
            <a:off x="4739648" y="5150423"/>
            <a:ext cx="6958155" cy="1338614"/>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a:extLst>
              <a:ext uri="{FF2B5EF4-FFF2-40B4-BE49-F238E27FC236}">
                <a16:creationId xmlns:a16="http://schemas.microsoft.com/office/drawing/2014/main" xmlns="" id="{DBFFD2EB-225A-4789-B764-C31E3E282AD5}"/>
              </a:ext>
            </a:extLst>
          </p:cNvPr>
          <p:cNvSpPr/>
          <p:nvPr/>
        </p:nvSpPr>
        <p:spPr>
          <a:xfrm>
            <a:off x="4739647" y="3523674"/>
            <a:ext cx="6824278" cy="1043619"/>
          </a:xfrm>
          <a:prstGeom prst="rect">
            <a:avLst/>
          </a:prstGeom>
        </p:spPr>
        <p:txBody>
          <a:bodyPr wrap="square">
            <a:spAutoFit/>
          </a:bodyPr>
          <a:lstStyle/>
          <a:p>
            <a:pPr algn="just">
              <a:lnSpc>
                <a:spcPct val="115000"/>
              </a:lnSpc>
              <a:defRPr/>
            </a:pPr>
            <a:r>
              <a:rPr lang="en-US" sz="2800" b="1" dirty="0" err="1">
                <a:solidFill>
                  <a:schemeClr val="accent2">
                    <a:lumMod val="50000"/>
                  </a:schemeClr>
                </a:solidFill>
                <a:latin typeface="Times New Roman" pitchFamily="18" charset="0"/>
                <a:cs typeface="Calibri" pitchFamily="34" charset="0"/>
              </a:rPr>
              <a:t>Dân</a:t>
            </a:r>
            <a:r>
              <a:rPr lang="en-US" sz="2800" b="1" dirty="0">
                <a:solidFill>
                  <a:schemeClr val="accent2">
                    <a:lumMod val="50000"/>
                  </a:schemeClr>
                </a:solidFill>
                <a:latin typeface="Times New Roman" pitchFamily="18" charset="0"/>
                <a:cs typeface="Calibri" pitchFamily="34" charset="0"/>
              </a:rPr>
              <a:t> </a:t>
            </a:r>
            <a:r>
              <a:rPr lang="en-US" sz="2800" b="1" dirty="0" err="1">
                <a:solidFill>
                  <a:schemeClr val="accent2">
                    <a:lumMod val="50000"/>
                  </a:schemeClr>
                </a:solidFill>
                <a:latin typeface="Times New Roman" pitchFamily="18" charset="0"/>
                <a:cs typeface="Calibri" pitchFamily="34" charset="0"/>
              </a:rPr>
              <a:t>số</a:t>
            </a:r>
            <a:r>
              <a:rPr lang="en-US" sz="2800" b="1" dirty="0">
                <a:solidFill>
                  <a:schemeClr val="accent2">
                    <a:lumMod val="50000"/>
                  </a:schemeClr>
                </a:solidFill>
                <a:latin typeface="Times New Roman" pitchFamily="18" charset="0"/>
                <a:cs typeface="Calibri" pitchFamily="34" charset="0"/>
              </a:rPr>
              <a:t>: </a:t>
            </a:r>
            <a:r>
              <a:rPr lang="en-US" sz="2800" b="1" dirty="0" err="1">
                <a:solidFill>
                  <a:schemeClr val="accent2">
                    <a:lumMod val="50000"/>
                  </a:schemeClr>
                </a:solidFill>
                <a:latin typeface="Times New Roman" pitchFamily="18" charset="0"/>
                <a:cs typeface="Calibri" pitchFamily="34" charset="0"/>
              </a:rPr>
              <a:t>là</a:t>
            </a:r>
            <a:r>
              <a:rPr lang="en-US" sz="2800" b="1" dirty="0">
                <a:solidFill>
                  <a:schemeClr val="accent2">
                    <a:lumMod val="50000"/>
                  </a:schemeClr>
                </a:solidFill>
                <a:latin typeface="Times New Roman" pitchFamily="18" charset="0"/>
                <a:cs typeface="Calibri" pitchFamily="34" charset="0"/>
              </a:rPr>
              <a:t> </a:t>
            </a:r>
            <a:r>
              <a:rPr lang="en-US" sz="2800" b="1" dirty="0" err="1">
                <a:solidFill>
                  <a:schemeClr val="accent2">
                    <a:lumMod val="50000"/>
                  </a:schemeClr>
                </a:solidFill>
                <a:latin typeface="Times New Roman" pitchFamily="18" charset="0"/>
                <a:cs typeface="Calibri" pitchFamily="34" charset="0"/>
              </a:rPr>
              <a:t>số</a:t>
            </a:r>
            <a:r>
              <a:rPr lang="en-US" sz="2800" b="1" dirty="0">
                <a:solidFill>
                  <a:schemeClr val="accent2">
                    <a:lumMod val="50000"/>
                  </a:schemeClr>
                </a:solidFill>
                <a:latin typeface="Times New Roman" pitchFamily="18" charset="0"/>
                <a:cs typeface="Calibri" pitchFamily="34" charset="0"/>
              </a:rPr>
              <a:t> </a:t>
            </a:r>
            <a:r>
              <a:rPr lang="en-US" sz="2800" b="1" dirty="0" err="1">
                <a:solidFill>
                  <a:schemeClr val="accent2">
                    <a:lumMod val="50000"/>
                  </a:schemeClr>
                </a:solidFill>
                <a:latin typeface="Times New Roman" pitchFamily="18" charset="0"/>
                <a:cs typeface="Calibri" pitchFamily="34" charset="0"/>
              </a:rPr>
              <a:t>ng­ười</a:t>
            </a:r>
            <a:r>
              <a:rPr lang="en-US" sz="2800" b="1" dirty="0">
                <a:solidFill>
                  <a:schemeClr val="accent2">
                    <a:lumMod val="50000"/>
                  </a:schemeClr>
                </a:solidFill>
                <a:latin typeface="Times New Roman" pitchFamily="18" charset="0"/>
                <a:cs typeface="Calibri" pitchFamily="34" charset="0"/>
              </a:rPr>
              <a:t> </a:t>
            </a:r>
            <a:r>
              <a:rPr lang="en-US" sz="2800" b="1" dirty="0" err="1">
                <a:solidFill>
                  <a:schemeClr val="accent2">
                    <a:lumMod val="50000"/>
                  </a:schemeClr>
                </a:solidFill>
                <a:latin typeface="Times New Roman" pitchFamily="18" charset="0"/>
                <a:cs typeface="Calibri" pitchFamily="34" charset="0"/>
              </a:rPr>
              <a:t>sinh</a:t>
            </a:r>
            <a:r>
              <a:rPr lang="en-US" sz="2800" b="1" dirty="0">
                <a:solidFill>
                  <a:schemeClr val="accent2">
                    <a:lumMod val="50000"/>
                  </a:schemeClr>
                </a:solidFill>
                <a:latin typeface="Times New Roman" pitchFamily="18" charset="0"/>
                <a:cs typeface="Calibri" pitchFamily="34" charset="0"/>
              </a:rPr>
              <a:t> </a:t>
            </a:r>
            <a:r>
              <a:rPr lang="en-US" sz="2800" b="1" dirty="0" err="1">
                <a:solidFill>
                  <a:schemeClr val="accent2">
                    <a:lumMod val="50000"/>
                  </a:schemeClr>
                </a:solidFill>
                <a:latin typeface="Times New Roman" pitchFamily="18" charset="0"/>
                <a:cs typeface="Calibri" pitchFamily="34" charset="0"/>
              </a:rPr>
              <a:t>sống</a:t>
            </a:r>
            <a:r>
              <a:rPr lang="en-US" sz="2800" b="1" dirty="0">
                <a:solidFill>
                  <a:schemeClr val="accent2">
                    <a:lumMod val="50000"/>
                  </a:schemeClr>
                </a:solidFill>
                <a:latin typeface="Times New Roman" pitchFamily="18" charset="0"/>
                <a:cs typeface="Calibri" pitchFamily="34" charset="0"/>
              </a:rPr>
              <a:t> </a:t>
            </a:r>
            <a:r>
              <a:rPr lang="en-US" sz="2800" b="1" dirty="0" err="1">
                <a:solidFill>
                  <a:schemeClr val="accent2">
                    <a:lumMod val="50000"/>
                  </a:schemeClr>
                </a:solidFill>
                <a:latin typeface="Times New Roman" pitchFamily="18" charset="0"/>
                <a:cs typeface="Calibri" pitchFamily="34" charset="0"/>
              </a:rPr>
              <a:t>trên</a:t>
            </a:r>
            <a:r>
              <a:rPr lang="en-US" sz="2800" b="1" dirty="0">
                <a:solidFill>
                  <a:schemeClr val="accent2">
                    <a:lumMod val="50000"/>
                  </a:schemeClr>
                </a:solidFill>
                <a:latin typeface="Times New Roman" pitchFamily="18" charset="0"/>
                <a:cs typeface="Calibri" pitchFamily="34" charset="0"/>
              </a:rPr>
              <a:t> </a:t>
            </a:r>
            <a:r>
              <a:rPr lang="en-US" sz="2800" b="1" dirty="0" err="1">
                <a:solidFill>
                  <a:schemeClr val="accent2">
                    <a:lumMod val="50000"/>
                  </a:schemeClr>
                </a:solidFill>
                <a:latin typeface="Times New Roman" pitchFamily="18" charset="0"/>
                <a:cs typeface="Calibri" pitchFamily="34" charset="0"/>
              </a:rPr>
              <a:t>phạm</a:t>
            </a:r>
            <a:r>
              <a:rPr lang="en-US" sz="2800" b="1" dirty="0">
                <a:solidFill>
                  <a:schemeClr val="accent2">
                    <a:lumMod val="50000"/>
                  </a:schemeClr>
                </a:solidFill>
                <a:latin typeface="Times New Roman" pitchFamily="18" charset="0"/>
                <a:cs typeface="Calibri" pitchFamily="34" charset="0"/>
              </a:rPr>
              <a:t> vi </a:t>
            </a:r>
            <a:r>
              <a:rPr lang="en-US" sz="2800" b="1" dirty="0" err="1">
                <a:solidFill>
                  <a:schemeClr val="accent2">
                    <a:lumMod val="50000"/>
                  </a:schemeClr>
                </a:solidFill>
                <a:latin typeface="Times New Roman" pitchFamily="18" charset="0"/>
                <a:cs typeface="Calibri" pitchFamily="34" charset="0"/>
              </a:rPr>
              <a:t>một</a:t>
            </a:r>
            <a:r>
              <a:rPr lang="en-US" sz="2800" b="1" dirty="0">
                <a:solidFill>
                  <a:schemeClr val="accent2">
                    <a:lumMod val="50000"/>
                  </a:schemeClr>
                </a:solidFill>
                <a:latin typeface="Times New Roman" pitchFamily="18" charset="0"/>
                <a:cs typeface="Calibri" pitchFamily="34" charset="0"/>
              </a:rPr>
              <a:t> </a:t>
            </a:r>
            <a:r>
              <a:rPr lang="en-US" sz="2800" b="1" dirty="0" err="1">
                <a:solidFill>
                  <a:schemeClr val="accent2">
                    <a:lumMod val="50000"/>
                  </a:schemeClr>
                </a:solidFill>
                <a:latin typeface="Times New Roman" pitchFamily="18" charset="0"/>
                <a:cs typeface="Calibri" pitchFamily="34" charset="0"/>
              </a:rPr>
              <a:t>quốc</a:t>
            </a:r>
            <a:r>
              <a:rPr lang="en-US" sz="2800" b="1" dirty="0">
                <a:solidFill>
                  <a:schemeClr val="accent2">
                    <a:lumMod val="50000"/>
                  </a:schemeClr>
                </a:solidFill>
                <a:latin typeface="Times New Roman" pitchFamily="18" charset="0"/>
                <a:cs typeface="Calibri" pitchFamily="34" charset="0"/>
              </a:rPr>
              <a:t> </a:t>
            </a:r>
            <a:r>
              <a:rPr lang="en-US" sz="2800" b="1" dirty="0" err="1">
                <a:solidFill>
                  <a:schemeClr val="accent2">
                    <a:lumMod val="50000"/>
                  </a:schemeClr>
                </a:solidFill>
                <a:latin typeface="Times New Roman" pitchFamily="18" charset="0"/>
                <a:cs typeface="Calibri" pitchFamily="34" charset="0"/>
              </a:rPr>
              <a:t>gia</a:t>
            </a:r>
            <a:r>
              <a:rPr lang="en-US" sz="2800" b="1" dirty="0">
                <a:solidFill>
                  <a:schemeClr val="accent2">
                    <a:lumMod val="50000"/>
                  </a:schemeClr>
                </a:solidFill>
                <a:latin typeface="Times New Roman" pitchFamily="18" charset="0"/>
                <a:cs typeface="Calibri" pitchFamily="34" charset="0"/>
              </a:rPr>
              <a:t>, </a:t>
            </a:r>
            <a:r>
              <a:rPr lang="en-US" sz="2800" b="1" dirty="0" err="1">
                <a:solidFill>
                  <a:schemeClr val="accent2">
                    <a:lumMod val="50000"/>
                  </a:schemeClr>
                </a:solidFill>
                <a:latin typeface="Times New Roman" pitchFamily="18" charset="0"/>
                <a:cs typeface="Calibri" pitchFamily="34" charset="0"/>
              </a:rPr>
              <a:t>một</a:t>
            </a:r>
            <a:r>
              <a:rPr lang="en-US" sz="2800" b="1" dirty="0">
                <a:solidFill>
                  <a:schemeClr val="accent2">
                    <a:lumMod val="50000"/>
                  </a:schemeClr>
                </a:solidFill>
                <a:latin typeface="Times New Roman" pitchFamily="18" charset="0"/>
                <a:cs typeface="Calibri" pitchFamily="34" charset="0"/>
              </a:rPr>
              <a:t> </a:t>
            </a:r>
            <a:r>
              <a:rPr lang="en-US" sz="2800" b="1" dirty="0" err="1">
                <a:solidFill>
                  <a:schemeClr val="accent2">
                    <a:lumMod val="50000"/>
                  </a:schemeClr>
                </a:solidFill>
                <a:latin typeface="Times New Roman" pitchFamily="18" charset="0"/>
                <a:cs typeface="Calibri" pitchFamily="34" charset="0"/>
              </a:rPr>
              <a:t>châu</a:t>
            </a:r>
            <a:r>
              <a:rPr lang="en-US" sz="2800" b="1" dirty="0">
                <a:solidFill>
                  <a:schemeClr val="accent2">
                    <a:lumMod val="50000"/>
                  </a:schemeClr>
                </a:solidFill>
                <a:latin typeface="Times New Roman" pitchFamily="18" charset="0"/>
                <a:cs typeface="Calibri" pitchFamily="34" charset="0"/>
              </a:rPr>
              <a:t> </a:t>
            </a:r>
            <a:r>
              <a:rPr lang="en-US" sz="2800" b="1" dirty="0" err="1">
                <a:solidFill>
                  <a:schemeClr val="accent2">
                    <a:lumMod val="50000"/>
                  </a:schemeClr>
                </a:solidFill>
                <a:latin typeface="Times New Roman" pitchFamily="18" charset="0"/>
                <a:cs typeface="Calibri" pitchFamily="34" charset="0"/>
              </a:rPr>
              <a:t>lục</a:t>
            </a:r>
            <a:r>
              <a:rPr lang="en-US" sz="2800" b="1" dirty="0">
                <a:solidFill>
                  <a:schemeClr val="accent2">
                    <a:lumMod val="50000"/>
                  </a:schemeClr>
                </a:solidFill>
                <a:latin typeface="Times New Roman" pitchFamily="18" charset="0"/>
                <a:cs typeface="Calibri" pitchFamily="34" charset="0"/>
              </a:rPr>
              <a:t> hay </a:t>
            </a:r>
            <a:r>
              <a:rPr lang="en-US" sz="2800" b="1" dirty="0" err="1">
                <a:solidFill>
                  <a:schemeClr val="accent2">
                    <a:lumMod val="50000"/>
                  </a:schemeClr>
                </a:solidFill>
                <a:latin typeface="Times New Roman" pitchFamily="18" charset="0"/>
                <a:cs typeface="Calibri" pitchFamily="34" charset="0"/>
              </a:rPr>
              <a:t>toàn</a:t>
            </a:r>
            <a:r>
              <a:rPr lang="en-US" sz="2800" b="1" dirty="0">
                <a:solidFill>
                  <a:schemeClr val="accent2">
                    <a:lumMod val="50000"/>
                  </a:schemeClr>
                </a:solidFill>
                <a:latin typeface="Times New Roman" pitchFamily="18" charset="0"/>
                <a:cs typeface="Calibri" pitchFamily="34" charset="0"/>
              </a:rPr>
              <a:t> </a:t>
            </a:r>
            <a:r>
              <a:rPr lang="en-US" sz="2800" b="1" dirty="0" err="1">
                <a:solidFill>
                  <a:schemeClr val="accent2">
                    <a:lumMod val="50000"/>
                  </a:schemeClr>
                </a:solidFill>
                <a:latin typeface="Times New Roman" pitchFamily="18" charset="0"/>
                <a:cs typeface="Calibri" pitchFamily="34" charset="0"/>
              </a:rPr>
              <a:t>cầu</a:t>
            </a:r>
            <a:r>
              <a:rPr lang="en-US" sz="2800" b="1" dirty="0">
                <a:solidFill>
                  <a:schemeClr val="accent2">
                    <a:lumMod val="50000"/>
                  </a:schemeClr>
                </a:solidFill>
                <a:latin typeface="Times New Roman" pitchFamily="18" charset="0"/>
                <a:cs typeface="Calibri" pitchFamily="34" charset="0"/>
              </a:rPr>
              <a:t>.</a:t>
            </a:r>
            <a:endParaRPr lang="en-US" sz="2400" dirty="0">
              <a:solidFill>
                <a:schemeClr val="accent2">
                  <a:lumMod val="50000"/>
                </a:schemeClr>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xmlns="" id="{CF4B80D4-80B1-4CB5-B4B6-27DE9BF76B04}"/>
              </a:ext>
            </a:extLst>
          </p:cNvPr>
          <p:cNvSpPr/>
          <p:nvPr/>
        </p:nvSpPr>
        <p:spPr>
          <a:xfrm>
            <a:off x="4739646" y="5342676"/>
            <a:ext cx="6824277" cy="954107"/>
          </a:xfrm>
          <a:prstGeom prst="rect">
            <a:avLst/>
          </a:prstGeom>
        </p:spPr>
        <p:txBody>
          <a:bodyPr wrap="square">
            <a:spAutoFit/>
          </a:bodyPr>
          <a:lstStyle/>
          <a:p>
            <a:pPr algn="just">
              <a:defRPr/>
            </a:pPr>
            <a:r>
              <a:rPr lang="en-US" sz="2800" b="1" dirty="0" err="1">
                <a:latin typeface="Times New Roman" pitchFamily="18" charset="0"/>
                <a:cs typeface="Times New Roman" pitchFamily="18" charset="0"/>
              </a:rPr>
              <a:t>Kế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hóa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cặp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chỉ</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đến</a:t>
            </a:r>
            <a:r>
              <a:rPr lang="en-US" sz="2800" b="1" dirty="0">
                <a:latin typeface="Times New Roman" pitchFamily="18" charset="0"/>
                <a:cs typeface="Times New Roman" pitchFamily="18" charset="0"/>
              </a:rPr>
              <a:t> 2 con</a:t>
            </a:r>
            <a:r>
              <a:rPr lang="en-US" sz="28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xmlns="" id="{FD81E9CB-2409-4207-971A-08402334844F}"/>
              </a:ext>
            </a:extLst>
          </p:cNvPr>
          <p:cNvSpPr/>
          <p:nvPr/>
        </p:nvSpPr>
        <p:spPr>
          <a:xfrm>
            <a:off x="4739646" y="561216"/>
            <a:ext cx="6958155" cy="2237319"/>
          </a:xfrm>
          <a:prstGeom prst="rect">
            <a:avLst/>
          </a:prstGeom>
          <a:solidFill>
            <a:schemeClr val="accent3">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b="1" dirty="0" err="1">
                <a:solidFill>
                  <a:srgbClr val="FF0000"/>
                </a:solidFill>
                <a:latin typeface="Times New Roman" panose="02020603050405020304" pitchFamily="18" charset="0"/>
                <a:cs typeface="Times New Roman" panose="02020603050405020304" pitchFamily="18" charset="0"/>
              </a:rPr>
              <a:t>Đọc</a:t>
            </a:r>
            <a:r>
              <a:rPr lang="en-US" altLang="ko-KR" sz="3200" b="1" dirty="0">
                <a:solidFill>
                  <a:srgbClr val="FF0000"/>
                </a:solidFill>
                <a:latin typeface="Times New Roman" panose="02020603050405020304" pitchFamily="18" charset="0"/>
                <a:cs typeface="Times New Roman" panose="02020603050405020304" pitchFamily="18" charset="0"/>
              </a:rPr>
              <a:t> </a:t>
            </a:r>
            <a:r>
              <a:rPr lang="en-US" altLang="ko-KR" sz="3200" b="1" dirty="0" err="1">
                <a:solidFill>
                  <a:srgbClr val="FF0000"/>
                </a:solidFill>
                <a:latin typeface="Times New Roman" panose="02020603050405020304" pitchFamily="18" charset="0"/>
                <a:cs typeface="Times New Roman" panose="02020603050405020304" pitchFamily="18" charset="0"/>
              </a:rPr>
              <a:t>thông</a:t>
            </a:r>
            <a:r>
              <a:rPr lang="en-US" altLang="ko-KR" sz="3200" b="1" dirty="0">
                <a:solidFill>
                  <a:srgbClr val="FF0000"/>
                </a:solidFill>
                <a:latin typeface="Times New Roman" panose="02020603050405020304" pitchFamily="18" charset="0"/>
                <a:cs typeface="Times New Roman" panose="02020603050405020304" pitchFamily="18" charset="0"/>
              </a:rPr>
              <a:t> tin </a:t>
            </a:r>
            <a:r>
              <a:rPr lang="en-US" altLang="ko-KR" sz="3200" b="1" dirty="0" err="1">
                <a:solidFill>
                  <a:srgbClr val="FF0000"/>
                </a:solidFill>
                <a:latin typeface="Times New Roman" panose="02020603050405020304" pitchFamily="18" charset="0"/>
                <a:cs typeface="Times New Roman" panose="02020603050405020304" pitchFamily="18" charset="0"/>
              </a:rPr>
              <a:t>sau</a:t>
            </a:r>
            <a:r>
              <a:rPr lang="en-US" altLang="ko-KR" sz="3200" b="1" dirty="0">
                <a:solidFill>
                  <a:srgbClr val="FF0000"/>
                </a:solidFill>
                <a:latin typeface="Times New Roman" panose="02020603050405020304" pitchFamily="18" charset="0"/>
                <a:cs typeface="Times New Roman" panose="02020603050405020304" pitchFamily="18" charset="0"/>
              </a:rPr>
              <a:t> + </a:t>
            </a:r>
            <a:r>
              <a:rPr lang="en-US" altLang="ko-KR" sz="3200" b="1" dirty="0" err="1">
                <a:solidFill>
                  <a:srgbClr val="FF0000"/>
                </a:solidFill>
                <a:latin typeface="Times New Roman" panose="02020603050405020304" pitchFamily="18" charset="0"/>
                <a:cs typeface="Times New Roman" panose="02020603050405020304" pitchFamily="18" charset="0"/>
              </a:rPr>
              <a:t>Đọc</a:t>
            </a:r>
            <a:r>
              <a:rPr lang="en-US" altLang="ko-KR" sz="3200" b="1" dirty="0">
                <a:solidFill>
                  <a:srgbClr val="FF0000"/>
                </a:solidFill>
                <a:latin typeface="Times New Roman" panose="02020603050405020304" pitchFamily="18" charset="0"/>
                <a:cs typeface="Times New Roman" panose="02020603050405020304" pitchFamily="18" charset="0"/>
              </a:rPr>
              <a:t> </a:t>
            </a:r>
            <a:r>
              <a:rPr lang="en-US" altLang="ko-KR" sz="3200" b="1" dirty="0" err="1">
                <a:solidFill>
                  <a:srgbClr val="FF0000"/>
                </a:solidFill>
                <a:latin typeface="Times New Roman" panose="02020603050405020304" pitchFamily="18" charset="0"/>
                <a:cs typeface="Times New Roman" panose="02020603050405020304" pitchFamily="18" charset="0"/>
              </a:rPr>
              <a:t>đoạn</a:t>
            </a:r>
            <a:r>
              <a:rPr lang="en-US" altLang="ko-KR" sz="3200" b="1" dirty="0">
                <a:solidFill>
                  <a:srgbClr val="FF0000"/>
                </a:solidFill>
                <a:latin typeface="Times New Roman" panose="02020603050405020304" pitchFamily="18" charset="0"/>
                <a:cs typeface="Times New Roman" panose="02020603050405020304" pitchFamily="18" charset="0"/>
              </a:rPr>
              <a:t> 1 </a:t>
            </a:r>
            <a:r>
              <a:rPr lang="en-US" altLang="ko-KR" sz="3200" b="1" dirty="0" err="1">
                <a:solidFill>
                  <a:srgbClr val="FF0000"/>
                </a:solidFill>
                <a:latin typeface="Times New Roman" panose="02020603050405020304" pitchFamily="18" charset="0"/>
                <a:cs typeface="Times New Roman" panose="02020603050405020304" pitchFamily="18" charset="0"/>
              </a:rPr>
              <a:t>và</a:t>
            </a:r>
            <a:r>
              <a:rPr lang="en-US" altLang="ko-KR" sz="3200" b="1" dirty="0">
                <a:solidFill>
                  <a:srgbClr val="FF0000"/>
                </a:solidFill>
                <a:latin typeface="Times New Roman" panose="02020603050405020304" pitchFamily="18" charset="0"/>
                <a:cs typeface="Times New Roman" panose="02020603050405020304" pitchFamily="18" charset="0"/>
              </a:rPr>
              <a:t> </a:t>
            </a:r>
            <a:r>
              <a:rPr lang="en-US" altLang="ko-KR" sz="3200" b="1" dirty="0" err="1">
                <a:solidFill>
                  <a:srgbClr val="FF0000"/>
                </a:solidFill>
                <a:latin typeface="Times New Roman" panose="02020603050405020304" pitchFamily="18" charset="0"/>
                <a:cs typeface="Times New Roman" panose="02020603050405020304" pitchFamily="18" charset="0"/>
              </a:rPr>
              <a:t>cho</a:t>
            </a:r>
            <a:r>
              <a:rPr lang="en-US" altLang="ko-KR" sz="3200" b="1" dirty="0">
                <a:solidFill>
                  <a:srgbClr val="FF0000"/>
                </a:solidFill>
                <a:latin typeface="Times New Roman" panose="02020603050405020304" pitchFamily="18" charset="0"/>
                <a:cs typeface="Times New Roman" panose="02020603050405020304" pitchFamily="18" charset="0"/>
              </a:rPr>
              <a:t> </a:t>
            </a:r>
            <a:r>
              <a:rPr lang="en-US" altLang="ko-KR" sz="3200" b="1" dirty="0" err="1">
                <a:solidFill>
                  <a:srgbClr val="FF0000"/>
                </a:solidFill>
                <a:latin typeface="Times New Roman" panose="02020603050405020304" pitchFamily="18" charset="0"/>
                <a:cs typeface="Times New Roman" panose="02020603050405020304" pitchFamily="18" charset="0"/>
              </a:rPr>
              <a:t>biết</a:t>
            </a:r>
            <a:r>
              <a:rPr lang="en-US" altLang="ko-KR" sz="3200" b="1" dirty="0">
                <a:solidFill>
                  <a:srgbClr val="FF0000"/>
                </a:solidFill>
                <a:latin typeface="Times New Roman" panose="02020603050405020304" pitchFamily="18" charset="0"/>
                <a:cs typeface="Times New Roman" panose="02020603050405020304" pitchFamily="18" charset="0"/>
              </a:rPr>
              <a:t>: </a:t>
            </a:r>
            <a:r>
              <a:rPr lang="en-US" sz="3200" b="1" i="1" dirty="0">
                <a:solidFill>
                  <a:srgbClr val="FF0000"/>
                </a:solidFill>
                <a:latin typeface="Times New Roman" panose="02020603050405020304" pitchFamily="18" charset="0"/>
                <a:cs typeface="Times New Roman" panose="02020603050405020304" pitchFamily="18" charset="0"/>
              </a:rPr>
              <a:t>Theo </a:t>
            </a:r>
            <a:r>
              <a:rPr lang="en-US" sz="3200" b="1" i="1" dirty="0" err="1">
                <a:solidFill>
                  <a:srgbClr val="FF0000"/>
                </a:solidFill>
                <a:latin typeface="Times New Roman" panose="02020603050405020304" pitchFamily="18" charset="0"/>
                <a:cs typeface="Times New Roman" panose="02020603050405020304" pitchFamily="18" charset="0"/>
              </a:rPr>
              <a:t>em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điều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gì</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làm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cho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tác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giả</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sáng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mắt</a:t>
            </a:r>
            <a:r>
              <a:rPr lang="en-US" sz="3200" b="1" i="1" dirty="0">
                <a:solidFill>
                  <a:srgbClr val="FF0000"/>
                </a:solidFill>
                <a:latin typeface="Times New Roman" panose="02020603050405020304" pitchFamily="18" charset="0"/>
                <a:cs typeface="Times New Roman" panose="02020603050405020304" pitchFamily="18" charset="0"/>
              </a:rPr>
              <a:t> ra? </a:t>
            </a:r>
            <a:r>
              <a:rPr lang="en-US" sz="3200" b="1" i="1" dirty="0" err="1">
                <a:solidFill>
                  <a:srgbClr val="FF0000"/>
                </a:solidFill>
                <a:latin typeface="Times New Roman" panose="02020603050405020304" pitchFamily="18" charset="0"/>
                <a:cs typeface="Times New Roman" panose="02020603050405020304" pitchFamily="18" charset="0"/>
              </a:rPr>
              <a:t>Nhận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xét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cách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đặt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vấn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của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tác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giả</a:t>
            </a:r>
            <a:r>
              <a:rPr lang="en-US" sz="3200" b="1" i="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xmlns="" val="287625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2" grpId="0"/>
      <p:bldP spid="10" grpId="0"/>
      <p:bldP spid="12" grpId="0" animBg="1"/>
    </p:bldLst>
  </p:timing>
</p:sld>
</file>

<file path=ppt/theme/theme1.xml><?xml version="1.0" encoding="utf-8"?>
<a:theme xmlns:a="http://schemas.openxmlformats.org/drawingml/2006/main" name="https://www.freeppt7.com">
  <a:themeElements>
    <a:clrScheme name="ALLPPT COLOR-115">
      <a:dk1>
        <a:sysClr val="windowText" lastClr="000000"/>
      </a:dk1>
      <a:lt1>
        <a:sysClr val="window" lastClr="FFFFFF"/>
      </a:lt1>
      <a:dk2>
        <a:srgbClr val="44546A"/>
      </a:dk2>
      <a:lt2>
        <a:srgbClr val="E7E6E6"/>
      </a:lt2>
      <a:accent1>
        <a:srgbClr val="FDBDC7"/>
      </a:accent1>
      <a:accent2>
        <a:srgbClr val="85C2F8"/>
      </a:accent2>
      <a:accent3>
        <a:srgbClr val="96E5D8"/>
      </a:accent3>
      <a:accent4>
        <a:srgbClr val="BE8BE2"/>
      </a:accent4>
      <a:accent5>
        <a:srgbClr val="BFBFBF"/>
      </a:accent5>
      <a:accent6>
        <a:srgbClr val="3F3F3F"/>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https://www.freeppt7.com">
  <a:themeElements>
    <a:clrScheme name="ALLPPT COLOR-115">
      <a:dk1>
        <a:sysClr val="windowText" lastClr="000000"/>
      </a:dk1>
      <a:lt1>
        <a:sysClr val="window" lastClr="FFFFFF"/>
      </a:lt1>
      <a:dk2>
        <a:srgbClr val="44546A"/>
      </a:dk2>
      <a:lt2>
        <a:srgbClr val="E7E6E6"/>
      </a:lt2>
      <a:accent1>
        <a:srgbClr val="FDBDC7"/>
      </a:accent1>
      <a:accent2>
        <a:srgbClr val="85C2F8"/>
      </a:accent2>
      <a:accent3>
        <a:srgbClr val="96E5D8"/>
      </a:accent3>
      <a:accent4>
        <a:srgbClr val="BE8BE2"/>
      </a:accent4>
      <a:accent5>
        <a:srgbClr val="FEE680"/>
      </a:accent5>
      <a:accent6>
        <a:srgbClr val="B2B2B2"/>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https://www.freeppt7.com">
  <a:themeElements>
    <a:clrScheme name="ALLPPT-OPENED BOOK">
      <a:dk1>
        <a:sysClr val="windowText" lastClr="000000"/>
      </a:dk1>
      <a:lt1>
        <a:sysClr val="window" lastClr="FFFFFF"/>
      </a:lt1>
      <a:dk2>
        <a:srgbClr val="44546A"/>
      </a:dk2>
      <a:lt2>
        <a:srgbClr val="E7E6E6"/>
      </a:lt2>
      <a:accent1>
        <a:srgbClr val="FDBDC7"/>
      </a:accent1>
      <a:accent2>
        <a:srgbClr val="BE8BE2"/>
      </a:accent2>
      <a:accent3>
        <a:srgbClr val="96E5D8"/>
      </a:accent3>
      <a:accent4>
        <a:srgbClr val="85C2F8"/>
      </a:accent4>
      <a:accent5>
        <a:srgbClr val="BFBFBF"/>
      </a:accent5>
      <a:accent6>
        <a:srgbClr val="3F3F3F"/>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4809</TotalTime>
  <Words>3127</Words>
  <Application>Microsoft Office PowerPoint</Application>
  <PresentationFormat>Custom</PresentationFormat>
  <Paragraphs>366</Paragraphs>
  <Slides>58</Slides>
  <Notes>56</Notes>
  <HiddenSlides>0</HiddenSlides>
  <MMClips>0</MMClips>
  <ScaleCrop>false</ScaleCrop>
  <HeadingPairs>
    <vt:vector size="4" baseType="variant">
      <vt:variant>
        <vt:lpstr>Theme</vt:lpstr>
      </vt:variant>
      <vt:variant>
        <vt:i4>3</vt:i4>
      </vt:variant>
      <vt:variant>
        <vt:lpstr>Slide Titles</vt:lpstr>
      </vt:variant>
      <vt:variant>
        <vt:i4>58</vt:i4>
      </vt:variant>
    </vt:vector>
  </HeadingPairs>
  <TitlesOfParts>
    <vt:vector size="61" baseType="lpstr">
      <vt:lpstr>https://www.freeppt7.com</vt:lpstr>
      <vt:lpstr>1-https://www.freeppt7.com</vt:lpstr>
      <vt:lpstr>2-https://www.freeppt7.com</vt:lpstr>
      <vt:lpstr>PHÒNG GD&amp;ĐT QUẬN LONG BIÊN TRƯỜNG THCS LONG BIÊN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Company>www.freeppt7.com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freeppt7.com</dc:creator>
  <cp:keywords>https:/www.freeppt7.com</cp:keywords>
  <dc:description>https://www.freeppt7.com</dc:description>
  <cp:lastModifiedBy>21AK22</cp:lastModifiedBy>
  <cp:revision>207</cp:revision>
  <dcterms:created xsi:type="dcterms:W3CDTF">2019-01-14T06:35:35Z</dcterms:created>
  <dcterms:modified xsi:type="dcterms:W3CDTF">2020-10-17T06:45:13Z</dcterms:modified>
</cp:coreProperties>
</file>