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3" r:id="rId2"/>
    <p:sldMasterId id="2147483715" r:id="rId3"/>
    <p:sldMasterId id="2147483718" r:id="rId4"/>
  </p:sldMasterIdLst>
  <p:notesMasterIdLst>
    <p:notesMasterId r:id="rId28"/>
  </p:notesMasterIdLst>
  <p:sldIdLst>
    <p:sldId id="256" r:id="rId5"/>
    <p:sldId id="303" r:id="rId6"/>
    <p:sldId id="304" r:id="rId7"/>
    <p:sldId id="305" r:id="rId8"/>
    <p:sldId id="311" r:id="rId9"/>
    <p:sldId id="312" r:id="rId10"/>
    <p:sldId id="313" r:id="rId11"/>
    <p:sldId id="314" r:id="rId12"/>
    <p:sldId id="309" r:id="rId13"/>
    <p:sldId id="269" r:id="rId14"/>
    <p:sldId id="315" r:id="rId15"/>
    <p:sldId id="257" r:id="rId16"/>
    <p:sldId id="260" r:id="rId17"/>
    <p:sldId id="316" r:id="rId18"/>
    <p:sldId id="262" r:id="rId19"/>
    <p:sldId id="319" r:id="rId20"/>
    <p:sldId id="320" r:id="rId21"/>
    <p:sldId id="263" r:id="rId22"/>
    <p:sldId id="321" r:id="rId23"/>
    <p:sldId id="266" r:id="rId24"/>
    <p:sldId id="268" r:id="rId25"/>
    <p:sldId id="273" r:id="rId26"/>
    <p:sldId id="272" r:id="rId27"/>
  </p:sldIdLst>
  <p:sldSz cx="9144000" cy="5143500" type="screen16x9"/>
  <p:notesSz cx="6858000" cy="9144000"/>
  <p:embeddedFontLst>
    <p:embeddedFont>
      <p:font typeface="Black Han Sans" panose="020B0604020202020204" charset="-127"/>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tamaran" panose="020B0604020202020204" charset="0"/>
      <p:regular r:id="rId36"/>
      <p:bold r:id="rId37"/>
    </p:embeddedFont>
    <p:embeddedFont>
      <p:font typeface="Droid Serif" panose="020B0604020202020204" charset="0"/>
      <p:regular r:id="rId38"/>
      <p:bold r:id="rId39"/>
      <p:italic r:id="rId40"/>
      <p:boldItalic r:id="rId41"/>
    </p:embeddedFont>
    <p:embeddedFont>
      <p:font typeface="Lato" panose="020B0604020202020204" charset="0"/>
      <p:regular r:id="rId42"/>
      <p:bold r:id="rId43"/>
      <p:italic r:id="rId44"/>
      <p:boldItalic r:id="rId45"/>
    </p:embeddedFont>
    <p:embeddedFont>
      <p:font typeface="Old Standard TT" panose="020B0604020202020204" charset="0"/>
      <p:regular r:id="rId46"/>
      <p:bold r:id="rId47"/>
      <p:italic r:id="rId48"/>
    </p:embeddedFont>
    <p:embeddedFont>
      <p:font typeface="Roboto Slab" panose="020B0604020202020204" charset="0"/>
      <p:regular r:id="rId49"/>
      <p:bold r:id="rId50"/>
    </p:embeddedFont>
    <p:embeddedFont>
      <p:font typeface="Titan One"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5B763E-78A0-42CE-93CF-E14ED41D3648}">
  <a:tblStyle styleId="{E65B763E-78A0-42CE-93CF-E14ED41D36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3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76cbc6627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76cbc6627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6bf8a2b190_0_33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6bf8a2b190_0_33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7dcfa4a11f_1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7dcfa4a11f_1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6bf8a2b19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6bf8a2b19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79a0e38f05_0_2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79a0e38f05_0_2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6bf8a2b190_0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6bf8a2b190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6bf8a2b190_0_31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6bf8a2b190_0_31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6bf8a2b190_0_32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6bf8a2b190_0_32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79a0e38f05_0_3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79a0e38f05_0_3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5" y="0"/>
            <a:ext cx="9144048" cy="5133089"/>
            <a:chOff x="-25" y="0"/>
            <a:chExt cx="9144048" cy="5133089"/>
          </a:xfrm>
        </p:grpSpPr>
        <p:grpSp>
          <p:nvGrpSpPr>
            <p:cNvPr id="10" name="Google Shape;10;p2"/>
            <p:cNvGrpSpPr/>
            <p:nvPr/>
          </p:nvGrpSpPr>
          <p:grpSpPr>
            <a:xfrm>
              <a:off x="-25" y="0"/>
              <a:ext cx="9144047" cy="5133088"/>
              <a:chOff x="-25" y="0"/>
              <a:chExt cx="9144047" cy="5133088"/>
            </a:xfrm>
          </p:grpSpPr>
          <p:sp>
            <p:nvSpPr>
              <p:cNvPr id="11" name="Google Shape;11;p2"/>
              <p:cNvSpPr/>
              <p:nvPr/>
            </p:nvSpPr>
            <p:spPr>
              <a:xfrm>
                <a:off x="2406205" y="2835200"/>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5" y="0"/>
                <a:ext cx="1609721" cy="1520686"/>
              </a:xfrm>
              <a:custGeom>
                <a:avLst/>
                <a:gdLst/>
                <a:ahLst/>
                <a:cxnLst/>
                <a:rect l="l" t="t" r="r" b="b"/>
                <a:pathLst>
                  <a:path w="14301" h="13510" extrusionOk="0">
                    <a:moveTo>
                      <a:pt x="1" y="1"/>
                    </a:moveTo>
                    <a:lnTo>
                      <a:pt x="1" y="10726"/>
                    </a:lnTo>
                    <a:cubicBezTo>
                      <a:pt x="2821" y="12270"/>
                      <a:pt x="5968" y="13216"/>
                      <a:pt x="9173" y="13471"/>
                    </a:cubicBezTo>
                    <a:cubicBezTo>
                      <a:pt x="9467" y="13495"/>
                      <a:pt x="9769" y="13510"/>
                      <a:pt x="10071" y="13510"/>
                    </a:cubicBezTo>
                    <a:cubicBezTo>
                      <a:pt x="11246" y="13510"/>
                      <a:pt x="12433" y="13283"/>
                      <a:pt x="13226" y="12461"/>
                    </a:cubicBezTo>
                    <a:cubicBezTo>
                      <a:pt x="14300" y="11341"/>
                      <a:pt x="14232" y="9575"/>
                      <a:pt x="14001" y="8044"/>
                    </a:cubicBezTo>
                    <a:cubicBezTo>
                      <a:pt x="13562" y="5173"/>
                      <a:pt x="12728" y="2274"/>
                      <a:pt x="109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7123" y="1345453"/>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254000" y="0"/>
                <a:ext cx="2890022" cy="2725961"/>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761045" y="7693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761045" y="909777"/>
                <a:ext cx="205188" cy="140772"/>
              </a:xfrm>
              <a:custGeom>
                <a:avLst/>
                <a:gdLst/>
                <a:ahLst/>
                <a:cxnLst/>
                <a:rect l="l" t="t" r="r" b="b"/>
                <a:pathLst>
                  <a:path w="2784" h="1910" extrusionOk="0">
                    <a:moveTo>
                      <a:pt x="1392" y="1"/>
                    </a:moveTo>
                    <a:lnTo>
                      <a:pt x="0" y="1910"/>
                    </a:lnTo>
                    <a:lnTo>
                      <a:pt x="2784" y="1910"/>
                    </a:lnTo>
                    <a:lnTo>
                      <a:pt x="1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1797900" y="495850"/>
            <a:ext cx="43989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1" name="Google Shape;21;p2"/>
          <p:cNvSpPr txBox="1">
            <a:spLocks noGrp="1"/>
          </p:cNvSpPr>
          <p:nvPr>
            <p:ph type="subTitle" idx="1"/>
          </p:nvPr>
        </p:nvSpPr>
        <p:spPr>
          <a:xfrm>
            <a:off x="1797888" y="2575950"/>
            <a:ext cx="2383800" cy="557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Lato"/>
              <a:buNone/>
              <a:defRPr sz="1800"/>
            </a:lvl1pPr>
            <a:lvl2pPr lvl="1" algn="ctr">
              <a:lnSpc>
                <a:spcPct val="100000"/>
              </a:lnSpc>
              <a:spcBef>
                <a:spcPts val="0"/>
              </a:spcBef>
              <a:spcAft>
                <a:spcPts val="0"/>
              </a:spcAft>
              <a:buSzPts val="2800"/>
              <a:buFont typeface="Lato"/>
              <a:buNone/>
              <a:defRPr sz="2800">
                <a:latin typeface="Lato"/>
                <a:ea typeface="Lato"/>
                <a:cs typeface="Lato"/>
                <a:sym typeface="Lato"/>
              </a:defRPr>
            </a:lvl2pPr>
            <a:lvl3pPr lvl="2" algn="ctr">
              <a:lnSpc>
                <a:spcPct val="100000"/>
              </a:lnSpc>
              <a:spcBef>
                <a:spcPts val="0"/>
              </a:spcBef>
              <a:spcAft>
                <a:spcPts val="0"/>
              </a:spcAft>
              <a:buSzPts val="2800"/>
              <a:buFont typeface="Lato"/>
              <a:buNone/>
              <a:defRPr sz="2800">
                <a:latin typeface="Lato"/>
                <a:ea typeface="Lato"/>
                <a:cs typeface="Lato"/>
                <a:sym typeface="Lato"/>
              </a:defRPr>
            </a:lvl3pPr>
            <a:lvl4pPr lvl="3" algn="ctr">
              <a:lnSpc>
                <a:spcPct val="100000"/>
              </a:lnSpc>
              <a:spcBef>
                <a:spcPts val="0"/>
              </a:spcBef>
              <a:spcAft>
                <a:spcPts val="0"/>
              </a:spcAft>
              <a:buSzPts val="2800"/>
              <a:buFont typeface="Lato"/>
              <a:buNone/>
              <a:defRPr sz="2800">
                <a:latin typeface="Lato"/>
                <a:ea typeface="Lato"/>
                <a:cs typeface="Lato"/>
                <a:sym typeface="Lato"/>
              </a:defRPr>
            </a:lvl4pPr>
            <a:lvl5pPr lvl="4" algn="ctr">
              <a:lnSpc>
                <a:spcPct val="100000"/>
              </a:lnSpc>
              <a:spcBef>
                <a:spcPts val="0"/>
              </a:spcBef>
              <a:spcAft>
                <a:spcPts val="0"/>
              </a:spcAft>
              <a:buSzPts val="2800"/>
              <a:buFont typeface="Lato"/>
              <a:buNone/>
              <a:defRPr sz="2800">
                <a:latin typeface="Lato"/>
                <a:ea typeface="Lato"/>
                <a:cs typeface="Lato"/>
                <a:sym typeface="Lato"/>
              </a:defRPr>
            </a:lvl5pPr>
            <a:lvl6pPr lvl="5" algn="ctr">
              <a:lnSpc>
                <a:spcPct val="100000"/>
              </a:lnSpc>
              <a:spcBef>
                <a:spcPts val="0"/>
              </a:spcBef>
              <a:spcAft>
                <a:spcPts val="0"/>
              </a:spcAft>
              <a:buSzPts val="2800"/>
              <a:buFont typeface="Lato"/>
              <a:buNone/>
              <a:defRPr sz="2800">
                <a:latin typeface="Lato"/>
                <a:ea typeface="Lato"/>
                <a:cs typeface="Lato"/>
                <a:sym typeface="Lato"/>
              </a:defRPr>
            </a:lvl6pPr>
            <a:lvl7pPr lvl="6" algn="ctr">
              <a:lnSpc>
                <a:spcPct val="100000"/>
              </a:lnSpc>
              <a:spcBef>
                <a:spcPts val="0"/>
              </a:spcBef>
              <a:spcAft>
                <a:spcPts val="0"/>
              </a:spcAft>
              <a:buSzPts val="2800"/>
              <a:buFont typeface="Lato"/>
              <a:buNone/>
              <a:defRPr sz="2800">
                <a:latin typeface="Lato"/>
                <a:ea typeface="Lato"/>
                <a:cs typeface="Lato"/>
                <a:sym typeface="Lato"/>
              </a:defRPr>
            </a:lvl7pPr>
            <a:lvl8pPr lvl="7" algn="ctr">
              <a:lnSpc>
                <a:spcPct val="100000"/>
              </a:lnSpc>
              <a:spcBef>
                <a:spcPts val="0"/>
              </a:spcBef>
              <a:spcAft>
                <a:spcPts val="0"/>
              </a:spcAft>
              <a:buSzPts val="2800"/>
              <a:buFont typeface="Lato"/>
              <a:buNone/>
              <a:defRPr sz="2800">
                <a:latin typeface="Lato"/>
                <a:ea typeface="Lato"/>
                <a:cs typeface="Lato"/>
                <a:sym typeface="Lato"/>
              </a:defRPr>
            </a:lvl8pPr>
            <a:lvl9pPr lvl="8" algn="ctr">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157"/>
        <p:cNvGrpSpPr/>
        <p:nvPr/>
      </p:nvGrpSpPr>
      <p:grpSpPr>
        <a:xfrm>
          <a:off x="0" y="0"/>
          <a:ext cx="0" cy="0"/>
          <a:chOff x="0" y="0"/>
          <a:chExt cx="0" cy="0"/>
        </a:xfrm>
      </p:grpSpPr>
      <p:grpSp>
        <p:nvGrpSpPr>
          <p:cNvPr id="158" name="Google Shape;158;p16"/>
          <p:cNvGrpSpPr/>
          <p:nvPr/>
        </p:nvGrpSpPr>
        <p:grpSpPr>
          <a:xfrm>
            <a:off x="-25" y="1144975"/>
            <a:ext cx="10154363" cy="4076474"/>
            <a:chOff x="-25" y="1144975"/>
            <a:chExt cx="10154363" cy="4076474"/>
          </a:xfrm>
        </p:grpSpPr>
        <p:grpSp>
          <p:nvGrpSpPr>
            <p:cNvPr id="159" name="Google Shape;159;p16"/>
            <p:cNvGrpSpPr/>
            <p:nvPr/>
          </p:nvGrpSpPr>
          <p:grpSpPr>
            <a:xfrm>
              <a:off x="-25" y="1144975"/>
              <a:ext cx="9143989" cy="3988114"/>
              <a:chOff x="-25" y="1144975"/>
              <a:chExt cx="9143989" cy="3988114"/>
            </a:xfrm>
          </p:grpSpPr>
          <p:sp>
            <p:nvSpPr>
              <p:cNvPr id="160" name="Google Shape;160;p16"/>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16"/>
              <p:cNvGrpSpPr/>
              <p:nvPr/>
            </p:nvGrpSpPr>
            <p:grpSpPr>
              <a:xfrm>
                <a:off x="5107548" y="1144975"/>
                <a:ext cx="2934922" cy="3851584"/>
                <a:chOff x="5075688" y="1176835"/>
                <a:chExt cx="2934922" cy="3851584"/>
              </a:xfrm>
            </p:grpSpPr>
            <p:sp>
              <p:nvSpPr>
                <p:cNvPr id="162" name="Google Shape;162;p16"/>
                <p:cNvSpPr/>
                <p:nvPr/>
              </p:nvSpPr>
              <p:spPr>
                <a:xfrm rot="10800000">
                  <a:off x="5075688" y="4678722"/>
                  <a:ext cx="416321" cy="349697"/>
                </a:xfrm>
                <a:custGeom>
                  <a:avLst/>
                  <a:gdLst/>
                  <a:ahLst/>
                  <a:cxnLst/>
                  <a:rect l="l" t="t" r="r" b="b"/>
                  <a:pathLst>
                    <a:path w="4168" h="3501" extrusionOk="0">
                      <a:moveTo>
                        <a:pt x="0" y="0"/>
                      </a:moveTo>
                      <a:lnTo>
                        <a:pt x="2379" y="3501"/>
                      </a:lnTo>
                      <a:lnTo>
                        <a:pt x="4168" y="83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rot="10800000">
                  <a:off x="7731131" y="1176835"/>
                  <a:ext cx="279478" cy="257703"/>
                </a:xfrm>
                <a:custGeom>
                  <a:avLst/>
                  <a:gdLst/>
                  <a:ahLst/>
                  <a:cxnLst/>
                  <a:rect l="l" t="t" r="r" b="b"/>
                  <a:pathLst>
                    <a:path w="2798" h="2580" extrusionOk="0">
                      <a:moveTo>
                        <a:pt x="1402" y="0"/>
                      </a:moveTo>
                      <a:lnTo>
                        <a:pt x="1" y="2579"/>
                      </a:lnTo>
                      <a:lnTo>
                        <a:pt x="2797" y="1722"/>
                      </a:lnTo>
                      <a:lnTo>
                        <a:pt x="1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6"/>
              <p:cNvSpPr/>
              <p:nvPr/>
            </p:nvSpPr>
            <p:spPr>
              <a:xfrm rot="-7694763">
                <a:off x="216952" y="1356031"/>
                <a:ext cx="289570" cy="243250"/>
              </a:xfrm>
              <a:custGeom>
                <a:avLst/>
                <a:gdLst/>
                <a:ahLst/>
                <a:cxnLst/>
                <a:rect l="l" t="t" r="r" b="b"/>
                <a:pathLst>
                  <a:path w="4168" h="3501" extrusionOk="0">
                    <a:moveTo>
                      <a:pt x="0" y="0"/>
                    </a:moveTo>
                    <a:lnTo>
                      <a:pt x="2379" y="3501"/>
                    </a:lnTo>
                    <a:lnTo>
                      <a:pt x="4168" y="83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16"/>
            <p:cNvSpPr/>
            <p:nvPr/>
          </p:nvSpPr>
          <p:spPr>
            <a:xfrm flipH="1">
              <a:off x="6973774" y="2606313"/>
              <a:ext cx="3180564" cy="2549566"/>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8"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16"/>
          <p:cNvSpPr txBox="1">
            <a:spLocks noGrp="1"/>
          </p:cNvSpPr>
          <p:nvPr>
            <p:ph type="title"/>
          </p:nvPr>
        </p:nvSpPr>
        <p:spPr>
          <a:xfrm>
            <a:off x="2573050" y="2987775"/>
            <a:ext cx="3997800" cy="78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8" name="Google Shape;168;p16"/>
          <p:cNvSpPr txBox="1">
            <a:spLocks noGrp="1"/>
          </p:cNvSpPr>
          <p:nvPr>
            <p:ph type="subTitle" idx="1"/>
          </p:nvPr>
        </p:nvSpPr>
        <p:spPr>
          <a:xfrm>
            <a:off x="1818850" y="2076575"/>
            <a:ext cx="5506200" cy="7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1">
  <p:cSld name="MAIN_POINT_1">
    <p:spTree>
      <p:nvGrpSpPr>
        <p:cNvPr id="1" name="Shape 169"/>
        <p:cNvGrpSpPr/>
        <p:nvPr/>
      </p:nvGrpSpPr>
      <p:grpSpPr>
        <a:xfrm>
          <a:off x="0" y="0"/>
          <a:ext cx="0" cy="0"/>
          <a:chOff x="0" y="0"/>
          <a:chExt cx="0" cy="0"/>
        </a:xfrm>
      </p:grpSpPr>
      <p:grpSp>
        <p:nvGrpSpPr>
          <p:cNvPr id="170" name="Google Shape;170;p17"/>
          <p:cNvGrpSpPr/>
          <p:nvPr/>
        </p:nvGrpSpPr>
        <p:grpSpPr>
          <a:xfrm>
            <a:off x="-3860422" y="0"/>
            <a:ext cx="13004386" cy="9096660"/>
            <a:chOff x="-3860422" y="0"/>
            <a:chExt cx="13004386" cy="9096660"/>
          </a:xfrm>
        </p:grpSpPr>
        <p:sp>
          <p:nvSpPr>
            <p:cNvPr id="171" name="Google Shape;171;p17"/>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rot="3600617">
              <a:off x="-2990262" y="3471840"/>
              <a:ext cx="4754679" cy="4754939"/>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17"/>
          <p:cNvSpPr txBox="1">
            <a:spLocks noGrp="1"/>
          </p:cNvSpPr>
          <p:nvPr>
            <p:ph type="subTitle" idx="1"/>
          </p:nvPr>
        </p:nvSpPr>
        <p:spPr>
          <a:xfrm>
            <a:off x="3124875" y="2372438"/>
            <a:ext cx="5302800" cy="812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2400"/>
            </a:lvl1pPr>
            <a:lvl2pPr lvl="1" algn="r" rtl="0">
              <a:lnSpc>
                <a:spcPct val="100000"/>
              </a:lnSpc>
              <a:spcBef>
                <a:spcPts val="1600"/>
              </a:spcBef>
              <a:spcAft>
                <a:spcPts val="0"/>
              </a:spcAft>
              <a:buNone/>
              <a:defRPr sz="2400"/>
            </a:lvl2pPr>
            <a:lvl3pPr lvl="2" algn="r" rtl="0">
              <a:lnSpc>
                <a:spcPct val="100000"/>
              </a:lnSpc>
              <a:spcBef>
                <a:spcPts val="1600"/>
              </a:spcBef>
              <a:spcAft>
                <a:spcPts val="0"/>
              </a:spcAft>
              <a:buNone/>
              <a:defRPr sz="2400"/>
            </a:lvl3pPr>
            <a:lvl4pPr lvl="3" algn="r" rtl="0">
              <a:lnSpc>
                <a:spcPct val="100000"/>
              </a:lnSpc>
              <a:spcBef>
                <a:spcPts val="1600"/>
              </a:spcBef>
              <a:spcAft>
                <a:spcPts val="0"/>
              </a:spcAft>
              <a:buNone/>
              <a:defRPr sz="2400"/>
            </a:lvl4pPr>
            <a:lvl5pPr lvl="4" algn="r" rtl="0">
              <a:lnSpc>
                <a:spcPct val="100000"/>
              </a:lnSpc>
              <a:spcBef>
                <a:spcPts val="1600"/>
              </a:spcBef>
              <a:spcAft>
                <a:spcPts val="0"/>
              </a:spcAft>
              <a:buNone/>
              <a:defRPr sz="2400"/>
            </a:lvl5pPr>
            <a:lvl6pPr lvl="5" algn="r" rtl="0">
              <a:lnSpc>
                <a:spcPct val="100000"/>
              </a:lnSpc>
              <a:spcBef>
                <a:spcPts val="1600"/>
              </a:spcBef>
              <a:spcAft>
                <a:spcPts val="0"/>
              </a:spcAft>
              <a:buNone/>
              <a:defRPr sz="2400"/>
            </a:lvl6pPr>
            <a:lvl7pPr lvl="6" algn="r" rtl="0">
              <a:lnSpc>
                <a:spcPct val="100000"/>
              </a:lnSpc>
              <a:spcBef>
                <a:spcPts val="1600"/>
              </a:spcBef>
              <a:spcAft>
                <a:spcPts val="0"/>
              </a:spcAft>
              <a:buNone/>
              <a:defRPr sz="2400"/>
            </a:lvl7pPr>
            <a:lvl8pPr lvl="7" algn="r" rtl="0">
              <a:lnSpc>
                <a:spcPct val="100000"/>
              </a:lnSpc>
              <a:spcBef>
                <a:spcPts val="1600"/>
              </a:spcBef>
              <a:spcAft>
                <a:spcPts val="0"/>
              </a:spcAft>
              <a:buNone/>
              <a:defRPr sz="2400"/>
            </a:lvl8pPr>
            <a:lvl9pPr lvl="8" algn="r" rtl="0">
              <a:lnSpc>
                <a:spcPct val="100000"/>
              </a:lnSpc>
              <a:spcBef>
                <a:spcPts val="1600"/>
              </a:spcBef>
              <a:spcAft>
                <a:spcPts val="1600"/>
              </a:spcAft>
              <a:buNone/>
              <a:defRPr sz="2400"/>
            </a:lvl9pPr>
          </a:lstStyle>
          <a:p>
            <a:endParaRPr/>
          </a:p>
        </p:txBody>
      </p:sp>
      <p:sp>
        <p:nvSpPr>
          <p:cNvPr id="175" name="Google Shape;175;p17"/>
          <p:cNvSpPr txBox="1">
            <a:spLocks noGrp="1"/>
          </p:cNvSpPr>
          <p:nvPr>
            <p:ph type="subTitle" idx="2"/>
          </p:nvPr>
        </p:nvSpPr>
        <p:spPr>
          <a:xfrm>
            <a:off x="5184975" y="3091257"/>
            <a:ext cx="3242700" cy="46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atin typeface="Black Han Sans"/>
                <a:ea typeface="Black Han Sans"/>
                <a:cs typeface="Black Han Sans"/>
                <a:sym typeface="Black Han Sans"/>
              </a:defRPr>
            </a:lvl1pPr>
            <a:lvl2pPr lvl="1" algn="r" rtl="0">
              <a:lnSpc>
                <a:spcPct val="100000"/>
              </a:lnSpc>
              <a:spcBef>
                <a:spcPts val="0"/>
              </a:spcBef>
              <a:spcAft>
                <a:spcPts val="0"/>
              </a:spcAft>
              <a:buNone/>
              <a:defRPr sz="1800">
                <a:latin typeface="Black Han Sans"/>
                <a:ea typeface="Black Han Sans"/>
                <a:cs typeface="Black Han Sans"/>
                <a:sym typeface="Black Han Sans"/>
              </a:defRPr>
            </a:lvl2pPr>
            <a:lvl3pPr lvl="2" algn="r" rtl="0">
              <a:lnSpc>
                <a:spcPct val="100000"/>
              </a:lnSpc>
              <a:spcBef>
                <a:spcPts val="0"/>
              </a:spcBef>
              <a:spcAft>
                <a:spcPts val="0"/>
              </a:spcAft>
              <a:buNone/>
              <a:defRPr sz="1800">
                <a:latin typeface="Black Han Sans"/>
                <a:ea typeface="Black Han Sans"/>
                <a:cs typeface="Black Han Sans"/>
                <a:sym typeface="Black Han Sans"/>
              </a:defRPr>
            </a:lvl3pPr>
            <a:lvl4pPr lvl="3" algn="r" rtl="0">
              <a:lnSpc>
                <a:spcPct val="100000"/>
              </a:lnSpc>
              <a:spcBef>
                <a:spcPts val="0"/>
              </a:spcBef>
              <a:spcAft>
                <a:spcPts val="0"/>
              </a:spcAft>
              <a:buNone/>
              <a:defRPr sz="1800">
                <a:latin typeface="Black Han Sans"/>
                <a:ea typeface="Black Han Sans"/>
                <a:cs typeface="Black Han Sans"/>
                <a:sym typeface="Black Han Sans"/>
              </a:defRPr>
            </a:lvl4pPr>
            <a:lvl5pPr lvl="4" algn="r" rtl="0">
              <a:lnSpc>
                <a:spcPct val="100000"/>
              </a:lnSpc>
              <a:spcBef>
                <a:spcPts val="0"/>
              </a:spcBef>
              <a:spcAft>
                <a:spcPts val="0"/>
              </a:spcAft>
              <a:buNone/>
              <a:defRPr sz="1800">
                <a:latin typeface="Black Han Sans"/>
                <a:ea typeface="Black Han Sans"/>
                <a:cs typeface="Black Han Sans"/>
                <a:sym typeface="Black Han Sans"/>
              </a:defRPr>
            </a:lvl5pPr>
            <a:lvl6pPr lvl="5" algn="r" rtl="0">
              <a:lnSpc>
                <a:spcPct val="100000"/>
              </a:lnSpc>
              <a:spcBef>
                <a:spcPts val="0"/>
              </a:spcBef>
              <a:spcAft>
                <a:spcPts val="0"/>
              </a:spcAft>
              <a:buNone/>
              <a:defRPr sz="1800">
                <a:latin typeface="Black Han Sans"/>
                <a:ea typeface="Black Han Sans"/>
                <a:cs typeface="Black Han Sans"/>
                <a:sym typeface="Black Han Sans"/>
              </a:defRPr>
            </a:lvl6pPr>
            <a:lvl7pPr lvl="6" algn="r" rtl="0">
              <a:lnSpc>
                <a:spcPct val="100000"/>
              </a:lnSpc>
              <a:spcBef>
                <a:spcPts val="0"/>
              </a:spcBef>
              <a:spcAft>
                <a:spcPts val="0"/>
              </a:spcAft>
              <a:buNone/>
              <a:defRPr sz="1800">
                <a:latin typeface="Black Han Sans"/>
                <a:ea typeface="Black Han Sans"/>
                <a:cs typeface="Black Han Sans"/>
                <a:sym typeface="Black Han Sans"/>
              </a:defRPr>
            </a:lvl7pPr>
            <a:lvl8pPr lvl="7" algn="r" rtl="0">
              <a:lnSpc>
                <a:spcPct val="100000"/>
              </a:lnSpc>
              <a:spcBef>
                <a:spcPts val="0"/>
              </a:spcBef>
              <a:spcAft>
                <a:spcPts val="0"/>
              </a:spcAft>
              <a:buNone/>
              <a:defRPr sz="1800">
                <a:latin typeface="Black Han Sans"/>
                <a:ea typeface="Black Han Sans"/>
                <a:cs typeface="Black Han Sans"/>
                <a:sym typeface="Black Han Sans"/>
              </a:defRPr>
            </a:lvl8pPr>
            <a:lvl9pPr lvl="8" algn="r" rtl="0">
              <a:lnSpc>
                <a:spcPct val="100000"/>
              </a:lnSpc>
              <a:spcBef>
                <a:spcPts val="0"/>
              </a:spcBef>
              <a:spcAft>
                <a:spcPts val="0"/>
              </a:spcAft>
              <a:buNone/>
              <a:defRPr sz="1800">
                <a:latin typeface="Black Han Sans"/>
                <a:ea typeface="Black Han Sans"/>
                <a:cs typeface="Black Han Sans"/>
                <a:sym typeface="Black Han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7">
    <p:spTree>
      <p:nvGrpSpPr>
        <p:cNvPr id="1" name="Shape 176"/>
        <p:cNvGrpSpPr/>
        <p:nvPr/>
      </p:nvGrpSpPr>
      <p:grpSpPr>
        <a:xfrm>
          <a:off x="0" y="0"/>
          <a:ext cx="0" cy="0"/>
          <a:chOff x="0" y="0"/>
          <a:chExt cx="0" cy="0"/>
        </a:xfrm>
      </p:grpSpPr>
      <p:grpSp>
        <p:nvGrpSpPr>
          <p:cNvPr id="177" name="Google Shape;177;p18"/>
          <p:cNvGrpSpPr/>
          <p:nvPr/>
        </p:nvGrpSpPr>
        <p:grpSpPr>
          <a:xfrm rot="10800000">
            <a:off x="-615847" y="-261613"/>
            <a:ext cx="12538772" cy="6103408"/>
            <a:chOff x="-3449725" y="-661825"/>
            <a:chExt cx="12538772" cy="6103408"/>
          </a:xfrm>
        </p:grpSpPr>
        <p:sp>
          <p:nvSpPr>
            <p:cNvPr id="178" name="Google Shape;178;p18"/>
            <p:cNvSpPr/>
            <p:nvPr/>
          </p:nvSpPr>
          <p:spPr>
            <a:xfrm rot="10800000" flipH="1">
              <a:off x="-1734059"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3449725" y="3018422"/>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rot="10800000" flipH="1">
              <a:off x="2351260" y="-661825"/>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rot="10800000" flipH="1">
              <a:off x="669530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8"/>
          <p:cNvSpPr txBox="1">
            <a:spLocks noGrp="1"/>
          </p:cNvSpPr>
          <p:nvPr>
            <p:ph type="ctrTitle"/>
          </p:nvPr>
        </p:nvSpPr>
        <p:spPr>
          <a:xfrm>
            <a:off x="5184225" y="142142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Clr>
                <a:srgbClr val="41294A"/>
              </a:buClr>
              <a:buSzPts val="2400"/>
              <a:buNone/>
              <a:defRPr sz="2400" b="0">
                <a:solidFill>
                  <a:srgbClr val="41294A"/>
                </a:solidFill>
              </a:defRPr>
            </a:lvl2pPr>
            <a:lvl3pPr lvl="2" algn="ctr" rtl="0">
              <a:spcBef>
                <a:spcPts val="0"/>
              </a:spcBef>
              <a:spcAft>
                <a:spcPts val="0"/>
              </a:spcAft>
              <a:buClr>
                <a:srgbClr val="41294A"/>
              </a:buClr>
              <a:buSzPts val="2400"/>
              <a:buNone/>
              <a:defRPr sz="2400" b="0">
                <a:solidFill>
                  <a:srgbClr val="41294A"/>
                </a:solidFill>
              </a:defRPr>
            </a:lvl3pPr>
            <a:lvl4pPr lvl="3" algn="ctr" rtl="0">
              <a:spcBef>
                <a:spcPts val="0"/>
              </a:spcBef>
              <a:spcAft>
                <a:spcPts val="0"/>
              </a:spcAft>
              <a:buClr>
                <a:srgbClr val="41294A"/>
              </a:buClr>
              <a:buSzPts val="2400"/>
              <a:buNone/>
              <a:defRPr sz="2400" b="0">
                <a:solidFill>
                  <a:srgbClr val="41294A"/>
                </a:solidFill>
              </a:defRPr>
            </a:lvl4pPr>
            <a:lvl5pPr lvl="4" algn="ctr" rtl="0">
              <a:spcBef>
                <a:spcPts val="0"/>
              </a:spcBef>
              <a:spcAft>
                <a:spcPts val="0"/>
              </a:spcAft>
              <a:buClr>
                <a:srgbClr val="41294A"/>
              </a:buClr>
              <a:buSzPts val="2400"/>
              <a:buNone/>
              <a:defRPr sz="2400" b="0">
                <a:solidFill>
                  <a:srgbClr val="41294A"/>
                </a:solidFill>
              </a:defRPr>
            </a:lvl5pPr>
            <a:lvl6pPr lvl="5" algn="ctr" rtl="0">
              <a:spcBef>
                <a:spcPts val="0"/>
              </a:spcBef>
              <a:spcAft>
                <a:spcPts val="0"/>
              </a:spcAft>
              <a:buClr>
                <a:srgbClr val="41294A"/>
              </a:buClr>
              <a:buSzPts val="2400"/>
              <a:buNone/>
              <a:defRPr sz="2400" b="0">
                <a:solidFill>
                  <a:srgbClr val="41294A"/>
                </a:solidFill>
              </a:defRPr>
            </a:lvl6pPr>
            <a:lvl7pPr lvl="6" algn="ctr" rtl="0">
              <a:spcBef>
                <a:spcPts val="0"/>
              </a:spcBef>
              <a:spcAft>
                <a:spcPts val="0"/>
              </a:spcAft>
              <a:buClr>
                <a:srgbClr val="41294A"/>
              </a:buClr>
              <a:buSzPts val="2400"/>
              <a:buNone/>
              <a:defRPr sz="2400" b="0">
                <a:solidFill>
                  <a:srgbClr val="41294A"/>
                </a:solidFill>
              </a:defRPr>
            </a:lvl7pPr>
            <a:lvl8pPr lvl="7" algn="ctr" rtl="0">
              <a:spcBef>
                <a:spcPts val="0"/>
              </a:spcBef>
              <a:spcAft>
                <a:spcPts val="0"/>
              </a:spcAft>
              <a:buClr>
                <a:srgbClr val="41294A"/>
              </a:buClr>
              <a:buSzPts val="2400"/>
              <a:buNone/>
              <a:defRPr sz="2400" b="0">
                <a:solidFill>
                  <a:srgbClr val="41294A"/>
                </a:solidFill>
              </a:defRPr>
            </a:lvl8pPr>
            <a:lvl9pPr lvl="8" algn="ctr" rtl="0">
              <a:spcBef>
                <a:spcPts val="0"/>
              </a:spcBef>
              <a:spcAft>
                <a:spcPts val="0"/>
              </a:spcAft>
              <a:buClr>
                <a:srgbClr val="41294A"/>
              </a:buClr>
              <a:buSzPts val="2400"/>
              <a:buNone/>
              <a:defRPr sz="2400" b="0">
                <a:solidFill>
                  <a:srgbClr val="41294A"/>
                </a:solidFill>
              </a:defRPr>
            </a:lvl9pPr>
          </a:lstStyle>
          <a:p>
            <a:endParaRPr/>
          </a:p>
        </p:txBody>
      </p:sp>
      <p:sp>
        <p:nvSpPr>
          <p:cNvPr id="183" name="Google Shape;183;p18"/>
          <p:cNvSpPr txBox="1">
            <a:spLocks noGrp="1"/>
          </p:cNvSpPr>
          <p:nvPr>
            <p:ph type="subTitle" idx="1"/>
          </p:nvPr>
        </p:nvSpPr>
        <p:spPr>
          <a:xfrm>
            <a:off x="5184225" y="177345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4" name="Google Shape;184;p18"/>
          <p:cNvSpPr txBox="1">
            <a:spLocks noGrp="1"/>
          </p:cNvSpPr>
          <p:nvPr>
            <p:ph type="ctrTitle" idx="2"/>
          </p:nvPr>
        </p:nvSpPr>
        <p:spPr>
          <a:xfrm>
            <a:off x="5184225" y="286925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Clr>
                <a:srgbClr val="41294A"/>
              </a:buClr>
              <a:buSzPts val="2400"/>
              <a:buNone/>
              <a:defRPr sz="2400" b="0">
                <a:solidFill>
                  <a:srgbClr val="41294A"/>
                </a:solidFill>
              </a:defRPr>
            </a:lvl2pPr>
            <a:lvl3pPr lvl="2" algn="ctr" rtl="0">
              <a:spcBef>
                <a:spcPts val="0"/>
              </a:spcBef>
              <a:spcAft>
                <a:spcPts val="0"/>
              </a:spcAft>
              <a:buClr>
                <a:srgbClr val="41294A"/>
              </a:buClr>
              <a:buSzPts val="2400"/>
              <a:buNone/>
              <a:defRPr sz="2400" b="0">
                <a:solidFill>
                  <a:srgbClr val="41294A"/>
                </a:solidFill>
              </a:defRPr>
            </a:lvl3pPr>
            <a:lvl4pPr lvl="3" algn="ctr" rtl="0">
              <a:spcBef>
                <a:spcPts val="0"/>
              </a:spcBef>
              <a:spcAft>
                <a:spcPts val="0"/>
              </a:spcAft>
              <a:buClr>
                <a:srgbClr val="41294A"/>
              </a:buClr>
              <a:buSzPts val="2400"/>
              <a:buNone/>
              <a:defRPr sz="2400" b="0">
                <a:solidFill>
                  <a:srgbClr val="41294A"/>
                </a:solidFill>
              </a:defRPr>
            </a:lvl4pPr>
            <a:lvl5pPr lvl="4" algn="ctr" rtl="0">
              <a:spcBef>
                <a:spcPts val="0"/>
              </a:spcBef>
              <a:spcAft>
                <a:spcPts val="0"/>
              </a:spcAft>
              <a:buClr>
                <a:srgbClr val="41294A"/>
              </a:buClr>
              <a:buSzPts val="2400"/>
              <a:buNone/>
              <a:defRPr sz="2400" b="0">
                <a:solidFill>
                  <a:srgbClr val="41294A"/>
                </a:solidFill>
              </a:defRPr>
            </a:lvl5pPr>
            <a:lvl6pPr lvl="5" algn="ctr" rtl="0">
              <a:spcBef>
                <a:spcPts val="0"/>
              </a:spcBef>
              <a:spcAft>
                <a:spcPts val="0"/>
              </a:spcAft>
              <a:buClr>
                <a:srgbClr val="41294A"/>
              </a:buClr>
              <a:buSzPts val="2400"/>
              <a:buNone/>
              <a:defRPr sz="2400" b="0">
                <a:solidFill>
                  <a:srgbClr val="41294A"/>
                </a:solidFill>
              </a:defRPr>
            </a:lvl6pPr>
            <a:lvl7pPr lvl="6" algn="ctr" rtl="0">
              <a:spcBef>
                <a:spcPts val="0"/>
              </a:spcBef>
              <a:spcAft>
                <a:spcPts val="0"/>
              </a:spcAft>
              <a:buClr>
                <a:srgbClr val="41294A"/>
              </a:buClr>
              <a:buSzPts val="2400"/>
              <a:buNone/>
              <a:defRPr sz="2400" b="0">
                <a:solidFill>
                  <a:srgbClr val="41294A"/>
                </a:solidFill>
              </a:defRPr>
            </a:lvl7pPr>
            <a:lvl8pPr lvl="7" algn="ctr" rtl="0">
              <a:spcBef>
                <a:spcPts val="0"/>
              </a:spcBef>
              <a:spcAft>
                <a:spcPts val="0"/>
              </a:spcAft>
              <a:buClr>
                <a:srgbClr val="41294A"/>
              </a:buClr>
              <a:buSzPts val="2400"/>
              <a:buNone/>
              <a:defRPr sz="2400" b="0">
                <a:solidFill>
                  <a:srgbClr val="41294A"/>
                </a:solidFill>
              </a:defRPr>
            </a:lvl8pPr>
            <a:lvl9pPr lvl="8" algn="ctr" rtl="0">
              <a:spcBef>
                <a:spcPts val="0"/>
              </a:spcBef>
              <a:spcAft>
                <a:spcPts val="0"/>
              </a:spcAft>
              <a:buClr>
                <a:srgbClr val="41294A"/>
              </a:buClr>
              <a:buSzPts val="2400"/>
              <a:buNone/>
              <a:defRPr sz="2400" b="0">
                <a:solidFill>
                  <a:srgbClr val="41294A"/>
                </a:solidFill>
              </a:defRPr>
            </a:lvl9pPr>
          </a:lstStyle>
          <a:p>
            <a:endParaRPr/>
          </a:p>
        </p:txBody>
      </p:sp>
      <p:sp>
        <p:nvSpPr>
          <p:cNvPr id="185" name="Google Shape;185;p18"/>
          <p:cNvSpPr txBox="1">
            <a:spLocks noGrp="1"/>
          </p:cNvSpPr>
          <p:nvPr>
            <p:ph type="subTitle" idx="3"/>
          </p:nvPr>
        </p:nvSpPr>
        <p:spPr>
          <a:xfrm>
            <a:off x="5184225" y="3220925"/>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6" name="Google Shape;186;p18"/>
          <p:cNvSpPr txBox="1">
            <a:spLocks noGrp="1"/>
          </p:cNvSpPr>
          <p:nvPr>
            <p:ph type="title" idx="4"/>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1685850" y="445025"/>
            <a:ext cx="577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9" name="Google Shape;189;p19"/>
          <p:cNvSpPr txBox="1">
            <a:spLocks noGrp="1"/>
          </p:cNvSpPr>
          <p:nvPr>
            <p:ph type="title" idx="2"/>
          </p:nvPr>
        </p:nvSpPr>
        <p:spPr>
          <a:xfrm>
            <a:off x="1290594" y="2884000"/>
            <a:ext cx="2909700" cy="44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90" name="Google Shape;190;p19"/>
          <p:cNvSpPr txBox="1">
            <a:spLocks noGrp="1"/>
          </p:cNvSpPr>
          <p:nvPr>
            <p:ph type="subTitle" idx="1"/>
          </p:nvPr>
        </p:nvSpPr>
        <p:spPr>
          <a:xfrm>
            <a:off x="1290594" y="3235500"/>
            <a:ext cx="29097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1" name="Google Shape;191;p19"/>
          <p:cNvSpPr txBox="1">
            <a:spLocks noGrp="1"/>
          </p:cNvSpPr>
          <p:nvPr>
            <p:ph type="title" idx="3"/>
          </p:nvPr>
        </p:nvSpPr>
        <p:spPr>
          <a:xfrm>
            <a:off x="4943700" y="2884000"/>
            <a:ext cx="2909700" cy="44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92" name="Google Shape;192;p19"/>
          <p:cNvSpPr txBox="1">
            <a:spLocks noGrp="1"/>
          </p:cNvSpPr>
          <p:nvPr>
            <p:ph type="subTitle" idx="4"/>
          </p:nvPr>
        </p:nvSpPr>
        <p:spPr>
          <a:xfrm>
            <a:off x="4943700" y="3235500"/>
            <a:ext cx="29097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3" name="Google Shape;193;p19"/>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rot="3600617">
            <a:off x="-2990262" y="3929040"/>
            <a:ext cx="4754679" cy="4754939"/>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9"/>
          <p:cNvSpPr/>
          <p:nvPr/>
        </p:nvSpPr>
        <p:spPr>
          <a:xfrm>
            <a:off x="6814253" y="3500673"/>
            <a:ext cx="2403386" cy="1642748"/>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_AND_BODY_1">
    <p:spTree>
      <p:nvGrpSpPr>
        <p:cNvPr id="1" name="Shape 197"/>
        <p:cNvGrpSpPr/>
        <p:nvPr/>
      </p:nvGrpSpPr>
      <p:grpSpPr>
        <a:xfrm>
          <a:off x="0" y="0"/>
          <a:ext cx="0" cy="0"/>
          <a:chOff x="0" y="0"/>
          <a:chExt cx="0" cy="0"/>
        </a:xfrm>
      </p:grpSpPr>
      <p:sp>
        <p:nvSpPr>
          <p:cNvPr id="198" name="Google Shape;198;p20"/>
          <p:cNvSpPr/>
          <p:nvPr/>
        </p:nvSpPr>
        <p:spPr>
          <a:xfrm flipH="1">
            <a:off x="-68" y="2960000"/>
            <a:ext cx="3194593" cy="2183549"/>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rot="10800000" flipH="1">
            <a:off x="-69015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0"/>
          <p:cNvSpPr/>
          <p:nvPr/>
        </p:nvSpPr>
        <p:spPr>
          <a:xfrm rot="-5400000" flipH="1">
            <a:off x="7161899" y="218202"/>
            <a:ext cx="2200340" cy="1763937"/>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6870061" y="8146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 name="Google Shape;203;p20"/>
          <p:cNvSpPr txBox="1">
            <a:spLocks noGrp="1"/>
          </p:cNvSpPr>
          <p:nvPr>
            <p:ph type="title" idx="2"/>
          </p:nvPr>
        </p:nvSpPr>
        <p:spPr>
          <a:xfrm>
            <a:off x="575963" y="2839022"/>
            <a:ext cx="2103600" cy="78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4" name="Google Shape;204;p20"/>
          <p:cNvSpPr txBox="1">
            <a:spLocks noGrp="1"/>
          </p:cNvSpPr>
          <p:nvPr>
            <p:ph type="subTitle" idx="1"/>
          </p:nvPr>
        </p:nvSpPr>
        <p:spPr>
          <a:xfrm>
            <a:off x="674974" y="3657077"/>
            <a:ext cx="2004600" cy="78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5" name="Google Shape;205;p20"/>
          <p:cNvSpPr txBox="1">
            <a:spLocks noGrp="1"/>
          </p:cNvSpPr>
          <p:nvPr>
            <p:ph type="title" idx="3"/>
          </p:nvPr>
        </p:nvSpPr>
        <p:spPr>
          <a:xfrm>
            <a:off x="6478461" y="1417025"/>
            <a:ext cx="2103600" cy="787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6" name="Google Shape;206;p20"/>
          <p:cNvSpPr txBox="1">
            <a:spLocks noGrp="1"/>
          </p:cNvSpPr>
          <p:nvPr>
            <p:ph type="subTitle" idx="4"/>
          </p:nvPr>
        </p:nvSpPr>
        <p:spPr>
          <a:xfrm>
            <a:off x="6478451" y="2202475"/>
            <a:ext cx="2004600" cy="7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7" name="Google Shape;207;p20"/>
          <p:cNvSpPr txBox="1">
            <a:spLocks noGrp="1"/>
          </p:cNvSpPr>
          <p:nvPr>
            <p:ph type="title" idx="5"/>
          </p:nvPr>
        </p:nvSpPr>
        <p:spPr>
          <a:xfrm>
            <a:off x="6478461" y="2839022"/>
            <a:ext cx="2103600" cy="787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8" name="Google Shape;208;p20"/>
          <p:cNvSpPr txBox="1">
            <a:spLocks noGrp="1"/>
          </p:cNvSpPr>
          <p:nvPr>
            <p:ph type="subTitle" idx="6"/>
          </p:nvPr>
        </p:nvSpPr>
        <p:spPr>
          <a:xfrm>
            <a:off x="6478451" y="3657077"/>
            <a:ext cx="2004600" cy="7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20"/>
          <p:cNvSpPr txBox="1">
            <a:spLocks noGrp="1"/>
          </p:cNvSpPr>
          <p:nvPr>
            <p:ph type="title" idx="7"/>
          </p:nvPr>
        </p:nvSpPr>
        <p:spPr>
          <a:xfrm>
            <a:off x="575963" y="1417025"/>
            <a:ext cx="2103600" cy="78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0" name="Google Shape;210;p20"/>
          <p:cNvSpPr txBox="1">
            <a:spLocks noGrp="1"/>
          </p:cNvSpPr>
          <p:nvPr>
            <p:ph type="subTitle" idx="8"/>
          </p:nvPr>
        </p:nvSpPr>
        <p:spPr>
          <a:xfrm>
            <a:off x="674974" y="2202475"/>
            <a:ext cx="2004600" cy="78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1">
  <p:cSld name="BLANK_1_1_1_2_1">
    <p:spTree>
      <p:nvGrpSpPr>
        <p:cNvPr id="1" name="Shape 211"/>
        <p:cNvGrpSpPr/>
        <p:nvPr/>
      </p:nvGrpSpPr>
      <p:grpSpPr>
        <a:xfrm>
          <a:off x="0" y="0"/>
          <a:ext cx="0" cy="0"/>
          <a:chOff x="0" y="0"/>
          <a:chExt cx="0" cy="0"/>
        </a:xfrm>
      </p:grpSpPr>
      <p:grpSp>
        <p:nvGrpSpPr>
          <p:cNvPr id="212" name="Google Shape;212;p21"/>
          <p:cNvGrpSpPr/>
          <p:nvPr/>
        </p:nvGrpSpPr>
        <p:grpSpPr>
          <a:xfrm>
            <a:off x="0" y="-2"/>
            <a:ext cx="11885298" cy="5214361"/>
            <a:chOff x="0" y="-2"/>
            <a:chExt cx="11885298" cy="5214361"/>
          </a:xfrm>
        </p:grpSpPr>
        <p:sp>
          <p:nvSpPr>
            <p:cNvPr id="213" name="Google Shape;213;p21"/>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1"/>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flipH="1">
              <a:off x="0" y="3871925"/>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a:off x="6468111" y="102816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21"/>
          <p:cNvSpPr txBox="1">
            <a:spLocks noGrp="1"/>
          </p:cNvSpPr>
          <p:nvPr>
            <p:ph type="ctrTitle"/>
          </p:nvPr>
        </p:nvSpPr>
        <p:spPr>
          <a:xfrm>
            <a:off x="4783315" y="2723650"/>
            <a:ext cx="1527900" cy="36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2100"/>
            </a:lvl1pPr>
            <a:lvl2pPr lvl="1" algn="ctr" rtl="0">
              <a:spcBef>
                <a:spcPts val="0"/>
              </a:spcBef>
              <a:spcAft>
                <a:spcPts val="0"/>
              </a:spcAft>
              <a:buSzPts val="1400"/>
              <a:buFont typeface="Black Han Sans"/>
              <a:buNone/>
              <a:defRPr sz="1400">
                <a:latin typeface="Black Han Sans"/>
                <a:ea typeface="Black Han Sans"/>
                <a:cs typeface="Black Han Sans"/>
                <a:sym typeface="Black Han Sans"/>
              </a:defRPr>
            </a:lvl2pPr>
            <a:lvl3pPr lvl="2" algn="ctr" rtl="0">
              <a:spcBef>
                <a:spcPts val="0"/>
              </a:spcBef>
              <a:spcAft>
                <a:spcPts val="0"/>
              </a:spcAft>
              <a:buSzPts val="1400"/>
              <a:buFont typeface="Black Han Sans"/>
              <a:buNone/>
              <a:defRPr sz="1400">
                <a:latin typeface="Black Han Sans"/>
                <a:ea typeface="Black Han Sans"/>
                <a:cs typeface="Black Han Sans"/>
                <a:sym typeface="Black Han Sans"/>
              </a:defRPr>
            </a:lvl3pPr>
            <a:lvl4pPr lvl="3" algn="ctr" rtl="0">
              <a:spcBef>
                <a:spcPts val="0"/>
              </a:spcBef>
              <a:spcAft>
                <a:spcPts val="0"/>
              </a:spcAft>
              <a:buSzPts val="1400"/>
              <a:buFont typeface="Black Han Sans"/>
              <a:buNone/>
              <a:defRPr sz="1400">
                <a:latin typeface="Black Han Sans"/>
                <a:ea typeface="Black Han Sans"/>
                <a:cs typeface="Black Han Sans"/>
                <a:sym typeface="Black Han Sans"/>
              </a:defRPr>
            </a:lvl4pPr>
            <a:lvl5pPr lvl="4" algn="ctr" rtl="0">
              <a:spcBef>
                <a:spcPts val="0"/>
              </a:spcBef>
              <a:spcAft>
                <a:spcPts val="0"/>
              </a:spcAft>
              <a:buSzPts val="1400"/>
              <a:buFont typeface="Black Han Sans"/>
              <a:buNone/>
              <a:defRPr sz="1400">
                <a:latin typeface="Black Han Sans"/>
                <a:ea typeface="Black Han Sans"/>
                <a:cs typeface="Black Han Sans"/>
                <a:sym typeface="Black Han Sans"/>
              </a:defRPr>
            </a:lvl5pPr>
            <a:lvl6pPr lvl="5" algn="ctr" rtl="0">
              <a:spcBef>
                <a:spcPts val="0"/>
              </a:spcBef>
              <a:spcAft>
                <a:spcPts val="0"/>
              </a:spcAft>
              <a:buSzPts val="1400"/>
              <a:buFont typeface="Black Han Sans"/>
              <a:buNone/>
              <a:defRPr sz="1400">
                <a:latin typeface="Black Han Sans"/>
                <a:ea typeface="Black Han Sans"/>
                <a:cs typeface="Black Han Sans"/>
                <a:sym typeface="Black Han Sans"/>
              </a:defRPr>
            </a:lvl6pPr>
            <a:lvl7pPr lvl="6" algn="ctr" rtl="0">
              <a:spcBef>
                <a:spcPts val="0"/>
              </a:spcBef>
              <a:spcAft>
                <a:spcPts val="0"/>
              </a:spcAft>
              <a:buSzPts val="1400"/>
              <a:buFont typeface="Black Han Sans"/>
              <a:buNone/>
              <a:defRPr sz="1400">
                <a:latin typeface="Black Han Sans"/>
                <a:ea typeface="Black Han Sans"/>
                <a:cs typeface="Black Han Sans"/>
                <a:sym typeface="Black Han Sans"/>
              </a:defRPr>
            </a:lvl7pPr>
            <a:lvl8pPr lvl="7" algn="ctr" rtl="0">
              <a:spcBef>
                <a:spcPts val="0"/>
              </a:spcBef>
              <a:spcAft>
                <a:spcPts val="0"/>
              </a:spcAft>
              <a:buSzPts val="1400"/>
              <a:buFont typeface="Black Han Sans"/>
              <a:buNone/>
              <a:defRPr sz="1400">
                <a:latin typeface="Black Han Sans"/>
                <a:ea typeface="Black Han Sans"/>
                <a:cs typeface="Black Han Sans"/>
                <a:sym typeface="Black Han Sans"/>
              </a:defRPr>
            </a:lvl8pPr>
            <a:lvl9pPr lvl="8" algn="ctr" rtl="0">
              <a:spcBef>
                <a:spcPts val="0"/>
              </a:spcBef>
              <a:spcAft>
                <a:spcPts val="0"/>
              </a:spcAft>
              <a:buSzPts val="1400"/>
              <a:buFont typeface="Black Han Sans"/>
              <a:buNone/>
              <a:defRPr sz="1400">
                <a:latin typeface="Black Han Sans"/>
                <a:ea typeface="Black Han Sans"/>
                <a:cs typeface="Black Han Sans"/>
                <a:sym typeface="Black Han Sans"/>
              </a:defRPr>
            </a:lvl9pPr>
          </a:lstStyle>
          <a:p>
            <a:endParaRPr/>
          </a:p>
        </p:txBody>
      </p:sp>
      <p:sp>
        <p:nvSpPr>
          <p:cNvPr id="218" name="Google Shape;218;p21"/>
          <p:cNvSpPr txBox="1">
            <a:spLocks noGrp="1"/>
          </p:cNvSpPr>
          <p:nvPr>
            <p:ph type="subTitle" idx="1"/>
          </p:nvPr>
        </p:nvSpPr>
        <p:spPr>
          <a:xfrm>
            <a:off x="4722115" y="3065650"/>
            <a:ext cx="1650300" cy="78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1"/>
          <p:cNvSpPr txBox="1">
            <a:spLocks noGrp="1"/>
          </p:cNvSpPr>
          <p:nvPr>
            <p:ph type="ctrTitle" idx="2"/>
          </p:nvPr>
        </p:nvSpPr>
        <p:spPr>
          <a:xfrm>
            <a:off x="6673537" y="3065650"/>
            <a:ext cx="1650300" cy="789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0" name="Google Shape;220;p21"/>
          <p:cNvSpPr txBox="1">
            <a:spLocks noGrp="1"/>
          </p:cNvSpPr>
          <p:nvPr>
            <p:ph type="subTitle" idx="3"/>
          </p:nvPr>
        </p:nvSpPr>
        <p:spPr>
          <a:xfrm>
            <a:off x="6734737" y="2723650"/>
            <a:ext cx="1527900" cy="36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Font typeface="Black Han Sans"/>
              <a:buNone/>
              <a:defRPr sz="2100">
                <a:latin typeface="Black Han Sans"/>
                <a:ea typeface="Black Han Sans"/>
                <a:cs typeface="Black Han Sans"/>
                <a:sym typeface="Black Han Sans"/>
              </a:defRPr>
            </a:lvl1pPr>
            <a:lvl2pPr lvl="1"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2pPr>
            <a:lvl3pPr lvl="2"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3pPr>
            <a:lvl4pPr lvl="3"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4pPr>
            <a:lvl5pPr lvl="4"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5pPr>
            <a:lvl6pPr lvl="5"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6pPr>
            <a:lvl7pPr lvl="6"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7pPr>
            <a:lvl8pPr lvl="7"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8pPr>
            <a:lvl9pPr lvl="8" algn="ctr" rtl="0">
              <a:lnSpc>
                <a:spcPct val="100000"/>
              </a:lnSpc>
              <a:spcBef>
                <a:spcPts val="0"/>
              </a:spcBef>
              <a:spcAft>
                <a:spcPts val="0"/>
              </a:spcAft>
              <a:buSzPts val="1000"/>
              <a:buFont typeface="Black Han Sans"/>
              <a:buNone/>
              <a:defRPr sz="1000">
                <a:latin typeface="Black Han Sans"/>
                <a:ea typeface="Black Han Sans"/>
                <a:cs typeface="Black Han Sans"/>
                <a:sym typeface="Black Han Sans"/>
              </a:defRPr>
            </a:lvl9pPr>
          </a:lstStyle>
          <a:p>
            <a:endParaRPr/>
          </a:p>
        </p:txBody>
      </p:sp>
      <p:sp>
        <p:nvSpPr>
          <p:cNvPr id="221" name="Google Shape;221;p21"/>
          <p:cNvSpPr txBox="1">
            <a:spLocks noGrp="1"/>
          </p:cNvSpPr>
          <p:nvPr>
            <p:ph type="ctrTitle" idx="4"/>
          </p:nvPr>
        </p:nvSpPr>
        <p:spPr>
          <a:xfrm>
            <a:off x="2831899" y="2723650"/>
            <a:ext cx="1527900" cy="36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2100"/>
            </a:lvl1pPr>
            <a:lvl2pPr lvl="1" algn="ctr" rtl="0">
              <a:spcBef>
                <a:spcPts val="0"/>
              </a:spcBef>
              <a:spcAft>
                <a:spcPts val="0"/>
              </a:spcAft>
              <a:buSzPts val="1400"/>
              <a:buFont typeface="Black Han Sans"/>
              <a:buNone/>
              <a:defRPr sz="1400">
                <a:latin typeface="Black Han Sans"/>
                <a:ea typeface="Black Han Sans"/>
                <a:cs typeface="Black Han Sans"/>
                <a:sym typeface="Black Han Sans"/>
              </a:defRPr>
            </a:lvl2pPr>
            <a:lvl3pPr lvl="2" algn="ctr" rtl="0">
              <a:spcBef>
                <a:spcPts val="0"/>
              </a:spcBef>
              <a:spcAft>
                <a:spcPts val="0"/>
              </a:spcAft>
              <a:buSzPts val="1400"/>
              <a:buFont typeface="Black Han Sans"/>
              <a:buNone/>
              <a:defRPr sz="1400">
                <a:latin typeface="Black Han Sans"/>
                <a:ea typeface="Black Han Sans"/>
                <a:cs typeface="Black Han Sans"/>
                <a:sym typeface="Black Han Sans"/>
              </a:defRPr>
            </a:lvl3pPr>
            <a:lvl4pPr lvl="3" algn="ctr" rtl="0">
              <a:spcBef>
                <a:spcPts val="0"/>
              </a:spcBef>
              <a:spcAft>
                <a:spcPts val="0"/>
              </a:spcAft>
              <a:buSzPts val="1400"/>
              <a:buFont typeface="Black Han Sans"/>
              <a:buNone/>
              <a:defRPr sz="1400">
                <a:latin typeface="Black Han Sans"/>
                <a:ea typeface="Black Han Sans"/>
                <a:cs typeface="Black Han Sans"/>
                <a:sym typeface="Black Han Sans"/>
              </a:defRPr>
            </a:lvl4pPr>
            <a:lvl5pPr lvl="4" algn="ctr" rtl="0">
              <a:spcBef>
                <a:spcPts val="0"/>
              </a:spcBef>
              <a:spcAft>
                <a:spcPts val="0"/>
              </a:spcAft>
              <a:buSzPts val="1400"/>
              <a:buFont typeface="Black Han Sans"/>
              <a:buNone/>
              <a:defRPr sz="1400">
                <a:latin typeface="Black Han Sans"/>
                <a:ea typeface="Black Han Sans"/>
                <a:cs typeface="Black Han Sans"/>
                <a:sym typeface="Black Han Sans"/>
              </a:defRPr>
            </a:lvl5pPr>
            <a:lvl6pPr lvl="5" algn="ctr" rtl="0">
              <a:spcBef>
                <a:spcPts val="0"/>
              </a:spcBef>
              <a:spcAft>
                <a:spcPts val="0"/>
              </a:spcAft>
              <a:buSzPts val="1400"/>
              <a:buFont typeface="Black Han Sans"/>
              <a:buNone/>
              <a:defRPr sz="1400">
                <a:latin typeface="Black Han Sans"/>
                <a:ea typeface="Black Han Sans"/>
                <a:cs typeface="Black Han Sans"/>
                <a:sym typeface="Black Han Sans"/>
              </a:defRPr>
            </a:lvl6pPr>
            <a:lvl7pPr lvl="6" algn="ctr" rtl="0">
              <a:spcBef>
                <a:spcPts val="0"/>
              </a:spcBef>
              <a:spcAft>
                <a:spcPts val="0"/>
              </a:spcAft>
              <a:buSzPts val="1400"/>
              <a:buFont typeface="Black Han Sans"/>
              <a:buNone/>
              <a:defRPr sz="1400">
                <a:latin typeface="Black Han Sans"/>
                <a:ea typeface="Black Han Sans"/>
                <a:cs typeface="Black Han Sans"/>
                <a:sym typeface="Black Han Sans"/>
              </a:defRPr>
            </a:lvl7pPr>
            <a:lvl8pPr lvl="7" algn="ctr" rtl="0">
              <a:spcBef>
                <a:spcPts val="0"/>
              </a:spcBef>
              <a:spcAft>
                <a:spcPts val="0"/>
              </a:spcAft>
              <a:buSzPts val="1400"/>
              <a:buFont typeface="Black Han Sans"/>
              <a:buNone/>
              <a:defRPr sz="1400">
                <a:latin typeface="Black Han Sans"/>
                <a:ea typeface="Black Han Sans"/>
                <a:cs typeface="Black Han Sans"/>
                <a:sym typeface="Black Han Sans"/>
              </a:defRPr>
            </a:lvl8pPr>
            <a:lvl9pPr lvl="8" algn="ctr" rtl="0">
              <a:spcBef>
                <a:spcPts val="0"/>
              </a:spcBef>
              <a:spcAft>
                <a:spcPts val="0"/>
              </a:spcAft>
              <a:buSzPts val="1400"/>
              <a:buFont typeface="Black Han Sans"/>
              <a:buNone/>
              <a:defRPr sz="1400">
                <a:latin typeface="Black Han Sans"/>
                <a:ea typeface="Black Han Sans"/>
                <a:cs typeface="Black Han Sans"/>
                <a:sym typeface="Black Han Sans"/>
              </a:defRPr>
            </a:lvl9pPr>
          </a:lstStyle>
          <a:p>
            <a:endParaRPr/>
          </a:p>
        </p:txBody>
      </p:sp>
      <p:sp>
        <p:nvSpPr>
          <p:cNvPr id="222" name="Google Shape;222;p21"/>
          <p:cNvSpPr txBox="1">
            <a:spLocks noGrp="1"/>
          </p:cNvSpPr>
          <p:nvPr>
            <p:ph type="subTitle" idx="5"/>
          </p:nvPr>
        </p:nvSpPr>
        <p:spPr>
          <a:xfrm>
            <a:off x="2770699" y="3065650"/>
            <a:ext cx="1650300" cy="78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1"/>
          <p:cNvSpPr txBox="1">
            <a:spLocks noGrp="1"/>
          </p:cNvSpPr>
          <p:nvPr>
            <p:ph type="ctrTitle" idx="6"/>
          </p:nvPr>
        </p:nvSpPr>
        <p:spPr>
          <a:xfrm>
            <a:off x="881363" y="2723650"/>
            <a:ext cx="1527900" cy="364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2100"/>
            </a:lvl1pPr>
            <a:lvl2pPr lvl="1" algn="ctr" rtl="0">
              <a:spcBef>
                <a:spcPts val="0"/>
              </a:spcBef>
              <a:spcAft>
                <a:spcPts val="0"/>
              </a:spcAft>
              <a:buSzPts val="1400"/>
              <a:buFont typeface="Black Han Sans"/>
              <a:buNone/>
              <a:defRPr sz="1400">
                <a:latin typeface="Black Han Sans"/>
                <a:ea typeface="Black Han Sans"/>
                <a:cs typeface="Black Han Sans"/>
                <a:sym typeface="Black Han Sans"/>
              </a:defRPr>
            </a:lvl2pPr>
            <a:lvl3pPr lvl="2" algn="ctr" rtl="0">
              <a:spcBef>
                <a:spcPts val="0"/>
              </a:spcBef>
              <a:spcAft>
                <a:spcPts val="0"/>
              </a:spcAft>
              <a:buSzPts val="1400"/>
              <a:buFont typeface="Black Han Sans"/>
              <a:buNone/>
              <a:defRPr sz="1400">
                <a:latin typeface="Black Han Sans"/>
                <a:ea typeface="Black Han Sans"/>
                <a:cs typeface="Black Han Sans"/>
                <a:sym typeface="Black Han Sans"/>
              </a:defRPr>
            </a:lvl3pPr>
            <a:lvl4pPr lvl="3" algn="ctr" rtl="0">
              <a:spcBef>
                <a:spcPts val="0"/>
              </a:spcBef>
              <a:spcAft>
                <a:spcPts val="0"/>
              </a:spcAft>
              <a:buSzPts val="1400"/>
              <a:buFont typeface="Black Han Sans"/>
              <a:buNone/>
              <a:defRPr sz="1400">
                <a:latin typeface="Black Han Sans"/>
                <a:ea typeface="Black Han Sans"/>
                <a:cs typeface="Black Han Sans"/>
                <a:sym typeface="Black Han Sans"/>
              </a:defRPr>
            </a:lvl4pPr>
            <a:lvl5pPr lvl="4" algn="ctr" rtl="0">
              <a:spcBef>
                <a:spcPts val="0"/>
              </a:spcBef>
              <a:spcAft>
                <a:spcPts val="0"/>
              </a:spcAft>
              <a:buSzPts val="1400"/>
              <a:buFont typeface="Black Han Sans"/>
              <a:buNone/>
              <a:defRPr sz="1400">
                <a:latin typeface="Black Han Sans"/>
                <a:ea typeface="Black Han Sans"/>
                <a:cs typeface="Black Han Sans"/>
                <a:sym typeface="Black Han Sans"/>
              </a:defRPr>
            </a:lvl5pPr>
            <a:lvl6pPr lvl="5" algn="ctr" rtl="0">
              <a:spcBef>
                <a:spcPts val="0"/>
              </a:spcBef>
              <a:spcAft>
                <a:spcPts val="0"/>
              </a:spcAft>
              <a:buSzPts val="1400"/>
              <a:buFont typeface="Black Han Sans"/>
              <a:buNone/>
              <a:defRPr sz="1400">
                <a:latin typeface="Black Han Sans"/>
                <a:ea typeface="Black Han Sans"/>
                <a:cs typeface="Black Han Sans"/>
                <a:sym typeface="Black Han Sans"/>
              </a:defRPr>
            </a:lvl6pPr>
            <a:lvl7pPr lvl="6" algn="ctr" rtl="0">
              <a:spcBef>
                <a:spcPts val="0"/>
              </a:spcBef>
              <a:spcAft>
                <a:spcPts val="0"/>
              </a:spcAft>
              <a:buSzPts val="1400"/>
              <a:buFont typeface="Black Han Sans"/>
              <a:buNone/>
              <a:defRPr sz="1400">
                <a:latin typeface="Black Han Sans"/>
                <a:ea typeface="Black Han Sans"/>
                <a:cs typeface="Black Han Sans"/>
                <a:sym typeface="Black Han Sans"/>
              </a:defRPr>
            </a:lvl7pPr>
            <a:lvl8pPr lvl="7" algn="ctr" rtl="0">
              <a:spcBef>
                <a:spcPts val="0"/>
              </a:spcBef>
              <a:spcAft>
                <a:spcPts val="0"/>
              </a:spcAft>
              <a:buSzPts val="1400"/>
              <a:buFont typeface="Black Han Sans"/>
              <a:buNone/>
              <a:defRPr sz="1400">
                <a:latin typeface="Black Han Sans"/>
                <a:ea typeface="Black Han Sans"/>
                <a:cs typeface="Black Han Sans"/>
                <a:sym typeface="Black Han Sans"/>
              </a:defRPr>
            </a:lvl8pPr>
            <a:lvl9pPr lvl="8" algn="ctr" rtl="0">
              <a:spcBef>
                <a:spcPts val="0"/>
              </a:spcBef>
              <a:spcAft>
                <a:spcPts val="0"/>
              </a:spcAft>
              <a:buSzPts val="1400"/>
              <a:buFont typeface="Black Han Sans"/>
              <a:buNone/>
              <a:defRPr sz="1400">
                <a:latin typeface="Black Han Sans"/>
                <a:ea typeface="Black Han Sans"/>
                <a:cs typeface="Black Han Sans"/>
                <a:sym typeface="Black Han Sans"/>
              </a:defRPr>
            </a:lvl9pPr>
          </a:lstStyle>
          <a:p>
            <a:endParaRPr/>
          </a:p>
        </p:txBody>
      </p:sp>
      <p:sp>
        <p:nvSpPr>
          <p:cNvPr id="224" name="Google Shape;224;p21"/>
          <p:cNvSpPr txBox="1">
            <a:spLocks noGrp="1"/>
          </p:cNvSpPr>
          <p:nvPr>
            <p:ph type="subTitle" idx="7"/>
          </p:nvPr>
        </p:nvSpPr>
        <p:spPr>
          <a:xfrm>
            <a:off x="820163" y="3065650"/>
            <a:ext cx="1650300" cy="78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1"/>
          <p:cNvSpPr txBox="1">
            <a:spLocks noGrp="1"/>
          </p:cNvSpPr>
          <p:nvPr>
            <p:ph type="title" idx="8"/>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_AND_BODY_1_1_1">
    <p:spTree>
      <p:nvGrpSpPr>
        <p:cNvPr id="1" name="Shape 235"/>
        <p:cNvGrpSpPr/>
        <p:nvPr/>
      </p:nvGrpSpPr>
      <p:grpSpPr>
        <a:xfrm>
          <a:off x="0" y="0"/>
          <a:ext cx="0" cy="0"/>
          <a:chOff x="0" y="0"/>
          <a:chExt cx="0" cy="0"/>
        </a:xfrm>
      </p:grpSpPr>
      <p:sp>
        <p:nvSpPr>
          <p:cNvPr id="236" name="Google Shape;236;p23"/>
          <p:cNvSpPr/>
          <p:nvPr/>
        </p:nvSpPr>
        <p:spPr>
          <a:xfrm rot="10800000" flipH="1">
            <a:off x="-578202" y="-429897"/>
            <a:ext cx="1625509" cy="1303022"/>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3224600" y="2999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10800000" flipH="1">
            <a:off x="4441485" y="-574750"/>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rot="5400000">
            <a:off x="-352225" y="367590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txBox="1">
            <a:spLocks noGrp="1"/>
          </p:cNvSpPr>
          <p:nvPr>
            <p:ph type="subTitle" idx="1"/>
          </p:nvPr>
        </p:nvSpPr>
        <p:spPr>
          <a:xfrm>
            <a:off x="2115750" y="2696050"/>
            <a:ext cx="4912500" cy="6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41" name="Google Shape;241;p23"/>
          <p:cNvSpPr txBox="1">
            <a:spLocks noGrp="1"/>
          </p:cNvSpPr>
          <p:nvPr>
            <p:ph type="title"/>
          </p:nvPr>
        </p:nvSpPr>
        <p:spPr>
          <a:xfrm>
            <a:off x="1770300" y="1599561"/>
            <a:ext cx="5603400" cy="109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7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
  <p:cSld name="TITLE_AND_BODY_1_2_1">
    <p:spTree>
      <p:nvGrpSpPr>
        <p:cNvPr id="1" name="Shape 242"/>
        <p:cNvGrpSpPr/>
        <p:nvPr/>
      </p:nvGrpSpPr>
      <p:grpSpPr>
        <a:xfrm>
          <a:off x="0" y="0"/>
          <a:ext cx="0" cy="0"/>
          <a:chOff x="0" y="0"/>
          <a:chExt cx="0" cy="0"/>
        </a:xfrm>
      </p:grpSpPr>
      <p:grpSp>
        <p:nvGrpSpPr>
          <p:cNvPr id="243" name="Google Shape;243;p24"/>
          <p:cNvGrpSpPr/>
          <p:nvPr/>
        </p:nvGrpSpPr>
        <p:grpSpPr>
          <a:xfrm>
            <a:off x="72" y="-56"/>
            <a:ext cx="13101878" cy="5171906"/>
            <a:chOff x="72" y="-56"/>
            <a:chExt cx="13101878" cy="5171906"/>
          </a:xfrm>
        </p:grpSpPr>
        <p:sp>
          <p:nvSpPr>
            <p:cNvPr id="244" name="Google Shape;244;p24"/>
            <p:cNvSpPr/>
            <p:nvPr/>
          </p:nvSpPr>
          <p:spPr>
            <a:xfrm rot="10800000">
              <a:off x="72" y="-56"/>
              <a:ext cx="3507504" cy="239755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24"/>
            <p:cNvGrpSpPr/>
            <p:nvPr/>
          </p:nvGrpSpPr>
          <p:grpSpPr>
            <a:xfrm>
              <a:off x="524811" y="-2"/>
              <a:ext cx="12577139" cy="5171852"/>
              <a:chOff x="524811" y="-2"/>
              <a:chExt cx="12577139" cy="5171852"/>
            </a:xfrm>
          </p:grpSpPr>
          <p:sp>
            <p:nvSpPr>
              <p:cNvPr id="246" name="Google Shape;246;p24"/>
              <p:cNvSpPr/>
              <p:nvPr/>
            </p:nvSpPr>
            <p:spPr>
              <a:xfrm>
                <a:off x="8602550" y="186175"/>
                <a:ext cx="4499400" cy="4499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6126025" y="2748689"/>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rot="10800000">
                <a:off x="750314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0" name="Google Shape;250;p24"/>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1" name="Google Shape;251;p24"/>
          <p:cNvSpPr txBox="1">
            <a:spLocks noGrp="1"/>
          </p:cNvSpPr>
          <p:nvPr>
            <p:ph type="title" idx="2"/>
          </p:nvPr>
        </p:nvSpPr>
        <p:spPr>
          <a:xfrm>
            <a:off x="3062950" y="2052875"/>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52" name="Google Shape;252;p24"/>
          <p:cNvSpPr txBox="1">
            <a:spLocks noGrp="1"/>
          </p:cNvSpPr>
          <p:nvPr>
            <p:ph type="subTitle" idx="1"/>
          </p:nvPr>
        </p:nvSpPr>
        <p:spPr>
          <a:xfrm>
            <a:off x="3263350" y="2410475"/>
            <a:ext cx="2617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53" name="Google Shape;253;p24"/>
          <p:cNvSpPr txBox="1">
            <a:spLocks noGrp="1"/>
          </p:cNvSpPr>
          <p:nvPr>
            <p:ph type="title" idx="3"/>
          </p:nvPr>
        </p:nvSpPr>
        <p:spPr>
          <a:xfrm>
            <a:off x="942525" y="3469850"/>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54" name="Google Shape;254;p24"/>
          <p:cNvSpPr txBox="1">
            <a:spLocks noGrp="1"/>
          </p:cNvSpPr>
          <p:nvPr>
            <p:ph type="subTitle" idx="4"/>
          </p:nvPr>
        </p:nvSpPr>
        <p:spPr>
          <a:xfrm>
            <a:off x="1142925" y="3825275"/>
            <a:ext cx="2617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55" name="Google Shape;255;p24"/>
          <p:cNvSpPr txBox="1">
            <a:spLocks noGrp="1"/>
          </p:cNvSpPr>
          <p:nvPr>
            <p:ph type="title" idx="5"/>
          </p:nvPr>
        </p:nvSpPr>
        <p:spPr>
          <a:xfrm>
            <a:off x="5183175" y="3405050"/>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56" name="Google Shape;256;p24"/>
          <p:cNvSpPr txBox="1">
            <a:spLocks noGrp="1"/>
          </p:cNvSpPr>
          <p:nvPr>
            <p:ph type="subTitle" idx="6"/>
          </p:nvPr>
        </p:nvSpPr>
        <p:spPr>
          <a:xfrm>
            <a:off x="5383575" y="3760675"/>
            <a:ext cx="2617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TITLE_AND_BODY_1_2_1_2">
    <p:spTree>
      <p:nvGrpSpPr>
        <p:cNvPr id="1" name="Shape 257"/>
        <p:cNvGrpSpPr/>
        <p:nvPr/>
      </p:nvGrpSpPr>
      <p:grpSpPr>
        <a:xfrm>
          <a:off x="0" y="0"/>
          <a:ext cx="0" cy="0"/>
          <a:chOff x="0" y="0"/>
          <a:chExt cx="0" cy="0"/>
        </a:xfrm>
      </p:grpSpPr>
      <p:sp>
        <p:nvSpPr>
          <p:cNvPr id="258" name="Google Shape;258;p25"/>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rot="3600617">
            <a:off x="-2990262" y="3929040"/>
            <a:ext cx="4754679" cy="4754939"/>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6814253" y="3500673"/>
            <a:ext cx="2403386" cy="1642748"/>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25"/>
          <p:cNvSpPr txBox="1">
            <a:spLocks noGrp="1"/>
          </p:cNvSpPr>
          <p:nvPr>
            <p:ph type="title" idx="2"/>
          </p:nvPr>
        </p:nvSpPr>
        <p:spPr>
          <a:xfrm>
            <a:off x="3062850" y="3348275"/>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64" name="Google Shape;264;p25"/>
          <p:cNvSpPr txBox="1">
            <a:spLocks noGrp="1"/>
          </p:cNvSpPr>
          <p:nvPr>
            <p:ph type="subTitle" idx="1"/>
          </p:nvPr>
        </p:nvSpPr>
        <p:spPr>
          <a:xfrm>
            <a:off x="3263250" y="3695775"/>
            <a:ext cx="2617500" cy="8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65" name="Google Shape;265;p25"/>
          <p:cNvSpPr txBox="1">
            <a:spLocks noGrp="1"/>
          </p:cNvSpPr>
          <p:nvPr>
            <p:ph type="title" idx="3"/>
          </p:nvPr>
        </p:nvSpPr>
        <p:spPr>
          <a:xfrm>
            <a:off x="942525" y="1945850"/>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66" name="Google Shape;266;p25"/>
          <p:cNvSpPr txBox="1">
            <a:spLocks noGrp="1"/>
          </p:cNvSpPr>
          <p:nvPr>
            <p:ph type="subTitle" idx="4"/>
          </p:nvPr>
        </p:nvSpPr>
        <p:spPr>
          <a:xfrm>
            <a:off x="1142925" y="2293075"/>
            <a:ext cx="2617500" cy="8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67" name="Google Shape;267;p25"/>
          <p:cNvSpPr txBox="1">
            <a:spLocks noGrp="1"/>
          </p:cNvSpPr>
          <p:nvPr>
            <p:ph type="title" idx="5"/>
          </p:nvPr>
        </p:nvSpPr>
        <p:spPr>
          <a:xfrm>
            <a:off x="5183175" y="1945850"/>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68" name="Google Shape;268;p25"/>
          <p:cNvSpPr txBox="1">
            <a:spLocks noGrp="1"/>
          </p:cNvSpPr>
          <p:nvPr>
            <p:ph type="subTitle" idx="6"/>
          </p:nvPr>
        </p:nvSpPr>
        <p:spPr>
          <a:xfrm>
            <a:off x="5383575" y="2285400"/>
            <a:ext cx="2617500" cy="8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BLANK_1_1_2_1">
    <p:spTree>
      <p:nvGrpSpPr>
        <p:cNvPr id="1" name="Shape 269"/>
        <p:cNvGrpSpPr/>
        <p:nvPr/>
      </p:nvGrpSpPr>
      <p:grpSpPr>
        <a:xfrm>
          <a:off x="0" y="0"/>
          <a:ext cx="0" cy="0"/>
          <a:chOff x="0" y="0"/>
          <a:chExt cx="0" cy="0"/>
        </a:xfrm>
      </p:grpSpPr>
      <p:grpSp>
        <p:nvGrpSpPr>
          <p:cNvPr id="270" name="Google Shape;270;p26"/>
          <p:cNvGrpSpPr/>
          <p:nvPr/>
        </p:nvGrpSpPr>
        <p:grpSpPr>
          <a:xfrm>
            <a:off x="92" y="5"/>
            <a:ext cx="9143908" cy="5143414"/>
            <a:chOff x="92" y="5"/>
            <a:chExt cx="9143908" cy="5143414"/>
          </a:xfrm>
        </p:grpSpPr>
        <p:sp>
          <p:nvSpPr>
            <p:cNvPr id="271" name="Google Shape;271;p26"/>
            <p:cNvSpPr/>
            <p:nvPr/>
          </p:nvSpPr>
          <p:spPr>
            <a:xfrm rot="10800000">
              <a:off x="5279569" y="5"/>
              <a:ext cx="3864431" cy="3432044"/>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flipH="1">
              <a:off x="92" y="3901472"/>
              <a:ext cx="1817004" cy="1241947"/>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26"/>
            <p:cNvGrpSpPr/>
            <p:nvPr/>
          </p:nvGrpSpPr>
          <p:grpSpPr>
            <a:xfrm>
              <a:off x="524811" y="1775715"/>
              <a:ext cx="8441422" cy="1402732"/>
              <a:chOff x="524811" y="-71085"/>
              <a:chExt cx="8441422" cy="1402732"/>
            </a:xfrm>
          </p:grpSpPr>
          <p:sp>
            <p:nvSpPr>
              <p:cNvPr id="274" name="Google Shape;274;p26"/>
              <p:cNvSpPr/>
              <p:nvPr/>
            </p:nvSpPr>
            <p:spPr>
              <a:xfrm>
                <a:off x="524811" y="-710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6"/>
            <p:cNvSpPr/>
            <p:nvPr/>
          </p:nvSpPr>
          <p:spPr>
            <a:xfrm rot="10800000">
              <a:off x="6158934" y="2837359"/>
              <a:ext cx="2978896" cy="2295737"/>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6"/>
          <p:cNvSpPr txBox="1">
            <a:spLocks noGrp="1"/>
          </p:cNvSpPr>
          <p:nvPr>
            <p:ph type="subTitle" idx="1"/>
          </p:nvPr>
        </p:nvSpPr>
        <p:spPr>
          <a:xfrm>
            <a:off x="1325075" y="3530200"/>
            <a:ext cx="26742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9" name="Google Shape;279;p26"/>
          <p:cNvSpPr txBox="1">
            <a:spLocks noGrp="1"/>
          </p:cNvSpPr>
          <p:nvPr>
            <p:ph type="subTitle" idx="2"/>
          </p:nvPr>
        </p:nvSpPr>
        <p:spPr>
          <a:xfrm>
            <a:off x="1325075" y="2477206"/>
            <a:ext cx="26742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0" name="Google Shape;280;p26"/>
          <p:cNvSpPr txBox="1">
            <a:spLocks noGrp="1"/>
          </p:cNvSpPr>
          <p:nvPr>
            <p:ph type="subTitle" idx="3"/>
          </p:nvPr>
        </p:nvSpPr>
        <p:spPr>
          <a:xfrm>
            <a:off x="1325075" y="1413800"/>
            <a:ext cx="26742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1" name="Google Shape;281;p26"/>
          <p:cNvSpPr txBox="1">
            <a:spLocks noGrp="1"/>
          </p:cNvSpPr>
          <p:nvPr>
            <p:ph type="subTitle" idx="4"/>
          </p:nvPr>
        </p:nvSpPr>
        <p:spPr>
          <a:xfrm>
            <a:off x="1325084" y="334905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Black Han Sans"/>
                <a:ea typeface="Black Han Sans"/>
                <a:cs typeface="Black Han Sans"/>
                <a:sym typeface="Black Han Sans"/>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2" name="Google Shape;282;p26"/>
          <p:cNvSpPr txBox="1">
            <a:spLocks noGrp="1"/>
          </p:cNvSpPr>
          <p:nvPr>
            <p:ph type="subTitle" idx="5"/>
          </p:nvPr>
        </p:nvSpPr>
        <p:spPr>
          <a:xfrm>
            <a:off x="1325084" y="2288875"/>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Black Han Sans"/>
                <a:ea typeface="Black Han Sans"/>
                <a:cs typeface="Black Han Sans"/>
                <a:sym typeface="Black Han Sans"/>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3" name="Google Shape;283;p26"/>
          <p:cNvSpPr txBox="1">
            <a:spLocks noGrp="1"/>
          </p:cNvSpPr>
          <p:nvPr>
            <p:ph type="subTitle" idx="6"/>
          </p:nvPr>
        </p:nvSpPr>
        <p:spPr>
          <a:xfrm>
            <a:off x="1325084" y="122870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Black Han Sans"/>
                <a:ea typeface="Black Han Sans"/>
                <a:cs typeface="Black Han Sans"/>
                <a:sym typeface="Black Han Sans"/>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4" name="Google Shape;284;p26"/>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
        <p:cNvGrpSpPr/>
        <p:nvPr/>
      </p:nvGrpSpPr>
      <p:grpSpPr>
        <a:xfrm>
          <a:off x="0" y="0"/>
          <a:ext cx="0" cy="0"/>
          <a:chOff x="0" y="0"/>
          <a:chExt cx="0" cy="0"/>
        </a:xfrm>
      </p:grpSpPr>
      <p:sp>
        <p:nvSpPr>
          <p:cNvPr id="48" name="Google Shape;48;p5"/>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0" y="3871925"/>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txBox="1">
            <a:spLocks noGrp="1"/>
          </p:cNvSpPr>
          <p:nvPr>
            <p:ph type="title"/>
          </p:nvPr>
        </p:nvSpPr>
        <p:spPr>
          <a:xfrm>
            <a:off x="713850" y="445025"/>
            <a:ext cx="7887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 name="Google Shape;53;p5"/>
          <p:cNvSpPr txBox="1">
            <a:spLocks noGrp="1"/>
          </p:cNvSpPr>
          <p:nvPr>
            <p:ph type="title" idx="2"/>
          </p:nvPr>
        </p:nvSpPr>
        <p:spPr>
          <a:xfrm>
            <a:off x="1290600" y="2655400"/>
            <a:ext cx="2909700" cy="44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4" name="Google Shape;54;p5"/>
          <p:cNvSpPr txBox="1">
            <a:spLocks noGrp="1"/>
          </p:cNvSpPr>
          <p:nvPr>
            <p:ph type="subTitle" idx="1"/>
          </p:nvPr>
        </p:nvSpPr>
        <p:spPr>
          <a:xfrm>
            <a:off x="1290588" y="3006900"/>
            <a:ext cx="29097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 name="Google Shape;55;p5"/>
          <p:cNvSpPr txBox="1">
            <a:spLocks noGrp="1"/>
          </p:cNvSpPr>
          <p:nvPr>
            <p:ph type="title" idx="3"/>
          </p:nvPr>
        </p:nvSpPr>
        <p:spPr>
          <a:xfrm>
            <a:off x="4943704" y="2655400"/>
            <a:ext cx="2909700" cy="44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6" name="Google Shape;56;p5"/>
          <p:cNvSpPr txBox="1">
            <a:spLocks noGrp="1"/>
          </p:cNvSpPr>
          <p:nvPr>
            <p:ph type="subTitle" idx="4"/>
          </p:nvPr>
        </p:nvSpPr>
        <p:spPr>
          <a:xfrm>
            <a:off x="4943697" y="3006900"/>
            <a:ext cx="29097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3">
  <p:cSld name="CUSTOM_9">
    <p:spTree>
      <p:nvGrpSpPr>
        <p:cNvPr id="1" name="Shape 285"/>
        <p:cNvGrpSpPr/>
        <p:nvPr/>
      </p:nvGrpSpPr>
      <p:grpSpPr>
        <a:xfrm>
          <a:off x="0" y="0"/>
          <a:ext cx="0" cy="0"/>
          <a:chOff x="0" y="0"/>
          <a:chExt cx="0" cy="0"/>
        </a:xfrm>
      </p:grpSpPr>
      <p:sp>
        <p:nvSpPr>
          <p:cNvPr id="286" name="Google Shape;286;p27"/>
          <p:cNvSpPr/>
          <p:nvPr/>
        </p:nvSpPr>
        <p:spPr>
          <a:xfrm>
            <a:off x="-570751" y="3893277"/>
            <a:ext cx="1560571" cy="1250967"/>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3765775" y="0"/>
            <a:ext cx="5378318" cy="5072907"/>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flipH="1">
            <a:off x="5894924" y="0"/>
            <a:ext cx="3249135" cy="507025"/>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27"/>
          <p:cNvGrpSpPr/>
          <p:nvPr/>
        </p:nvGrpSpPr>
        <p:grpSpPr>
          <a:xfrm>
            <a:off x="169125" y="184750"/>
            <a:ext cx="8797108" cy="4746297"/>
            <a:chOff x="169125" y="-3414650"/>
            <a:chExt cx="8797108" cy="4746297"/>
          </a:xfrm>
        </p:grpSpPr>
        <p:sp>
          <p:nvSpPr>
            <p:cNvPr id="290" name="Google Shape;290;p27"/>
            <p:cNvSpPr/>
            <p:nvPr/>
          </p:nvSpPr>
          <p:spPr>
            <a:xfrm>
              <a:off x="169125" y="-3414650"/>
              <a:ext cx="326100" cy="440104"/>
            </a:xfrm>
            <a:custGeom>
              <a:avLst/>
              <a:gdLst/>
              <a:ahLst/>
              <a:cxnLst/>
              <a:rect l="l" t="t" r="r" b="b"/>
              <a:pathLst>
                <a:path w="3359" h="3230" extrusionOk="0">
                  <a:moveTo>
                    <a:pt x="3358" y="1"/>
                  </a:moveTo>
                  <a:lnTo>
                    <a:pt x="0" y="1212"/>
                  </a:lnTo>
                  <a:lnTo>
                    <a:pt x="1800" y="3229"/>
                  </a:lnTo>
                  <a:lnTo>
                    <a:pt x="33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7"/>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7"/>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27"/>
          <p:cNvSpPr txBox="1">
            <a:spLocks noGrp="1"/>
          </p:cNvSpPr>
          <p:nvPr>
            <p:ph type="title"/>
          </p:nvPr>
        </p:nvSpPr>
        <p:spPr>
          <a:xfrm>
            <a:off x="1177350" y="445025"/>
            <a:ext cx="678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7"/>
          <p:cNvSpPr txBox="1">
            <a:spLocks noGrp="1"/>
          </p:cNvSpPr>
          <p:nvPr>
            <p:ph type="title" idx="2"/>
          </p:nvPr>
        </p:nvSpPr>
        <p:spPr>
          <a:xfrm>
            <a:off x="3062850" y="2946038"/>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95" name="Google Shape;295;p27"/>
          <p:cNvSpPr txBox="1">
            <a:spLocks noGrp="1"/>
          </p:cNvSpPr>
          <p:nvPr>
            <p:ph type="subTitle" idx="1"/>
          </p:nvPr>
        </p:nvSpPr>
        <p:spPr>
          <a:xfrm>
            <a:off x="3263250" y="3295388"/>
            <a:ext cx="2617500" cy="8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6" name="Google Shape;296;p27"/>
          <p:cNvSpPr txBox="1">
            <a:spLocks noGrp="1"/>
          </p:cNvSpPr>
          <p:nvPr>
            <p:ph type="title" idx="3"/>
          </p:nvPr>
        </p:nvSpPr>
        <p:spPr>
          <a:xfrm>
            <a:off x="409125" y="2946038"/>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97" name="Google Shape;297;p27"/>
          <p:cNvSpPr txBox="1">
            <a:spLocks noGrp="1"/>
          </p:cNvSpPr>
          <p:nvPr>
            <p:ph type="subTitle" idx="4"/>
          </p:nvPr>
        </p:nvSpPr>
        <p:spPr>
          <a:xfrm>
            <a:off x="609525" y="3295388"/>
            <a:ext cx="2617500" cy="8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298" name="Google Shape;298;p27"/>
          <p:cNvSpPr txBox="1">
            <a:spLocks noGrp="1"/>
          </p:cNvSpPr>
          <p:nvPr>
            <p:ph type="title" idx="5"/>
          </p:nvPr>
        </p:nvSpPr>
        <p:spPr>
          <a:xfrm>
            <a:off x="5716575" y="2946038"/>
            <a:ext cx="3018300" cy="44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99" name="Google Shape;299;p27"/>
          <p:cNvSpPr txBox="1">
            <a:spLocks noGrp="1"/>
          </p:cNvSpPr>
          <p:nvPr>
            <p:ph type="subTitle" idx="6"/>
          </p:nvPr>
        </p:nvSpPr>
        <p:spPr>
          <a:xfrm>
            <a:off x="5916975" y="3295388"/>
            <a:ext cx="2617500" cy="8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_TITLE_AND_DESCRIPTION_1_1">
    <p:spTree>
      <p:nvGrpSpPr>
        <p:cNvPr id="1" name="Shape 312"/>
        <p:cNvGrpSpPr/>
        <p:nvPr/>
      </p:nvGrpSpPr>
      <p:grpSpPr>
        <a:xfrm>
          <a:off x="0" y="0"/>
          <a:ext cx="0" cy="0"/>
          <a:chOff x="0" y="0"/>
          <a:chExt cx="0" cy="0"/>
        </a:xfrm>
      </p:grpSpPr>
      <p:sp>
        <p:nvSpPr>
          <p:cNvPr id="313" name="Google Shape;313;p29"/>
          <p:cNvSpPr/>
          <p:nvPr/>
        </p:nvSpPr>
        <p:spPr>
          <a:xfrm rot="10800000">
            <a:off x="2746708" y="-236896"/>
            <a:ext cx="6324992" cy="5617287"/>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5400000" flipH="1">
            <a:off x="-440841" y="240434"/>
            <a:ext cx="2978896" cy="2295737"/>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txBox="1">
            <a:spLocks noGrp="1"/>
          </p:cNvSpPr>
          <p:nvPr>
            <p:ph type="title"/>
          </p:nvPr>
        </p:nvSpPr>
        <p:spPr>
          <a:xfrm>
            <a:off x="4893725" y="2655950"/>
            <a:ext cx="3079500" cy="567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24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316" name="Google Shape;316;p29"/>
          <p:cNvSpPr txBox="1">
            <a:spLocks noGrp="1"/>
          </p:cNvSpPr>
          <p:nvPr>
            <p:ph type="subTitle" idx="1"/>
          </p:nvPr>
        </p:nvSpPr>
        <p:spPr>
          <a:xfrm>
            <a:off x="5088500" y="3414975"/>
            <a:ext cx="2884800" cy="45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17" name="Google Shape;317;p29"/>
          <p:cNvSpPr txBox="1">
            <a:spLocks noGrp="1"/>
          </p:cNvSpPr>
          <p:nvPr>
            <p:ph type="title" idx="2" hasCustomPrompt="1"/>
          </p:nvPr>
        </p:nvSpPr>
        <p:spPr>
          <a:xfrm>
            <a:off x="5740100" y="1047025"/>
            <a:ext cx="2233200" cy="1656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318" name="Google Shape;318;p29"/>
          <p:cNvSpPr/>
          <p:nvPr/>
        </p:nvSpPr>
        <p:spPr>
          <a:xfrm rot="10800000" flipH="1">
            <a:off x="3" y="3790806"/>
            <a:ext cx="1755224" cy="1352693"/>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rot="5470684">
            <a:off x="4064003" y="370490"/>
            <a:ext cx="209940" cy="225978"/>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rot="5470737">
            <a:off x="3818032" y="4420676"/>
            <a:ext cx="369367" cy="355190"/>
          </a:xfrm>
          <a:custGeom>
            <a:avLst/>
            <a:gdLst/>
            <a:ahLst/>
            <a:cxnLst/>
            <a:rect l="l" t="t" r="r" b="b"/>
            <a:pathLst>
              <a:path w="3359" h="3230" extrusionOk="0">
                <a:moveTo>
                  <a:pt x="3358" y="1"/>
                </a:moveTo>
                <a:lnTo>
                  <a:pt x="0" y="1212"/>
                </a:lnTo>
                <a:lnTo>
                  <a:pt x="1800" y="3229"/>
                </a:lnTo>
                <a:lnTo>
                  <a:pt x="3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rot="9507153">
            <a:off x="1258996" y="552274"/>
            <a:ext cx="219888" cy="211463"/>
          </a:xfrm>
          <a:custGeom>
            <a:avLst/>
            <a:gdLst/>
            <a:ahLst/>
            <a:cxnLst/>
            <a:rect l="l" t="t" r="r" b="b"/>
            <a:pathLst>
              <a:path w="3359" h="3230" extrusionOk="0">
                <a:moveTo>
                  <a:pt x="3358" y="1"/>
                </a:moveTo>
                <a:lnTo>
                  <a:pt x="0" y="1212"/>
                </a:lnTo>
                <a:lnTo>
                  <a:pt x="1800" y="3229"/>
                </a:lnTo>
                <a:lnTo>
                  <a:pt x="3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TITLE_AND_BODY_1_2_1_1_1">
    <p:spTree>
      <p:nvGrpSpPr>
        <p:cNvPr id="1" name="Shape 322"/>
        <p:cNvGrpSpPr/>
        <p:nvPr/>
      </p:nvGrpSpPr>
      <p:grpSpPr>
        <a:xfrm>
          <a:off x="0" y="0"/>
          <a:ext cx="0" cy="0"/>
          <a:chOff x="0" y="0"/>
          <a:chExt cx="0" cy="0"/>
        </a:xfrm>
      </p:grpSpPr>
      <p:grpSp>
        <p:nvGrpSpPr>
          <p:cNvPr id="323" name="Google Shape;323;p30"/>
          <p:cNvGrpSpPr/>
          <p:nvPr/>
        </p:nvGrpSpPr>
        <p:grpSpPr>
          <a:xfrm>
            <a:off x="-690151" y="-2"/>
            <a:ext cx="12033801" cy="5392337"/>
            <a:chOff x="-690151" y="-2"/>
            <a:chExt cx="12033801" cy="5392337"/>
          </a:xfrm>
        </p:grpSpPr>
        <p:sp>
          <p:nvSpPr>
            <p:cNvPr id="324" name="Google Shape;324;p30"/>
            <p:cNvSpPr/>
            <p:nvPr/>
          </p:nvSpPr>
          <p:spPr>
            <a:xfrm flipH="1">
              <a:off x="-68" y="2960000"/>
              <a:ext cx="3194593" cy="2183549"/>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 name="Google Shape;325;p30"/>
            <p:cNvGrpSpPr/>
            <p:nvPr/>
          </p:nvGrpSpPr>
          <p:grpSpPr>
            <a:xfrm>
              <a:off x="524811" y="1775715"/>
              <a:ext cx="8441422" cy="1402732"/>
              <a:chOff x="524811" y="-71085"/>
              <a:chExt cx="8441422" cy="1402732"/>
            </a:xfrm>
          </p:grpSpPr>
          <p:sp>
            <p:nvSpPr>
              <p:cNvPr id="326" name="Google Shape;326;p30"/>
              <p:cNvSpPr/>
              <p:nvPr/>
            </p:nvSpPr>
            <p:spPr>
              <a:xfrm>
                <a:off x="524811" y="-710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30"/>
            <p:cNvSpPr/>
            <p:nvPr/>
          </p:nvSpPr>
          <p:spPr>
            <a:xfrm flipH="1">
              <a:off x="6976699" y="1891625"/>
              <a:ext cx="4366950" cy="3500710"/>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rot="10800000" flipH="1">
              <a:off x="-690151"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30"/>
          <p:cNvSpPr txBox="1">
            <a:spLocks noGrp="1"/>
          </p:cNvSpPr>
          <p:nvPr>
            <p:ph type="title"/>
          </p:nvPr>
        </p:nvSpPr>
        <p:spPr>
          <a:xfrm>
            <a:off x="1408350" y="1390742"/>
            <a:ext cx="6327300" cy="11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2" name="Google Shape;332;p30"/>
          <p:cNvSpPr txBox="1">
            <a:spLocks noGrp="1"/>
          </p:cNvSpPr>
          <p:nvPr>
            <p:ph type="title" idx="2" hasCustomPrompt="1"/>
          </p:nvPr>
        </p:nvSpPr>
        <p:spPr>
          <a:xfrm>
            <a:off x="3618150" y="577025"/>
            <a:ext cx="1907700" cy="9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33" name="Google Shape;333;p30"/>
          <p:cNvSpPr txBox="1">
            <a:spLocks noGrp="1"/>
          </p:cNvSpPr>
          <p:nvPr>
            <p:ph type="subTitle" idx="1"/>
          </p:nvPr>
        </p:nvSpPr>
        <p:spPr>
          <a:xfrm>
            <a:off x="1361850" y="2260046"/>
            <a:ext cx="6420300" cy="55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1">
  <p:cSld name="SECTION_HEADER_1">
    <p:spTree>
      <p:nvGrpSpPr>
        <p:cNvPr id="1" name="Shape 334"/>
        <p:cNvGrpSpPr/>
        <p:nvPr/>
      </p:nvGrpSpPr>
      <p:grpSpPr>
        <a:xfrm>
          <a:off x="0" y="0"/>
          <a:ext cx="0" cy="0"/>
          <a:chOff x="0" y="0"/>
          <a:chExt cx="0" cy="0"/>
        </a:xfrm>
      </p:grpSpPr>
      <p:grpSp>
        <p:nvGrpSpPr>
          <p:cNvPr id="335" name="Google Shape;335;p31"/>
          <p:cNvGrpSpPr/>
          <p:nvPr/>
        </p:nvGrpSpPr>
        <p:grpSpPr>
          <a:xfrm>
            <a:off x="-246502" y="44875"/>
            <a:ext cx="9390546" cy="5143162"/>
            <a:chOff x="-246502" y="44875"/>
            <a:chExt cx="9390546" cy="5143162"/>
          </a:xfrm>
        </p:grpSpPr>
        <p:sp>
          <p:nvSpPr>
            <p:cNvPr id="336" name="Google Shape;336;p31"/>
            <p:cNvSpPr/>
            <p:nvPr/>
          </p:nvSpPr>
          <p:spPr>
            <a:xfrm rot="-5400000" flipH="1">
              <a:off x="77977" y="-279603"/>
              <a:ext cx="5143144" cy="5792100"/>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1"/>
            <p:cNvGrpSpPr/>
            <p:nvPr/>
          </p:nvGrpSpPr>
          <p:grpSpPr>
            <a:xfrm rot="-5400000" flipH="1">
              <a:off x="8363971" y="-185970"/>
              <a:ext cx="337407" cy="924597"/>
              <a:chOff x="8514266" y="1265155"/>
              <a:chExt cx="337407" cy="924597"/>
            </a:xfrm>
          </p:grpSpPr>
          <p:sp>
            <p:nvSpPr>
              <p:cNvPr id="338" name="Google Shape;338;p31"/>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31"/>
            <p:cNvSpPr/>
            <p:nvPr/>
          </p:nvSpPr>
          <p:spPr>
            <a:xfrm rot="-5400000" flipH="1">
              <a:off x="-946474" y="3790475"/>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rot="10800000">
              <a:off x="5366582" y="38232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31"/>
          <p:cNvSpPr txBox="1">
            <a:spLocks noGrp="1"/>
          </p:cNvSpPr>
          <p:nvPr>
            <p:ph type="title"/>
          </p:nvPr>
        </p:nvSpPr>
        <p:spPr>
          <a:xfrm>
            <a:off x="855925" y="1218750"/>
            <a:ext cx="5141400" cy="237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_AND_BODY_2_1">
    <p:spTree>
      <p:nvGrpSpPr>
        <p:cNvPr id="1" name="Shape 366"/>
        <p:cNvGrpSpPr/>
        <p:nvPr/>
      </p:nvGrpSpPr>
      <p:grpSpPr>
        <a:xfrm>
          <a:off x="0" y="0"/>
          <a:ext cx="0" cy="0"/>
          <a:chOff x="0" y="0"/>
          <a:chExt cx="0" cy="0"/>
        </a:xfrm>
      </p:grpSpPr>
      <p:sp>
        <p:nvSpPr>
          <p:cNvPr id="367" name="Google Shape;367;p34"/>
          <p:cNvSpPr txBox="1">
            <a:spLocks noGrp="1"/>
          </p:cNvSpPr>
          <p:nvPr>
            <p:ph type="body" idx="1"/>
          </p:nvPr>
        </p:nvSpPr>
        <p:spPr>
          <a:xfrm>
            <a:off x="713850" y="1107450"/>
            <a:ext cx="7913700" cy="3499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0E0E0E"/>
              </a:buClr>
              <a:buSzPts val="1800"/>
              <a:buFont typeface="Lexend Deca"/>
              <a:buChar char="●"/>
              <a:defRPr sz="1250"/>
            </a:lvl1pPr>
            <a:lvl2pPr marL="914400" lvl="1" indent="-317500" rtl="0">
              <a:spcBef>
                <a:spcPts val="0"/>
              </a:spcBef>
              <a:spcAft>
                <a:spcPts val="0"/>
              </a:spcAft>
              <a:buClr>
                <a:srgbClr val="0E0E0E"/>
              </a:buClr>
              <a:buSzPts val="1400"/>
              <a:buFont typeface="Arial"/>
              <a:buChar char="○"/>
              <a:defRPr/>
            </a:lvl2pPr>
            <a:lvl3pPr marL="1371600" lvl="2" indent="-317500" rtl="0">
              <a:spcBef>
                <a:spcPts val="1600"/>
              </a:spcBef>
              <a:spcAft>
                <a:spcPts val="0"/>
              </a:spcAft>
              <a:buClr>
                <a:srgbClr val="0E0E0E"/>
              </a:buClr>
              <a:buSzPts val="1400"/>
              <a:buFont typeface="Arial"/>
              <a:buChar char="■"/>
              <a:defRPr/>
            </a:lvl3pPr>
            <a:lvl4pPr marL="1828800" lvl="3" indent="-317500" rtl="0">
              <a:spcBef>
                <a:spcPts val="1600"/>
              </a:spcBef>
              <a:spcAft>
                <a:spcPts val="0"/>
              </a:spcAft>
              <a:buClr>
                <a:srgbClr val="0E0E0E"/>
              </a:buClr>
              <a:buSzPts val="1400"/>
              <a:buFont typeface="Arial"/>
              <a:buChar char="●"/>
              <a:defRPr/>
            </a:lvl4pPr>
            <a:lvl5pPr marL="2286000" lvl="4" indent="-317500" rtl="0">
              <a:spcBef>
                <a:spcPts val="1600"/>
              </a:spcBef>
              <a:spcAft>
                <a:spcPts val="0"/>
              </a:spcAft>
              <a:buClr>
                <a:srgbClr val="0E0E0E"/>
              </a:buClr>
              <a:buSzPts val="1400"/>
              <a:buFont typeface="Arial"/>
              <a:buChar char="○"/>
              <a:defRPr/>
            </a:lvl5pPr>
            <a:lvl6pPr marL="2743200" lvl="5" indent="-317500" rtl="0">
              <a:spcBef>
                <a:spcPts val="1600"/>
              </a:spcBef>
              <a:spcAft>
                <a:spcPts val="0"/>
              </a:spcAft>
              <a:buClr>
                <a:srgbClr val="0E0E0E"/>
              </a:buClr>
              <a:buSzPts val="1400"/>
              <a:buFont typeface="Arial"/>
              <a:buChar char="■"/>
              <a:defRPr/>
            </a:lvl6pPr>
            <a:lvl7pPr marL="3200400" lvl="6" indent="-317500" rtl="0">
              <a:spcBef>
                <a:spcPts val="1600"/>
              </a:spcBef>
              <a:spcAft>
                <a:spcPts val="0"/>
              </a:spcAft>
              <a:buClr>
                <a:srgbClr val="0E0E0E"/>
              </a:buClr>
              <a:buSzPts val="1400"/>
              <a:buFont typeface="Arial"/>
              <a:buChar char="●"/>
              <a:defRPr/>
            </a:lvl7pPr>
            <a:lvl8pPr marL="3657600" lvl="7" indent="-317500" rtl="0">
              <a:spcBef>
                <a:spcPts val="1600"/>
              </a:spcBef>
              <a:spcAft>
                <a:spcPts val="0"/>
              </a:spcAft>
              <a:buClr>
                <a:srgbClr val="0E0E0E"/>
              </a:buClr>
              <a:buSzPts val="1400"/>
              <a:buFont typeface="Arial"/>
              <a:buChar char="○"/>
              <a:defRPr/>
            </a:lvl8pPr>
            <a:lvl9pPr marL="4114800" lvl="8" indent="-317500" rtl="0">
              <a:spcBef>
                <a:spcPts val="1600"/>
              </a:spcBef>
              <a:spcAft>
                <a:spcPts val="1600"/>
              </a:spcAft>
              <a:buClr>
                <a:srgbClr val="0E0E0E"/>
              </a:buClr>
              <a:buSzPts val="1400"/>
              <a:buFont typeface="Arial"/>
              <a:buChar char="■"/>
              <a:defRPr/>
            </a:lvl9pPr>
          </a:lstStyle>
          <a:p>
            <a:endParaRPr/>
          </a:p>
        </p:txBody>
      </p:sp>
      <p:sp>
        <p:nvSpPr>
          <p:cNvPr id="368" name="Google Shape;368;p34"/>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69" name="Google Shape;369;p34"/>
          <p:cNvGrpSpPr/>
          <p:nvPr/>
        </p:nvGrpSpPr>
        <p:grpSpPr>
          <a:xfrm>
            <a:off x="-2903425" y="0"/>
            <a:ext cx="12047388" cy="7827050"/>
            <a:chOff x="-2903425" y="0"/>
            <a:chExt cx="12047388" cy="7827050"/>
          </a:xfrm>
        </p:grpSpPr>
        <p:sp>
          <p:nvSpPr>
            <p:cNvPr id="370" name="Google Shape;370;p34"/>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rot="3600660">
              <a:off x="-2291381" y="3870094"/>
              <a:ext cx="3344912" cy="3344912"/>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34"/>
          <p:cNvSpPr/>
          <p:nvPr/>
        </p:nvSpPr>
        <p:spPr>
          <a:xfrm>
            <a:off x="6056916" y="2983037"/>
            <a:ext cx="3160735" cy="216040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5">
  <p:cSld name="CUSTOM">
    <p:spTree>
      <p:nvGrpSpPr>
        <p:cNvPr id="1" name="Shape 374"/>
        <p:cNvGrpSpPr/>
        <p:nvPr/>
      </p:nvGrpSpPr>
      <p:grpSpPr>
        <a:xfrm>
          <a:off x="0" y="0"/>
          <a:ext cx="0" cy="0"/>
          <a:chOff x="0" y="0"/>
          <a:chExt cx="0" cy="0"/>
        </a:xfrm>
      </p:grpSpPr>
      <p:grpSp>
        <p:nvGrpSpPr>
          <p:cNvPr id="375" name="Google Shape;375;p35"/>
          <p:cNvGrpSpPr/>
          <p:nvPr/>
        </p:nvGrpSpPr>
        <p:grpSpPr>
          <a:xfrm>
            <a:off x="-246502" y="44875"/>
            <a:ext cx="9390546" cy="5143162"/>
            <a:chOff x="-246502" y="44875"/>
            <a:chExt cx="9390546" cy="5143162"/>
          </a:xfrm>
        </p:grpSpPr>
        <p:sp>
          <p:nvSpPr>
            <p:cNvPr id="376" name="Google Shape;376;p35"/>
            <p:cNvSpPr/>
            <p:nvPr/>
          </p:nvSpPr>
          <p:spPr>
            <a:xfrm rot="-5400000" flipH="1">
              <a:off x="77977" y="-279603"/>
              <a:ext cx="5143144" cy="5792100"/>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35"/>
            <p:cNvGrpSpPr/>
            <p:nvPr/>
          </p:nvGrpSpPr>
          <p:grpSpPr>
            <a:xfrm rot="-5400000" flipH="1">
              <a:off x="8363971" y="-185970"/>
              <a:ext cx="337407" cy="924597"/>
              <a:chOff x="8514266" y="1265155"/>
              <a:chExt cx="337407" cy="924597"/>
            </a:xfrm>
          </p:grpSpPr>
          <p:sp>
            <p:nvSpPr>
              <p:cNvPr id="378" name="Google Shape;378;p35"/>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5"/>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5"/>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35"/>
            <p:cNvSpPr/>
            <p:nvPr/>
          </p:nvSpPr>
          <p:spPr>
            <a:xfrm rot="-5400000" flipH="1">
              <a:off x="-946474" y="3790475"/>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5"/>
            <p:cNvSpPr/>
            <p:nvPr/>
          </p:nvSpPr>
          <p:spPr>
            <a:xfrm rot="10800000">
              <a:off x="5366582" y="38232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35"/>
          <p:cNvSpPr txBox="1">
            <a:spLocks noGrp="1"/>
          </p:cNvSpPr>
          <p:nvPr>
            <p:ph type="title"/>
          </p:nvPr>
        </p:nvSpPr>
        <p:spPr>
          <a:xfrm>
            <a:off x="1177350" y="445025"/>
            <a:ext cx="678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35"/>
          <p:cNvSpPr txBox="1">
            <a:spLocks noGrp="1"/>
          </p:cNvSpPr>
          <p:nvPr>
            <p:ph type="subTitle" idx="1"/>
          </p:nvPr>
        </p:nvSpPr>
        <p:spPr>
          <a:xfrm>
            <a:off x="2193150" y="1083200"/>
            <a:ext cx="47577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Lato"/>
                <a:ea typeface="Lato"/>
                <a:cs typeface="Lato"/>
                <a:sym typeface="Lato"/>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386"/>
        <p:cNvGrpSpPr/>
        <p:nvPr/>
      </p:nvGrpSpPr>
      <p:grpSpPr>
        <a:xfrm>
          <a:off x="0" y="0"/>
          <a:ext cx="0" cy="0"/>
          <a:chOff x="0" y="0"/>
          <a:chExt cx="0" cy="0"/>
        </a:xfrm>
      </p:grpSpPr>
      <p:sp>
        <p:nvSpPr>
          <p:cNvPr id="387" name="Google Shape;387;p36"/>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flipH="1">
            <a:off x="0" y="3871925"/>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271119" y="212480"/>
            <a:ext cx="595618" cy="572703"/>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txBox="1">
            <a:spLocks noGrp="1"/>
          </p:cNvSpPr>
          <p:nvPr>
            <p:ph type="title"/>
          </p:nvPr>
        </p:nvSpPr>
        <p:spPr>
          <a:xfrm>
            <a:off x="1177350" y="445025"/>
            <a:ext cx="678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7">
  <p:cSld name="TITLE_AND_BODY_1_3_1_1_1">
    <p:spTree>
      <p:nvGrpSpPr>
        <p:cNvPr id="1" name="Shape 392"/>
        <p:cNvGrpSpPr/>
        <p:nvPr/>
      </p:nvGrpSpPr>
      <p:grpSpPr>
        <a:xfrm>
          <a:off x="0" y="0"/>
          <a:ext cx="0" cy="0"/>
          <a:chOff x="0" y="0"/>
          <a:chExt cx="0" cy="0"/>
        </a:xfrm>
      </p:grpSpPr>
      <p:grpSp>
        <p:nvGrpSpPr>
          <p:cNvPr id="393" name="Google Shape;393;p37"/>
          <p:cNvGrpSpPr/>
          <p:nvPr/>
        </p:nvGrpSpPr>
        <p:grpSpPr>
          <a:xfrm>
            <a:off x="-152410" y="0"/>
            <a:ext cx="9338910" cy="5221448"/>
            <a:chOff x="-152410" y="0"/>
            <a:chExt cx="9338910" cy="5221448"/>
          </a:xfrm>
        </p:grpSpPr>
        <p:sp>
          <p:nvSpPr>
            <p:cNvPr id="394" name="Google Shape;394;p37"/>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7"/>
            <p:cNvGrpSpPr/>
            <p:nvPr/>
          </p:nvGrpSpPr>
          <p:grpSpPr>
            <a:xfrm>
              <a:off x="5389067" y="959790"/>
              <a:ext cx="3797433" cy="4261658"/>
              <a:chOff x="5389067" y="959790"/>
              <a:chExt cx="3797433" cy="4261658"/>
            </a:xfrm>
          </p:grpSpPr>
          <p:sp>
            <p:nvSpPr>
              <p:cNvPr id="396" name="Google Shape;396;p37"/>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a:off x="8591236" y="959790"/>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37"/>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7"/>
          <p:cNvSpPr txBox="1">
            <a:spLocks noGrp="1"/>
          </p:cNvSpPr>
          <p:nvPr>
            <p:ph type="subTitle" idx="1"/>
          </p:nvPr>
        </p:nvSpPr>
        <p:spPr>
          <a:xfrm>
            <a:off x="1177500" y="2148875"/>
            <a:ext cx="26481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800">
                <a:latin typeface="Black Han Sans"/>
                <a:ea typeface="Black Han Sans"/>
                <a:cs typeface="Black Han Sans"/>
                <a:sym typeface="Black Han Sans"/>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400" name="Google Shape;400;p37"/>
          <p:cNvSpPr txBox="1">
            <a:spLocks noGrp="1"/>
          </p:cNvSpPr>
          <p:nvPr>
            <p:ph type="body" idx="2"/>
          </p:nvPr>
        </p:nvSpPr>
        <p:spPr>
          <a:xfrm>
            <a:off x="1177498" y="2701950"/>
            <a:ext cx="3160800" cy="1087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8">
  <p:cSld name="CUSTOM_8">
    <p:spTree>
      <p:nvGrpSpPr>
        <p:cNvPr id="1" name="Shape 401"/>
        <p:cNvGrpSpPr/>
        <p:nvPr/>
      </p:nvGrpSpPr>
      <p:grpSpPr>
        <a:xfrm>
          <a:off x="0" y="0"/>
          <a:ext cx="0" cy="0"/>
          <a:chOff x="0" y="0"/>
          <a:chExt cx="0" cy="0"/>
        </a:xfrm>
      </p:grpSpPr>
      <p:sp>
        <p:nvSpPr>
          <p:cNvPr id="402" name="Google Shape;402;p38"/>
          <p:cNvSpPr txBox="1">
            <a:spLocks noGrp="1"/>
          </p:cNvSpPr>
          <p:nvPr>
            <p:ph type="title"/>
          </p:nvPr>
        </p:nvSpPr>
        <p:spPr>
          <a:xfrm>
            <a:off x="1177350" y="445025"/>
            <a:ext cx="678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3" name="Google Shape;403;p38"/>
          <p:cNvGrpSpPr/>
          <p:nvPr/>
        </p:nvGrpSpPr>
        <p:grpSpPr>
          <a:xfrm>
            <a:off x="-3860422" y="0"/>
            <a:ext cx="13004386" cy="9553860"/>
            <a:chOff x="-3860422" y="0"/>
            <a:chExt cx="13004386" cy="9553860"/>
          </a:xfrm>
        </p:grpSpPr>
        <p:sp>
          <p:nvSpPr>
            <p:cNvPr id="404" name="Google Shape;404;p38"/>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rot="3600617">
              <a:off x="-2990262" y="3929040"/>
              <a:ext cx="4754679" cy="4754939"/>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38"/>
          <p:cNvSpPr/>
          <p:nvPr/>
        </p:nvSpPr>
        <p:spPr>
          <a:xfrm>
            <a:off x="6056916" y="2983037"/>
            <a:ext cx="3160735" cy="216040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rot="10800000" flipH="1">
            <a:off x="7197425" y="-44541"/>
            <a:ext cx="1999690" cy="136681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txBox="1">
            <a:spLocks noGrp="1"/>
          </p:cNvSpPr>
          <p:nvPr>
            <p:ph type="body" idx="1"/>
          </p:nvPr>
        </p:nvSpPr>
        <p:spPr>
          <a:xfrm>
            <a:off x="4704675" y="1506975"/>
            <a:ext cx="3384000" cy="2502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Font typeface="Montserrat"/>
              <a:buChar char="●"/>
              <a:defRPr/>
            </a:lvl1pPr>
            <a:lvl2pPr marL="914400" lvl="1" indent="-317500" algn="l" rtl="0">
              <a:spcBef>
                <a:spcPts val="0"/>
              </a:spcBef>
              <a:spcAft>
                <a:spcPts val="0"/>
              </a:spcAft>
              <a:buSzPts val="1400"/>
              <a:buFont typeface="Montserrat"/>
              <a:buChar char="○"/>
              <a:defRPr/>
            </a:lvl2pPr>
            <a:lvl3pPr marL="1371600" lvl="2" indent="-317500" algn="l" rtl="0">
              <a:spcBef>
                <a:spcPts val="1600"/>
              </a:spcBef>
              <a:spcAft>
                <a:spcPts val="0"/>
              </a:spcAft>
              <a:buSzPts val="1400"/>
              <a:buFont typeface="Montserrat"/>
              <a:buChar char="■"/>
              <a:defRPr/>
            </a:lvl3pPr>
            <a:lvl4pPr marL="1828800" lvl="3" indent="-317500" algn="l" rtl="0">
              <a:spcBef>
                <a:spcPts val="1600"/>
              </a:spcBef>
              <a:spcAft>
                <a:spcPts val="0"/>
              </a:spcAft>
              <a:buSzPts val="1400"/>
              <a:buFont typeface="Montserrat"/>
              <a:buChar char="●"/>
              <a:defRPr/>
            </a:lvl4pPr>
            <a:lvl5pPr marL="2286000" lvl="4" indent="-317500" algn="l" rtl="0">
              <a:spcBef>
                <a:spcPts val="1600"/>
              </a:spcBef>
              <a:spcAft>
                <a:spcPts val="0"/>
              </a:spcAft>
              <a:buSzPts val="1400"/>
              <a:buFont typeface="Montserrat"/>
              <a:buChar char="○"/>
              <a:defRPr/>
            </a:lvl5pPr>
            <a:lvl6pPr marL="2743200" lvl="5" indent="-317500" algn="l" rtl="0">
              <a:spcBef>
                <a:spcPts val="1600"/>
              </a:spcBef>
              <a:spcAft>
                <a:spcPts val="0"/>
              </a:spcAft>
              <a:buSzPts val="1400"/>
              <a:buFont typeface="Montserrat"/>
              <a:buChar char="■"/>
              <a:defRPr/>
            </a:lvl6pPr>
            <a:lvl7pPr marL="3200400" lvl="6" indent="-317500" algn="l" rtl="0">
              <a:spcBef>
                <a:spcPts val="1600"/>
              </a:spcBef>
              <a:spcAft>
                <a:spcPts val="0"/>
              </a:spcAft>
              <a:buSzPts val="1400"/>
              <a:buFont typeface="Montserrat"/>
              <a:buChar char="●"/>
              <a:defRPr/>
            </a:lvl7pPr>
            <a:lvl8pPr marL="3657600" lvl="7" indent="-317500" algn="l" rtl="0">
              <a:spcBef>
                <a:spcPts val="1600"/>
              </a:spcBef>
              <a:spcAft>
                <a:spcPts val="0"/>
              </a:spcAft>
              <a:buSzPts val="1400"/>
              <a:buFont typeface="Montserrat"/>
              <a:buChar char="○"/>
              <a:defRPr/>
            </a:lvl8pPr>
            <a:lvl9pPr marL="4114800" lvl="8" indent="-317500" algn="l" rtl="0">
              <a:spcBef>
                <a:spcPts val="1600"/>
              </a:spcBef>
              <a:spcAft>
                <a:spcPts val="1600"/>
              </a:spcAft>
              <a:buSzPts val="1400"/>
              <a:buFont typeface="Montserrat"/>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9">
  <p:cSld name="CUSTOM_8_2">
    <p:spTree>
      <p:nvGrpSpPr>
        <p:cNvPr id="1" name="Shape 410"/>
        <p:cNvGrpSpPr/>
        <p:nvPr/>
      </p:nvGrpSpPr>
      <p:grpSpPr>
        <a:xfrm>
          <a:off x="0" y="0"/>
          <a:ext cx="0" cy="0"/>
          <a:chOff x="0" y="0"/>
          <a:chExt cx="0" cy="0"/>
        </a:xfrm>
      </p:grpSpPr>
      <p:sp>
        <p:nvSpPr>
          <p:cNvPr id="411" name="Google Shape;411;p39"/>
          <p:cNvSpPr txBox="1">
            <a:spLocks noGrp="1"/>
          </p:cNvSpPr>
          <p:nvPr>
            <p:ph type="title"/>
          </p:nvPr>
        </p:nvSpPr>
        <p:spPr>
          <a:xfrm>
            <a:off x="1177350" y="445025"/>
            <a:ext cx="678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39"/>
          <p:cNvSpPr txBox="1">
            <a:spLocks noGrp="1"/>
          </p:cNvSpPr>
          <p:nvPr>
            <p:ph type="body" idx="1"/>
          </p:nvPr>
        </p:nvSpPr>
        <p:spPr>
          <a:xfrm>
            <a:off x="2125950" y="3870950"/>
            <a:ext cx="4892100" cy="8292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Montserrat"/>
              <a:buChar char="●"/>
              <a:defRPr/>
            </a:lvl1pPr>
            <a:lvl2pPr marL="914400" lvl="1" indent="-317500" algn="l" rtl="0">
              <a:spcBef>
                <a:spcPts val="0"/>
              </a:spcBef>
              <a:spcAft>
                <a:spcPts val="0"/>
              </a:spcAft>
              <a:buSzPts val="1400"/>
              <a:buFont typeface="Montserrat"/>
              <a:buChar char="○"/>
              <a:defRPr/>
            </a:lvl2pPr>
            <a:lvl3pPr marL="1371600" lvl="2" indent="-317500" algn="l" rtl="0">
              <a:spcBef>
                <a:spcPts val="1600"/>
              </a:spcBef>
              <a:spcAft>
                <a:spcPts val="0"/>
              </a:spcAft>
              <a:buSzPts val="1400"/>
              <a:buFont typeface="Montserrat"/>
              <a:buChar char="■"/>
              <a:defRPr/>
            </a:lvl3pPr>
            <a:lvl4pPr marL="1828800" lvl="3" indent="-317500" algn="l" rtl="0">
              <a:spcBef>
                <a:spcPts val="1600"/>
              </a:spcBef>
              <a:spcAft>
                <a:spcPts val="0"/>
              </a:spcAft>
              <a:buSzPts val="1400"/>
              <a:buFont typeface="Montserrat"/>
              <a:buChar char="●"/>
              <a:defRPr/>
            </a:lvl4pPr>
            <a:lvl5pPr marL="2286000" lvl="4" indent="-317500" algn="l" rtl="0">
              <a:spcBef>
                <a:spcPts val="1600"/>
              </a:spcBef>
              <a:spcAft>
                <a:spcPts val="0"/>
              </a:spcAft>
              <a:buSzPts val="1400"/>
              <a:buFont typeface="Montserrat"/>
              <a:buChar char="○"/>
              <a:defRPr/>
            </a:lvl5pPr>
            <a:lvl6pPr marL="2743200" lvl="5" indent="-317500" algn="l" rtl="0">
              <a:spcBef>
                <a:spcPts val="1600"/>
              </a:spcBef>
              <a:spcAft>
                <a:spcPts val="0"/>
              </a:spcAft>
              <a:buSzPts val="1400"/>
              <a:buFont typeface="Montserrat"/>
              <a:buChar char="■"/>
              <a:defRPr/>
            </a:lvl6pPr>
            <a:lvl7pPr marL="3200400" lvl="6" indent="-317500" algn="l" rtl="0">
              <a:spcBef>
                <a:spcPts val="1600"/>
              </a:spcBef>
              <a:spcAft>
                <a:spcPts val="0"/>
              </a:spcAft>
              <a:buSzPts val="1400"/>
              <a:buFont typeface="Montserrat"/>
              <a:buChar char="●"/>
              <a:defRPr/>
            </a:lvl7pPr>
            <a:lvl8pPr marL="3657600" lvl="7" indent="-317500" algn="l" rtl="0">
              <a:spcBef>
                <a:spcPts val="1600"/>
              </a:spcBef>
              <a:spcAft>
                <a:spcPts val="0"/>
              </a:spcAft>
              <a:buSzPts val="1400"/>
              <a:buFont typeface="Montserrat"/>
              <a:buChar char="○"/>
              <a:defRPr/>
            </a:lvl8pPr>
            <a:lvl9pPr marL="4114800" lvl="8" indent="-317500" algn="l" rtl="0">
              <a:spcBef>
                <a:spcPts val="1600"/>
              </a:spcBef>
              <a:spcAft>
                <a:spcPts val="1600"/>
              </a:spcAft>
              <a:buSzPts val="1400"/>
              <a:buFont typeface="Montserrat"/>
              <a:buChar char="■"/>
              <a:defRPr/>
            </a:lvl9pPr>
          </a:lstStyle>
          <a:p>
            <a:endParaRPr/>
          </a:p>
        </p:txBody>
      </p:sp>
      <p:grpSp>
        <p:nvGrpSpPr>
          <p:cNvPr id="413" name="Google Shape;413;p39"/>
          <p:cNvGrpSpPr/>
          <p:nvPr/>
        </p:nvGrpSpPr>
        <p:grpSpPr>
          <a:xfrm rot="-5400000" flipH="1">
            <a:off x="8363971" y="-185970"/>
            <a:ext cx="337407" cy="924597"/>
            <a:chOff x="8514266" y="1265155"/>
            <a:chExt cx="337407" cy="924597"/>
          </a:xfrm>
        </p:grpSpPr>
        <p:sp>
          <p:nvSpPr>
            <p:cNvPr id="414" name="Google Shape;414;p39"/>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9"/>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9"/>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39"/>
          <p:cNvSpPr/>
          <p:nvPr/>
        </p:nvSpPr>
        <p:spPr>
          <a:xfrm rot="-5400000" flipH="1">
            <a:off x="-946474" y="3790475"/>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9"/>
          <p:cNvSpPr/>
          <p:nvPr/>
        </p:nvSpPr>
        <p:spPr>
          <a:xfrm rot="5400000" flipH="1">
            <a:off x="6944307" y="3026813"/>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9"/>
          <p:cNvSpPr/>
          <p:nvPr/>
        </p:nvSpPr>
        <p:spPr>
          <a:xfrm rot="7199737">
            <a:off x="-1851981" y="-1577874"/>
            <a:ext cx="3112012" cy="3112162"/>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grpSp>
        <p:nvGrpSpPr>
          <p:cNvPr id="58" name="Google Shape;58;p6"/>
          <p:cNvGrpSpPr/>
          <p:nvPr/>
        </p:nvGrpSpPr>
        <p:grpSpPr>
          <a:xfrm rot="-7423788" flipH="1">
            <a:off x="-1094874" y="-1673183"/>
            <a:ext cx="2890142" cy="2726074"/>
            <a:chOff x="0" y="0"/>
            <a:chExt cx="2890022" cy="2725961"/>
          </a:xfrm>
        </p:grpSpPr>
        <p:sp>
          <p:nvSpPr>
            <p:cNvPr id="59" name="Google Shape;59;p6"/>
            <p:cNvSpPr/>
            <p:nvPr/>
          </p:nvSpPr>
          <p:spPr>
            <a:xfrm flipH="1">
              <a:off x="0" y="0"/>
              <a:ext cx="2890022" cy="2725961"/>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rot="-5400000">
              <a:off x="343011" y="187946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6"/>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6"/>
          <p:cNvSpPr/>
          <p:nvPr/>
        </p:nvSpPr>
        <p:spPr>
          <a:xfrm rot="10800000">
            <a:off x="7746099" y="-186540"/>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420325" y="379304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0">
  <p:cSld name="TITLE_AND_BODY_1_1_2">
    <p:spTree>
      <p:nvGrpSpPr>
        <p:cNvPr id="1" name="Shape 421"/>
        <p:cNvGrpSpPr/>
        <p:nvPr/>
      </p:nvGrpSpPr>
      <p:grpSpPr>
        <a:xfrm>
          <a:off x="0" y="0"/>
          <a:ext cx="0" cy="0"/>
          <a:chOff x="0" y="0"/>
          <a:chExt cx="0" cy="0"/>
        </a:xfrm>
      </p:grpSpPr>
      <p:grpSp>
        <p:nvGrpSpPr>
          <p:cNvPr id="422" name="Google Shape;422;p40"/>
          <p:cNvGrpSpPr/>
          <p:nvPr/>
        </p:nvGrpSpPr>
        <p:grpSpPr>
          <a:xfrm>
            <a:off x="-2984950" y="-52225"/>
            <a:ext cx="12150200" cy="5266583"/>
            <a:chOff x="-2984950" y="-52225"/>
            <a:chExt cx="12150200" cy="5266583"/>
          </a:xfrm>
        </p:grpSpPr>
        <p:sp>
          <p:nvSpPr>
            <p:cNvPr id="423" name="Google Shape;423;p40"/>
            <p:cNvSpPr/>
            <p:nvPr/>
          </p:nvSpPr>
          <p:spPr>
            <a:xfrm rot="10800000" flipH="1">
              <a:off x="-743459"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298495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rot="10800000" flipH="1">
              <a:off x="2427460" y="-52225"/>
              <a:ext cx="6737787" cy="2297888"/>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rot="10800000" flipH="1">
              <a:off x="730490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40"/>
          <p:cNvSpPr txBox="1">
            <a:spLocks noGrp="1"/>
          </p:cNvSpPr>
          <p:nvPr>
            <p:ph type="title"/>
          </p:nvPr>
        </p:nvSpPr>
        <p:spPr>
          <a:xfrm>
            <a:off x="713850" y="2128825"/>
            <a:ext cx="3496200" cy="472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8" name="Google Shape;428;p40"/>
          <p:cNvSpPr txBox="1">
            <a:spLocks noGrp="1"/>
          </p:cNvSpPr>
          <p:nvPr>
            <p:ph type="subTitle" idx="1"/>
          </p:nvPr>
        </p:nvSpPr>
        <p:spPr>
          <a:xfrm>
            <a:off x="713850" y="2510350"/>
            <a:ext cx="3196800" cy="12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CUSTOM_8_1">
    <p:spTree>
      <p:nvGrpSpPr>
        <p:cNvPr id="1" name="Shape 429"/>
        <p:cNvGrpSpPr/>
        <p:nvPr/>
      </p:nvGrpSpPr>
      <p:grpSpPr>
        <a:xfrm>
          <a:off x="0" y="0"/>
          <a:ext cx="0" cy="0"/>
          <a:chOff x="0" y="0"/>
          <a:chExt cx="0" cy="0"/>
        </a:xfrm>
      </p:grpSpPr>
      <p:sp>
        <p:nvSpPr>
          <p:cNvPr id="430" name="Google Shape;430;p41"/>
          <p:cNvSpPr txBox="1">
            <a:spLocks noGrp="1"/>
          </p:cNvSpPr>
          <p:nvPr>
            <p:ph type="title"/>
          </p:nvPr>
        </p:nvSpPr>
        <p:spPr>
          <a:xfrm>
            <a:off x="717225" y="783200"/>
            <a:ext cx="3368700" cy="98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1" name="Google Shape;431;p41"/>
          <p:cNvSpPr/>
          <p:nvPr/>
        </p:nvSpPr>
        <p:spPr>
          <a:xfrm rot="10800000">
            <a:off x="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1"/>
          <p:cNvSpPr/>
          <p:nvPr/>
        </p:nvSpPr>
        <p:spPr>
          <a:xfrm rot="3600617">
            <a:off x="-2907637" y="3443615"/>
            <a:ext cx="4754679" cy="4754939"/>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1"/>
          <p:cNvSpPr/>
          <p:nvPr/>
        </p:nvSpPr>
        <p:spPr>
          <a:xfrm>
            <a:off x="6814253" y="3500673"/>
            <a:ext cx="2403386" cy="1642748"/>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CUSTOM_8_1_1">
    <p:spTree>
      <p:nvGrpSpPr>
        <p:cNvPr id="1" name="Shape 434"/>
        <p:cNvGrpSpPr/>
        <p:nvPr/>
      </p:nvGrpSpPr>
      <p:grpSpPr>
        <a:xfrm>
          <a:off x="0" y="0"/>
          <a:ext cx="0" cy="0"/>
          <a:chOff x="0" y="0"/>
          <a:chExt cx="0" cy="0"/>
        </a:xfrm>
      </p:grpSpPr>
      <p:grpSp>
        <p:nvGrpSpPr>
          <p:cNvPr id="435" name="Google Shape;435;p42"/>
          <p:cNvGrpSpPr/>
          <p:nvPr/>
        </p:nvGrpSpPr>
        <p:grpSpPr>
          <a:xfrm>
            <a:off x="-2" y="107625"/>
            <a:ext cx="9236996" cy="5913562"/>
            <a:chOff x="-2" y="107625"/>
            <a:chExt cx="9236996" cy="5913562"/>
          </a:xfrm>
        </p:grpSpPr>
        <p:grpSp>
          <p:nvGrpSpPr>
            <p:cNvPr id="436" name="Google Shape;436;p42"/>
            <p:cNvGrpSpPr/>
            <p:nvPr/>
          </p:nvGrpSpPr>
          <p:grpSpPr>
            <a:xfrm rot="-5400000" flipH="1">
              <a:off x="8363971" y="-185970"/>
              <a:ext cx="337407" cy="924597"/>
              <a:chOff x="8514266" y="1265155"/>
              <a:chExt cx="337407" cy="924597"/>
            </a:xfrm>
          </p:grpSpPr>
          <p:sp>
            <p:nvSpPr>
              <p:cNvPr id="437" name="Google Shape;437;p42"/>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2"/>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2"/>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2"/>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42"/>
            <p:cNvSpPr/>
            <p:nvPr/>
          </p:nvSpPr>
          <p:spPr>
            <a:xfrm rot="-5400000" flipH="1">
              <a:off x="-946474" y="3790475"/>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2"/>
            <p:cNvSpPr/>
            <p:nvPr/>
          </p:nvSpPr>
          <p:spPr>
            <a:xfrm rot="10800000">
              <a:off x="5459532" y="465638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42"/>
          <p:cNvSpPr/>
          <p:nvPr/>
        </p:nvSpPr>
        <p:spPr>
          <a:xfrm rot="7199737">
            <a:off x="-1851981" y="-1577874"/>
            <a:ext cx="3112012" cy="3112162"/>
          </a:xfrm>
          <a:prstGeom prst="blockArc">
            <a:avLst>
              <a:gd name="adj1" fmla="val 10800000"/>
              <a:gd name="adj2" fmla="val 1513511"/>
              <a:gd name="adj3" fmla="val 191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2"/>
          <p:cNvSpPr txBox="1">
            <a:spLocks noGrp="1"/>
          </p:cNvSpPr>
          <p:nvPr>
            <p:ph type="title"/>
          </p:nvPr>
        </p:nvSpPr>
        <p:spPr>
          <a:xfrm>
            <a:off x="1573800" y="445025"/>
            <a:ext cx="599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2">
  <p:cSld name="CUSTOM_5_1_1_1_1">
    <p:spTree>
      <p:nvGrpSpPr>
        <p:cNvPr id="1" name="Shape 457"/>
        <p:cNvGrpSpPr/>
        <p:nvPr/>
      </p:nvGrpSpPr>
      <p:grpSpPr>
        <a:xfrm>
          <a:off x="0" y="0"/>
          <a:ext cx="0" cy="0"/>
          <a:chOff x="0" y="0"/>
          <a:chExt cx="0" cy="0"/>
        </a:xfrm>
      </p:grpSpPr>
      <p:sp>
        <p:nvSpPr>
          <p:cNvPr id="458" name="Google Shape;458;p44"/>
          <p:cNvSpPr/>
          <p:nvPr/>
        </p:nvSpPr>
        <p:spPr>
          <a:xfrm rot="5400077" flipH="1">
            <a:off x="4664953" y="-1796929"/>
            <a:ext cx="4349199" cy="4897964"/>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9" name="Google Shape;459;p44"/>
          <p:cNvGrpSpPr/>
          <p:nvPr/>
        </p:nvGrpSpPr>
        <p:grpSpPr>
          <a:xfrm>
            <a:off x="-1696741" y="-637245"/>
            <a:ext cx="7885750" cy="5574039"/>
            <a:chOff x="681006" y="714113"/>
            <a:chExt cx="7276019" cy="5143051"/>
          </a:xfrm>
        </p:grpSpPr>
        <p:sp>
          <p:nvSpPr>
            <p:cNvPr id="460" name="Google Shape;460;p44"/>
            <p:cNvSpPr/>
            <p:nvPr/>
          </p:nvSpPr>
          <p:spPr>
            <a:xfrm flipH="1">
              <a:off x="681006" y="714113"/>
              <a:ext cx="7260519" cy="2901289"/>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rot="10800000" flipH="1">
              <a:off x="696506" y="2955876"/>
              <a:ext cx="7260519" cy="2901289"/>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44"/>
          <p:cNvSpPr txBox="1">
            <a:spLocks noGrp="1"/>
          </p:cNvSpPr>
          <p:nvPr>
            <p:ph type="subTitle" idx="1"/>
          </p:nvPr>
        </p:nvSpPr>
        <p:spPr>
          <a:xfrm>
            <a:off x="944250" y="2579925"/>
            <a:ext cx="4207500" cy="396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463" name="Google Shape;463;p44"/>
          <p:cNvSpPr txBox="1">
            <a:spLocks noGrp="1"/>
          </p:cNvSpPr>
          <p:nvPr>
            <p:ph type="title" hasCustomPrompt="1"/>
          </p:nvPr>
        </p:nvSpPr>
        <p:spPr>
          <a:xfrm>
            <a:off x="63750" y="1331279"/>
            <a:ext cx="5968500" cy="137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9600"/>
            </a:lvl1pPr>
            <a:lvl2pPr lvl="1" algn="ctr" rtl="0">
              <a:spcBef>
                <a:spcPts val="0"/>
              </a:spcBef>
              <a:spcAft>
                <a:spcPts val="0"/>
              </a:spcAft>
              <a:buSzPts val="3600"/>
              <a:buFont typeface="Black Han Sans"/>
              <a:buNone/>
              <a:defRPr sz="3600">
                <a:latin typeface="Black Han Sans"/>
                <a:ea typeface="Black Han Sans"/>
                <a:cs typeface="Black Han Sans"/>
                <a:sym typeface="Black Han Sans"/>
              </a:defRPr>
            </a:lvl2pPr>
            <a:lvl3pPr lvl="2" algn="ctr" rtl="0">
              <a:spcBef>
                <a:spcPts val="0"/>
              </a:spcBef>
              <a:spcAft>
                <a:spcPts val="0"/>
              </a:spcAft>
              <a:buSzPts val="3600"/>
              <a:buFont typeface="Black Han Sans"/>
              <a:buNone/>
              <a:defRPr sz="3600">
                <a:latin typeface="Black Han Sans"/>
                <a:ea typeface="Black Han Sans"/>
                <a:cs typeface="Black Han Sans"/>
                <a:sym typeface="Black Han Sans"/>
              </a:defRPr>
            </a:lvl3pPr>
            <a:lvl4pPr lvl="3" algn="ctr" rtl="0">
              <a:spcBef>
                <a:spcPts val="0"/>
              </a:spcBef>
              <a:spcAft>
                <a:spcPts val="0"/>
              </a:spcAft>
              <a:buSzPts val="3600"/>
              <a:buFont typeface="Black Han Sans"/>
              <a:buNone/>
              <a:defRPr sz="3600">
                <a:latin typeface="Black Han Sans"/>
                <a:ea typeface="Black Han Sans"/>
                <a:cs typeface="Black Han Sans"/>
                <a:sym typeface="Black Han Sans"/>
              </a:defRPr>
            </a:lvl4pPr>
            <a:lvl5pPr lvl="4" algn="ctr" rtl="0">
              <a:spcBef>
                <a:spcPts val="0"/>
              </a:spcBef>
              <a:spcAft>
                <a:spcPts val="0"/>
              </a:spcAft>
              <a:buSzPts val="3600"/>
              <a:buFont typeface="Black Han Sans"/>
              <a:buNone/>
              <a:defRPr sz="3600">
                <a:latin typeface="Black Han Sans"/>
                <a:ea typeface="Black Han Sans"/>
                <a:cs typeface="Black Han Sans"/>
                <a:sym typeface="Black Han Sans"/>
              </a:defRPr>
            </a:lvl5pPr>
            <a:lvl6pPr lvl="5" algn="ctr" rtl="0">
              <a:spcBef>
                <a:spcPts val="0"/>
              </a:spcBef>
              <a:spcAft>
                <a:spcPts val="0"/>
              </a:spcAft>
              <a:buSzPts val="3600"/>
              <a:buFont typeface="Black Han Sans"/>
              <a:buNone/>
              <a:defRPr sz="3600">
                <a:latin typeface="Black Han Sans"/>
                <a:ea typeface="Black Han Sans"/>
                <a:cs typeface="Black Han Sans"/>
                <a:sym typeface="Black Han Sans"/>
              </a:defRPr>
            </a:lvl6pPr>
            <a:lvl7pPr lvl="6" algn="ctr" rtl="0">
              <a:spcBef>
                <a:spcPts val="0"/>
              </a:spcBef>
              <a:spcAft>
                <a:spcPts val="0"/>
              </a:spcAft>
              <a:buSzPts val="3600"/>
              <a:buFont typeface="Black Han Sans"/>
              <a:buNone/>
              <a:defRPr sz="3600">
                <a:latin typeface="Black Han Sans"/>
                <a:ea typeface="Black Han Sans"/>
                <a:cs typeface="Black Han Sans"/>
                <a:sym typeface="Black Han Sans"/>
              </a:defRPr>
            </a:lvl7pPr>
            <a:lvl8pPr lvl="7" algn="ctr" rtl="0">
              <a:spcBef>
                <a:spcPts val="0"/>
              </a:spcBef>
              <a:spcAft>
                <a:spcPts val="0"/>
              </a:spcAft>
              <a:buSzPts val="3600"/>
              <a:buFont typeface="Black Han Sans"/>
              <a:buNone/>
              <a:defRPr sz="3600">
                <a:latin typeface="Black Han Sans"/>
                <a:ea typeface="Black Han Sans"/>
                <a:cs typeface="Black Han Sans"/>
                <a:sym typeface="Black Han Sans"/>
              </a:defRPr>
            </a:lvl8pPr>
            <a:lvl9pPr lvl="8" algn="ctr" rtl="0">
              <a:spcBef>
                <a:spcPts val="0"/>
              </a:spcBef>
              <a:spcAft>
                <a:spcPts val="0"/>
              </a:spcAft>
              <a:buSzPts val="3600"/>
              <a:buFont typeface="Black Han Sans"/>
              <a:buNone/>
              <a:defRPr sz="3600">
                <a:latin typeface="Black Han Sans"/>
                <a:ea typeface="Black Han Sans"/>
                <a:cs typeface="Black Han Sans"/>
                <a:sym typeface="Black Han Sans"/>
              </a:defRPr>
            </a:lvl9pPr>
          </a:lstStyle>
          <a:p>
            <a:r>
              <a:t>xx%</a:t>
            </a:r>
          </a:p>
        </p:txBody>
      </p:sp>
      <p:sp>
        <p:nvSpPr>
          <p:cNvPr id="464" name="Google Shape;464;p44"/>
          <p:cNvSpPr/>
          <p:nvPr/>
        </p:nvSpPr>
        <p:spPr>
          <a:xfrm rot="-1067948" flipH="1">
            <a:off x="481677" y="688776"/>
            <a:ext cx="416315" cy="349692"/>
          </a:xfrm>
          <a:custGeom>
            <a:avLst/>
            <a:gdLst/>
            <a:ahLst/>
            <a:cxnLst/>
            <a:rect l="l" t="t" r="r" b="b"/>
            <a:pathLst>
              <a:path w="4168" h="3501" extrusionOk="0">
                <a:moveTo>
                  <a:pt x="0" y="0"/>
                </a:moveTo>
                <a:lnTo>
                  <a:pt x="2379" y="3501"/>
                </a:lnTo>
                <a:lnTo>
                  <a:pt x="4168" y="83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flipH="1">
            <a:off x="5347342" y="734783"/>
            <a:ext cx="279478" cy="257703"/>
          </a:xfrm>
          <a:custGeom>
            <a:avLst/>
            <a:gdLst/>
            <a:ahLst/>
            <a:cxnLst/>
            <a:rect l="l" t="t" r="r" b="b"/>
            <a:pathLst>
              <a:path w="2798" h="2580" extrusionOk="0">
                <a:moveTo>
                  <a:pt x="1402" y="0"/>
                </a:moveTo>
                <a:lnTo>
                  <a:pt x="1" y="2579"/>
                </a:lnTo>
                <a:lnTo>
                  <a:pt x="2797" y="1722"/>
                </a:lnTo>
                <a:lnTo>
                  <a:pt x="1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rot="3049217">
            <a:off x="1888164" y="4430090"/>
            <a:ext cx="378087" cy="363567"/>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1">
  <p:cSld name="BIG_NUMBER_1_1">
    <p:spTree>
      <p:nvGrpSpPr>
        <p:cNvPr id="1" name="Shape 467"/>
        <p:cNvGrpSpPr/>
        <p:nvPr/>
      </p:nvGrpSpPr>
      <p:grpSpPr>
        <a:xfrm>
          <a:off x="0" y="0"/>
          <a:ext cx="0" cy="0"/>
          <a:chOff x="0" y="0"/>
          <a:chExt cx="0" cy="0"/>
        </a:xfrm>
      </p:grpSpPr>
      <p:sp>
        <p:nvSpPr>
          <p:cNvPr id="468" name="Google Shape;468;p45"/>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3" y="0"/>
            <a:ext cx="2329707" cy="363549"/>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45"/>
          <p:cNvGrpSpPr/>
          <p:nvPr/>
        </p:nvGrpSpPr>
        <p:grpSpPr>
          <a:xfrm>
            <a:off x="338161" y="230274"/>
            <a:ext cx="8628072" cy="933710"/>
            <a:chOff x="338161" y="-1616526"/>
            <a:chExt cx="8628072" cy="933710"/>
          </a:xfrm>
        </p:grpSpPr>
        <p:sp>
          <p:nvSpPr>
            <p:cNvPr id="471" name="Google Shape;471;p45"/>
            <p:cNvSpPr/>
            <p:nvPr/>
          </p:nvSpPr>
          <p:spPr>
            <a:xfrm>
              <a:off x="338161" y="-10463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8761045" y="-1616526"/>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8761045" y="-1476124"/>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5"/>
          <p:cNvSpPr txBox="1">
            <a:spLocks noGrp="1"/>
          </p:cNvSpPr>
          <p:nvPr>
            <p:ph type="title" hasCustomPrompt="1"/>
          </p:nvPr>
        </p:nvSpPr>
        <p:spPr>
          <a:xfrm>
            <a:off x="716250" y="5050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5" name="Google Shape;475;p45"/>
          <p:cNvSpPr txBox="1">
            <a:spLocks noGrp="1"/>
          </p:cNvSpPr>
          <p:nvPr>
            <p:ph type="body" idx="1"/>
          </p:nvPr>
        </p:nvSpPr>
        <p:spPr>
          <a:xfrm>
            <a:off x="2021250" y="1588125"/>
            <a:ext cx="5101500" cy="6831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6" name="Google Shape;476;p45"/>
          <p:cNvSpPr/>
          <p:nvPr/>
        </p:nvSpPr>
        <p:spPr>
          <a:xfrm rot="2700000" flipH="1">
            <a:off x="-2127572" y="4645955"/>
            <a:ext cx="6737740" cy="2297872"/>
          </a:xfrm>
          <a:custGeom>
            <a:avLst/>
            <a:gdLst/>
            <a:ahLst/>
            <a:cxnLst/>
            <a:rect l="l" t="t" r="r" b="b"/>
            <a:pathLst>
              <a:path w="33456" h="11410" extrusionOk="0">
                <a:moveTo>
                  <a:pt x="22424" y="1"/>
                </a:moveTo>
                <a:cubicBezTo>
                  <a:pt x="16324" y="1"/>
                  <a:pt x="10216" y="1853"/>
                  <a:pt x="5291" y="5466"/>
                </a:cubicBezTo>
                <a:cubicBezTo>
                  <a:pt x="3145" y="7038"/>
                  <a:pt x="1158" y="9055"/>
                  <a:pt x="1" y="11410"/>
                </a:cubicBezTo>
                <a:lnTo>
                  <a:pt x="10841" y="11410"/>
                </a:lnTo>
                <a:cubicBezTo>
                  <a:pt x="13276" y="8184"/>
                  <a:pt x="17056" y="5854"/>
                  <a:pt x="20972" y="5009"/>
                </a:cubicBezTo>
                <a:cubicBezTo>
                  <a:pt x="22163" y="4754"/>
                  <a:pt x="23375" y="4631"/>
                  <a:pt x="24588" y="4631"/>
                </a:cubicBezTo>
                <a:cubicBezTo>
                  <a:pt x="27653" y="4631"/>
                  <a:pt x="30721" y="5417"/>
                  <a:pt x="33456" y="6840"/>
                </a:cubicBezTo>
                <a:lnTo>
                  <a:pt x="33456" y="2151"/>
                </a:lnTo>
                <a:cubicBezTo>
                  <a:pt x="29971" y="710"/>
                  <a:pt x="26199" y="1"/>
                  <a:pt x="2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rot="10800000" flipH="1">
            <a:off x="7778950" y="2520150"/>
            <a:ext cx="2890022" cy="2725961"/>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1">
  <p:cSld name="BLANK_1_1_1_1_1_2">
    <p:spTree>
      <p:nvGrpSpPr>
        <p:cNvPr id="1" name="Shape 478"/>
        <p:cNvGrpSpPr/>
        <p:nvPr/>
      </p:nvGrpSpPr>
      <p:grpSpPr>
        <a:xfrm>
          <a:off x="0" y="0"/>
          <a:ext cx="0" cy="0"/>
          <a:chOff x="0" y="0"/>
          <a:chExt cx="0" cy="0"/>
        </a:xfrm>
      </p:grpSpPr>
      <p:sp>
        <p:nvSpPr>
          <p:cNvPr id="479" name="Google Shape;479;p46"/>
          <p:cNvSpPr txBox="1">
            <a:spLocks noGrp="1"/>
          </p:cNvSpPr>
          <p:nvPr>
            <p:ph type="title" hasCustomPrompt="1"/>
          </p:nvPr>
        </p:nvSpPr>
        <p:spPr>
          <a:xfrm>
            <a:off x="2891100" y="834425"/>
            <a:ext cx="33618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200"/>
            </a:lvl1pPr>
            <a:lvl2pPr lvl="1" algn="ctr" rtl="0">
              <a:spcBef>
                <a:spcPts val="0"/>
              </a:spcBef>
              <a:spcAft>
                <a:spcPts val="0"/>
              </a:spcAft>
              <a:buSzPts val="4800"/>
              <a:buFont typeface="Black Han Sans"/>
              <a:buNone/>
              <a:defRPr sz="4800">
                <a:latin typeface="Black Han Sans"/>
                <a:ea typeface="Black Han Sans"/>
                <a:cs typeface="Black Han Sans"/>
                <a:sym typeface="Black Han Sans"/>
              </a:defRPr>
            </a:lvl2pPr>
            <a:lvl3pPr lvl="2" algn="ctr" rtl="0">
              <a:spcBef>
                <a:spcPts val="0"/>
              </a:spcBef>
              <a:spcAft>
                <a:spcPts val="0"/>
              </a:spcAft>
              <a:buSzPts val="4800"/>
              <a:buFont typeface="Black Han Sans"/>
              <a:buNone/>
              <a:defRPr sz="4800">
                <a:latin typeface="Black Han Sans"/>
                <a:ea typeface="Black Han Sans"/>
                <a:cs typeface="Black Han Sans"/>
                <a:sym typeface="Black Han Sans"/>
              </a:defRPr>
            </a:lvl3pPr>
            <a:lvl4pPr lvl="3" algn="ctr" rtl="0">
              <a:spcBef>
                <a:spcPts val="0"/>
              </a:spcBef>
              <a:spcAft>
                <a:spcPts val="0"/>
              </a:spcAft>
              <a:buSzPts val="4800"/>
              <a:buFont typeface="Black Han Sans"/>
              <a:buNone/>
              <a:defRPr sz="4800">
                <a:latin typeface="Black Han Sans"/>
                <a:ea typeface="Black Han Sans"/>
                <a:cs typeface="Black Han Sans"/>
                <a:sym typeface="Black Han Sans"/>
              </a:defRPr>
            </a:lvl4pPr>
            <a:lvl5pPr lvl="4" algn="ctr" rtl="0">
              <a:spcBef>
                <a:spcPts val="0"/>
              </a:spcBef>
              <a:spcAft>
                <a:spcPts val="0"/>
              </a:spcAft>
              <a:buSzPts val="4800"/>
              <a:buFont typeface="Black Han Sans"/>
              <a:buNone/>
              <a:defRPr sz="4800">
                <a:latin typeface="Black Han Sans"/>
                <a:ea typeface="Black Han Sans"/>
                <a:cs typeface="Black Han Sans"/>
                <a:sym typeface="Black Han Sans"/>
              </a:defRPr>
            </a:lvl5pPr>
            <a:lvl6pPr lvl="5" algn="ctr" rtl="0">
              <a:spcBef>
                <a:spcPts val="0"/>
              </a:spcBef>
              <a:spcAft>
                <a:spcPts val="0"/>
              </a:spcAft>
              <a:buSzPts val="4800"/>
              <a:buFont typeface="Black Han Sans"/>
              <a:buNone/>
              <a:defRPr sz="4800">
                <a:latin typeface="Black Han Sans"/>
                <a:ea typeface="Black Han Sans"/>
                <a:cs typeface="Black Han Sans"/>
                <a:sym typeface="Black Han Sans"/>
              </a:defRPr>
            </a:lvl6pPr>
            <a:lvl7pPr lvl="6" algn="ctr" rtl="0">
              <a:spcBef>
                <a:spcPts val="0"/>
              </a:spcBef>
              <a:spcAft>
                <a:spcPts val="0"/>
              </a:spcAft>
              <a:buSzPts val="4800"/>
              <a:buFont typeface="Black Han Sans"/>
              <a:buNone/>
              <a:defRPr sz="4800">
                <a:latin typeface="Black Han Sans"/>
                <a:ea typeface="Black Han Sans"/>
                <a:cs typeface="Black Han Sans"/>
                <a:sym typeface="Black Han Sans"/>
              </a:defRPr>
            </a:lvl7pPr>
            <a:lvl8pPr lvl="7" algn="ctr" rtl="0">
              <a:spcBef>
                <a:spcPts val="0"/>
              </a:spcBef>
              <a:spcAft>
                <a:spcPts val="0"/>
              </a:spcAft>
              <a:buSzPts val="4800"/>
              <a:buFont typeface="Black Han Sans"/>
              <a:buNone/>
              <a:defRPr sz="4800">
                <a:latin typeface="Black Han Sans"/>
                <a:ea typeface="Black Han Sans"/>
                <a:cs typeface="Black Han Sans"/>
                <a:sym typeface="Black Han Sans"/>
              </a:defRPr>
            </a:lvl8pPr>
            <a:lvl9pPr lvl="8" algn="ctr" rtl="0">
              <a:spcBef>
                <a:spcPts val="0"/>
              </a:spcBef>
              <a:spcAft>
                <a:spcPts val="0"/>
              </a:spcAft>
              <a:buSzPts val="4800"/>
              <a:buFont typeface="Black Han Sans"/>
              <a:buNone/>
              <a:defRPr sz="4800">
                <a:latin typeface="Black Han Sans"/>
                <a:ea typeface="Black Han Sans"/>
                <a:cs typeface="Black Han Sans"/>
                <a:sym typeface="Black Han Sans"/>
              </a:defRPr>
            </a:lvl9pPr>
          </a:lstStyle>
          <a:p>
            <a:r>
              <a:t>xx%</a:t>
            </a:r>
          </a:p>
        </p:txBody>
      </p:sp>
      <p:sp>
        <p:nvSpPr>
          <p:cNvPr id="480" name="Google Shape;480;p46"/>
          <p:cNvSpPr txBox="1">
            <a:spLocks noGrp="1"/>
          </p:cNvSpPr>
          <p:nvPr>
            <p:ph type="title" idx="2" hasCustomPrompt="1"/>
          </p:nvPr>
        </p:nvSpPr>
        <p:spPr>
          <a:xfrm>
            <a:off x="2891100" y="3269850"/>
            <a:ext cx="33618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200"/>
            </a:lvl1pPr>
            <a:lvl2pPr lvl="1" algn="ctr" rtl="0">
              <a:spcBef>
                <a:spcPts val="0"/>
              </a:spcBef>
              <a:spcAft>
                <a:spcPts val="0"/>
              </a:spcAft>
              <a:buSzPts val="4800"/>
              <a:buFont typeface="Black Han Sans"/>
              <a:buNone/>
              <a:defRPr sz="4800">
                <a:latin typeface="Black Han Sans"/>
                <a:ea typeface="Black Han Sans"/>
                <a:cs typeface="Black Han Sans"/>
                <a:sym typeface="Black Han Sans"/>
              </a:defRPr>
            </a:lvl2pPr>
            <a:lvl3pPr lvl="2" algn="ctr" rtl="0">
              <a:spcBef>
                <a:spcPts val="0"/>
              </a:spcBef>
              <a:spcAft>
                <a:spcPts val="0"/>
              </a:spcAft>
              <a:buSzPts val="4800"/>
              <a:buFont typeface="Black Han Sans"/>
              <a:buNone/>
              <a:defRPr sz="4800">
                <a:latin typeface="Black Han Sans"/>
                <a:ea typeface="Black Han Sans"/>
                <a:cs typeface="Black Han Sans"/>
                <a:sym typeface="Black Han Sans"/>
              </a:defRPr>
            </a:lvl3pPr>
            <a:lvl4pPr lvl="3" algn="ctr" rtl="0">
              <a:spcBef>
                <a:spcPts val="0"/>
              </a:spcBef>
              <a:spcAft>
                <a:spcPts val="0"/>
              </a:spcAft>
              <a:buSzPts val="4800"/>
              <a:buFont typeface="Black Han Sans"/>
              <a:buNone/>
              <a:defRPr sz="4800">
                <a:latin typeface="Black Han Sans"/>
                <a:ea typeface="Black Han Sans"/>
                <a:cs typeface="Black Han Sans"/>
                <a:sym typeface="Black Han Sans"/>
              </a:defRPr>
            </a:lvl4pPr>
            <a:lvl5pPr lvl="4" algn="ctr" rtl="0">
              <a:spcBef>
                <a:spcPts val="0"/>
              </a:spcBef>
              <a:spcAft>
                <a:spcPts val="0"/>
              </a:spcAft>
              <a:buSzPts val="4800"/>
              <a:buFont typeface="Black Han Sans"/>
              <a:buNone/>
              <a:defRPr sz="4800">
                <a:latin typeface="Black Han Sans"/>
                <a:ea typeface="Black Han Sans"/>
                <a:cs typeface="Black Han Sans"/>
                <a:sym typeface="Black Han Sans"/>
              </a:defRPr>
            </a:lvl5pPr>
            <a:lvl6pPr lvl="5" algn="ctr" rtl="0">
              <a:spcBef>
                <a:spcPts val="0"/>
              </a:spcBef>
              <a:spcAft>
                <a:spcPts val="0"/>
              </a:spcAft>
              <a:buSzPts val="4800"/>
              <a:buFont typeface="Black Han Sans"/>
              <a:buNone/>
              <a:defRPr sz="4800">
                <a:latin typeface="Black Han Sans"/>
                <a:ea typeface="Black Han Sans"/>
                <a:cs typeface="Black Han Sans"/>
                <a:sym typeface="Black Han Sans"/>
              </a:defRPr>
            </a:lvl6pPr>
            <a:lvl7pPr lvl="6" algn="ctr" rtl="0">
              <a:spcBef>
                <a:spcPts val="0"/>
              </a:spcBef>
              <a:spcAft>
                <a:spcPts val="0"/>
              </a:spcAft>
              <a:buSzPts val="4800"/>
              <a:buFont typeface="Black Han Sans"/>
              <a:buNone/>
              <a:defRPr sz="4800">
                <a:latin typeface="Black Han Sans"/>
                <a:ea typeface="Black Han Sans"/>
                <a:cs typeface="Black Han Sans"/>
                <a:sym typeface="Black Han Sans"/>
              </a:defRPr>
            </a:lvl7pPr>
            <a:lvl8pPr lvl="7" algn="ctr" rtl="0">
              <a:spcBef>
                <a:spcPts val="0"/>
              </a:spcBef>
              <a:spcAft>
                <a:spcPts val="0"/>
              </a:spcAft>
              <a:buSzPts val="4800"/>
              <a:buFont typeface="Black Han Sans"/>
              <a:buNone/>
              <a:defRPr sz="4800">
                <a:latin typeface="Black Han Sans"/>
                <a:ea typeface="Black Han Sans"/>
                <a:cs typeface="Black Han Sans"/>
                <a:sym typeface="Black Han Sans"/>
              </a:defRPr>
            </a:lvl8pPr>
            <a:lvl9pPr lvl="8" algn="ctr" rtl="0">
              <a:spcBef>
                <a:spcPts val="0"/>
              </a:spcBef>
              <a:spcAft>
                <a:spcPts val="0"/>
              </a:spcAft>
              <a:buSzPts val="4800"/>
              <a:buFont typeface="Black Han Sans"/>
              <a:buNone/>
              <a:defRPr sz="4800">
                <a:latin typeface="Black Han Sans"/>
                <a:ea typeface="Black Han Sans"/>
                <a:cs typeface="Black Han Sans"/>
                <a:sym typeface="Black Han Sans"/>
              </a:defRPr>
            </a:lvl9pPr>
          </a:lstStyle>
          <a:p>
            <a:r>
              <a:t>xx%</a:t>
            </a:r>
          </a:p>
        </p:txBody>
      </p:sp>
      <p:sp>
        <p:nvSpPr>
          <p:cNvPr id="481" name="Google Shape;481;p46"/>
          <p:cNvSpPr txBox="1">
            <a:spLocks noGrp="1"/>
          </p:cNvSpPr>
          <p:nvPr>
            <p:ph type="title" idx="3" hasCustomPrompt="1"/>
          </p:nvPr>
        </p:nvSpPr>
        <p:spPr>
          <a:xfrm>
            <a:off x="2891100" y="2052150"/>
            <a:ext cx="33618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200"/>
            </a:lvl1pPr>
            <a:lvl2pPr lvl="1" algn="ctr" rtl="0">
              <a:spcBef>
                <a:spcPts val="0"/>
              </a:spcBef>
              <a:spcAft>
                <a:spcPts val="0"/>
              </a:spcAft>
              <a:buSzPts val="4800"/>
              <a:buFont typeface="Black Han Sans"/>
              <a:buNone/>
              <a:defRPr sz="4800">
                <a:latin typeface="Black Han Sans"/>
                <a:ea typeface="Black Han Sans"/>
                <a:cs typeface="Black Han Sans"/>
                <a:sym typeface="Black Han Sans"/>
              </a:defRPr>
            </a:lvl2pPr>
            <a:lvl3pPr lvl="2" algn="ctr" rtl="0">
              <a:spcBef>
                <a:spcPts val="0"/>
              </a:spcBef>
              <a:spcAft>
                <a:spcPts val="0"/>
              </a:spcAft>
              <a:buSzPts val="4800"/>
              <a:buFont typeface="Black Han Sans"/>
              <a:buNone/>
              <a:defRPr sz="4800">
                <a:latin typeface="Black Han Sans"/>
                <a:ea typeface="Black Han Sans"/>
                <a:cs typeface="Black Han Sans"/>
                <a:sym typeface="Black Han Sans"/>
              </a:defRPr>
            </a:lvl3pPr>
            <a:lvl4pPr lvl="3" algn="ctr" rtl="0">
              <a:spcBef>
                <a:spcPts val="0"/>
              </a:spcBef>
              <a:spcAft>
                <a:spcPts val="0"/>
              </a:spcAft>
              <a:buSzPts val="4800"/>
              <a:buFont typeface="Black Han Sans"/>
              <a:buNone/>
              <a:defRPr sz="4800">
                <a:latin typeface="Black Han Sans"/>
                <a:ea typeface="Black Han Sans"/>
                <a:cs typeface="Black Han Sans"/>
                <a:sym typeface="Black Han Sans"/>
              </a:defRPr>
            </a:lvl4pPr>
            <a:lvl5pPr lvl="4" algn="ctr" rtl="0">
              <a:spcBef>
                <a:spcPts val="0"/>
              </a:spcBef>
              <a:spcAft>
                <a:spcPts val="0"/>
              </a:spcAft>
              <a:buSzPts val="4800"/>
              <a:buFont typeface="Black Han Sans"/>
              <a:buNone/>
              <a:defRPr sz="4800">
                <a:latin typeface="Black Han Sans"/>
                <a:ea typeface="Black Han Sans"/>
                <a:cs typeface="Black Han Sans"/>
                <a:sym typeface="Black Han Sans"/>
              </a:defRPr>
            </a:lvl5pPr>
            <a:lvl6pPr lvl="5" algn="ctr" rtl="0">
              <a:spcBef>
                <a:spcPts val="0"/>
              </a:spcBef>
              <a:spcAft>
                <a:spcPts val="0"/>
              </a:spcAft>
              <a:buSzPts val="4800"/>
              <a:buFont typeface="Black Han Sans"/>
              <a:buNone/>
              <a:defRPr sz="4800">
                <a:latin typeface="Black Han Sans"/>
                <a:ea typeface="Black Han Sans"/>
                <a:cs typeface="Black Han Sans"/>
                <a:sym typeface="Black Han Sans"/>
              </a:defRPr>
            </a:lvl6pPr>
            <a:lvl7pPr lvl="6" algn="ctr" rtl="0">
              <a:spcBef>
                <a:spcPts val="0"/>
              </a:spcBef>
              <a:spcAft>
                <a:spcPts val="0"/>
              </a:spcAft>
              <a:buSzPts val="4800"/>
              <a:buFont typeface="Black Han Sans"/>
              <a:buNone/>
              <a:defRPr sz="4800">
                <a:latin typeface="Black Han Sans"/>
                <a:ea typeface="Black Han Sans"/>
                <a:cs typeface="Black Han Sans"/>
                <a:sym typeface="Black Han Sans"/>
              </a:defRPr>
            </a:lvl7pPr>
            <a:lvl8pPr lvl="7" algn="ctr" rtl="0">
              <a:spcBef>
                <a:spcPts val="0"/>
              </a:spcBef>
              <a:spcAft>
                <a:spcPts val="0"/>
              </a:spcAft>
              <a:buSzPts val="4800"/>
              <a:buFont typeface="Black Han Sans"/>
              <a:buNone/>
              <a:defRPr sz="4800">
                <a:latin typeface="Black Han Sans"/>
                <a:ea typeface="Black Han Sans"/>
                <a:cs typeface="Black Han Sans"/>
                <a:sym typeface="Black Han Sans"/>
              </a:defRPr>
            </a:lvl8pPr>
            <a:lvl9pPr lvl="8" algn="ctr" rtl="0">
              <a:spcBef>
                <a:spcPts val="0"/>
              </a:spcBef>
              <a:spcAft>
                <a:spcPts val="0"/>
              </a:spcAft>
              <a:buSzPts val="4800"/>
              <a:buFont typeface="Black Han Sans"/>
              <a:buNone/>
              <a:defRPr sz="4800">
                <a:latin typeface="Black Han Sans"/>
                <a:ea typeface="Black Han Sans"/>
                <a:cs typeface="Black Han Sans"/>
                <a:sym typeface="Black Han Sans"/>
              </a:defRPr>
            </a:lvl9pPr>
          </a:lstStyle>
          <a:p>
            <a:r>
              <a:t>xx%</a:t>
            </a:r>
          </a:p>
        </p:txBody>
      </p:sp>
      <p:sp>
        <p:nvSpPr>
          <p:cNvPr id="482" name="Google Shape;482;p46"/>
          <p:cNvSpPr txBox="1">
            <a:spLocks noGrp="1"/>
          </p:cNvSpPr>
          <p:nvPr>
            <p:ph type="subTitle" idx="1"/>
          </p:nvPr>
        </p:nvSpPr>
        <p:spPr>
          <a:xfrm>
            <a:off x="3262650" y="1317837"/>
            <a:ext cx="26187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3" name="Google Shape;483;p46"/>
          <p:cNvSpPr txBox="1">
            <a:spLocks noGrp="1"/>
          </p:cNvSpPr>
          <p:nvPr>
            <p:ph type="subTitle" idx="4"/>
          </p:nvPr>
        </p:nvSpPr>
        <p:spPr>
          <a:xfrm>
            <a:off x="3262650" y="3753463"/>
            <a:ext cx="26187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46"/>
          <p:cNvSpPr txBox="1">
            <a:spLocks noGrp="1"/>
          </p:cNvSpPr>
          <p:nvPr>
            <p:ph type="subTitle" idx="5"/>
          </p:nvPr>
        </p:nvSpPr>
        <p:spPr>
          <a:xfrm>
            <a:off x="3262650" y="2533260"/>
            <a:ext cx="26187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5" name="Google Shape;485;p46"/>
          <p:cNvSpPr/>
          <p:nvPr/>
        </p:nvSpPr>
        <p:spPr>
          <a:xfrm flipH="1">
            <a:off x="-51616" y="2847751"/>
            <a:ext cx="3463042" cy="2367037"/>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6"/>
          <p:cNvSpPr/>
          <p:nvPr/>
        </p:nvSpPr>
        <p:spPr>
          <a:xfrm rot="10800000">
            <a:off x="6158934" y="2837359"/>
            <a:ext cx="2978896" cy="2295737"/>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6"/>
          <p:cNvSpPr/>
          <p:nvPr/>
        </p:nvSpPr>
        <p:spPr>
          <a:xfrm rot="10800000">
            <a:off x="6315181" y="-449020"/>
            <a:ext cx="3864431" cy="3432044"/>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46"/>
          <p:cNvGrpSpPr/>
          <p:nvPr/>
        </p:nvGrpSpPr>
        <p:grpSpPr>
          <a:xfrm>
            <a:off x="524811" y="1775715"/>
            <a:ext cx="8441422" cy="2926732"/>
            <a:chOff x="524811" y="-71085"/>
            <a:chExt cx="8441422" cy="2926732"/>
          </a:xfrm>
        </p:grpSpPr>
        <p:sp>
          <p:nvSpPr>
            <p:cNvPr id="489" name="Google Shape;489;p46"/>
            <p:cNvSpPr/>
            <p:nvPr/>
          </p:nvSpPr>
          <p:spPr>
            <a:xfrm>
              <a:off x="524811" y="-710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6"/>
            <p:cNvSpPr/>
            <p:nvPr/>
          </p:nvSpPr>
          <p:spPr>
            <a:xfrm>
              <a:off x="8761045" y="2574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6"/>
            <p:cNvSpPr/>
            <p:nvPr/>
          </p:nvSpPr>
          <p:spPr>
            <a:xfrm>
              <a:off x="8761045" y="2714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1">
  <p:cSld name="BLANK_1_1_1_1_2">
    <p:spTree>
      <p:nvGrpSpPr>
        <p:cNvPr id="1" name="Shape 511"/>
        <p:cNvGrpSpPr/>
        <p:nvPr/>
      </p:nvGrpSpPr>
      <p:grpSpPr>
        <a:xfrm>
          <a:off x="0" y="0"/>
          <a:ext cx="0" cy="0"/>
          <a:chOff x="0" y="0"/>
          <a:chExt cx="0" cy="0"/>
        </a:xfrm>
      </p:grpSpPr>
      <p:grpSp>
        <p:nvGrpSpPr>
          <p:cNvPr id="512" name="Google Shape;512;p48"/>
          <p:cNvGrpSpPr/>
          <p:nvPr/>
        </p:nvGrpSpPr>
        <p:grpSpPr>
          <a:xfrm>
            <a:off x="-246502" y="44875"/>
            <a:ext cx="9390546" cy="6057562"/>
            <a:chOff x="-246502" y="44875"/>
            <a:chExt cx="9390546" cy="6057562"/>
          </a:xfrm>
        </p:grpSpPr>
        <p:sp>
          <p:nvSpPr>
            <p:cNvPr id="513" name="Google Shape;513;p48"/>
            <p:cNvSpPr/>
            <p:nvPr/>
          </p:nvSpPr>
          <p:spPr>
            <a:xfrm rot="-5400000" flipH="1">
              <a:off x="77977" y="-279603"/>
              <a:ext cx="5143144" cy="5792100"/>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48"/>
            <p:cNvGrpSpPr/>
            <p:nvPr/>
          </p:nvGrpSpPr>
          <p:grpSpPr>
            <a:xfrm rot="-5400000" flipH="1">
              <a:off x="8363971" y="-185970"/>
              <a:ext cx="337407" cy="924597"/>
              <a:chOff x="8514266" y="1265155"/>
              <a:chExt cx="337407" cy="924597"/>
            </a:xfrm>
          </p:grpSpPr>
          <p:sp>
            <p:nvSpPr>
              <p:cNvPr id="515" name="Google Shape;515;p48"/>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8"/>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8"/>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8"/>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48"/>
            <p:cNvSpPr/>
            <p:nvPr/>
          </p:nvSpPr>
          <p:spPr>
            <a:xfrm rot="-5400000" flipH="1">
              <a:off x="-946474" y="3790475"/>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8"/>
            <p:cNvSpPr/>
            <p:nvPr/>
          </p:nvSpPr>
          <p:spPr>
            <a:xfrm rot="10800000">
              <a:off x="5366582" y="47376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48"/>
          <p:cNvSpPr txBox="1">
            <a:spLocks noGrp="1"/>
          </p:cNvSpPr>
          <p:nvPr>
            <p:ph type="ctrTitle"/>
          </p:nvPr>
        </p:nvSpPr>
        <p:spPr>
          <a:xfrm>
            <a:off x="726600" y="1163650"/>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22" name="Google Shape;522;p48"/>
          <p:cNvSpPr txBox="1">
            <a:spLocks noGrp="1"/>
          </p:cNvSpPr>
          <p:nvPr>
            <p:ph type="subTitle" idx="1"/>
          </p:nvPr>
        </p:nvSpPr>
        <p:spPr>
          <a:xfrm>
            <a:off x="726600" y="1528450"/>
            <a:ext cx="2309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3" name="Google Shape;523;p48"/>
          <p:cNvSpPr txBox="1">
            <a:spLocks noGrp="1"/>
          </p:cNvSpPr>
          <p:nvPr>
            <p:ph type="ctrTitle" idx="2"/>
          </p:nvPr>
        </p:nvSpPr>
        <p:spPr>
          <a:xfrm>
            <a:off x="726600" y="2357900"/>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24" name="Google Shape;524;p48"/>
          <p:cNvSpPr txBox="1">
            <a:spLocks noGrp="1"/>
          </p:cNvSpPr>
          <p:nvPr>
            <p:ph type="subTitle" idx="3"/>
          </p:nvPr>
        </p:nvSpPr>
        <p:spPr>
          <a:xfrm>
            <a:off x="731789" y="2722706"/>
            <a:ext cx="2309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5" name="Google Shape;525;p48"/>
          <p:cNvSpPr txBox="1">
            <a:spLocks noGrp="1"/>
          </p:cNvSpPr>
          <p:nvPr>
            <p:ph type="ctrTitle" idx="4"/>
          </p:nvPr>
        </p:nvSpPr>
        <p:spPr>
          <a:xfrm>
            <a:off x="726600" y="3549038"/>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26" name="Google Shape;526;p48"/>
          <p:cNvSpPr txBox="1">
            <a:spLocks noGrp="1"/>
          </p:cNvSpPr>
          <p:nvPr>
            <p:ph type="subTitle" idx="5"/>
          </p:nvPr>
        </p:nvSpPr>
        <p:spPr>
          <a:xfrm>
            <a:off x="726600" y="3913850"/>
            <a:ext cx="23094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7" name="Google Shape;527;p48"/>
          <p:cNvSpPr txBox="1">
            <a:spLocks noGrp="1"/>
          </p:cNvSpPr>
          <p:nvPr>
            <p:ph type="ctrTitle" idx="6"/>
          </p:nvPr>
        </p:nvSpPr>
        <p:spPr>
          <a:xfrm>
            <a:off x="7072501" y="1163650"/>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28" name="Google Shape;528;p48"/>
          <p:cNvSpPr txBox="1">
            <a:spLocks noGrp="1"/>
          </p:cNvSpPr>
          <p:nvPr>
            <p:ph type="subTitle" idx="7"/>
          </p:nvPr>
        </p:nvSpPr>
        <p:spPr>
          <a:xfrm>
            <a:off x="6113177" y="1528450"/>
            <a:ext cx="23043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29" name="Google Shape;529;p48"/>
          <p:cNvSpPr txBox="1">
            <a:spLocks noGrp="1"/>
          </p:cNvSpPr>
          <p:nvPr>
            <p:ph type="ctrTitle" idx="8"/>
          </p:nvPr>
        </p:nvSpPr>
        <p:spPr>
          <a:xfrm>
            <a:off x="7072501" y="235788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30" name="Google Shape;530;p48"/>
          <p:cNvSpPr txBox="1">
            <a:spLocks noGrp="1"/>
          </p:cNvSpPr>
          <p:nvPr>
            <p:ph type="subTitle" idx="9"/>
          </p:nvPr>
        </p:nvSpPr>
        <p:spPr>
          <a:xfrm>
            <a:off x="6108000" y="2722705"/>
            <a:ext cx="23043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31" name="Google Shape;531;p48"/>
          <p:cNvSpPr txBox="1">
            <a:spLocks noGrp="1"/>
          </p:cNvSpPr>
          <p:nvPr>
            <p:ph type="ctrTitle" idx="13"/>
          </p:nvPr>
        </p:nvSpPr>
        <p:spPr>
          <a:xfrm>
            <a:off x="7072501" y="354903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32" name="Google Shape;532;p48"/>
          <p:cNvSpPr txBox="1">
            <a:spLocks noGrp="1"/>
          </p:cNvSpPr>
          <p:nvPr>
            <p:ph type="subTitle" idx="14"/>
          </p:nvPr>
        </p:nvSpPr>
        <p:spPr>
          <a:xfrm>
            <a:off x="6113177" y="3913847"/>
            <a:ext cx="23043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33" name="Google Shape;533;p48"/>
          <p:cNvSpPr txBox="1">
            <a:spLocks noGrp="1"/>
          </p:cNvSpPr>
          <p:nvPr>
            <p:ph type="title" idx="15"/>
          </p:nvPr>
        </p:nvSpPr>
        <p:spPr>
          <a:xfrm>
            <a:off x="1177350" y="445025"/>
            <a:ext cx="6789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54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549"/>
        <p:cNvGrpSpPr/>
        <p:nvPr/>
      </p:nvGrpSpPr>
      <p:grpSpPr>
        <a:xfrm>
          <a:off x="0" y="0"/>
          <a:ext cx="0" cy="0"/>
          <a:chOff x="0" y="0"/>
          <a:chExt cx="0" cy="0"/>
        </a:xfrm>
      </p:grpSpPr>
      <p:grpSp>
        <p:nvGrpSpPr>
          <p:cNvPr id="550" name="Google Shape;550;p51"/>
          <p:cNvGrpSpPr/>
          <p:nvPr/>
        </p:nvGrpSpPr>
        <p:grpSpPr>
          <a:xfrm>
            <a:off x="66" y="5"/>
            <a:ext cx="9143934" cy="5143438"/>
            <a:chOff x="66" y="5"/>
            <a:chExt cx="9143934" cy="5143438"/>
          </a:xfrm>
        </p:grpSpPr>
        <p:sp>
          <p:nvSpPr>
            <p:cNvPr id="551" name="Google Shape;551;p51"/>
            <p:cNvSpPr/>
            <p:nvPr/>
          </p:nvSpPr>
          <p:spPr>
            <a:xfrm rot="10800000">
              <a:off x="5279569" y="5"/>
              <a:ext cx="3864431" cy="3432044"/>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flipH="1">
              <a:off x="66" y="2983037"/>
              <a:ext cx="3160735" cy="2160406"/>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51"/>
            <p:cNvGrpSpPr/>
            <p:nvPr/>
          </p:nvGrpSpPr>
          <p:grpSpPr>
            <a:xfrm>
              <a:off x="524811" y="1775715"/>
              <a:ext cx="8441422" cy="1402732"/>
              <a:chOff x="524811" y="-71085"/>
              <a:chExt cx="8441422" cy="1402732"/>
            </a:xfrm>
          </p:grpSpPr>
          <p:sp>
            <p:nvSpPr>
              <p:cNvPr id="554" name="Google Shape;554;p51"/>
              <p:cNvSpPr/>
              <p:nvPr/>
            </p:nvSpPr>
            <p:spPr>
              <a:xfrm>
                <a:off x="524811" y="-7108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1"/>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1"/>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51"/>
            <p:cNvSpPr/>
            <p:nvPr/>
          </p:nvSpPr>
          <p:spPr>
            <a:xfrm rot="10800000">
              <a:off x="6158934" y="2837359"/>
              <a:ext cx="2978896" cy="2295737"/>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LANK_1_2">
    <p:spTree>
      <p:nvGrpSpPr>
        <p:cNvPr id="1" name="Shape 558"/>
        <p:cNvGrpSpPr/>
        <p:nvPr/>
      </p:nvGrpSpPr>
      <p:grpSpPr>
        <a:xfrm>
          <a:off x="0" y="0"/>
          <a:ext cx="0" cy="0"/>
          <a:chOff x="0" y="0"/>
          <a:chExt cx="0" cy="0"/>
        </a:xfrm>
      </p:grpSpPr>
      <p:grpSp>
        <p:nvGrpSpPr>
          <p:cNvPr id="559" name="Google Shape;559;p52"/>
          <p:cNvGrpSpPr/>
          <p:nvPr/>
        </p:nvGrpSpPr>
        <p:grpSpPr>
          <a:xfrm>
            <a:off x="-570751" y="0"/>
            <a:ext cx="9714795" cy="5144278"/>
            <a:chOff x="-570751" y="0"/>
            <a:chExt cx="9714795" cy="5144278"/>
          </a:xfrm>
        </p:grpSpPr>
        <p:sp>
          <p:nvSpPr>
            <p:cNvPr id="560" name="Google Shape;560;p52"/>
            <p:cNvSpPr/>
            <p:nvPr/>
          </p:nvSpPr>
          <p:spPr>
            <a:xfrm>
              <a:off x="-570751" y="1686273"/>
              <a:ext cx="4313833" cy="3458005"/>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2"/>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2"/>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52"/>
            <p:cNvGrpSpPr/>
            <p:nvPr/>
          </p:nvGrpSpPr>
          <p:grpSpPr>
            <a:xfrm>
              <a:off x="246061" y="1412165"/>
              <a:ext cx="8720172" cy="1766282"/>
              <a:chOff x="246061" y="-434635"/>
              <a:chExt cx="8720172" cy="1766282"/>
            </a:xfrm>
          </p:grpSpPr>
          <p:sp>
            <p:nvSpPr>
              <p:cNvPr id="564" name="Google Shape;564;p52"/>
              <p:cNvSpPr/>
              <p:nvPr/>
            </p:nvSpPr>
            <p:spPr>
              <a:xfrm>
                <a:off x="246061" y="-43463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2"/>
              <p:cNvSpPr/>
              <p:nvPr/>
            </p:nvSpPr>
            <p:spPr>
              <a:xfrm>
                <a:off x="8761045" y="1050474"/>
                <a:ext cx="205188" cy="140477"/>
              </a:xfrm>
              <a:custGeom>
                <a:avLst/>
                <a:gdLst/>
                <a:ahLst/>
                <a:cxnLst/>
                <a:rect l="l" t="t" r="r" b="b"/>
                <a:pathLst>
                  <a:path w="2784" h="1906" extrusionOk="0">
                    <a:moveTo>
                      <a:pt x="1392" y="1"/>
                    </a:moveTo>
                    <a:lnTo>
                      <a:pt x="0" y="1906"/>
                    </a:lnTo>
                    <a:lnTo>
                      <a:pt x="2784" y="1906"/>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2"/>
              <p:cNvSpPr/>
              <p:nvPr/>
            </p:nvSpPr>
            <p:spPr>
              <a:xfrm>
                <a:off x="8761045" y="1190876"/>
                <a:ext cx="205188" cy="140772"/>
              </a:xfrm>
              <a:custGeom>
                <a:avLst/>
                <a:gdLst/>
                <a:ahLst/>
                <a:cxnLst/>
                <a:rect l="l" t="t" r="r" b="b"/>
                <a:pathLst>
                  <a:path w="2784" h="1910" extrusionOk="0">
                    <a:moveTo>
                      <a:pt x="1392" y="1"/>
                    </a:moveTo>
                    <a:lnTo>
                      <a:pt x="0" y="1909"/>
                    </a:lnTo>
                    <a:lnTo>
                      <a:pt x="2784" y="1909"/>
                    </a:lnTo>
                    <a:lnTo>
                      <a:pt x="13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
        <p:cNvGrpSpPr/>
        <p:nvPr/>
      </p:nvGrpSpPr>
      <p:grpSpPr>
        <a:xfrm>
          <a:off x="0" y="0"/>
          <a:ext cx="0" cy="0"/>
          <a:chOff x="0" y="0"/>
          <a:chExt cx="0" cy="0"/>
        </a:xfrm>
      </p:grpSpPr>
      <p:sp>
        <p:nvSpPr>
          <p:cNvPr id="65" name="Google Shape;65;p7"/>
          <p:cNvSpPr txBox="1">
            <a:spLocks noGrp="1"/>
          </p:cNvSpPr>
          <p:nvPr>
            <p:ph type="body" idx="1"/>
          </p:nvPr>
        </p:nvSpPr>
        <p:spPr>
          <a:xfrm>
            <a:off x="713850" y="1361550"/>
            <a:ext cx="7716000" cy="312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6" name="Google Shape;66;p7"/>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LANK_1_3">
    <p:spTree>
      <p:nvGrpSpPr>
        <p:cNvPr id="1" name="Shape 567"/>
        <p:cNvGrpSpPr/>
        <p:nvPr/>
      </p:nvGrpSpPr>
      <p:grpSpPr>
        <a:xfrm>
          <a:off x="0" y="0"/>
          <a:ext cx="0" cy="0"/>
          <a:chOff x="0" y="0"/>
          <a:chExt cx="0" cy="0"/>
        </a:xfrm>
      </p:grpSpPr>
      <p:grpSp>
        <p:nvGrpSpPr>
          <p:cNvPr id="568" name="Google Shape;568;p53"/>
          <p:cNvGrpSpPr/>
          <p:nvPr/>
        </p:nvGrpSpPr>
        <p:grpSpPr>
          <a:xfrm rot="10800000" flipH="1">
            <a:off x="-30" y="192978"/>
            <a:ext cx="9186530" cy="5028462"/>
            <a:chOff x="-74390" y="-43"/>
            <a:chExt cx="9186530" cy="5028462"/>
          </a:xfrm>
        </p:grpSpPr>
        <p:sp>
          <p:nvSpPr>
            <p:cNvPr id="569" name="Google Shape;569;p53"/>
            <p:cNvSpPr/>
            <p:nvPr/>
          </p:nvSpPr>
          <p:spPr>
            <a:xfrm rot="10800000">
              <a:off x="-74390" y="-31"/>
              <a:ext cx="9026004" cy="3606773"/>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3"/>
            <p:cNvSpPr/>
            <p:nvPr/>
          </p:nvSpPr>
          <p:spPr>
            <a:xfrm rot="10800000">
              <a:off x="6602782" y="-43"/>
              <a:ext cx="2509357" cy="2228579"/>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3"/>
            <p:cNvSpPr/>
            <p:nvPr/>
          </p:nvSpPr>
          <p:spPr>
            <a:xfrm rot="10800000">
              <a:off x="5075688" y="4678722"/>
              <a:ext cx="416321" cy="349697"/>
            </a:xfrm>
            <a:custGeom>
              <a:avLst/>
              <a:gdLst/>
              <a:ahLst/>
              <a:cxnLst/>
              <a:rect l="l" t="t" r="r" b="b"/>
              <a:pathLst>
                <a:path w="4168" h="3501" extrusionOk="0">
                  <a:moveTo>
                    <a:pt x="0" y="0"/>
                  </a:moveTo>
                  <a:lnTo>
                    <a:pt x="2379" y="3501"/>
                  </a:lnTo>
                  <a:lnTo>
                    <a:pt x="4168" y="837"/>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3"/>
            <p:cNvSpPr/>
            <p:nvPr/>
          </p:nvSpPr>
          <p:spPr>
            <a:xfrm rot="10800000">
              <a:off x="7731131" y="1176835"/>
              <a:ext cx="279478" cy="257703"/>
            </a:xfrm>
            <a:custGeom>
              <a:avLst/>
              <a:gdLst/>
              <a:ahLst/>
              <a:cxnLst/>
              <a:rect l="l" t="t" r="r" b="b"/>
              <a:pathLst>
                <a:path w="2798" h="2580" extrusionOk="0">
                  <a:moveTo>
                    <a:pt x="1402" y="0"/>
                  </a:moveTo>
                  <a:lnTo>
                    <a:pt x="1" y="2579"/>
                  </a:lnTo>
                  <a:lnTo>
                    <a:pt x="2797" y="1722"/>
                  </a:lnTo>
                  <a:lnTo>
                    <a:pt x="1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B851-7D17-4136-AD91-DA9CFA6AD68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91D8B0-596A-44F8-9D23-FABB3BBA64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75AC2F-B1DF-463F-BB6D-AF1F8574ED09}"/>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A26F8C-078E-4AD0-85A3-4F92B13E8A9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119E0A2-A68C-4F9A-A71C-7AA2D351A82A}"/>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0955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9D01-CA6A-404B-BAC9-140079843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5A5CE4-71D3-447D-8885-BDD57889F3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46EE2-254B-4C78-8DD5-DEC1002E5CCE}"/>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EF5914-5A82-45A7-8B64-425891818FB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31323AF-A120-4FAC-83F9-4E8E57C67C40}"/>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27144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40698-4BF2-4287-ADFD-20CB54AB6C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460F2D1-DEF6-43D9-8BE2-BC246EC9A28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BD9E9-8F50-42FD-A048-C24289DA94A9}"/>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E0C7EFD-A892-4B30-9A05-27BAB03B15B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FEF99D-D012-4890-BA92-BE7EBA4E2A05}"/>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569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6EA1-DC28-4BFC-B96A-243CAF151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3AE3A-3048-49F6-A66C-FDED29B417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F305C8-196D-41F0-B602-54CA4B390C3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2D133-2D08-4E21-AEBD-C4FC2C5240F9}"/>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2639865-FDD2-4F7A-8A92-35024557D38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6F6F0D7-2169-4880-A234-CA63A080EF28}"/>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24157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E901-4FEF-473C-8BB5-265975BF2EA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30E7B-F7F4-4B18-9178-4C0B3E2E054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A25FB-8EFF-4F60-8095-05AF92F2B5B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F5A81-125C-4476-A678-1B313C09594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7AC86B-3B66-4146-A359-623018E1170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0B1CB-F40B-4338-9DFC-8536388191CC}"/>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8D43B483-3140-43AD-B787-E08A5EE7EB74}"/>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14D491B-F706-45EA-8A97-DEA47D65CB69}"/>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3574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8448-3B67-4454-8B14-5D1AB6479D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2F765C-758D-45EC-875D-F4876AA99DC5}"/>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2A36D06F-76B3-4157-AD9C-F385E0F44AB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3631E3A-EADA-4EC4-9306-C2D549628902}"/>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3294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09385-9B33-4212-B95E-8CEB0DEB37A8}"/>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EF269635-3D98-4CF8-B3F3-B18F2E729FC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47991D-7812-4078-9C82-13FB4BF3C564}"/>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3619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95EB-E636-4595-8284-481920C078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48DF202-2FE8-4CCF-970B-95EBEC74B6C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6CBE33-1537-4AB6-A508-E605E4B539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E06CA5-2004-4573-8763-1D66E2F7D8EE}"/>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DABF202-411E-4033-B071-CC0C1849F73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8B53AF0-98BD-4632-9DD2-D3F7572FBB99}"/>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50873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DFE27-A9F7-473D-9A01-9D13682EDC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620BCA2-2398-47F4-A0F4-0AF4581F699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B36437-D079-45E3-8024-929C394F496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CBB1BC-A269-4EC4-A439-5457BAEF819D}"/>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22D49F43-E60C-4CCB-A6DE-A9FAE2B5B79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6B012BA-4FA0-4379-A46E-C25CC6E5D411}"/>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4492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2642850" y="1486950"/>
            <a:ext cx="3858300" cy="21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5FE2-97E3-41F2-BDFF-C425AFC2F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ABEBA-1085-4C1E-9731-8BD4C58C33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0C400-6654-416F-81A2-F172E726FFBD}"/>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CF65933-C608-4984-AC88-25CAF2BEFFF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378C55-BA13-42A1-A4AC-8806074547EF}"/>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27664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BF84D-7193-4D77-8614-4223C516ED4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0955C-55A0-4826-A3CA-2AADB876CAA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3939E-86D8-4963-BE8F-92F221828067}"/>
              </a:ext>
            </a:extLst>
          </p:cNvPr>
          <p:cNvSpPr>
            <a:spLocks noGrp="1"/>
          </p:cNvSpPr>
          <p:nvPr>
            <p:ph type="dt" sz="half" idx="10"/>
          </p:nvPr>
        </p:nvSpPr>
        <p:spPr/>
        <p:txBody>
          <a:body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DDAAC5-98C3-4023-A109-EF202928B1C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1F2E8F3-7ED3-4839-B2BC-AFE53D8D8BD1}"/>
              </a:ext>
            </a:extLst>
          </p:cNvPr>
          <p:cNvSpPr>
            <a:spLocks noGrp="1"/>
          </p:cNvSpPr>
          <p:nvPr>
            <p:ph type="sldNum" sz="quarter" idx="12"/>
          </p:nvPr>
        </p:nvSpPr>
        <p:spPr/>
        <p:txBody>
          <a:body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93442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Christmas 2014 special template">
    <p:spTree>
      <p:nvGrpSpPr>
        <p:cNvPr id="1" name="Shape 8"/>
        <p:cNvGrpSpPr/>
        <p:nvPr/>
      </p:nvGrpSpPr>
      <p:grpSpPr>
        <a:xfrm>
          <a:off x="0" y="0"/>
          <a:ext cx="0" cy="0"/>
          <a:chOff x="0" y="0"/>
          <a:chExt cx="0" cy="0"/>
        </a:xfrm>
      </p:grpSpPr>
      <p:sp>
        <p:nvSpPr>
          <p:cNvPr id="9" name="Shape 9"/>
          <p:cNvSpPr/>
          <p:nvPr/>
        </p:nvSpPr>
        <p:spPr>
          <a:xfrm>
            <a:off x="964262" y="600788"/>
            <a:ext cx="435552" cy="432947"/>
          </a:xfrm>
          <a:custGeom>
            <a:avLst/>
            <a:gdLst/>
            <a:ahLst/>
            <a:cxnLst/>
            <a:rect l="0" t="0" r="0" b="0"/>
            <a:pathLst>
              <a:path w="20060" h="19940" extrusionOk="0">
                <a:moveTo>
                  <a:pt x="12372" y="13093"/>
                </a:moveTo>
                <a:lnTo>
                  <a:pt x="12913" y="13574"/>
                </a:lnTo>
                <a:lnTo>
                  <a:pt x="12973" y="13874"/>
                </a:lnTo>
                <a:lnTo>
                  <a:pt x="13093" y="14114"/>
                </a:lnTo>
                <a:lnTo>
                  <a:pt x="13093" y="14114"/>
                </a:lnTo>
                <a:lnTo>
                  <a:pt x="12372" y="13093"/>
                </a:lnTo>
                <a:close/>
                <a:moveTo>
                  <a:pt x="14114" y="1"/>
                </a:moveTo>
                <a:lnTo>
                  <a:pt x="13874" y="962"/>
                </a:lnTo>
                <a:lnTo>
                  <a:pt x="13694" y="1983"/>
                </a:lnTo>
                <a:lnTo>
                  <a:pt x="13694" y="2463"/>
                </a:lnTo>
                <a:lnTo>
                  <a:pt x="13694" y="3004"/>
                </a:lnTo>
                <a:lnTo>
                  <a:pt x="13754" y="3484"/>
                </a:lnTo>
                <a:lnTo>
                  <a:pt x="13934" y="3965"/>
                </a:lnTo>
                <a:lnTo>
                  <a:pt x="10090" y="9130"/>
                </a:lnTo>
                <a:lnTo>
                  <a:pt x="10030" y="9250"/>
                </a:lnTo>
                <a:lnTo>
                  <a:pt x="10090" y="7328"/>
                </a:lnTo>
                <a:lnTo>
                  <a:pt x="10150" y="6067"/>
                </a:lnTo>
                <a:lnTo>
                  <a:pt x="10391" y="5947"/>
                </a:lnTo>
                <a:lnTo>
                  <a:pt x="10571" y="5826"/>
                </a:lnTo>
                <a:lnTo>
                  <a:pt x="10751" y="5646"/>
                </a:lnTo>
                <a:lnTo>
                  <a:pt x="10871" y="5406"/>
                </a:lnTo>
                <a:lnTo>
                  <a:pt x="10931" y="5226"/>
                </a:lnTo>
                <a:lnTo>
                  <a:pt x="10931" y="4986"/>
                </a:lnTo>
                <a:lnTo>
                  <a:pt x="10931" y="4745"/>
                </a:lnTo>
                <a:lnTo>
                  <a:pt x="10811" y="4565"/>
                </a:lnTo>
                <a:lnTo>
                  <a:pt x="10751" y="4325"/>
                </a:lnTo>
                <a:lnTo>
                  <a:pt x="10571" y="4145"/>
                </a:lnTo>
                <a:lnTo>
                  <a:pt x="10451" y="4025"/>
                </a:lnTo>
                <a:lnTo>
                  <a:pt x="10210" y="3905"/>
                </a:lnTo>
                <a:lnTo>
                  <a:pt x="10030" y="3845"/>
                </a:lnTo>
                <a:lnTo>
                  <a:pt x="9550" y="3845"/>
                </a:lnTo>
                <a:lnTo>
                  <a:pt x="9310" y="3905"/>
                </a:lnTo>
                <a:lnTo>
                  <a:pt x="9129" y="4025"/>
                </a:lnTo>
                <a:lnTo>
                  <a:pt x="8949" y="4145"/>
                </a:lnTo>
                <a:lnTo>
                  <a:pt x="8829" y="4325"/>
                </a:lnTo>
                <a:lnTo>
                  <a:pt x="8709" y="4565"/>
                </a:lnTo>
                <a:lnTo>
                  <a:pt x="8649" y="4745"/>
                </a:lnTo>
                <a:lnTo>
                  <a:pt x="8649" y="4986"/>
                </a:lnTo>
                <a:lnTo>
                  <a:pt x="8709" y="5346"/>
                </a:lnTo>
                <a:lnTo>
                  <a:pt x="8889" y="5706"/>
                </a:lnTo>
                <a:lnTo>
                  <a:pt x="9129" y="5947"/>
                </a:lnTo>
                <a:lnTo>
                  <a:pt x="9490" y="6067"/>
                </a:lnTo>
                <a:lnTo>
                  <a:pt x="9430" y="6847"/>
                </a:lnTo>
                <a:lnTo>
                  <a:pt x="9250" y="8469"/>
                </a:lnTo>
                <a:lnTo>
                  <a:pt x="6907" y="5166"/>
                </a:lnTo>
                <a:lnTo>
                  <a:pt x="6006" y="3965"/>
                </a:lnTo>
                <a:lnTo>
                  <a:pt x="6427" y="2764"/>
                </a:lnTo>
                <a:lnTo>
                  <a:pt x="6547" y="2463"/>
                </a:lnTo>
                <a:lnTo>
                  <a:pt x="6607" y="2163"/>
                </a:lnTo>
                <a:lnTo>
                  <a:pt x="6667" y="1863"/>
                </a:lnTo>
                <a:lnTo>
                  <a:pt x="6547" y="1562"/>
                </a:lnTo>
                <a:lnTo>
                  <a:pt x="6487" y="1502"/>
                </a:lnTo>
                <a:lnTo>
                  <a:pt x="6367" y="1502"/>
                </a:lnTo>
                <a:lnTo>
                  <a:pt x="6127" y="1683"/>
                </a:lnTo>
                <a:lnTo>
                  <a:pt x="5946" y="1923"/>
                </a:lnTo>
                <a:lnTo>
                  <a:pt x="5826" y="2163"/>
                </a:lnTo>
                <a:lnTo>
                  <a:pt x="5706" y="2463"/>
                </a:lnTo>
                <a:lnTo>
                  <a:pt x="5406" y="3244"/>
                </a:lnTo>
                <a:lnTo>
                  <a:pt x="5226" y="2944"/>
                </a:lnTo>
                <a:lnTo>
                  <a:pt x="4565" y="2043"/>
                </a:lnTo>
                <a:lnTo>
                  <a:pt x="4205" y="1683"/>
                </a:lnTo>
                <a:lnTo>
                  <a:pt x="3965" y="1502"/>
                </a:lnTo>
                <a:lnTo>
                  <a:pt x="3724" y="1382"/>
                </a:lnTo>
                <a:lnTo>
                  <a:pt x="3604" y="1382"/>
                </a:lnTo>
                <a:lnTo>
                  <a:pt x="3604" y="1442"/>
                </a:lnTo>
                <a:lnTo>
                  <a:pt x="3724" y="1923"/>
                </a:lnTo>
                <a:lnTo>
                  <a:pt x="3904" y="2343"/>
                </a:lnTo>
                <a:lnTo>
                  <a:pt x="4505" y="3124"/>
                </a:lnTo>
                <a:lnTo>
                  <a:pt x="5046" y="3965"/>
                </a:lnTo>
                <a:lnTo>
                  <a:pt x="4385" y="3905"/>
                </a:lnTo>
                <a:lnTo>
                  <a:pt x="3784" y="3845"/>
                </a:lnTo>
                <a:lnTo>
                  <a:pt x="3544" y="3784"/>
                </a:lnTo>
                <a:lnTo>
                  <a:pt x="3244" y="3845"/>
                </a:lnTo>
                <a:lnTo>
                  <a:pt x="3064" y="3905"/>
                </a:lnTo>
                <a:lnTo>
                  <a:pt x="3004" y="4025"/>
                </a:lnTo>
                <a:lnTo>
                  <a:pt x="2944" y="4205"/>
                </a:lnTo>
                <a:lnTo>
                  <a:pt x="3064" y="4385"/>
                </a:lnTo>
                <a:lnTo>
                  <a:pt x="3304" y="4505"/>
                </a:lnTo>
                <a:lnTo>
                  <a:pt x="3604" y="4685"/>
                </a:lnTo>
                <a:lnTo>
                  <a:pt x="3904" y="4745"/>
                </a:lnTo>
                <a:lnTo>
                  <a:pt x="4265" y="4805"/>
                </a:lnTo>
                <a:lnTo>
                  <a:pt x="4565" y="4865"/>
                </a:lnTo>
                <a:lnTo>
                  <a:pt x="4925" y="4865"/>
                </a:lnTo>
                <a:lnTo>
                  <a:pt x="5226" y="4805"/>
                </a:lnTo>
                <a:lnTo>
                  <a:pt x="5466" y="4685"/>
                </a:lnTo>
                <a:lnTo>
                  <a:pt x="5526" y="4625"/>
                </a:lnTo>
                <a:lnTo>
                  <a:pt x="6067" y="5406"/>
                </a:lnTo>
                <a:lnTo>
                  <a:pt x="8229" y="8469"/>
                </a:lnTo>
                <a:lnTo>
                  <a:pt x="7148" y="7688"/>
                </a:lnTo>
                <a:lnTo>
                  <a:pt x="6847" y="7388"/>
                </a:lnTo>
                <a:lnTo>
                  <a:pt x="6487" y="7208"/>
                </a:lnTo>
                <a:lnTo>
                  <a:pt x="6487" y="7148"/>
                </a:lnTo>
                <a:lnTo>
                  <a:pt x="6427" y="6787"/>
                </a:lnTo>
                <a:lnTo>
                  <a:pt x="6247" y="6487"/>
                </a:lnTo>
                <a:lnTo>
                  <a:pt x="5946" y="6307"/>
                </a:lnTo>
                <a:lnTo>
                  <a:pt x="5766" y="6247"/>
                </a:lnTo>
                <a:lnTo>
                  <a:pt x="5406" y="6247"/>
                </a:lnTo>
                <a:lnTo>
                  <a:pt x="5226" y="6307"/>
                </a:lnTo>
                <a:lnTo>
                  <a:pt x="4925" y="6487"/>
                </a:lnTo>
                <a:lnTo>
                  <a:pt x="4685" y="6787"/>
                </a:lnTo>
                <a:lnTo>
                  <a:pt x="4685" y="6967"/>
                </a:lnTo>
                <a:lnTo>
                  <a:pt x="4625" y="7148"/>
                </a:lnTo>
                <a:lnTo>
                  <a:pt x="4745" y="7508"/>
                </a:lnTo>
                <a:lnTo>
                  <a:pt x="4925" y="7808"/>
                </a:lnTo>
                <a:lnTo>
                  <a:pt x="5226" y="7988"/>
                </a:lnTo>
                <a:lnTo>
                  <a:pt x="5406" y="8048"/>
                </a:lnTo>
                <a:lnTo>
                  <a:pt x="5826" y="8048"/>
                </a:lnTo>
                <a:lnTo>
                  <a:pt x="6127" y="7928"/>
                </a:lnTo>
                <a:lnTo>
                  <a:pt x="6487" y="8229"/>
                </a:lnTo>
                <a:lnTo>
                  <a:pt x="6907" y="8589"/>
                </a:lnTo>
                <a:lnTo>
                  <a:pt x="7328" y="8949"/>
                </a:lnTo>
                <a:lnTo>
                  <a:pt x="7328" y="8949"/>
                </a:lnTo>
                <a:lnTo>
                  <a:pt x="4925" y="8409"/>
                </a:lnTo>
                <a:lnTo>
                  <a:pt x="4565" y="8289"/>
                </a:lnTo>
                <a:lnTo>
                  <a:pt x="4265" y="7928"/>
                </a:lnTo>
                <a:lnTo>
                  <a:pt x="3965" y="7568"/>
                </a:lnTo>
                <a:lnTo>
                  <a:pt x="2884" y="6367"/>
                </a:lnTo>
                <a:lnTo>
                  <a:pt x="2823" y="6307"/>
                </a:lnTo>
                <a:lnTo>
                  <a:pt x="2703" y="6367"/>
                </a:lnTo>
                <a:lnTo>
                  <a:pt x="2643" y="6487"/>
                </a:lnTo>
                <a:lnTo>
                  <a:pt x="2643" y="6607"/>
                </a:lnTo>
                <a:lnTo>
                  <a:pt x="3664" y="7988"/>
                </a:lnTo>
                <a:lnTo>
                  <a:pt x="3724" y="8109"/>
                </a:lnTo>
                <a:lnTo>
                  <a:pt x="3724" y="8109"/>
                </a:lnTo>
                <a:lnTo>
                  <a:pt x="2823" y="7868"/>
                </a:lnTo>
                <a:lnTo>
                  <a:pt x="1983" y="7688"/>
                </a:lnTo>
                <a:lnTo>
                  <a:pt x="1082" y="7508"/>
                </a:lnTo>
                <a:lnTo>
                  <a:pt x="61" y="7508"/>
                </a:lnTo>
                <a:lnTo>
                  <a:pt x="1" y="7628"/>
                </a:lnTo>
                <a:lnTo>
                  <a:pt x="61" y="7748"/>
                </a:lnTo>
                <a:lnTo>
                  <a:pt x="121" y="7868"/>
                </a:lnTo>
                <a:lnTo>
                  <a:pt x="601" y="8048"/>
                </a:lnTo>
                <a:lnTo>
                  <a:pt x="1082" y="8289"/>
                </a:lnTo>
                <a:lnTo>
                  <a:pt x="2043" y="8589"/>
                </a:lnTo>
                <a:lnTo>
                  <a:pt x="4085" y="9009"/>
                </a:lnTo>
                <a:lnTo>
                  <a:pt x="3664" y="9310"/>
                </a:lnTo>
                <a:lnTo>
                  <a:pt x="3244" y="9550"/>
                </a:lnTo>
                <a:lnTo>
                  <a:pt x="2523" y="10030"/>
                </a:lnTo>
                <a:lnTo>
                  <a:pt x="2163" y="10271"/>
                </a:lnTo>
                <a:lnTo>
                  <a:pt x="1863" y="10571"/>
                </a:lnTo>
                <a:lnTo>
                  <a:pt x="1863" y="10691"/>
                </a:lnTo>
                <a:lnTo>
                  <a:pt x="1863" y="10751"/>
                </a:lnTo>
                <a:lnTo>
                  <a:pt x="1923" y="10811"/>
                </a:lnTo>
                <a:lnTo>
                  <a:pt x="2043" y="10811"/>
                </a:lnTo>
                <a:lnTo>
                  <a:pt x="2403" y="10631"/>
                </a:lnTo>
                <a:lnTo>
                  <a:pt x="2763" y="10451"/>
                </a:lnTo>
                <a:lnTo>
                  <a:pt x="3484" y="9970"/>
                </a:lnTo>
                <a:lnTo>
                  <a:pt x="4085" y="9550"/>
                </a:lnTo>
                <a:lnTo>
                  <a:pt x="4325" y="9370"/>
                </a:lnTo>
                <a:lnTo>
                  <a:pt x="4625" y="9130"/>
                </a:lnTo>
                <a:lnTo>
                  <a:pt x="4745" y="9190"/>
                </a:lnTo>
                <a:lnTo>
                  <a:pt x="8469" y="10150"/>
                </a:lnTo>
                <a:lnTo>
                  <a:pt x="7087" y="10571"/>
                </a:lnTo>
                <a:lnTo>
                  <a:pt x="6367" y="10871"/>
                </a:lnTo>
                <a:lnTo>
                  <a:pt x="5706" y="11171"/>
                </a:lnTo>
                <a:lnTo>
                  <a:pt x="5526" y="10991"/>
                </a:lnTo>
                <a:lnTo>
                  <a:pt x="5286" y="10931"/>
                </a:lnTo>
                <a:lnTo>
                  <a:pt x="4986" y="10871"/>
                </a:lnTo>
                <a:lnTo>
                  <a:pt x="4685" y="10931"/>
                </a:lnTo>
                <a:lnTo>
                  <a:pt x="4445" y="10991"/>
                </a:lnTo>
                <a:lnTo>
                  <a:pt x="4205" y="11171"/>
                </a:lnTo>
                <a:lnTo>
                  <a:pt x="4085" y="11352"/>
                </a:lnTo>
                <a:lnTo>
                  <a:pt x="3965" y="11532"/>
                </a:lnTo>
                <a:lnTo>
                  <a:pt x="3904" y="11712"/>
                </a:lnTo>
                <a:lnTo>
                  <a:pt x="3904" y="11952"/>
                </a:lnTo>
                <a:lnTo>
                  <a:pt x="3904" y="12132"/>
                </a:lnTo>
                <a:lnTo>
                  <a:pt x="3965" y="12373"/>
                </a:lnTo>
                <a:lnTo>
                  <a:pt x="4085" y="12553"/>
                </a:lnTo>
                <a:lnTo>
                  <a:pt x="4205" y="12733"/>
                </a:lnTo>
                <a:lnTo>
                  <a:pt x="4445" y="12913"/>
                </a:lnTo>
                <a:lnTo>
                  <a:pt x="4685" y="12973"/>
                </a:lnTo>
                <a:lnTo>
                  <a:pt x="4986" y="13033"/>
                </a:lnTo>
                <a:lnTo>
                  <a:pt x="5286" y="12973"/>
                </a:lnTo>
                <a:lnTo>
                  <a:pt x="5526" y="12853"/>
                </a:lnTo>
                <a:lnTo>
                  <a:pt x="5826" y="12673"/>
                </a:lnTo>
                <a:lnTo>
                  <a:pt x="6006" y="12373"/>
                </a:lnTo>
                <a:lnTo>
                  <a:pt x="6067" y="12072"/>
                </a:lnTo>
                <a:lnTo>
                  <a:pt x="6727" y="11952"/>
                </a:lnTo>
                <a:lnTo>
                  <a:pt x="7328" y="11712"/>
                </a:lnTo>
                <a:lnTo>
                  <a:pt x="8529" y="11231"/>
                </a:lnTo>
                <a:lnTo>
                  <a:pt x="8529" y="11231"/>
                </a:lnTo>
                <a:lnTo>
                  <a:pt x="6127" y="14595"/>
                </a:lnTo>
                <a:lnTo>
                  <a:pt x="5286" y="15856"/>
                </a:lnTo>
                <a:lnTo>
                  <a:pt x="4865" y="15736"/>
                </a:lnTo>
                <a:lnTo>
                  <a:pt x="4445" y="15616"/>
                </a:lnTo>
                <a:lnTo>
                  <a:pt x="3904" y="15495"/>
                </a:lnTo>
                <a:lnTo>
                  <a:pt x="3304" y="15435"/>
                </a:lnTo>
                <a:lnTo>
                  <a:pt x="3064" y="15375"/>
                </a:lnTo>
                <a:lnTo>
                  <a:pt x="2884" y="15435"/>
                </a:lnTo>
                <a:lnTo>
                  <a:pt x="2463" y="15495"/>
                </a:lnTo>
                <a:lnTo>
                  <a:pt x="2403" y="15616"/>
                </a:lnTo>
                <a:lnTo>
                  <a:pt x="2403" y="15676"/>
                </a:lnTo>
                <a:lnTo>
                  <a:pt x="2703" y="15976"/>
                </a:lnTo>
                <a:lnTo>
                  <a:pt x="3004" y="16156"/>
                </a:lnTo>
                <a:lnTo>
                  <a:pt x="3664" y="16336"/>
                </a:lnTo>
                <a:lnTo>
                  <a:pt x="4265" y="16456"/>
                </a:lnTo>
                <a:lnTo>
                  <a:pt x="4745" y="16577"/>
                </a:lnTo>
                <a:lnTo>
                  <a:pt x="4205" y="17357"/>
                </a:lnTo>
                <a:lnTo>
                  <a:pt x="3965" y="17718"/>
                </a:lnTo>
                <a:lnTo>
                  <a:pt x="3724" y="18018"/>
                </a:lnTo>
                <a:lnTo>
                  <a:pt x="3604" y="18378"/>
                </a:lnTo>
                <a:lnTo>
                  <a:pt x="3604" y="18618"/>
                </a:lnTo>
                <a:lnTo>
                  <a:pt x="3664" y="18799"/>
                </a:lnTo>
                <a:lnTo>
                  <a:pt x="3724" y="18859"/>
                </a:lnTo>
                <a:lnTo>
                  <a:pt x="3965" y="18799"/>
                </a:lnTo>
                <a:lnTo>
                  <a:pt x="4205" y="18739"/>
                </a:lnTo>
                <a:lnTo>
                  <a:pt x="4385" y="18558"/>
                </a:lnTo>
                <a:lnTo>
                  <a:pt x="4565" y="18438"/>
                </a:lnTo>
                <a:lnTo>
                  <a:pt x="4865" y="18018"/>
                </a:lnTo>
                <a:lnTo>
                  <a:pt x="5166" y="17597"/>
                </a:lnTo>
                <a:lnTo>
                  <a:pt x="5646" y="16997"/>
                </a:lnTo>
                <a:lnTo>
                  <a:pt x="5766" y="17778"/>
                </a:lnTo>
                <a:lnTo>
                  <a:pt x="5886" y="18558"/>
                </a:lnTo>
                <a:lnTo>
                  <a:pt x="6067" y="19279"/>
                </a:lnTo>
                <a:lnTo>
                  <a:pt x="6187" y="19579"/>
                </a:lnTo>
                <a:lnTo>
                  <a:pt x="6367" y="19940"/>
                </a:lnTo>
                <a:lnTo>
                  <a:pt x="6427" y="19940"/>
                </a:lnTo>
                <a:lnTo>
                  <a:pt x="6547" y="19880"/>
                </a:lnTo>
                <a:lnTo>
                  <a:pt x="6547" y="19519"/>
                </a:lnTo>
                <a:lnTo>
                  <a:pt x="6547" y="19159"/>
                </a:lnTo>
                <a:lnTo>
                  <a:pt x="6427" y="18438"/>
                </a:lnTo>
                <a:lnTo>
                  <a:pt x="6247" y="17597"/>
                </a:lnTo>
                <a:lnTo>
                  <a:pt x="6006" y="16757"/>
                </a:lnTo>
                <a:lnTo>
                  <a:pt x="5946" y="16637"/>
                </a:lnTo>
                <a:lnTo>
                  <a:pt x="7208" y="14955"/>
                </a:lnTo>
                <a:lnTo>
                  <a:pt x="8949" y="12673"/>
                </a:lnTo>
                <a:lnTo>
                  <a:pt x="8829" y="14655"/>
                </a:lnTo>
                <a:lnTo>
                  <a:pt x="8589" y="14715"/>
                </a:lnTo>
                <a:lnTo>
                  <a:pt x="8409" y="14775"/>
                </a:lnTo>
                <a:lnTo>
                  <a:pt x="8289" y="14895"/>
                </a:lnTo>
                <a:lnTo>
                  <a:pt x="8169" y="15015"/>
                </a:lnTo>
                <a:lnTo>
                  <a:pt x="7988" y="15375"/>
                </a:lnTo>
                <a:lnTo>
                  <a:pt x="7928" y="15736"/>
                </a:lnTo>
                <a:lnTo>
                  <a:pt x="8048" y="16096"/>
                </a:lnTo>
                <a:lnTo>
                  <a:pt x="8229" y="16396"/>
                </a:lnTo>
                <a:lnTo>
                  <a:pt x="8349" y="16516"/>
                </a:lnTo>
                <a:lnTo>
                  <a:pt x="8529" y="16637"/>
                </a:lnTo>
                <a:lnTo>
                  <a:pt x="8709" y="16697"/>
                </a:lnTo>
                <a:lnTo>
                  <a:pt x="8949" y="16697"/>
                </a:lnTo>
                <a:lnTo>
                  <a:pt x="9250" y="16637"/>
                </a:lnTo>
                <a:lnTo>
                  <a:pt x="9550" y="16516"/>
                </a:lnTo>
                <a:lnTo>
                  <a:pt x="9730" y="16336"/>
                </a:lnTo>
                <a:lnTo>
                  <a:pt x="9850" y="16096"/>
                </a:lnTo>
                <a:lnTo>
                  <a:pt x="9910" y="15796"/>
                </a:lnTo>
                <a:lnTo>
                  <a:pt x="9910" y="15495"/>
                </a:lnTo>
                <a:lnTo>
                  <a:pt x="9850" y="15255"/>
                </a:lnTo>
                <a:lnTo>
                  <a:pt x="9730" y="15015"/>
                </a:lnTo>
                <a:lnTo>
                  <a:pt x="9910" y="11352"/>
                </a:lnTo>
                <a:lnTo>
                  <a:pt x="10030" y="11171"/>
                </a:lnTo>
                <a:lnTo>
                  <a:pt x="10150" y="11231"/>
                </a:lnTo>
                <a:lnTo>
                  <a:pt x="12493" y="14775"/>
                </a:lnTo>
                <a:lnTo>
                  <a:pt x="13634" y="16456"/>
                </a:lnTo>
                <a:lnTo>
                  <a:pt x="13514" y="16577"/>
                </a:lnTo>
                <a:lnTo>
                  <a:pt x="13393" y="16697"/>
                </a:lnTo>
                <a:lnTo>
                  <a:pt x="13213" y="16997"/>
                </a:lnTo>
                <a:lnTo>
                  <a:pt x="13033" y="17658"/>
                </a:lnTo>
                <a:lnTo>
                  <a:pt x="12913" y="18018"/>
                </a:lnTo>
                <a:lnTo>
                  <a:pt x="12793" y="18438"/>
                </a:lnTo>
                <a:lnTo>
                  <a:pt x="12793" y="18799"/>
                </a:lnTo>
                <a:lnTo>
                  <a:pt x="12793" y="18979"/>
                </a:lnTo>
                <a:lnTo>
                  <a:pt x="12913" y="19159"/>
                </a:lnTo>
                <a:lnTo>
                  <a:pt x="12973" y="19219"/>
                </a:lnTo>
                <a:lnTo>
                  <a:pt x="13093" y="19219"/>
                </a:lnTo>
                <a:lnTo>
                  <a:pt x="13213" y="19099"/>
                </a:lnTo>
                <a:lnTo>
                  <a:pt x="13393" y="18979"/>
                </a:lnTo>
                <a:lnTo>
                  <a:pt x="13574" y="18678"/>
                </a:lnTo>
                <a:lnTo>
                  <a:pt x="13694" y="18378"/>
                </a:lnTo>
                <a:lnTo>
                  <a:pt x="13814" y="18018"/>
                </a:lnTo>
                <a:lnTo>
                  <a:pt x="13934" y="17597"/>
                </a:lnTo>
                <a:lnTo>
                  <a:pt x="14054" y="17117"/>
                </a:lnTo>
                <a:lnTo>
                  <a:pt x="14835" y="18138"/>
                </a:lnTo>
                <a:lnTo>
                  <a:pt x="15676" y="19099"/>
                </a:lnTo>
                <a:lnTo>
                  <a:pt x="15736" y="19159"/>
                </a:lnTo>
                <a:lnTo>
                  <a:pt x="15856" y="19159"/>
                </a:lnTo>
                <a:lnTo>
                  <a:pt x="15916" y="19039"/>
                </a:lnTo>
                <a:lnTo>
                  <a:pt x="15916" y="18919"/>
                </a:lnTo>
                <a:lnTo>
                  <a:pt x="15556" y="18078"/>
                </a:lnTo>
                <a:lnTo>
                  <a:pt x="15075" y="17237"/>
                </a:lnTo>
                <a:lnTo>
                  <a:pt x="15616" y="17237"/>
                </a:lnTo>
                <a:lnTo>
                  <a:pt x="16697" y="17417"/>
                </a:lnTo>
                <a:lnTo>
                  <a:pt x="17237" y="17477"/>
                </a:lnTo>
                <a:lnTo>
                  <a:pt x="17718" y="17477"/>
                </a:lnTo>
                <a:lnTo>
                  <a:pt x="17898" y="17417"/>
                </a:lnTo>
                <a:lnTo>
                  <a:pt x="17958" y="17237"/>
                </a:lnTo>
                <a:lnTo>
                  <a:pt x="17958" y="17117"/>
                </a:lnTo>
                <a:lnTo>
                  <a:pt x="17838" y="16997"/>
                </a:lnTo>
                <a:lnTo>
                  <a:pt x="17357" y="16877"/>
                </a:lnTo>
                <a:lnTo>
                  <a:pt x="16817" y="16757"/>
                </a:lnTo>
                <a:lnTo>
                  <a:pt x="15736" y="16577"/>
                </a:lnTo>
                <a:lnTo>
                  <a:pt x="15135" y="16456"/>
                </a:lnTo>
                <a:lnTo>
                  <a:pt x="14535" y="16336"/>
                </a:lnTo>
                <a:lnTo>
                  <a:pt x="13333" y="14535"/>
                </a:lnTo>
                <a:lnTo>
                  <a:pt x="13093" y="14174"/>
                </a:lnTo>
                <a:lnTo>
                  <a:pt x="13273" y="14354"/>
                </a:lnTo>
                <a:lnTo>
                  <a:pt x="13454" y="14535"/>
                </a:lnTo>
                <a:lnTo>
                  <a:pt x="13634" y="14595"/>
                </a:lnTo>
                <a:lnTo>
                  <a:pt x="13814" y="14655"/>
                </a:lnTo>
                <a:lnTo>
                  <a:pt x="14054" y="14655"/>
                </a:lnTo>
                <a:lnTo>
                  <a:pt x="14294" y="14595"/>
                </a:lnTo>
                <a:lnTo>
                  <a:pt x="14474" y="14475"/>
                </a:lnTo>
                <a:lnTo>
                  <a:pt x="14655" y="14354"/>
                </a:lnTo>
                <a:lnTo>
                  <a:pt x="14715" y="14174"/>
                </a:lnTo>
                <a:lnTo>
                  <a:pt x="14835" y="13994"/>
                </a:lnTo>
                <a:lnTo>
                  <a:pt x="14895" y="13634"/>
                </a:lnTo>
                <a:lnTo>
                  <a:pt x="14835" y="13273"/>
                </a:lnTo>
                <a:lnTo>
                  <a:pt x="14715" y="13093"/>
                </a:lnTo>
                <a:lnTo>
                  <a:pt x="14655" y="12913"/>
                </a:lnTo>
                <a:lnTo>
                  <a:pt x="14474" y="12793"/>
                </a:lnTo>
                <a:lnTo>
                  <a:pt x="14294" y="12673"/>
                </a:lnTo>
                <a:lnTo>
                  <a:pt x="14054" y="12613"/>
                </a:lnTo>
                <a:lnTo>
                  <a:pt x="13694" y="12613"/>
                </a:lnTo>
                <a:lnTo>
                  <a:pt x="13454" y="12733"/>
                </a:lnTo>
                <a:lnTo>
                  <a:pt x="11111" y="10811"/>
                </a:lnTo>
                <a:lnTo>
                  <a:pt x="14414" y="11592"/>
                </a:lnTo>
                <a:lnTo>
                  <a:pt x="16096" y="12072"/>
                </a:lnTo>
                <a:lnTo>
                  <a:pt x="16216" y="12433"/>
                </a:lnTo>
                <a:lnTo>
                  <a:pt x="16456" y="12793"/>
                </a:lnTo>
                <a:lnTo>
                  <a:pt x="16937" y="13394"/>
                </a:lnTo>
                <a:lnTo>
                  <a:pt x="17477" y="14174"/>
                </a:lnTo>
                <a:lnTo>
                  <a:pt x="17718" y="14535"/>
                </a:lnTo>
                <a:lnTo>
                  <a:pt x="18018" y="14895"/>
                </a:lnTo>
                <a:lnTo>
                  <a:pt x="18138" y="14955"/>
                </a:lnTo>
                <a:lnTo>
                  <a:pt x="18198" y="14895"/>
                </a:lnTo>
                <a:lnTo>
                  <a:pt x="18258" y="14835"/>
                </a:lnTo>
                <a:lnTo>
                  <a:pt x="18258" y="14775"/>
                </a:lnTo>
                <a:lnTo>
                  <a:pt x="18018" y="14354"/>
                </a:lnTo>
                <a:lnTo>
                  <a:pt x="17778" y="13934"/>
                </a:lnTo>
                <a:lnTo>
                  <a:pt x="17297" y="13153"/>
                </a:lnTo>
                <a:lnTo>
                  <a:pt x="17057" y="12733"/>
                </a:lnTo>
                <a:lnTo>
                  <a:pt x="16757" y="12252"/>
                </a:lnTo>
                <a:lnTo>
                  <a:pt x="16757" y="12252"/>
                </a:lnTo>
                <a:lnTo>
                  <a:pt x="18138" y="12553"/>
                </a:lnTo>
                <a:lnTo>
                  <a:pt x="18799" y="12673"/>
                </a:lnTo>
                <a:lnTo>
                  <a:pt x="19519" y="12793"/>
                </a:lnTo>
                <a:lnTo>
                  <a:pt x="19699" y="12733"/>
                </a:lnTo>
                <a:lnTo>
                  <a:pt x="19820" y="12673"/>
                </a:lnTo>
                <a:lnTo>
                  <a:pt x="19940" y="12553"/>
                </a:lnTo>
                <a:lnTo>
                  <a:pt x="20060" y="12433"/>
                </a:lnTo>
                <a:lnTo>
                  <a:pt x="20060" y="12252"/>
                </a:lnTo>
                <a:lnTo>
                  <a:pt x="20060" y="12132"/>
                </a:lnTo>
                <a:lnTo>
                  <a:pt x="20000" y="12012"/>
                </a:lnTo>
                <a:lnTo>
                  <a:pt x="19820" y="11892"/>
                </a:lnTo>
                <a:lnTo>
                  <a:pt x="18739" y="11532"/>
                </a:lnTo>
                <a:lnTo>
                  <a:pt x="17657" y="11231"/>
                </a:lnTo>
                <a:lnTo>
                  <a:pt x="18018" y="11051"/>
                </a:lnTo>
                <a:lnTo>
                  <a:pt x="18618" y="10631"/>
                </a:lnTo>
                <a:lnTo>
                  <a:pt x="18919" y="10391"/>
                </a:lnTo>
                <a:lnTo>
                  <a:pt x="19219" y="10090"/>
                </a:lnTo>
                <a:lnTo>
                  <a:pt x="19279" y="9970"/>
                </a:lnTo>
                <a:lnTo>
                  <a:pt x="19279" y="9850"/>
                </a:lnTo>
                <a:lnTo>
                  <a:pt x="19279" y="9670"/>
                </a:lnTo>
                <a:lnTo>
                  <a:pt x="19219" y="9550"/>
                </a:lnTo>
                <a:lnTo>
                  <a:pt x="19159" y="9490"/>
                </a:lnTo>
                <a:lnTo>
                  <a:pt x="19039" y="9370"/>
                </a:lnTo>
                <a:lnTo>
                  <a:pt x="18739" y="9370"/>
                </a:lnTo>
                <a:lnTo>
                  <a:pt x="18378" y="9550"/>
                </a:lnTo>
                <a:lnTo>
                  <a:pt x="18018" y="9790"/>
                </a:lnTo>
                <a:lnTo>
                  <a:pt x="17417" y="10271"/>
                </a:lnTo>
                <a:lnTo>
                  <a:pt x="16937" y="10631"/>
                </a:lnTo>
                <a:lnTo>
                  <a:pt x="16516" y="10991"/>
                </a:lnTo>
                <a:lnTo>
                  <a:pt x="15075" y="10691"/>
                </a:lnTo>
                <a:lnTo>
                  <a:pt x="11952" y="9970"/>
                </a:lnTo>
                <a:lnTo>
                  <a:pt x="13153" y="9430"/>
                </a:lnTo>
                <a:lnTo>
                  <a:pt x="13333" y="9610"/>
                </a:lnTo>
                <a:lnTo>
                  <a:pt x="13574" y="9730"/>
                </a:lnTo>
                <a:lnTo>
                  <a:pt x="13874" y="9850"/>
                </a:lnTo>
                <a:lnTo>
                  <a:pt x="14174" y="9730"/>
                </a:lnTo>
                <a:lnTo>
                  <a:pt x="14414" y="9610"/>
                </a:lnTo>
                <a:lnTo>
                  <a:pt x="14595" y="9310"/>
                </a:lnTo>
                <a:lnTo>
                  <a:pt x="14655" y="9009"/>
                </a:lnTo>
                <a:lnTo>
                  <a:pt x="14655" y="8949"/>
                </a:lnTo>
                <a:lnTo>
                  <a:pt x="14655" y="8769"/>
                </a:lnTo>
                <a:lnTo>
                  <a:pt x="14595" y="8649"/>
                </a:lnTo>
                <a:lnTo>
                  <a:pt x="14414" y="8409"/>
                </a:lnTo>
                <a:lnTo>
                  <a:pt x="14174" y="8229"/>
                </a:lnTo>
                <a:lnTo>
                  <a:pt x="13994" y="8169"/>
                </a:lnTo>
                <a:lnTo>
                  <a:pt x="13634" y="8169"/>
                </a:lnTo>
                <a:lnTo>
                  <a:pt x="13454" y="8289"/>
                </a:lnTo>
                <a:lnTo>
                  <a:pt x="13273" y="8409"/>
                </a:lnTo>
                <a:lnTo>
                  <a:pt x="13153" y="8589"/>
                </a:lnTo>
                <a:lnTo>
                  <a:pt x="12372" y="8769"/>
                </a:lnTo>
                <a:lnTo>
                  <a:pt x="11652" y="9009"/>
                </a:lnTo>
                <a:lnTo>
                  <a:pt x="14775" y="4745"/>
                </a:lnTo>
                <a:lnTo>
                  <a:pt x="14835" y="4745"/>
                </a:lnTo>
                <a:lnTo>
                  <a:pt x="15676" y="4865"/>
                </a:lnTo>
                <a:lnTo>
                  <a:pt x="16576" y="4926"/>
                </a:lnTo>
                <a:lnTo>
                  <a:pt x="17057" y="4926"/>
                </a:lnTo>
                <a:lnTo>
                  <a:pt x="17477" y="4865"/>
                </a:lnTo>
                <a:lnTo>
                  <a:pt x="17898" y="4745"/>
                </a:lnTo>
                <a:lnTo>
                  <a:pt x="18258" y="4565"/>
                </a:lnTo>
                <a:lnTo>
                  <a:pt x="18378" y="4505"/>
                </a:lnTo>
                <a:lnTo>
                  <a:pt x="18378" y="4385"/>
                </a:lnTo>
                <a:lnTo>
                  <a:pt x="18318" y="4265"/>
                </a:lnTo>
                <a:lnTo>
                  <a:pt x="18198" y="4265"/>
                </a:lnTo>
                <a:lnTo>
                  <a:pt x="17898" y="4205"/>
                </a:lnTo>
                <a:lnTo>
                  <a:pt x="17537" y="4145"/>
                </a:lnTo>
                <a:lnTo>
                  <a:pt x="16817" y="4145"/>
                </a:lnTo>
                <a:lnTo>
                  <a:pt x="16096" y="4205"/>
                </a:lnTo>
                <a:lnTo>
                  <a:pt x="15195" y="4205"/>
                </a:lnTo>
                <a:lnTo>
                  <a:pt x="15255" y="4145"/>
                </a:lnTo>
                <a:lnTo>
                  <a:pt x="17237" y="1442"/>
                </a:lnTo>
                <a:lnTo>
                  <a:pt x="17357" y="1142"/>
                </a:lnTo>
                <a:lnTo>
                  <a:pt x="17357" y="962"/>
                </a:lnTo>
                <a:lnTo>
                  <a:pt x="17237" y="782"/>
                </a:lnTo>
                <a:lnTo>
                  <a:pt x="17057" y="662"/>
                </a:lnTo>
                <a:lnTo>
                  <a:pt x="16817" y="601"/>
                </a:lnTo>
                <a:lnTo>
                  <a:pt x="16576" y="662"/>
                </a:lnTo>
                <a:lnTo>
                  <a:pt x="16336" y="782"/>
                </a:lnTo>
                <a:lnTo>
                  <a:pt x="16096" y="1022"/>
                </a:lnTo>
                <a:lnTo>
                  <a:pt x="14414" y="3304"/>
                </a:lnTo>
                <a:lnTo>
                  <a:pt x="14294" y="2223"/>
                </a:lnTo>
                <a:lnTo>
                  <a:pt x="14234" y="1142"/>
                </a:lnTo>
                <a:lnTo>
                  <a:pt x="14234" y="1"/>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0" name="Shape 10"/>
          <p:cNvSpPr/>
          <p:nvPr/>
        </p:nvSpPr>
        <p:spPr>
          <a:xfrm>
            <a:off x="339809" y="1943553"/>
            <a:ext cx="372821" cy="363280"/>
          </a:xfrm>
          <a:custGeom>
            <a:avLst/>
            <a:gdLst/>
            <a:ahLst/>
            <a:cxnLst/>
            <a:rect l="0" t="0" r="0" b="0"/>
            <a:pathLst>
              <a:path w="21141" h="20600" extrusionOk="0">
                <a:moveTo>
                  <a:pt x="10991" y="7687"/>
                </a:moveTo>
                <a:lnTo>
                  <a:pt x="11411" y="7867"/>
                </a:lnTo>
                <a:lnTo>
                  <a:pt x="11771" y="7988"/>
                </a:lnTo>
                <a:lnTo>
                  <a:pt x="10931" y="8888"/>
                </a:lnTo>
                <a:lnTo>
                  <a:pt x="10991" y="7687"/>
                </a:lnTo>
                <a:close/>
                <a:moveTo>
                  <a:pt x="10090" y="7507"/>
                </a:moveTo>
                <a:lnTo>
                  <a:pt x="10030" y="9549"/>
                </a:lnTo>
                <a:lnTo>
                  <a:pt x="8048" y="8708"/>
                </a:lnTo>
                <a:lnTo>
                  <a:pt x="8709" y="8288"/>
                </a:lnTo>
                <a:lnTo>
                  <a:pt x="10090" y="7507"/>
                </a:lnTo>
                <a:close/>
                <a:moveTo>
                  <a:pt x="12973" y="7988"/>
                </a:moveTo>
                <a:lnTo>
                  <a:pt x="12973" y="8348"/>
                </a:lnTo>
                <a:lnTo>
                  <a:pt x="13033" y="8648"/>
                </a:lnTo>
                <a:lnTo>
                  <a:pt x="13153" y="9369"/>
                </a:lnTo>
                <a:lnTo>
                  <a:pt x="13273" y="10270"/>
                </a:lnTo>
                <a:lnTo>
                  <a:pt x="13453" y="11110"/>
                </a:lnTo>
                <a:lnTo>
                  <a:pt x="13453" y="11110"/>
                </a:lnTo>
                <a:lnTo>
                  <a:pt x="11351" y="10150"/>
                </a:lnTo>
                <a:lnTo>
                  <a:pt x="11051" y="10029"/>
                </a:lnTo>
                <a:lnTo>
                  <a:pt x="12792" y="8168"/>
                </a:lnTo>
                <a:lnTo>
                  <a:pt x="12912" y="8108"/>
                </a:lnTo>
                <a:lnTo>
                  <a:pt x="12973" y="7988"/>
                </a:lnTo>
                <a:close/>
                <a:moveTo>
                  <a:pt x="7207" y="9549"/>
                </a:moveTo>
                <a:lnTo>
                  <a:pt x="9369" y="10570"/>
                </a:lnTo>
                <a:lnTo>
                  <a:pt x="7267" y="12672"/>
                </a:lnTo>
                <a:lnTo>
                  <a:pt x="7327" y="11831"/>
                </a:lnTo>
                <a:lnTo>
                  <a:pt x="7327" y="10990"/>
                </a:lnTo>
                <a:lnTo>
                  <a:pt x="7327" y="10270"/>
                </a:lnTo>
                <a:lnTo>
                  <a:pt x="7267" y="9909"/>
                </a:lnTo>
                <a:lnTo>
                  <a:pt x="7207" y="9549"/>
                </a:lnTo>
                <a:close/>
                <a:moveTo>
                  <a:pt x="9910" y="11171"/>
                </a:moveTo>
                <a:lnTo>
                  <a:pt x="9790" y="14233"/>
                </a:lnTo>
                <a:lnTo>
                  <a:pt x="9429" y="13993"/>
                </a:lnTo>
                <a:lnTo>
                  <a:pt x="9009" y="13813"/>
                </a:lnTo>
                <a:lnTo>
                  <a:pt x="8168" y="13513"/>
                </a:lnTo>
                <a:lnTo>
                  <a:pt x="7808" y="13393"/>
                </a:lnTo>
                <a:lnTo>
                  <a:pt x="9910" y="11171"/>
                </a:lnTo>
                <a:close/>
                <a:moveTo>
                  <a:pt x="10931" y="11291"/>
                </a:moveTo>
                <a:lnTo>
                  <a:pt x="11171" y="11411"/>
                </a:lnTo>
                <a:lnTo>
                  <a:pt x="13573" y="12492"/>
                </a:lnTo>
                <a:lnTo>
                  <a:pt x="12552" y="13152"/>
                </a:lnTo>
                <a:lnTo>
                  <a:pt x="11651" y="13693"/>
                </a:lnTo>
                <a:lnTo>
                  <a:pt x="10871" y="14233"/>
                </a:lnTo>
                <a:lnTo>
                  <a:pt x="10931" y="11291"/>
                </a:lnTo>
                <a:close/>
                <a:moveTo>
                  <a:pt x="10750" y="0"/>
                </a:moveTo>
                <a:lnTo>
                  <a:pt x="10630" y="60"/>
                </a:lnTo>
                <a:lnTo>
                  <a:pt x="10570" y="120"/>
                </a:lnTo>
                <a:lnTo>
                  <a:pt x="10450" y="661"/>
                </a:lnTo>
                <a:lnTo>
                  <a:pt x="10330" y="1141"/>
                </a:lnTo>
                <a:lnTo>
                  <a:pt x="10270" y="2162"/>
                </a:lnTo>
                <a:lnTo>
                  <a:pt x="10210" y="4264"/>
                </a:lnTo>
                <a:lnTo>
                  <a:pt x="9850" y="3904"/>
                </a:lnTo>
                <a:lnTo>
                  <a:pt x="9489" y="3543"/>
                </a:lnTo>
                <a:lnTo>
                  <a:pt x="8889" y="2943"/>
                </a:lnTo>
                <a:lnTo>
                  <a:pt x="8588" y="2642"/>
                </a:lnTo>
                <a:lnTo>
                  <a:pt x="8228" y="2402"/>
                </a:lnTo>
                <a:lnTo>
                  <a:pt x="8168" y="2402"/>
                </a:lnTo>
                <a:lnTo>
                  <a:pt x="8108" y="2462"/>
                </a:lnTo>
                <a:lnTo>
                  <a:pt x="8048" y="2522"/>
                </a:lnTo>
                <a:lnTo>
                  <a:pt x="8048" y="2582"/>
                </a:lnTo>
                <a:lnTo>
                  <a:pt x="8288" y="2943"/>
                </a:lnTo>
                <a:lnTo>
                  <a:pt x="8588" y="3303"/>
                </a:lnTo>
                <a:lnTo>
                  <a:pt x="9189" y="3844"/>
                </a:lnTo>
                <a:lnTo>
                  <a:pt x="9669" y="4384"/>
                </a:lnTo>
                <a:lnTo>
                  <a:pt x="9910" y="4624"/>
                </a:lnTo>
                <a:lnTo>
                  <a:pt x="10210" y="4805"/>
                </a:lnTo>
                <a:lnTo>
                  <a:pt x="10210" y="4925"/>
                </a:lnTo>
                <a:lnTo>
                  <a:pt x="10090" y="6666"/>
                </a:lnTo>
                <a:lnTo>
                  <a:pt x="8348" y="7687"/>
                </a:lnTo>
                <a:lnTo>
                  <a:pt x="7808" y="7988"/>
                </a:lnTo>
                <a:lnTo>
                  <a:pt x="7267" y="8348"/>
                </a:lnTo>
                <a:lnTo>
                  <a:pt x="5165" y="7447"/>
                </a:lnTo>
                <a:lnTo>
                  <a:pt x="3784" y="6786"/>
                </a:lnTo>
                <a:lnTo>
                  <a:pt x="3784" y="6366"/>
                </a:lnTo>
                <a:lnTo>
                  <a:pt x="3784" y="6006"/>
                </a:lnTo>
                <a:lnTo>
                  <a:pt x="3844" y="5405"/>
                </a:lnTo>
                <a:lnTo>
                  <a:pt x="3784" y="4805"/>
                </a:lnTo>
                <a:lnTo>
                  <a:pt x="3784" y="4564"/>
                </a:lnTo>
                <a:lnTo>
                  <a:pt x="3724" y="4384"/>
                </a:lnTo>
                <a:lnTo>
                  <a:pt x="3544" y="3964"/>
                </a:lnTo>
                <a:lnTo>
                  <a:pt x="3363" y="3964"/>
                </a:lnTo>
                <a:lnTo>
                  <a:pt x="3183" y="4324"/>
                </a:lnTo>
                <a:lnTo>
                  <a:pt x="3063" y="4684"/>
                </a:lnTo>
                <a:lnTo>
                  <a:pt x="3003" y="5345"/>
                </a:lnTo>
                <a:lnTo>
                  <a:pt x="3003" y="6006"/>
                </a:lnTo>
                <a:lnTo>
                  <a:pt x="2943" y="6486"/>
                </a:lnTo>
                <a:lnTo>
                  <a:pt x="2102" y="6066"/>
                </a:lnTo>
                <a:lnTo>
                  <a:pt x="1682" y="5886"/>
                </a:lnTo>
                <a:lnTo>
                  <a:pt x="1322" y="5765"/>
                </a:lnTo>
                <a:lnTo>
                  <a:pt x="721" y="5765"/>
                </a:lnTo>
                <a:lnTo>
                  <a:pt x="541" y="5886"/>
                </a:lnTo>
                <a:lnTo>
                  <a:pt x="601" y="6126"/>
                </a:lnTo>
                <a:lnTo>
                  <a:pt x="721" y="6366"/>
                </a:lnTo>
                <a:lnTo>
                  <a:pt x="901" y="6546"/>
                </a:lnTo>
                <a:lnTo>
                  <a:pt x="1141" y="6666"/>
                </a:lnTo>
                <a:lnTo>
                  <a:pt x="1562" y="6907"/>
                </a:lnTo>
                <a:lnTo>
                  <a:pt x="2042" y="7087"/>
                </a:lnTo>
                <a:lnTo>
                  <a:pt x="2703" y="7447"/>
                </a:lnTo>
                <a:lnTo>
                  <a:pt x="1982" y="7687"/>
                </a:lnTo>
                <a:lnTo>
                  <a:pt x="1261" y="7988"/>
                </a:lnTo>
                <a:lnTo>
                  <a:pt x="601" y="8288"/>
                </a:lnTo>
                <a:lnTo>
                  <a:pt x="301" y="8468"/>
                </a:lnTo>
                <a:lnTo>
                  <a:pt x="0" y="8708"/>
                </a:lnTo>
                <a:lnTo>
                  <a:pt x="0" y="8828"/>
                </a:lnTo>
                <a:lnTo>
                  <a:pt x="60" y="8888"/>
                </a:lnTo>
                <a:lnTo>
                  <a:pt x="421" y="8828"/>
                </a:lnTo>
                <a:lnTo>
                  <a:pt x="781" y="8768"/>
                </a:lnTo>
                <a:lnTo>
                  <a:pt x="1442" y="8468"/>
                </a:lnTo>
                <a:lnTo>
                  <a:pt x="2282" y="8168"/>
                </a:lnTo>
                <a:lnTo>
                  <a:pt x="3063" y="7747"/>
                </a:lnTo>
                <a:lnTo>
                  <a:pt x="3123" y="7627"/>
                </a:lnTo>
                <a:lnTo>
                  <a:pt x="5105" y="8588"/>
                </a:lnTo>
                <a:lnTo>
                  <a:pt x="6607" y="9249"/>
                </a:lnTo>
                <a:lnTo>
                  <a:pt x="6486" y="9669"/>
                </a:lnTo>
                <a:lnTo>
                  <a:pt x="6546" y="10150"/>
                </a:lnTo>
                <a:lnTo>
                  <a:pt x="6607" y="10990"/>
                </a:lnTo>
                <a:lnTo>
                  <a:pt x="6546" y="11651"/>
                </a:lnTo>
                <a:lnTo>
                  <a:pt x="6486" y="12312"/>
                </a:lnTo>
                <a:lnTo>
                  <a:pt x="6426" y="12972"/>
                </a:lnTo>
                <a:lnTo>
                  <a:pt x="6426" y="13573"/>
                </a:lnTo>
                <a:lnTo>
                  <a:pt x="6306" y="13693"/>
                </a:lnTo>
                <a:lnTo>
                  <a:pt x="4865" y="15134"/>
                </a:lnTo>
                <a:lnTo>
                  <a:pt x="4745" y="15014"/>
                </a:lnTo>
                <a:lnTo>
                  <a:pt x="4625" y="14954"/>
                </a:lnTo>
                <a:lnTo>
                  <a:pt x="4264" y="14834"/>
                </a:lnTo>
                <a:lnTo>
                  <a:pt x="3604" y="14774"/>
                </a:lnTo>
                <a:lnTo>
                  <a:pt x="3183" y="14714"/>
                </a:lnTo>
                <a:lnTo>
                  <a:pt x="2823" y="14714"/>
                </a:lnTo>
                <a:lnTo>
                  <a:pt x="2403" y="14774"/>
                </a:lnTo>
                <a:lnTo>
                  <a:pt x="2282" y="14834"/>
                </a:lnTo>
                <a:lnTo>
                  <a:pt x="2102" y="14954"/>
                </a:lnTo>
                <a:lnTo>
                  <a:pt x="2042" y="15074"/>
                </a:lnTo>
                <a:lnTo>
                  <a:pt x="2102" y="15134"/>
                </a:lnTo>
                <a:lnTo>
                  <a:pt x="2222" y="15314"/>
                </a:lnTo>
                <a:lnTo>
                  <a:pt x="2343" y="15374"/>
                </a:lnTo>
                <a:lnTo>
                  <a:pt x="2643" y="15555"/>
                </a:lnTo>
                <a:lnTo>
                  <a:pt x="3063" y="15555"/>
                </a:lnTo>
                <a:lnTo>
                  <a:pt x="3363" y="15615"/>
                </a:lnTo>
                <a:lnTo>
                  <a:pt x="3844" y="15675"/>
                </a:lnTo>
                <a:lnTo>
                  <a:pt x="4324" y="15675"/>
                </a:lnTo>
                <a:lnTo>
                  <a:pt x="3484" y="16636"/>
                </a:lnTo>
                <a:lnTo>
                  <a:pt x="2703" y="17657"/>
                </a:lnTo>
                <a:lnTo>
                  <a:pt x="2643" y="17777"/>
                </a:lnTo>
                <a:lnTo>
                  <a:pt x="2703" y="17837"/>
                </a:lnTo>
                <a:lnTo>
                  <a:pt x="2823" y="17897"/>
                </a:lnTo>
                <a:lnTo>
                  <a:pt x="2943" y="17897"/>
                </a:lnTo>
                <a:lnTo>
                  <a:pt x="3724" y="17296"/>
                </a:lnTo>
                <a:lnTo>
                  <a:pt x="4444" y="16696"/>
                </a:lnTo>
                <a:lnTo>
                  <a:pt x="4505" y="17236"/>
                </a:lnTo>
                <a:lnTo>
                  <a:pt x="4565" y="18317"/>
                </a:lnTo>
                <a:lnTo>
                  <a:pt x="4625" y="18858"/>
                </a:lnTo>
                <a:lnTo>
                  <a:pt x="4745" y="19338"/>
                </a:lnTo>
                <a:lnTo>
                  <a:pt x="4865" y="19458"/>
                </a:lnTo>
                <a:lnTo>
                  <a:pt x="4985" y="19518"/>
                </a:lnTo>
                <a:lnTo>
                  <a:pt x="5105" y="19518"/>
                </a:lnTo>
                <a:lnTo>
                  <a:pt x="5225" y="19338"/>
                </a:lnTo>
                <a:lnTo>
                  <a:pt x="5225" y="18858"/>
                </a:lnTo>
                <a:lnTo>
                  <a:pt x="5225" y="18317"/>
                </a:lnTo>
                <a:lnTo>
                  <a:pt x="5225" y="17236"/>
                </a:lnTo>
                <a:lnTo>
                  <a:pt x="5225" y="16636"/>
                </a:lnTo>
                <a:lnTo>
                  <a:pt x="5165" y="15975"/>
                </a:lnTo>
                <a:lnTo>
                  <a:pt x="6727" y="14474"/>
                </a:lnTo>
                <a:lnTo>
                  <a:pt x="7147" y="14053"/>
                </a:lnTo>
                <a:lnTo>
                  <a:pt x="7387" y="14173"/>
                </a:lnTo>
                <a:lnTo>
                  <a:pt x="7688" y="14354"/>
                </a:lnTo>
                <a:lnTo>
                  <a:pt x="8228" y="14534"/>
                </a:lnTo>
                <a:lnTo>
                  <a:pt x="9009" y="14894"/>
                </a:lnTo>
                <a:lnTo>
                  <a:pt x="9369" y="15014"/>
                </a:lnTo>
                <a:lnTo>
                  <a:pt x="9790" y="15134"/>
                </a:lnTo>
                <a:lnTo>
                  <a:pt x="9669" y="16636"/>
                </a:lnTo>
                <a:lnTo>
                  <a:pt x="9369" y="16876"/>
                </a:lnTo>
                <a:lnTo>
                  <a:pt x="9069" y="17176"/>
                </a:lnTo>
                <a:lnTo>
                  <a:pt x="8588" y="17777"/>
                </a:lnTo>
                <a:lnTo>
                  <a:pt x="7928" y="18437"/>
                </a:lnTo>
                <a:lnTo>
                  <a:pt x="7567" y="18738"/>
                </a:lnTo>
                <a:lnTo>
                  <a:pt x="7327" y="19158"/>
                </a:lnTo>
                <a:lnTo>
                  <a:pt x="7267" y="19218"/>
                </a:lnTo>
                <a:lnTo>
                  <a:pt x="7327" y="19278"/>
                </a:lnTo>
                <a:lnTo>
                  <a:pt x="7387" y="19338"/>
                </a:lnTo>
                <a:lnTo>
                  <a:pt x="7447" y="19278"/>
                </a:lnTo>
                <a:lnTo>
                  <a:pt x="7808" y="19038"/>
                </a:lnTo>
                <a:lnTo>
                  <a:pt x="8168" y="18678"/>
                </a:lnTo>
                <a:lnTo>
                  <a:pt x="8829" y="18017"/>
                </a:lnTo>
                <a:lnTo>
                  <a:pt x="9249" y="17717"/>
                </a:lnTo>
                <a:lnTo>
                  <a:pt x="9669" y="17296"/>
                </a:lnTo>
                <a:lnTo>
                  <a:pt x="9609" y="18738"/>
                </a:lnTo>
                <a:lnTo>
                  <a:pt x="9669" y="19458"/>
                </a:lnTo>
                <a:lnTo>
                  <a:pt x="9669" y="20119"/>
                </a:lnTo>
                <a:lnTo>
                  <a:pt x="9729" y="20299"/>
                </a:lnTo>
                <a:lnTo>
                  <a:pt x="9850" y="20419"/>
                </a:lnTo>
                <a:lnTo>
                  <a:pt x="9970" y="20539"/>
                </a:lnTo>
                <a:lnTo>
                  <a:pt x="10150" y="20599"/>
                </a:lnTo>
                <a:lnTo>
                  <a:pt x="10330" y="20599"/>
                </a:lnTo>
                <a:lnTo>
                  <a:pt x="10450" y="20539"/>
                </a:lnTo>
                <a:lnTo>
                  <a:pt x="10570" y="20419"/>
                </a:lnTo>
                <a:lnTo>
                  <a:pt x="10630" y="20239"/>
                </a:lnTo>
                <a:lnTo>
                  <a:pt x="10750" y="19158"/>
                </a:lnTo>
                <a:lnTo>
                  <a:pt x="10811" y="18017"/>
                </a:lnTo>
                <a:lnTo>
                  <a:pt x="11111" y="18317"/>
                </a:lnTo>
                <a:lnTo>
                  <a:pt x="11651" y="18858"/>
                </a:lnTo>
                <a:lnTo>
                  <a:pt x="11952" y="19098"/>
                </a:lnTo>
                <a:lnTo>
                  <a:pt x="12252" y="19278"/>
                </a:lnTo>
                <a:lnTo>
                  <a:pt x="12372" y="19338"/>
                </a:lnTo>
                <a:lnTo>
                  <a:pt x="12552" y="19338"/>
                </a:lnTo>
                <a:lnTo>
                  <a:pt x="12672" y="19278"/>
                </a:lnTo>
                <a:lnTo>
                  <a:pt x="12792" y="19218"/>
                </a:lnTo>
                <a:lnTo>
                  <a:pt x="12852" y="19098"/>
                </a:lnTo>
                <a:lnTo>
                  <a:pt x="12912" y="18978"/>
                </a:lnTo>
                <a:lnTo>
                  <a:pt x="12912" y="18858"/>
                </a:lnTo>
                <a:lnTo>
                  <a:pt x="12852" y="18678"/>
                </a:lnTo>
                <a:lnTo>
                  <a:pt x="12612" y="18377"/>
                </a:lnTo>
                <a:lnTo>
                  <a:pt x="12312" y="18077"/>
                </a:lnTo>
                <a:lnTo>
                  <a:pt x="11711" y="17536"/>
                </a:lnTo>
                <a:lnTo>
                  <a:pt x="11291" y="17176"/>
                </a:lnTo>
                <a:lnTo>
                  <a:pt x="10811" y="16816"/>
                </a:lnTo>
                <a:lnTo>
                  <a:pt x="10811" y="15374"/>
                </a:lnTo>
                <a:lnTo>
                  <a:pt x="10811" y="15314"/>
                </a:lnTo>
                <a:lnTo>
                  <a:pt x="11892" y="14654"/>
                </a:lnTo>
                <a:lnTo>
                  <a:pt x="12912" y="13873"/>
                </a:lnTo>
                <a:lnTo>
                  <a:pt x="13573" y="13393"/>
                </a:lnTo>
                <a:lnTo>
                  <a:pt x="14234" y="12792"/>
                </a:lnTo>
                <a:lnTo>
                  <a:pt x="16576" y="13873"/>
                </a:lnTo>
                <a:lnTo>
                  <a:pt x="16576" y="13933"/>
                </a:lnTo>
                <a:lnTo>
                  <a:pt x="16636" y="14774"/>
                </a:lnTo>
                <a:lnTo>
                  <a:pt x="16756" y="15675"/>
                </a:lnTo>
                <a:lnTo>
                  <a:pt x="16876" y="16095"/>
                </a:lnTo>
                <a:lnTo>
                  <a:pt x="17056" y="16516"/>
                </a:lnTo>
                <a:lnTo>
                  <a:pt x="17237" y="16936"/>
                </a:lnTo>
                <a:lnTo>
                  <a:pt x="17477" y="17236"/>
                </a:lnTo>
                <a:lnTo>
                  <a:pt x="17597" y="17296"/>
                </a:lnTo>
                <a:lnTo>
                  <a:pt x="17657" y="17296"/>
                </a:lnTo>
                <a:lnTo>
                  <a:pt x="17777" y="17236"/>
                </a:lnTo>
                <a:lnTo>
                  <a:pt x="17777" y="17116"/>
                </a:lnTo>
                <a:lnTo>
                  <a:pt x="17777" y="16816"/>
                </a:lnTo>
                <a:lnTo>
                  <a:pt x="17717" y="16455"/>
                </a:lnTo>
                <a:lnTo>
                  <a:pt x="17597" y="15735"/>
                </a:lnTo>
                <a:lnTo>
                  <a:pt x="17357" y="15074"/>
                </a:lnTo>
                <a:lnTo>
                  <a:pt x="17237" y="14354"/>
                </a:lnTo>
                <a:lnTo>
                  <a:pt x="17237" y="14173"/>
                </a:lnTo>
                <a:lnTo>
                  <a:pt x="17297" y="14173"/>
                </a:lnTo>
                <a:lnTo>
                  <a:pt x="20360" y="15615"/>
                </a:lnTo>
                <a:lnTo>
                  <a:pt x="20600" y="15675"/>
                </a:lnTo>
                <a:lnTo>
                  <a:pt x="20840" y="15615"/>
                </a:lnTo>
                <a:lnTo>
                  <a:pt x="20960" y="15495"/>
                </a:lnTo>
                <a:lnTo>
                  <a:pt x="21080" y="15254"/>
                </a:lnTo>
                <a:lnTo>
                  <a:pt x="21080" y="15014"/>
                </a:lnTo>
                <a:lnTo>
                  <a:pt x="20960" y="14774"/>
                </a:lnTo>
                <a:lnTo>
                  <a:pt x="20780" y="14534"/>
                </a:lnTo>
                <a:lnTo>
                  <a:pt x="20480" y="14354"/>
                </a:lnTo>
                <a:lnTo>
                  <a:pt x="17957" y="13212"/>
                </a:lnTo>
                <a:lnTo>
                  <a:pt x="18918" y="12912"/>
                </a:lnTo>
                <a:lnTo>
                  <a:pt x="19999" y="12612"/>
                </a:lnTo>
                <a:lnTo>
                  <a:pt x="21080" y="12372"/>
                </a:lnTo>
                <a:lnTo>
                  <a:pt x="21140" y="12312"/>
                </a:lnTo>
                <a:lnTo>
                  <a:pt x="21080" y="12252"/>
                </a:lnTo>
                <a:lnTo>
                  <a:pt x="19098" y="12252"/>
                </a:lnTo>
                <a:lnTo>
                  <a:pt x="18558" y="12312"/>
                </a:lnTo>
                <a:lnTo>
                  <a:pt x="18077" y="12432"/>
                </a:lnTo>
                <a:lnTo>
                  <a:pt x="17597" y="12612"/>
                </a:lnTo>
                <a:lnTo>
                  <a:pt x="17177" y="12852"/>
                </a:lnTo>
                <a:lnTo>
                  <a:pt x="14474" y="11591"/>
                </a:lnTo>
                <a:lnTo>
                  <a:pt x="14414" y="11050"/>
                </a:lnTo>
                <a:lnTo>
                  <a:pt x="14354" y="10450"/>
                </a:lnTo>
                <a:lnTo>
                  <a:pt x="14054" y="9309"/>
                </a:lnTo>
                <a:lnTo>
                  <a:pt x="13873" y="8348"/>
                </a:lnTo>
                <a:lnTo>
                  <a:pt x="13693" y="7867"/>
                </a:lnTo>
                <a:lnTo>
                  <a:pt x="13513" y="7687"/>
                </a:lnTo>
                <a:lnTo>
                  <a:pt x="13393" y="7507"/>
                </a:lnTo>
                <a:lnTo>
                  <a:pt x="14534" y="6246"/>
                </a:lnTo>
                <a:lnTo>
                  <a:pt x="15555" y="5105"/>
                </a:lnTo>
                <a:lnTo>
                  <a:pt x="16876" y="5285"/>
                </a:lnTo>
                <a:lnTo>
                  <a:pt x="17177" y="5345"/>
                </a:lnTo>
                <a:lnTo>
                  <a:pt x="17477" y="5345"/>
                </a:lnTo>
                <a:lnTo>
                  <a:pt x="17717" y="5285"/>
                </a:lnTo>
                <a:lnTo>
                  <a:pt x="18017" y="5165"/>
                </a:lnTo>
                <a:lnTo>
                  <a:pt x="18077" y="5045"/>
                </a:lnTo>
                <a:lnTo>
                  <a:pt x="18077" y="4925"/>
                </a:lnTo>
                <a:lnTo>
                  <a:pt x="17837" y="4744"/>
                </a:lnTo>
                <a:lnTo>
                  <a:pt x="17537" y="4624"/>
                </a:lnTo>
                <a:lnTo>
                  <a:pt x="17237" y="4564"/>
                </a:lnTo>
                <a:lnTo>
                  <a:pt x="16936" y="4504"/>
                </a:lnTo>
                <a:lnTo>
                  <a:pt x="16156" y="4384"/>
                </a:lnTo>
                <a:lnTo>
                  <a:pt x="16396" y="4144"/>
                </a:lnTo>
                <a:lnTo>
                  <a:pt x="17116" y="3303"/>
                </a:lnTo>
                <a:lnTo>
                  <a:pt x="17417" y="2883"/>
                </a:lnTo>
                <a:lnTo>
                  <a:pt x="17537" y="2642"/>
                </a:lnTo>
                <a:lnTo>
                  <a:pt x="17597" y="2342"/>
                </a:lnTo>
                <a:lnTo>
                  <a:pt x="17597" y="2282"/>
                </a:lnTo>
                <a:lnTo>
                  <a:pt x="17477" y="2222"/>
                </a:lnTo>
                <a:lnTo>
                  <a:pt x="17056" y="2462"/>
                </a:lnTo>
                <a:lnTo>
                  <a:pt x="16696" y="2763"/>
                </a:lnTo>
                <a:lnTo>
                  <a:pt x="16035" y="3483"/>
                </a:lnTo>
                <a:lnTo>
                  <a:pt x="15375" y="4204"/>
                </a:lnTo>
                <a:lnTo>
                  <a:pt x="15255" y="3483"/>
                </a:lnTo>
                <a:lnTo>
                  <a:pt x="15255" y="2943"/>
                </a:lnTo>
                <a:lnTo>
                  <a:pt x="15195" y="2642"/>
                </a:lnTo>
                <a:lnTo>
                  <a:pt x="15135" y="2402"/>
                </a:lnTo>
                <a:lnTo>
                  <a:pt x="15014" y="2222"/>
                </a:lnTo>
                <a:lnTo>
                  <a:pt x="14894" y="2162"/>
                </a:lnTo>
                <a:lnTo>
                  <a:pt x="14714" y="2222"/>
                </a:lnTo>
                <a:lnTo>
                  <a:pt x="14534" y="2342"/>
                </a:lnTo>
                <a:lnTo>
                  <a:pt x="14474" y="2582"/>
                </a:lnTo>
                <a:lnTo>
                  <a:pt x="14354" y="2883"/>
                </a:lnTo>
                <a:lnTo>
                  <a:pt x="14354" y="3243"/>
                </a:lnTo>
                <a:lnTo>
                  <a:pt x="14354" y="3543"/>
                </a:lnTo>
                <a:lnTo>
                  <a:pt x="14414" y="3904"/>
                </a:lnTo>
                <a:lnTo>
                  <a:pt x="14474" y="4264"/>
                </a:lnTo>
                <a:lnTo>
                  <a:pt x="14594" y="4504"/>
                </a:lnTo>
                <a:lnTo>
                  <a:pt x="14774" y="4744"/>
                </a:lnTo>
                <a:lnTo>
                  <a:pt x="14774" y="4805"/>
                </a:lnTo>
                <a:lnTo>
                  <a:pt x="14114" y="5465"/>
                </a:lnTo>
                <a:lnTo>
                  <a:pt x="12552" y="7147"/>
                </a:lnTo>
                <a:lnTo>
                  <a:pt x="12192" y="6967"/>
                </a:lnTo>
                <a:lnTo>
                  <a:pt x="11771" y="6786"/>
                </a:lnTo>
                <a:lnTo>
                  <a:pt x="11351" y="6666"/>
                </a:lnTo>
                <a:lnTo>
                  <a:pt x="10991" y="6546"/>
                </a:lnTo>
                <a:lnTo>
                  <a:pt x="10991" y="4925"/>
                </a:lnTo>
                <a:lnTo>
                  <a:pt x="11051" y="4564"/>
                </a:lnTo>
                <a:lnTo>
                  <a:pt x="11351" y="4204"/>
                </a:lnTo>
                <a:lnTo>
                  <a:pt x="11591" y="3844"/>
                </a:lnTo>
                <a:lnTo>
                  <a:pt x="12612" y="2582"/>
                </a:lnTo>
                <a:lnTo>
                  <a:pt x="12612" y="2462"/>
                </a:lnTo>
                <a:lnTo>
                  <a:pt x="12552" y="2342"/>
                </a:lnTo>
                <a:lnTo>
                  <a:pt x="12432" y="2282"/>
                </a:lnTo>
                <a:lnTo>
                  <a:pt x="12312" y="2342"/>
                </a:lnTo>
                <a:lnTo>
                  <a:pt x="11111" y="3663"/>
                </a:lnTo>
                <a:lnTo>
                  <a:pt x="11051" y="3724"/>
                </a:lnTo>
                <a:lnTo>
                  <a:pt x="11111" y="2823"/>
                </a:lnTo>
                <a:lnTo>
                  <a:pt x="11111" y="1922"/>
                </a:lnTo>
                <a:lnTo>
                  <a:pt x="11051" y="1021"/>
                </a:lnTo>
                <a:lnTo>
                  <a:pt x="10931" y="120"/>
                </a:lnTo>
                <a:lnTo>
                  <a:pt x="10871" y="60"/>
                </a:lnTo>
                <a:lnTo>
                  <a:pt x="10750"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1" name="Shape 11"/>
          <p:cNvSpPr/>
          <p:nvPr/>
        </p:nvSpPr>
        <p:spPr>
          <a:xfrm rot="1800060">
            <a:off x="7919647" y="4385468"/>
            <a:ext cx="349027" cy="340095"/>
          </a:xfrm>
          <a:custGeom>
            <a:avLst/>
            <a:gdLst/>
            <a:ahLst/>
            <a:cxnLst/>
            <a:rect l="0" t="0" r="0" b="0"/>
            <a:pathLst>
              <a:path w="21141" h="20600" extrusionOk="0">
                <a:moveTo>
                  <a:pt x="10630" y="1"/>
                </a:moveTo>
                <a:lnTo>
                  <a:pt x="10570" y="121"/>
                </a:lnTo>
                <a:lnTo>
                  <a:pt x="10450" y="601"/>
                </a:lnTo>
                <a:lnTo>
                  <a:pt x="10330" y="1142"/>
                </a:lnTo>
                <a:lnTo>
                  <a:pt x="10270" y="2163"/>
                </a:lnTo>
                <a:lnTo>
                  <a:pt x="10210" y="4265"/>
                </a:lnTo>
                <a:lnTo>
                  <a:pt x="9850" y="3904"/>
                </a:lnTo>
                <a:lnTo>
                  <a:pt x="9489" y="3544"/>
                </a:lnTo>
                <a:lnTo>
                  <a:pt x="8889" y="2943"/>
                </a:lnTo>
                <a:lnTo>
                  <a:pt x="8588" y="2643"/>
                </a:lnTo>
                <a:lnTo>
                  <a:pt x="8228" y="2403"/>
                </a:lnTo>
                <a:lnTo>
                  <a:pt x="8108" y="2403"/>
                </a:lnTo>
                <a:lnTo>
                  <a:pt x="8048" y="2523"/>
                </a:lnTo>
                <a:lnTo>
                  <a:pt x="8048" y="2583"/>
                </a:lnTo>
                <a:lnTo>
                  <a:pt x="8288" y="2943"/>
                </a:lnTo>
                <a:lnTo>
                  <a:pt x="8588" y="3244"/>
                </a:lnTo>
                <a:lnTo>
                  <a:pt x="9189" y="3844"/>
                </a:lnTo>
                <a:lnTo>
                  <a:pt x="9669" y="4325"/>
                </a:lnTo>
                <a:lnTo>
                  <a:pt x="9910" y="4565"/>
                </a:lnTo>
                <a:lnTo>
                  <a:pt x="10210" y="4745"/>
                </a:lnTo>
                <a:lnTo>
                  <a:pt x="10210" y="4925"/>
                </a:lnTo>
                <a:lnTo>
                  <a:pt x="10030" y="9550"/>
                </a:lnTo>
                <a:lnTo>
                  <a:pt x="5165" y="7388"/>
                </a:lnTo>
                <a:lnTo>
                  <a:pt x="3784" y="6787"/>
                </a:lnTo>
                <a:lnTo>
                  <a:pt x="3784" y="6367"/>
                </a:lnTo>
                <a:lnTo>
                  <a:pt x="3784" y="5946"/>
                </a:lnTo>
                <a:lnTo>
                  <a:pt x="3844" y="5406"/>
                </a:lnTo>
                <a:lnTo>
                  <a:pt x="3784" y="4805"/>
                </a:lnTo>
                <a:lnTo>
                  <a:pt x="3784" y="4565"/>
                </a:lnTo>
                <a:lnTo>
                  <a:pt x="3724" y="4385"/>
                </a:lnTo>
                <a:lnTo>
                  <a:pt x="3544" y="3964"/>
                </a:lnTo>
                <a:lnTo>
                  <a:pt x="3424" y="3904"/>
                </a:lnTo>
                <a:lnTo>
                  <a:pt x="3363" y="3964"/>
                </a:lnTo>
                <a:lnTo>
                  <a:pt x="3183" y="4325"/>
                </a:lnTo>
                <a:lnTo>
                  <a:pt x="3063" y="4685"/>
                </a:lnTo>
                <a:lnTo>
                  <a:pt x="3003" y="5346"/>
                </a:lnTo>
                <a:lnTo>
                  <a:pt x="3003" y="5946"/>
                </a:lnTo>
                <a:lnTo>
                  <a:pt x="2943" y="6427"/>
                </a:lnTo>
                <a:lnTo>
                  <a:pt x="2102" y="6066"/>
                </a:lnTo>
                <a:lnTo>
                  <a:pt x="1682" y="5886"/>
                </a:lnTo>
                <a:lnTo>
                  <a:pt x="1322" y="5766"/>
                </a:lnTo>
                <a:lnTo>
                  <a:pt x="961" y="5706"/>
                </a:lnTo>
                <a:lnTo>
                  <a:pt x="721" y="5766"/>
                </a:lnTo>
                <a:lnTo>
                  <a:pt x="541" y="5826"/>
                </a:lnTo>
                <a:lnTo>
                  <a:pt x="541" y="5886"/>
                </a:lnTo>
                <a:lnTo>
                  <a:pt x="601" y="6126"/>
                </a:lnTo>
                <a:lnTo>
                  <a:pt x="721" y="6307"/>
                </a:lnTo>
                <a:lnTo>
                  <a:pt x="901" y="6487"/>
                </a:lnTo>
                <a:lnTo>
                  <a:pt x="1141" y="6667"/>
                </a:lnTo>
                <a:lnTo>
                  <a:pt x="1562" y="6847"/>
                </a:lnTo>
                <a:lnTo>
                  <a:pt x="2042" y="7087"/>
                </a:lnTo>
                <a:lnTo>
                  <a:pt x="2703" y="7388"/>
                </a:lnTo>
                <a:lnTo>
                  <a:pt x="1982" y="7688"/>
                </a:lnTo>
                <a:lnTo>
                  <a:pt x="1261" y="7988"/>
                </a:lnTo>
                <a:lnTo>
                  <a:pt x="601" y="8288"/>
                </a:lnTo>
                <a:lnTo>
                  <a:pt x="301" y="8469"/>
                </a:lnTo>
                <a:lnTo>
                  <a:pt x="0" y="8709"/>
                </a:lnTo>
                <a:lnTo>
                  <a:pt x="0" y="8769"/>
                </a:lnTo>
                <a:lnTo>
                  <a:pt x="60" y="8829"/>
                </a:lnTo>
                <a:lnTo>
                  <a:pt x="421" y="8829"/>
                </a:lnTo>
                <a:lnTo>
                  <a:pt x="781" y="8709"/>
                </a:lnTo>
                <a:lnTo>
                  <a:pt x="1442" y="8469"/>
                </a:lnTo>
                <a:lnTo>
                  <a:pt x="2282" y="8108"/>
                </a:lnTo>
                <a:lnTo>
                  <a:pt x="3063" y="7688"/>
                </a:lnTo>
                <a:lnTo>
                  <a:pt x="3123" y="7628"/>
                </a:lnTo>
                <a:lnTo>
                  <a:pt x="5105" y="8529"/>
                </a:lnTo>
                <a:lnTo>
                  <a:pt x="9369" y="10510"/>
                </a:lnTo>
                <a:lnTo>
                  <a:pt x="6306" y="13693"/>
                </a:lnTo>
                <a:lnTo>
                  <a:pt x="4865" y="15135"/>
                </a:lnTo>
                <a:lnTo>
                  <a:pt x="4745" y="15015"/>
                </a:lnTo>
                <a:lnTo>
                  <a:pt x="4625" y="14895"/>
                </a:lnTo>
                <a:lnTo>
                  <a:pt x="4264" y="14835"/>
                </a:lnTo>
                <a:lnTo>
                  <a:pt x="3604" y="14774"/>
                </a:lnTo>
                <a:lnTo>
                  <a:pt x="3183" y="14714"/>
                </a:lnTo>
                <a:lnTo>
                  <a:pt x="2823" y="14714"/>
                </a:lnTo>
                <a:lnTo>
                  <a:pt x="2403" y="14774"/>
                </a:lnTo>
                <a:lnTo>
                  <a:pt x="2282" y="14835"/>
                </a:lnTo>
                <a:lnTo>
                  <a:pt x="2102" y="14955"/>
                </a:lnTo>
                <a:lnTo>
                  <a:pt x="2042" y="15015"/>
                </a:lnTo>
                <a:lnTo>
                  <a:pt x="2102" y="15135"/>
                </a:lnTo>
                <a:lnTo>
                  <a:pt x="2222" y="15255"/>
                </a:lnTo>
                <a:lnTo>
                  <a:pt x="2343" y="15375"/>
                </a:lnTo>
                <a:lnTo>
                  <a:pt x="2643" y="15495"/>
                </a:lnTo>
                <a:lnTo>
                  <a:pt x="3063" y="15555"/>
                </a:lnTo>
                <a:lnTo>
                  <a:pt x="3363" y="15615"/>
                </a:lnTo>
                <a:lnTo>
                  <a:pt x="3844" y="15675"/>
                </a:lnTo>
                <a:lnTo>
                  <a:pt x="4324" y="15675"/>
                </a:lnTo>
                <a:lnTo>
                  <a:pt x="3484" y="16636"/>
                </a:lnTo>
                <a:lnTo>
                  <a:pt x="2703" y="17657"/>
                </a:lnTo>
                <a:lnTo>
                  <a:pt x="2643" y="17777"/>
                </a:lnTo>
                <a:lnTo>
                  <a:pt x="2703" y="17837"/>
                </a:lnTo>
                <a:lnTo>
                  <a:pt x="2823" y="17897"/>
                </a:lnTo>
                <a:lnTo>
                  <a:pt x="2943" y="17897"/>
                </a:lnTo>
                <a:lnTo>
                  <a:pt x="3724" y="17297"/>
                </a:lnTo>
                <a:lnTo>
                  <a:pt x="4444" y="16696"/>
                </a:lnTo>
                <a:lnTo>
                  <a:pt x="4505" y="17237"/>
                </a:lnTo>
                <a:lnTo>
                  <a:pt x="4565" y="18258"/>
                </a:lnTo>
                <a:lnTo>
                  <a:pt x="4625" y="18798"/>
                </a:lnTo>
                <a:lnTo>
                  <a:pt x="4745" y="19339"/>
                </a:lnTo>
                <a:lnTo>
                  <a:pt x="4865" y="19459"/>
                </a:lnTo>
                <a:lnTo>
                  <a:pt x="4985" y="19519"/>
                </a:lnTo>
                <a:lnTo>
                  <a:pt x="5105" y="19459"/>
                </a:lnTo>
                <a:lnTo>
                  <a:pt x="5225" y="19339"/>
                </a:lnTo>
                <a:lnTo>
                  <a:pt x="5225" y="18798"/>
                </a:lnTo>
                <a:lnTo>
                  <a:pt x="5225" y="18258"/>
                </a:lnTo>
                <a:lnTo>
                  <a:pt x="5225" y="17237"/>
                </a:lnTo>
                <a:lnTo>
                  <a:pt x="5225" y="16576"/>
                </a:lnTo>
                <a:lnTo>
                  <a:pt x="5165" y="15976"/>
                </a:lnTo>
                <a:lnTo>
                  <a:pt x="6727" y="14414"/>
                </a:lnTo>
                <a:lnTo>
                  <a:pt x="9910" y="11171"/>
                </a:lnTo>
                <a:lnTo>
                  <a:pt x="9790" y="14895"/>
                </a:lnTo>
                <a:lnTo>
                  <a:pt x="9669" y="16636"/>
                </a:lnTo>
                <a:lnTo>
                  <a:pt x="9369" y="16816"/>
                </a:lnTo>
                <a:lnTo>
                  <a:pt x="9069" y="17117"/>
                </a:lnTo>
                <a:lnTo>
                  <a:pt x="8588" y="17717"/>
                </a:lnTo>
                <a:lnTo>
                  <a:pt x="7928" y="18378"/>
                </a:lnTo>
                <a:lnTo>
                  <a:pt x="7567" y="18738"/>
                </a:lnTo>
                <a:lnTo>
                  <a:pt x="7327" y="19099"/>
                </a:lnTo>
                <a:lnTo>
                  <a:pt x="7267" y="19219"/>
                </a:lnTo>
                <a:lnTo>
                  <a:pt x="7327" y="19279"/>
                </a:lnTo>
                <a:lnTo>
                  <a:pt x="7447" y="19279"/>
                </a:lnTo>
                <a:lnTo>
                  <a:pt x="7808" y="18978"/>
                </a:lnTo>
                <a:lnTo>
                  <a:pt x="8168" y="18678"/>
                </a:lnTo>
                <a:lnTo>
                  <a:pt x="8829" y="18018"/>
                </a:lnTo>
                <a:lnTo>
                  <a:pt x="9249" y="17657"/>
                </a:lnTo>
                <a:lnTo>
                  <a:pt x="9669" y="17297"/>
                </a:lnTo>
                <a:lnTo>
                  <a:pt x="9609" y="18738"/>
                </a:lnTo>
                <a:lnTo>
                  <a:pt x="9669" y="19399"/>
                </a:lnTo>
                <a:lnTo>
                  <a:pt x="9669" y="20120"/>
                </a:lnTo>
                <a:lnTo>
                  <a:pt x="9729" y="20300"/>
                </a:lnTo>
                <a:lnTo>
                  <a:pt x="9850" y="20420"/>
                </a:lnTo>
                <a:lnTo>
                  <a:pt x="9970" y="20540"/>
                </a:lnTo>
                <a:lnTo>
                  <a:pt x="10150" y="20600"/>
                </a:lnTo>
                <a:lnTo>
                  <a:pt x="10330" y="20600"/>
                </a:lnTo>
                <a:lnTo>
                  <a:pt x="10450" y="20540"/>
                </a:lnTo>
                <a:lnTo>
                  <a:pt x="10570" y="20420"/>
                </a:lnTo>
                <a:lnTo>
                  <a:pt x="10630" y="20240"/>
                </a:lnTo>
                <a:lnTo>
                  <a:pt x="10750" y="19159"/>
                </a:lnTo>
                <a:lnTo>
                  <a:pt x="10811" y="18018"/>
                </a:lnTo>
                <a:lnTo>
                  <a:pt x="11111" y="18258"/>
                </a:lnTo>
                <a:lnTo>
                  <a:pt x="11651" y="18798"/>
                </a:lnTo>
                <a:lnTo>
                  <a:pt x="11952" y="19099"/>
                </a:lnTo>
                <a:lnTo>
                  <a:pt x="12252" y="19279"/>
                </a:lnTo>
                <a:lnTo>
                  <a:pt x="12672" y="19279"/>
                </a:lnTo>
                <a:lnTo>
                  <a:pt x="12792" y="19159"/>
                </a:lnTo>
                <a:lnTo>
                  <a:pt x="12852" y="19099"/>
                </a:lnTo>
                <a:lnTo>
                  <a:pt x="12912" y="18978"/>
                </a:lnTo>
                <a:lnTo>
                  <a:pt x="12912" y="18798"/>
                </a:lnTo>
                <a:lnTo>
                  <a:pt x="12852" y="18678"/>
                </a:lnTo>
                <a:lnTo>
                  <a:pt x="12612" y="18318"/>
                </a:lnTo>
                <a:lnTo>
                  <a:pt x="12312" y="18078"/>
                </a:lnTo>
                <a:lnTo>
                  <a:pt x="11711" y="17537"/>
                </a:lnTo>
                <a:lnTo>
                  <a:pt x="11291" y="17177"/>
                </a:lnTo>
                <a:lnTo>
                  <a:pt x="10811" y="16816"/>
                </a:lnTo>
                <a:lnTo>
                  <a:pt x="10811" y="15375"/>
                </a:lnTo>
                <a:lnTo>
                  <a:pt x="10931" y="11231"/>
                </a:lnTo>
                <a:lnTo>
                  <a:pt x="11171" y="11351"/>
                </a:lnTo>
                <a:lnTo>
                  <a:pt x="16576" y="13874"/>
                </a:lnTo>
                <a:lnTo>
                  <a:pt x="16636" y="14714"/>
                </a:lnTo>
                <a:lnTo>
                  <a:pt x="16756" y="15675"/>
                </a:lnTo>
                <a:lnTo>
                  <a:pt x="16876" y="16096"/>
                </a:lnTo>
                <a:lnTo>
                  <a:pt x="17056" y="16516"/>
                </a:lnTo>
                <a:lnTo>
                  <a:pt x="17237" y="16876"/>
                </a:lnTo>
                <a:lnTo>
                  <a:pt x="17477" y="17237"/>
                </a:lnTo>
                <a:lnTo>
                  <a:pt x="17597" y="17297"/>
                </a:lnTo>
                <a:lnTo>
                  <a:pt x="17657" y="17297"/>
                </a:lnTo>
                <a:lnTo>
                  <a:pt x="17777" y="17237"/>
                </a:lnTo>
                <a:lnTo>
                  <a:pt x="17777" y="17117"/>
                </a:lnTo>
                <a:lnTo>
                  <a:pt x="17777" y="16756"/>
                </a:lnTo>
                <a:lnTo>
                  <a:pt x="17717" y="16456"/>
                </a:lnTo>
                <a:lnTo>
                  <a:pt x="17597" y="15735"/>
                </a:lnTo>
                <a:lnTo>
                  <a:pt x="17357" y="15015"/>
                </a:lnTo>
                <a:lnTo>
                  <a:pt x="17237" y="14354"/>
                </a:lnTo>
                <a:lnTo>
                  <a:pt x="17237" y="14174"/>
                </a:lnTo>
                <a:lnTo>
                  <a:pt x="17297" y="14174"/>
                </a:lnTo>
                <a:lnTo>
                  <a:pt x="20360" y="15555"/>
                </a:lnTo>
                <a:lnTo>
                  <a:pt x="20600" y="15675"/>
                </a:lnTo>
                <a:lnTo>
                  <a:pt x="20840" y="15615"/>
                </a:lnTo>
                <a:lnTo>
                  <a:pt x="20960" y="15435"/>
                </a:lnTo>
                <a:lnTo>
                  <a:pt x="21080" y="15255"/>
                </a:lnTo>
                <a:lnTo>
                  <a:pt x="21080" y="15015"/>
                </a:lnTo>
                <a:lnTo>
                  <a:pt x="20960" y="14774"/>
                </a:lnTo>
                <a:lnTo>
                  <a:pt x="20780" y="14534"/>
                </a:lnTo>
                <a:lnTo>
                  <a:pt x="20480" y="14354"/>
                </a:lnTo>
                <a:lnTo>
                  <a:pt x="17957" y="13153"/>
                </a:lnTo>
                <a:lnTo>
                  <a:pt x="18918" y="12853"/>
                </a:lnTo>
                <a:lnTo>
                  <a:pt x="19999" y="12612"/>
                </a:lnTo>
                <a:lnTo>
                  <a:pt x="21080" y="12312"/>
                </a:lnTo>
                <a:lnTo>
                  <a:pt x="21140" y="12312"/>
                </a:lnTo>
                <a:lnTo>
                  <a:pt x="21080" y="12252"/>
                </a:lnTo>
                <a:lnTo>
                  <a:pt x="20119" y="12192"/>
                </a:lnTo>
                <a:lnTo>
                  <a:pt x="19098" y="12252"/>
                </a:lnTo>
                <a:lnTo>
                  <a:pt x="18558" y="12312"/>
                </a:lnTo>
                <a:lnTo>
                  <a:pt x="18077" y="12432"/>
                </a:lnTo>
                <a:lnTo>
                  <a:pt x="17597" y="12612"/>
                </a:lnTo>
                <a:lnTo>
                  <a:pt x="17177" y="12853"/>
                </a:lnTo>
                <a:lnTo>
                  <a:pt x="11351" y="10150"/>
                </a:lnTo>
                <a:lnTo>
                  <a:pt x="11051" y="10030"/>
                </a:lnTo>
                <a:lnTo>
                  <a:pt x="12792" y="8108"/>
                </a:lnTo>
                <a:lnTo>
                  <a:pt x="14534" y="6186"/>
                </a:lnTo>
                <a:lnTo>
                  <a:pt x="15555" y="5105"/>
                </a:lnTo>
                <a:lnTo>
                  <a:pt x="16876" y="5286"/>
                </a:lnTo>
                <a:lnTo>
                  <a:pt x="17177" y="5346"/>
                </a:lnTo>
                <a:lnTo>
                  <a:pt x="17477" y="5346"/>
                </a:lnTo>
                <a:lnTo>
                  <a:pt x="17717" y="5286"/>
                </a:lnTo>
                <a:lnTo>
                  <a:pt x="18017" y="5165"/>
                </a:lnTo>
                <a:lnTo>
                  <a:pt x="18077" y="5045"/>
                </a:lnTo>
                <a:lnTo>
                  <a:pt x="18077" y="4925"/>
                </a:lnTo>
                <a:lnTo>
                  <a:pt x="17837" y="4745"/>
                </a:lnTo>
                <a:lnTo>
                  <a:pt x="17537" y="4625"/>
                </a:lnTo>
                <a:lnTo>
                  <a:pt x="17237" y="4505"/>
                </a:lnTo>
                <a:lnTo>
                  <a:pt x="16936" y="4505"/>
                </a:lnTo>
                <a:lnTo>
                  <a:pt x="16156" y="4385"/>
                </a:lnTo>
                <a:lnTo>
                  <a:pt x="16396" y="4084"/>
                </a:lnTo>
                <a:lnTo>
                  <a:pt x="17116" y="3304"/>
                </a:lnTo>
                <a:lnTo>
                  <a:pt x="17417" y="2823"/>
                </a:lnTo>
                <a:lnTo>
                  <a:pt x="17537" y="2583"/>
                </a:lnTo>
                <a:lnTo>
                  <a:pt x="17597" y="2343"/>
                </a:lnTo>
                <a:lnTo>
                  <a:pt x="17597" y="2223"/>
                </a:lnTo>
                <a:lnTo>
                  <a:pt x="17477" y="2223"/>
                </a:lnTo>
                <a:lnTo>
                  <a:pt x="17056" y="2463"/>
                </a:lnTo>
                <a:lnTo>
                  <a:pt x="16696" y="2703"/>
                </a:lnTo>
                <a:lnTo>
                  <a:pt x="16035" y="3424"/>
                </a:lnTo>
                <a:lnTo>
                  <a:pt x="15375" y="4145"/>
                </a:lnTo>
                <a:lnTo>
                  <a:pt x="15255" y="3484"/>
                </a:lnTo>
                <a:lnTo>
                  <a:pt x="15255" y="2943"/>
                </a:lnTo>
                <a:lnTo>
                  <a:pt x="15195" y="2643"/>
                </a:lnTo>
                <a:lnTo>
                  <a:pt x="15135" y="2403"/>
                </a:lnTo>
                <a:lnTo>
                  <a:pt x="15014" y="2223"/>
                </a:lnTo>
                <a:lnTo>
                  <a:pt x="14894" y="2163"/>
                </a:lnTo>
                <a:lnTo>
                  <a:pt x="14714" y="2163"/>
                </a:lnTo>
                <a:lnTo>
                  <a:pt x="14534" y="2283"/>
                </a:lnTo>
                <a:lnTo>
                  <a:pt x="14474" y="2583"/>
                </a:lnTo>
                <a:lnTo>
                  <a:pt x="14354" y="2883"/>
                </a:lnTo>
                <a:lnTo>
                  <a:pt x="14354" y="3184"/>
                </a:lnTo>
                <a:lnTo>
                  <a:pt x="14354" y="3544"/>
                </a:lnTo>
                <a:lnTo>
                  <a:pt x="14414" y="3904"/>
                </a:lnTo>
                <a:lnTo>
                  <a:pt x="14474" y="4205"/>
                </a:lnTo>
                <a:lnTo>
                  <a:pt x="14594" y="4505"/>
                </a:lnTo>
                <a:lnTo>
                  <a:pt x="14774" y="4745"/>
                </a:lnTo>
                <a:lnTo>
                  <a:pt x="14114" y="5466"/>
                </a:lnTo>
                <a:lnTo>
                  <a:pt x="10931" y="8829"/>
                </a:lnTo>
                <a:lnTo>
                  <a:pt x="10991" y="4925"/>
                </a:lnTo>
                <a:lnTo>
                  <a:pt x="11051" y="4565"/>
                </a:lnTo>
                <a:lnTo>
                  <a:pt x="11351" y="4205"/>
                </a:lnTo>
                <a:lnTo>
                  <a:pt x="11591" y="3844"/>
                </a:lnTo>
                <a:lnTo>
                  <a:pt x="12612" y="2523"/>
                </a:lnTo>
                <a:lnTo>
                  <a:pt x="12612" y="2403"/>
                </a:lnTo>
                <a:lnTo>
                  <a:pt x="12552" y="2343"/>
                </a:lnTo>
                <a:lnTo>
                  <a:pt x="12432" y="2283"/>
                </a:lnTo>
                <a:lnTo>
                  <a:pt x="12312" y="2343"/>
                </a:lnTo>
                <a:lnTo>
                  <a:pt x="11111" y="3604"/>
                </a:lnTo>
                <a:lnTo>
                  <a:pt x="11051" y="3724"/>
                </a:lnTo>
                <a:lnTo>
                  <a:pt x="11111" y="2763"/>
                </a:lnTo>
                <a:lnTo>
                  <a:pt x="11111" y="1862"/>
                </a:lnTo>
                <a:lnTo>
                  <a:pt x="11051" y="1022"/>
                </a:lnTo>
                <a:lnTo>
                  <a:pt x="10931" y="121"/>
                </a:lnTo>
                <a:lnTo>
                  <a:pt x="10871" y="1"/>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2" name="Shape 12"/>
          <p:cNvSpPr/>
          <p:nvPr/>
        </p:nvSpPr>
        <p:spPr>
          <a:xfrm rot="1587927">
            <a:off x="8134931" y="3169061"/>
            <a:ext cx="533174" cy="554818"/>
          </a:xfrm>
          <a:custGeom>
            <a:avLst/>
            <a:gdLst/>
            <a:ahLst/>
            <a:cxnLst/>
            <a:rect l="0" t="0" r="0" b="0"/>
            <a:pathLst>
              <a:path w="19279" h="20060" extrusionOk="0">
                <a:moveTo>
                  <a:pt x="6727" y="5405"/>
                </a:moveTo>
                <a:lnTo>
                  <a:pt x="7447" y="5946"/>
                </a:lnTo>
                <a:lnTo>
                  <a:pt x="8108" y="6366"/>
                </a:lnTo>
                <a:lnTo>
                  <a:pt x="8528" y="6546"/>
                </a:lnTo>
                <a:lnTo>
                  <a:pt x="8889" y="6666"/>
                </a:lnTo>
                <a:lnTo>
                  <a:pt x="8949" y="8949"/>
                </a:lnTo>
                <a:lnTo>
                  <a:pt x="8949" y="8949"/>
                </a:lnTo>
                <a:lnTo>
                  <a:pt x="6546" y="7567"/>
                </a:lnTo>
                <a:lnTo>
                  <a:pt x="6546" y="7507"/>
                </a:lnTo>
                <a:lnTo>
                  <a:pt x="6606" y="6967"/>
                </a:lnTo>
                <a:lnTo>
                  <a:pt x="6666" y="6486"/>
                </a:lnTo>
                <a:lnTo>
                  <a:pt x="6727" y="5405"/>
                </a:lnTo>
                <a:close/>
                <a:moveTo>
                  <a:pt x="12732" y="4564"/>
                </a:moveTo>
                <a:lnTo>
                  <a:pt x="12432" y="5766"/>
                </a:lnTo>
                <a:lnTo>
                  <a:pt x="12192" y="6666"/>
                </a:lnTo>
                <a:lnTo>
                  <a:pt x="12132" y="7087"/>
                </a:lnTo>
                <a:lnTo>
                  <a:pt x="12132" y="7567"/>
                </a:lnTo>
                <a:lnTo>
                  <a:pt x="10090" y="8828"/>
                </a:lnTo>
                <a:lnTo>
                  <a:pt x="9729" y="9069"/>
                </a:lnTo>
                <a:lnTo>
                  <a:pt x="9789" y="6186"/>
                </a:lnTo>
                <a:lnTo>
                  <a:pt x="10210" y="6006"/>
                </a:lnTo>
                <a:lnTo>
                  <a:pt x="10630" y="5766"/>
                </a:lnTo>
                <a:lnTo>
                  <a:pt x="11471" y="5285"/>
                </a:lnTo>
                <a:lnTo>
                  <a:pt x="12732" y="4564"/>
                </a:lnTo>
                <a:close/>
                <a:moveTo>
                  <a:pt x="12672" y="8228"/>
                </a:moveTo>
                <a:lnTo>
                  <a:pt x="13273" y="8708"/>
                </a:lnTo>
                <a:lnTo>
                  <a:pt x="13873" y="9189"/>
                </a:lnTo>
                <a:lnTo>
                  <a:pt x="15074" y="10210"/>
                </a:lnTo>
                <a:lnTo>
                  <a:pt x="14354" y="10210"/>
                </a:lnTo>
                <a:lnTo>
                  <a:pt x="13693" y="10330"/>
                </a:lnTo>
                <a:lnTo>
                  <a:pt x="12852" y="10570"/>
                </a:lnTo>
                <a:lnTo>
                  <a:pt x="12072" y="10991"/>
                </a:lnTo>
                <a:lnTo>
                  <a:pt x="10330" y="9789"/>
                </a:lnTo>
                <a:lnTo>
                  <a:pt x="10750" y="9489"/>
                </a:lnTo>
                <a:lnTo>
                  <a:pt x="12672" y="8228"/>
                </a:lnTo>
                <a:close/>
                <a:moveTo>
                  <a:pt x="6366" y="8228"/>
                </a:moveTo>
                <a:lnTo>
                  <a:pt x="8708" y="9669"/>
                </a:lnTo>
                <a:lnTo>
                  <a:pt x="6006" y="11411"/>
                </a:lnTo>
                <a:lnTo>
                  <a:pt x="5525" y="11051"/>
                </a:lnTo>
                <a:lnTo>
                  <a:pt x="5045" y="10690"/>
                </a:lnTo>
                <a:lnTo>
                  <a:pt x="4565" y="10390"/>
                </a:lnTo>
                <a:lnTo>
                  <a:pt x="4024" y="10090"/>
                </a:lnTo>
                <a:lnTo>
                  <a:pt x="4504" y="9789"/>
                </a:lnTo>
                <a:lnTo>
                  <a:pt x="4865" y="9489"/>
                </a:lnTo>
                <a:lnTo>
                  <a:pt x="5706" y="8949"/>
                </a:lnTo>
                <a:lnTo>
                  <a:pt x="6126" y="8648"/>
                </a:lnTo>
                <a:lnTo>
                  <a:pt x="6246" y="8468"/>
                </a:lnTo>
                <a:lnTo>
                  <a:pt x="6366" y="8228"/>
                </a:lnTo>
                <a:close/>
                <a:moveTo>
                  <a:pt x="9669" y="10330"/>
                </a:moveTo>
                <a:lnTo>
                  <a:pt x="10991" y="11231"/>
                </a:lnTo>
                <a:lnTo>
                  <a:pt x="10931" y="11411"/>
                </a:lnTo>
                <a:lnTo>
                  <a:pt x="10931" y="11591"/>
                </a:lnTo>
                <a:lnTo>
                  <a:pt x="11471" y="14113"/>
                </a:lnTo>
                <a:lnTo>
                  <a:pt x="11471" y="14113"/>
                </a:lnTo>
                <a:lnTo>
                  <a:pt x="10690" y="13693"/>
                </a:lnTo>
                <a:lnTo>
                  <a:pt x="10150" y="13513"/>
                </a:lnTo>
                <a:lnTo>
                  <a:pt x="9669" y="13273"/>
                </a:lnTo>
                <a:lnTo>
                  <a:pt x="9669" y="10330"/>
                </a:lnTo>
                <a:close/>
                <a:moveTo>
                  <a:pt x="8949" y="10690"/>
                </a:moveTo>
                <a:lnTo>
                  <a:pt x="9009" y="13213"/>
                </a:lnTo>
                <a:lnTo>
                  <a:pt x="8949" y="13213"/>
                </a:lnTo>
                <a:lnTo>
                  <a:pt x="8168" y="13513"/>
                </a:lnTo>
                <a:lnTo>
                  <a:pt x="7387" y="13873"/>
                </a:lnTo>
                <a:lnTo>
                  <a:pt x="5886" y="14654"/>
                </a:lnTo>
                <a:lnTo>
                  <a:pt x="5946" y="14053"/>
                </a:lnTo>
                <a:lnTo>
                  <a:pt x="6126" y="13453"/>
                </a:lnTo>
                <a:lnTo>
                  <a:pt x="6426" y="12312"/>
                </a:lnTo>
                <a:lnTo>
                  <a:pt x="8949" y="10690"/>
                </a:lnTo>
                <a:close/>
                <a:moveTo>
                  <a:pt x="9249" y="0"/>
                </a:moveTo>
                <a:lnTo>
                  <a:pt x="9189" y="60"/>
                </a:lnTo>
                <a:lnTo>
                  <a:pt x="9069" y="1021"/>
                </a:lnTo>
                <a:lnTo>
                  <a:pt x="8949" y="2042"/>
                </a:lnTo>
                <a:lnTo>
                  <a:pt x="8648" y="1982"/>
                </a:lnTo>
                <a:lnTo>
                  <a:pt x="8348" y="1862"/>
                </a:lnTo>
                <a:lnTo>
                  <a:pt x="8108" y="1622"/>
                </a:lnTo>
                <a:lnTo>
                  <a:pt x="7808" y="1261"/>
                </a:lnTo>
                <a:lnTo>
                  <a:pt x="7748" y="1201"/>
                </a:lnTo>
                <a:lnTo>
                  <a:pt x="7627" y="1201"/>
                </a:lnTo>
                <a:lnTo>
                  <a:pt x="7567" y="1261"/>
                </a:lnTo>
                <a:lnTo>
                  <a:pt x="7507" y="1381"/>
                </a:lnTo>
                <a:lnTo>
                  <a:pt x="7507" y="1622"/>
                </a:lnTo>
                <a:lnTo>
                  <a:pt x="7567" y="1862"/>
                </a:lnTo>
                <a:lnTo>
                  <a:pt x="7748" y="2102"/>
                </a:lnTo>
                <a:lnTo>
                  <a:pt x="7928" y="2282"/>
                </a:lnTo>
                <a:lnTo>
                  <a:pt x="8108" y="2463"/>
                </a:lnTo>
                <a:lnTo>
                  <a:pt x="8348" y="2583"/>
                </a:lnTo>
                <a:lnTo>
                  <a:pt x="8889" y="2823"/>
                </a:lnTo>
                <a:lnTo>
                  <a:pt x="8829" y="4204"/>
                </a:lnTo>
                <a:lnTo>
                  <a:pt x="8829" y="5525"/>
                </a:lnTo>
                <a:lnTo>
                  <a:pt x="8048" y="5105"/>
                </a:lnTo>
                <a:lnTo>
                  <a:pt x="7267" y="4625"/>
                </a:lnTo>
                <a:lnTo>
                  <a:pt x="6546" y="4084"/>
                </a:lnTo>
                <a:lnTo>
                  <a:pt x="6426" y="4024"/>
                </a:lnTo>
                <a:lnTo>
                  <a:pt x="6306" y="3964"/>
                </a:lnTo>
                <a:lnTo>
                  <a:pt x="6066" y="4024"/>
                </a:lnTo>
                <a:lnTo>
                  <a:pt x="5946" y="4084"/>
                </a:lnTo>
                <a:lnTo>
                  <a:pt x="5826" y="4144"/>
                </a:lnTo>
                <a:lnTo>
                  <a:pt x="5766" y="4264"/>
                </a:lnTo>
                <a:lnTo>
                  <a:pt x="5766" y="4444"/>
                </a:lnTo>
                <a:lnTo>
                  <a:pt x="5766" y="5826"/>
                </a:lnTo>
                <a:lnTo>
                  <a:pt x="5766" y="6486"/>
                </a:lnTo>
                <a:lnTo>
                  <a:pt x="5826" y="7147"/>
                </a:lnTo>
                <a:lnTo>
                  <a:pt x="5826" y="7147"/>
                </a:lnTo>
                <a:lnTo>
                  <a:pt x="5225" y="6847"/>
                </a:lnTo>
                <a:lnTo>
                  <a:pt x="4204" y="6246"/>
                </a:lnTo>
                <a:lnTo>
                  <a:pt x="3063" y="5646"/>
                </a:lnTo>
                <a:lnTo>
                  <a:pt x="3063" y="5165"/>
                </a:lnTo>
                <a:lnTo>
                  <a:pt x="3063" y="4564"/>
                </a:lnTo>
                <a:lnTo>
                  <a:pt x="3063" y="4264"/>
                </a:lnTo>
                <a:lnTo>
                  <a:pt x="3003" y="3964"/>
                </a:lnTo>
                <a:lnTo>
                  <a:pt x="2943" y="3784"/>
                </a:lnTo>
                <a:lnTo>
                  <a:pt x="2823" y="3724"/>
                </a:lnTo>
                <a:lnTo>
                  <a:pt x="2763" y="3664"/>
                </a:lnTo>
                <a:lnTo>
                  <a:pt x="2463" y="3664"/>
                </a:lnTo>
                <a:lnTo>
                  <a:pt x="2402" y="3724"/>
                </a:lnTo>
                <a:lnTo>
                  <a:pt x="2282" y="3784"/>
                </a:lnTo>
                <a:lnTo>
                  <a:pt x="2222" y="3964"/>
                </a:lnTo>
                <a:lnTo>
                  <a:pt x="2162" y="4264"/>
                </a:lnTo>
                <a:lnTo>
                  <a:pt x="2162" y="4564"/>
                </a:lnTo>
                <a:lnTo>
                  <a:pt x="2162" y="5165"/>
                </a:lnTo>
                <a:lnTo>
                  <a:pt x="2162" y="5285"/>
                </a:lnTo>
                <a:lnTo>
                  <a:pt x="1622" y="5165"/>
                </a:lnTo>
                <a:lnTo>
                  <a:pt x="1141" y="5105"/>
                </a:lnTo>
                <a:lnTo>
                  <a:pt x="1081" y="5165"/>
                </a:lnTo>
                <a:lnTo>
                  <a:pt x="1081" y="5225"/>
                </a:lnTo>
                <a:lnTo>
                  <a:pt x="1562" y="5646"/>
                </a:lnTo>
                <a:lnTo>
                  <a:pt x="2102" y="6006"/>
                </a:lnTo>
                <a:lnTo>
                  <a:pt x="2102" y="6066"/>
                </a:lnTo>
                <a:lnTo>
                  <a:pt x="1382" y="6186"/>
                </a:lnTo>
                <a:lnTo>
                  <a:pt x="661" y="6306"/>
                </a:lnTo>
                <a:lnTo>
                  <a:pt x="361" y="6426"/>
                </a:lnTo>
                <a:lnTo>
                  <a:pt x="120" y="6546"/>
                </a:lnTo>
                <a:lnTo>
                  <a:pt x="0" y="6727"/>
                </a:lnTo>
                <a:lnTo>
                  <a:pt x="0" y="6787"/>
                </a:lnTo>
                <a:lnTo>
                  <a:pt x="0" y="6907"/>
                </a:lnTo>
                <a:lnTo>
                  <a:pt x="60" y="7027"/>
                </a:lnTo>
                <a:lnTo>
                  <a:pt x="180" y="7087"/>
                </a:lnTo>
                <a:lnTo>
                  <a:pt x="481" y="7147"/>
                </a:lnTo>
                <a:lnTo>
                  <a:pt x="1021" y="7207"/>
                </a:lnTo>
                <a:lnTo>
                  <a:pt x="1862" y="7147"/>
                </a:lnTo>
                <a:lnTo>
                  <a:pt x="2703" y="7027"/>
                </a:lnTo>
                <a:lnTo>
                  <a:pt x="2883" y="6967"/>
                </a:lnTo>
                <a:lnTo>
                  <a:pt x="3003" y="6847"/>
                </a:lnTo>
                <a:lnTo>
                  <a:pt x="3063" y="6666"/>
                </a:lnTo>
                <a:lnTo>
                  <a:pt x="3123" y="6546"/>
                </a:lnTo>
                <a:lnTo>
                  <a:pt x="4024" y="6967"/>
                </a:lnTo>
                <a:lnTo>
                  <a:pt x="4925" y="7387"/>
                </a:lnTo>
                <a:lnTo>
                  <a:pt x="5585" y="7747"/>
                </a:lnTo>
                <a:lnTo>
                  <a:pt x="5165" y="7928"/>
                </a:lnTo>
                <a:lnTo>
                  <a:pt x="4805" y="8168"/>
                </a:lnTo>
                <a:lnTo>
                  <a:pt x="4144" y="8648"/>
                </a:lnTo>
                <a:lnTo>
                  <a:pt x="3784" y="8949"/>
                </a:lnTo>
                <a:lnTo>
                  <a:pt x="3363" y="9189"/>
                </a:lnTo>
                <a:lnTo>
                  <a:pt x="3003" y="9549"/>
                </a:lnTo>
                <a:lnTo>
                  <a:pt x="2883" y="9729"/>
                </a:lnTo>
                <a:lnTo>
                  <a:pt x="2823" y="9970"/>
                </a:lnTo>
                <a:lnTo>
                  <a:pt x="2823" y="10090"/>
                </a:lnTo>
                <a:lnTo>
                  <a:pt x="2883" y="10210"/>
                </a:lnTo>
                <a:lnTo>
                  <a:pt x="2943" y="10270"/>
                </a:lnTo>
                <a:lnTo>
                  <a:pt x="3063" y="10330"/>
                </a:lnTo>
                <a:lnTo>
                  <a:pt x="3423" y="10330"/>
                </a:lnTo>
                <a:lnTo>
                  <a:pt x="3664" y="10630"/>
                </a:lnTo>
                <a:lnTo>
                  <a:pt x="3964" y="10870"/>
                </a:lnTo>
                <a:lnTo>
                  <a:pt x="4565" y="11411"/>
                </a:lnTo>
                <a:lnTo>
                  <a:pt x="5165" y="11891"/>
                </a:lnTo>
                <a:lnTo>
                  <a:pt x="4144" y="12492"/>
                </a:lnTo>
                <a:lnTo>
                  <a:pt x="3123" y="13093"/>
                </a:lnTo>
                <a:lnTo>
                  <a:pt x="2583" y="12852"/>
                </a:lnTo>
                <a:lnTo>
                  <a:pt x="2042" y="12672"/>
                </a:lnTo>
                <a:lnTo>
                  <a:pt x="1502" y="12612"/>
                </a:lnTo>
                <a:lnTo>
                  <a:pt x="901" y="12732"/>
                </a:lnTo>
                <a:lnTo>
                  <a:pt x="841" y="12792"/>
                </a:lnTo>
                <a:lnTo>
                  <a:pt x="901" y="12912"/>
                </a:lnTo>
                <a:lnTo>
                  <a:pt x="1622" y="13273"/>
                </a:lnTo>
                <a:lnTo>
                  <a:pt x="2402" y="13693"/>
                </a:lnTo>
                <a:lnTo>
                  <a:pt x="2042" y="13993"/>
                </a:lnTo>
                <a:lnTo>
                  <a:pt x="1682" y="14354"/>
                </a:lnTo>
                <a:lnTo>
                  <a:pt x="1622" y="14474"/>
                </a:lnTo>
                <a:lnTo>
                  <a:pt x="1682" y="14594"/>
                </a:lnTo>
                <a:lnTo>
                  <a:pt x="1742" y="14654"/>
                </a:lnTo>
                <a:lnTo>
                  <a:pt x="1862" y="14654"/>
                </a:lnTo>
                <a:lnTo>
                  <a:pt x="2282" y="14594"/>
                </a:lnTo>
                <a:lnTo>
                  <a:pt x="2162" y="15134"/>
                </a:lnTo>
                <a:lnTo>
                  <a:pt x="2162" y="15675"/>
                </a:lnTo>
                <a:lnTo>
                  <a:pt x="2162" y="15795"/>
                </a:lnTo>
                <a:lnTo>
                  <a:pt x="2282" y="15915"/>
                </a:lnTo>
                <a:lnTo>
                  <a:pt x="2342" y="15975"/>
                </a:lnTo>
                <a:lnTo>
                  <a:pt x="2463" y="16035"/>
                </a:lnTo>
                <a:lnTo>
                  <a:pt x="2583" y="16035"/>
                </a:lnTo>
                <a:lnTo>
                  <a:pt x="2703" y="15975"/>
                </a:lnTo>
                <a:lnTo>
                  <a:pt x="2763" y="15915"/>
                </a:lnTo>
                <a:lnTo>
                  <a:pt x="2823" y="15795"/>
                </a:lnTo>
                <a:lnTo>
                  <a:pt x="2943" y="15014"/>
                </a:lnTo>
                <a:lnTo>
                  <a:pt x="3123" y="14294"/>
                </a:lnTo>
                <a:lnTo>
                  <a:pt x="3724" y="13993"/>
                </a:lnTo>
                <a:lnTo>
                  <a:pt x="4324" y="13633"/>
                </a:lnTo>
                <a:lnTo>
                  <a:pt x="5405" y="12912"/>
                </a:lnTo>
                <a:lnTo>
                  <a:pt x="5225" y="13573"/>
                </a:lnTo>
                <a:lnTo>
                  <a:pt x="5105" y="14174"/>
                </a:lnTo>
                <a:lnTo>
                  <a:pt x="4925" y="15435"/>
                </a:lnTo>
                <a:lnTo>
                  <a:pt x="4925" y="15555"/>
                </a:lnTo>
                <a:lnTo>
                  <a:pt x="4985" y="15675"/>
                </a:lnTo>
                <a:lnTo>
                  <a:pt x="5165" y="15795"/>
                </a:lnTo>
                <a:lnTo>
                  <a:pt x="5405" y="15855"/>
                </a:lnTo>
                <a:lnTo>
                  <a:pt x="5585" y="15795"/>
                </a:lnTo>
                <a:lnTo>
                  <a:pt x="7327" y="15014"/>
                </a:lnTo>
                <a:lnTo>
                  <a:pt x="8228" y="14534"/>
                </a:lnTo>
                <a:lnTo>
                  <a:pt x="9009" y="14053"/>
                </a:lnTo>
                <a:lnTo>
                  <a:pt x="9069" y="17777"/>
                </a:lnTo>
                <a:lnTo>
                  <a:pt x="9009" y="17777"/>
                </a:lnTo>
                <a:lnTo>
                  <a:pt x="8768" y="17837"/>
                </a:lnTo>
                <a:lnTo>
                  <a:pt x="8528" y="17957"/>
                </a:lnTo>
                <a:lnTo>
                  <a:pt x="8288" y="18197"/>
                </a:lnTo>
                <a:lnTo>
                  <a:pt x="8048" y="18438"/>
                </a:lnTo>
                <a:lnTo>
                  <a:pt x="7868" y="18738"/>
                </a:lnTo>
                <a:lnTo>
                  <a:pt x="7748" y="19038"/>
                </a:lnTo>
                <a:lnTo>
                  <a:pt x="7748" y="19338"/>
                </a:lnTo>
                <a:lnTo>
                  <a:pt x="7808" y="19579"/>
                </a:lnTo>
                <a:lnTo>
                  <a:pt x="7868" y="19639"/>
                </a:lnTo>
                <a:lnTo>
                  <a:pt x="7988" y="19699"/>
                </a:lnTo>
                <a:lnTo>
                  <a:pt x="8168" y="19639"/>
                </a:lnTo>
                <a:lnTo>
                  <a:pt x="8288" y="19519"/>
                </a:lnTo>
                <a:lnTo>
                  <a:pt x="8588" y="19278"/>
                </a:lnTo>
                <a:lnTo>
                  <a:pt x="8829" y="18978"/>
                </a:lnTo>
                <a:lnTo>
                  <a:pt x="9069" y="18678"/>
                </a:lnTo>
                <a:lnTo>
                  <a:pt x="9069" y="19759"/>
                </a:lnTo>
                <a:lnTo>
                  <a:pt x="9129" y="19879"/>
                </a:lnTo>
                <a:lnTo>
                  <a:pt x="9189" y="19999"/>
                </a:lnTo>
                <a:lnTo>
                  <a:pt x="9249" y="20059"/>
                </a:lnTo>
                <a:lnTo>
                  <a:pt x="9489" y="20059"/>
                </a:lnTo>
                <a:lnTo>
                  <a:pt x="9549" y="19999"/>
                </a:lnTo>
                <a:lnTo>
                  <a:pt x="9609" y="19879"/>
                </a:lnTo>
                <a:lnTo>
                  <a:pt x="9669" y="19759"/>
                </a:lnTo>
                <a:lnTo>
                  <a:pt x="9669" y="18317"/>
                </a:lnTo>
                <a:lnTo>
                  <a:pt x="9850" y="18377"/>
                </a:lnTo>
                <a:lnTo>
                  <a:pt x="9970" y="18438"/>
                </a:lnTo>
                <a:lnTo>
                  <a:pt x="10090" y="18498"/>
                </a:lnTo>
                <a:lnTo>
                  <a:pt x="10210" y="18618"/>
                </a:lnTo>
                <a:lnTo>
                  <a:pt x="10330" y="18738"/>
                </a:lnTo>
                <a:lnTo>
                  <a:pt x="10390" y="18798"/>
                </a:lnTo>
                <a:lnTo>
                  <a:pt x="10510" y="18738"/>
                </a:lnTo>
                <a:lnTo>
                  <a:pt x="10630" y="18738"/>
                </a:lnTo>
                <a:lnTo>
                  <a:pt x="10690" y="18678"/>
                </a:lnTo>
                <a:lnTo>
                  <a:pt x="10750" y="18558"/>
                </a:lnTo>
                <a:lnTo>
                  <a:pt x="10750" y="18498"/>
                </a:lnTo>
                <a:lnTo>
                  <a:pt x="10690" y="18377"/>
                </a:lnTo>
                <a:lnTo>
                  <a:pt x="10510" y="18077"/>
                </a:lnTo>
                <a:lnTo>
                  <a:pt x="10270" y="17897"/>
                </a:lnTo>
                <a:lnTo>
                  <a:pt x="9970" y="17777"/>
                </a:lnTo>
                <a:lnTo>
                  <a:pt x="9669" y="17717"/>
                </a:lnTo>
                <a:lnTo>
                  <a:pt x="9669" y="14354"/>
                </a:lnTo>
                <a:lnTo>
                  <a:pt x="10210" y="14714"/>
                </a:lnTo>
                <a:lnTo>
                  <a:pt x="10810" y="15014"/>
                </a:lnTo>
                <a:lnTo>
                  <a:pt x="11951" y="15555"/>
                </a:lnTo>
                <a:lnTo>
                  <a:pt x="12132" y="15615"/>
                </a:lnTo>
                <a:lnTo>
                  <a:pt x="12432" y="15615"/>
                </a:lnTo>
                <a:lnTo>
                  <a:pt x="12552" y="15495"/>
                </a:lnTo>
                <a:lnTo>
                  <a:pt x="12612" y="15435"/>
                </a:lnTo>
                <a:lnTo>
                  <a:pt x="12732" y="15315"/>
                </a:lnTo>
                <a:lnTo>
                  <a:pt x="12732" y="15134"/>
                </a:lnTo>
                <a:lnTo>
                  <a:pt x="12732" y="14954"/>
                </a:lnTo>
                <a:lnTo>
                  <a:pt x="12132" y="12072"/>
                </a:lnTo>
                <a:lnTo>
                  <a:pt x="15135" y="14414"/>
                </a:lnTo>
                <a:lnTo>
                  <a:pt x="14834" y="14894"/>
                </a:lnTo>
                <a:lnTo>
                  <a:pt x="14594" y="15435"/>
                </a:lnTo>
                <a:lnTo>
                  <a:pt x="14474" y="16035"/>
                </a:lnTo>
                <a:lnTo>
                  <a:pt x="14474" y="16576"/>
                </a:lnTo>
                <a:lnTo>
                  <a:pt x="14534" y="16756"/>
                </a:lnTo>
                <a:lnTo>
                  <a:pt x="14594" y="16816"/>
                </a:lnTo>
                <a:lnTo>
                  <a:pt x="14714" y="16876"/>
                </a:lnTo>
                <a:lnTo>
                  <a:pt x="14834" y="16876"/>
                </a:lnTo>
                <a:lnTo>
                  <a:pt x="15074" y="16816"/>
                </a:lnTo>
                <a:lnTo>
                  <a:pt x="15195" y="16696"/>
                </a:lnTo>
                <a:lnTo>
                  <a:pt x="15255" y="16576"/>
                </a:lnTo>
                <a:lnTo>
                  <a:pt x="15435" y="15975"/>
                </a:lnTo>
                <a:lnTo>
                  <a:pt x="15615" y="15375"/>
                </a:lnTo>
                <a:lnTo>
                  <a:pt x="15795" y="14894"/>
                </a:lnTo>
                <a:lnTo>
                  <a:pt x="16996" y="15855"/>
                </a:lnTo>
                <a:lnTo>
                  <a:pt x="17116" y="15915"/>
                </a:lnTo>
                <a:lnTo>
                  <a:pt x="17417" y="15915"/>
                </a:lnTo>
                <a:lnTo>
                  <a:pt x="17537" y="15795"/>
                </a:lnTo>
                <a:lnTo>
                  <a:pt x="17597" y="15735"/>
                </a:lnTo>
                <a:lnTo>
                  <a:pt x="17657" y="15555"/>
                </a:lnTo>
                <a:lnTo>
                  <a:pt x="17597" y="15435"/>
                </a:lnTo>
                <a:lnTo>
                  <a:pt x="17537" y="15315"/>
                </a:lnTo>
                <a:lnTo>
                  <a:pt x="16756" y="14654"/>
                </a:lnTo>
                <a:lnTo>
                  <a:pt x="17176" y="14534"/>
                </a:lnTo>
                <a:lnTo>
                  <a:pt x="17477" y="14474"/>
                </a:lnTo>
                <a:lnTo>
                  <a:pt x="17837" y="14354"/>
                </a:lnTo>
                <a:lnTo>
                  <a:pt x="18137" y="14174"/>
                </a:lnTo>
                <a:lnTo>
                  <a:pt x="18197" y="14053"/>
                </a:lnTo>
                <a:lnTo>
                  <a:pt x="18318" y="13933"/>
                </a:lnTo>
                <a:lnTo>
                  <a:pt x="18318" y="13753"/>
                </a:lnTo>
                <a:lnTo>
                  <a:pt x="18257" y="13633"/>
                </a:lnTo>
                <a:lnTo>
                  <a:pt x="18137" y="13513"/>
                </a:lnTo>
                <a:lnTo>
                  <a:pt x="17957" y="13393"/>
                </a:lnTo>
                <a:lnTo>
                  <a:pt x="17597" y="13333"/>
                </a:lnTo>
                <a:lnTo>
                  <a:pt x="17236" y="13333"/>
                </a:lnTo>
                <a:lnTo>
                  <a:pt x="16876" y="13393"/>
                </a:lnTo>
                <a:lnTo>
                  <a:pt x="16276" y="13513"/>
                </a:lnTo>
                <a:lnTo>
                  <a:pt x="15975" y="13573"/>
                </a:lnTo>
                <a:lnTo>
                  <a:pt x="15735" y="13693"/>
                </a:lnTo>
                <a:lnTo>
                  <a:pt x="14354" y="12612"/>
                </a:lnTo>
                <a:lnTo>
                  <a:pt x="13033" y="11591"/>
                </a:lnTo>
                <a:lnTo>
                  <a:pt x="13693" y="11291"/>
                </a:lnTo>
                <a:lnTo>
                  <a:pt x="14354" y="10991"/>
                </a:lnTo>
                <a:lnTo>
                  <a:pt x="15074" y="10750"/>
                </a:lnTo>
                <a:lnTo>
                  <a:pt x="15795" y="10690"/>
                </a:lnTo>
                <a:lnTo>
                  <a:pt x="15915" y="10630"/>
                </a:lnTo>
                <a:lnTo>
                  <a:pt x="16035" y="10510"/>
                </a:lnTo>
                <a:lnTo>
                  <a:pt x="16035" y="10330"/>
                </a:lnTo>
                <a:lnTo>
                  <a:pt x="15975" y="10210"/>
                </a:lnTo>
                <a:lnTo>
                  <a:pt x="15135" y="9549"/>
                </a:lnTo>
                <a:lnTo>
                  <a:pt x="14294" y="8889"/>
                </a:lnTo>
                <a:lnTo>
                  <a:pt x="13693" y="8408"/>
                </a:lnTo>
                <a:lnTo>
                  <a:pt x="13033" y="7988"/>
                </a:lnTo>
                <a:lnTo>
                  <a:pt x="15074" y="6546"/>
                </a:lnTo>
                <a:lnTo>
                  <a:pt x="16756" y="5405"/>
                </a:lnTo>
                <a:lnTo>
                  <a:pt x="16996" y="5525"/>
                </a:lnTo>
                <a:lnTo>
                  <a:pt x="17236" y="5585"/>
                </a:lnTo>
                <a:lnTo>
                  <a:pt x="17717" y="5646"/>
                </a:lnTo>
                <a:lnTo>
                  <a:pt x="18257" y="5525"/>
                </a:lnTo>
                <a:lnTo>
                  <a:pt x="18738" y="5405"/>
                </a:lnTo>
                <a:lnTo>
                  <a:pt x="18858" y="5285"/>
                </a:lnTo>
                <a:lnTo>
                  <a:pt x="18978" y="5165"/>
                </a:lnTo>
                <a:lnTo>
                  <a:pt x="18978" y="4985"/>
                </a:lnTo>
                <a:lnTo>
                  <a:pt x="18978" y="4865"/>
                </a:lnTo>
                <a:lnTo>
                  <a:pt x="18918" y="4745"/>
                </a:lnTo>
                <a:lnTo>
                  <a:pt x="18798" y="4625"/>
                </a:lnTo>
                <a:lnTo>
                  <a:pt x="18678" y="4564"/>
                </a:lnTo>
                <a:lnTo>
                  <a:pt x="18498" y="4625"/>
                </a:lnTo>
                <a:lnTo>
                  <a:pt x="18077" y="4745"/>
                </a:lnTo>
                <a:lnTo>
                  <a:pt x="17837" y="4805"/>
                </a:lnTo>
                <a:lnTo>
                  <a:pt x="17597" y="4865"/>
                </a:lnTo>
                <a:lnTo>
                  <a:pt x="18438" y="4264"/>
                </a:lnTo>
                <a:lnTo>
                  <a:pt x="19218" y="3604"/>
                </a:lnTo>
                <a:lnTo>
                  <a:pt x="19278" y="3483"/>
                </a:lnTo>
                <a:lnTo>
                  <a:pt x="19278" y="3363"/>
                </a:lnTo>
                <a:lnTo>
                  <a:pt x="19278" y="3303"/>
                </a:lnTo>
                <a:lnTo>
                  <a:pt x="19218" y="3183"/>
                </a:lnTo>
                <a:lnTo>
                  <a:pt x="19038" y="3063"/>
                </a:lnTo>
                <a:lnTo>
                  <a:pt x="18918" y="3063"/>
                </a:lnTo>
                <a:lnTo>
                  <a:pt x="18798" y="3123"/>
                </a:lnTo>
                <a:lnTo>
                  <a:pt x="18077" y="3483"/>
                </a:lnTo>
                <a:lnTo>
                  <a:pt x="17357" y="3964"/>
                </a:lnTo>
                <a:lnTo>
                  <a:pt x="17477" y="3724"/>
                </a:lnTo>
                <a:lnTo>
                  <a:pt x="17597" y="3483"/>
                </a:lnTo>
                <a:lnTo>
                  <a:pt x="17657" y="3243"/>
                </a:lnTo>
                <a:lnTo>
                  <a:pt x="17537" y="3003"/>
                </a:lnTo>
                <a:lnTo>
                  <a:pt x="17477" y="2883"/>
                </a:lnTo>
                <a:lnTo>
                  <a:pt x="17176" y="2883"/>
                </a:lnTo>
                <a:lnTo>
                  <a:pt x="17116" y="2943"/>
                </a:lnTo>
                <a:lnTo>
                  <a:pt x="16996" y="3123"/>
                </a:lnTo>
                <a:lnTo>
                  <a:pt x="16876" y="3363"/>
                </a:lnTo>
                <a:lnTo>
                  <a:pt x="16576" y="3784"/>
                </a:lnTo>
                <a:lnTo>
                  <a:pt x="16396" y="4204"/>
                </a:lnTo>
                <a:lnTo>
                  <a:pt x="16336" y="4444"/>
                </a:lnTo>
                <a:lnTo>
                  <a:pt x="16336" y="4685"/>
                </a:lnTo>
                <a:lnTo>
                  <a:pt x="14474" y="6006"/>
                </a:lnTo>
                <a:lnTo>
                  <a:pt x="12972" y="7027"/>
                </a:lnTo>
                <a:lnTo>
                  <a:pt x="13213" y="5946"/>
                </a:lnTo>
                <a:lnTo>
                  <a:pt x="13633" y="3844"/>
                </a:lnTo>
                <a:lnTo>
                  <a:pt x="13633" y="3664"/>
                </a:lnTo>
                <a:lnTo>
                  <a:pt x="13513" y="3483"/>
                </a:lnTo>
                <a:lnTo>
                  <a:pt x="13333" y="3423"/>
                </a:lnTo>
                <a:lnTo>
                  <a:pt x="13093" y="3483"/>
                </a:lnTo>
                <a:lnTo>
                  <a:pt x="12072" y="4024"/>
                </a:lnTo>
                <a:lnTo>
                  <a:pt x="11111" y="4625"/>
                </a:lnTo>
                <a:lnTo>
                  <a:pt x="10450" y="5045"/>
                </a:lnTo>
                <a:lnTo>
                  <a:pt x="9789" y="5465"/>
                </a:lnTo>
                <a:lnTo>
                  <a:pt x="9789" y="4144"/>
                </a:lnTo>
                <a:lnTo>
                  <a:pt x="9729" y="2883"/>
                </a:lnTo>
                <a:lnTo>
                  <a:pt x="9970" y="2763"/>
                </a:lnTo>
                <a:lnTo>
                  <a:pt x="10210" y="2643"/>
                </a:lnTo>
                <a:lnTo>
                  <a:pt x="10570" y="2282"/>
                </a:lnTo>
                <a:lnTo>
                  <a:pt x="11171" y="1622"/>
                </a:lnTo>
                <a:lnTo>
                  <a:pt x="11471" y="1261"/>
                </a:lnTo>
                <a:lnTo>
                  <a:pt x="11591" y="901"/>
                </a:lnTo>
                <a:lnTo>
                  <a:pt x="11591" y="721"/>
                </a:lnTo>
                <a:lnTo>
                  <a:pt x="11591" y="601"/>
                </a:lnTo>
                <a:lnTo>
                  <a:pt x="11471" y="481"/>
                </a:lnTo>
                <a:lnTo>
                  <a:pt x="11351" y="421"/>
                </a:lnTo>
                <a:lnTo>
                  <a:pt x="11111" y="421"/>
                </a:lnTo>
                <a:lnTo>
                  <a:pt x="10870" y="481"/>
                </a:lnTo>
                <a:lnTo>
                  <a:pt x="10630" y="601"/>
                </a:lnTo>
                <a:lnTo>
                  <a:pt x="10450" y="781"/>
                </a:lnTo>
                <a:lnTo>
                  <a:pt x="10150" y="1201"/>
                </a:lnTo>
                <a:lnTo>
                  <a:pt x="9789" y="1562"/>
                </a:lnTo>
                <a:lnTo>
                  <a:pt x="9609" y="1742"/>
                </a:lnTo>
                <a:lnTo>
                  <a:pt x="9549" y="901"/>
                </a:lnTo>
                <a:lnTo>
                  <a:pt x="9369" y="60"/>
                </a:lnTo>
                <a:lnTo>
                  <a:pt x="9369"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3" name="Shape 13"/>
          <p:cNvSpPr/>
          <p:nvPr/>
        </p:nvSpPr>
        <p:spPr>
          <a:xfrm rot="-2700385" flipH="1">
            <a:off x="1961063" y="168629"/>
            <a:ext cx="409037" cy="1397499"/>
          </a:xfrm>
          <a:custGeom>
            <a:avLst/>
            <a:gdLst/>
            <a:ahLst/>
            <a:cxnLst/>
            <a:rect l="0" t="0" r="0" b="0"/>
            <a:pathLst>
              <a:path w="12973" h="44323" extrusionOk="0">
                <a:moveTo>
                  <a:pt x="5645" y="1"/>
                </a:moveTo>
                <a:lnTo>
                  <a:pt x="5465" y="61"/>
                </a:lnTo>
                <a:lnTo>
                  <a:pt x="5465" y="181"/>
                </a:lnTo>
                <a:lnTo>
                  <a:pt x="5405" y="241"/>
                </a:lnTo>
                <a:lnTo>
                  <a:pt x="5525" y="1803"/>
                </a:lnTo>
                <a:lnTo>
                  <a:pt x="5585" y="2403"/>
                </a:lnTo>
                <a:lnTo>
                  <a:pt x="5345" y="2223"/>
                </a:lnTo>
                <a:lnTo>
                  <a:pt x="4685" y="1803"/>
                </a:lnTo>
                <a:lnTo>
                  <a:pt x="4084" y="1322"/>
                </a:lnTo>
                <a:lnTo>
                  <a:pt x="3363" y="962"/>
                </a:lnTo>
                <a:lnTo>
                  <a:pt x="3003" y="842"/>
                </a:lnTo>
                <a:lnTo>
                  <a:pt x="2643" y="722"/>
                </a:lnTo>
                <a:lnTo>
                  <a:pt x="2462" y="782"/>
                </a:lnTo>
                <a:lnTo>
                  <a:pt x="2282" y="902"/>
                </a:lnTo>
                <a:lnTo>
                  <a:pt x="2222" y="1082"/>
                </a:lnTo>
                <a:lnTo>
                  <a:pt x="2222" y="1262"/>
                </a:lnTo>
                <a:lnTo>
                  <a:pt x="2402" y="1562"/>
                </a:lnTo>
                <a:lnTo>
                  <a:pt x="2643" y="1923"/>
                </a:lnTo>
                <a:lnTo>
                  <a:pt x="3123" y="2523"/>
                </a:lnTo>
                <a:lnTo>
                  <a:pt x="3784" y="3004"/>
                </a:lnTo>
                <a:lnTo>
                  <a:pt x="4384" y="3484"/>
                </a:lnTo>
                <a:lnTo>
                  <a:pt x="5345" y="4325"/>
                </a:lnTo>
                <a:lnTo>
                  <a:pt x="5285" y="4565"/>
                </a:lnTo>
                <a:lnTo>
                  <a:pt x="4925" y="4265"/>
                </a:lnTo>
                <a:lnTo>
                  <a:pt x="3423" y="3004"/>
                </a:lnTo>
                <a:lnTo>
                  <a:pt x="2643" y="2403"/>
                </a:lnTo>
                <a:lnTo>
                  <a:pt x="1862" y="1803"/>
                </a:lnTo>
                <a:lnTo>
                  <a:pt x="1682" y="1803"/>
                </a:lnTo>
                <a:lnTo>
                  <a:pt x="1502" y="1863"/>
                </a:lnTo>
                <a:lnTo>
                  <a:pt x="1441" y="2043"/>
                </a:lnTo>
                <a:lnTo>
                  <a:pt x="1441" y="2103"/>
                </a:lnTo>
                <a:lnTo>
                  <a:pt x="1441" y="2223"/>
                </a:lnTo>
                <a:lnTo>
                  <a:pt x="2042" y="3004"/>
                </a:lnTo>
                <a:lnTo>
                  <a:pt x="2643" y="3784"/>
                </a:lnTo>
                <a:lnTo>
                  <a:pt x="3964" y="5286"/>
                </a:lnTo>
                <a:lnTo>
                  <a:pt x="4624" y="6007"/>
                </a:lnTo>
                <a:lnTo>
                  <a:pt x="5285" y="6787"/>
                </a:lnTo>
                <a:lnTo>
                  <a:pt x="5285" y="6907"/>
                </a:lnTo>
                <a:lnTo>
                  <a:pt x="4624" y="6067"/>
                </a:lnTo>
                <a:lnTo>
                  <a:pt x="3844" y="5286"/>
                </a:lnTo>
                <a:lnTo>
                  <a:pt x="3423" y="4926"/>
                </a:lnTo>
                <a:lnTo>
                  <a:pt x="2943" y="4565"/>
                </a:lnTo>
                <a:lnTo>
                  <a:pt x="2523" y="4325"/>
                </a:lnTo>
                <a:lnTo>
                  <a:pt x="1982" y="4145"/>
                </a:lnTo>
                <a:lnTo>
                  <a:pt x="1802" y="4145"/>
                </a:lnTo>
                <a:lnTo>
                  <a:pt x="1622" y="4265"/>
                </a:lnTo>
                <a:lnTo>
                  <a:pt x="1562" y="4445"/>
                </a:lnTo>
                <a:lnTo>
                  <a:pt x="1562" y="4565"/>
                </a:lnTo>
                <a:lnTo>
                  <a:pt x="1622" y="4685"/>
                </a:lnTo>
                <a:lnTo>
                  <a:pt x="1862" y="5106"/>
                </a:lnTo>
                <a:lnTo>
                  <a:pt x="2162" y="5466"/>
                </a:lnTo>
                <a:lnTo>
                  <a:pt x="2883" y="6187"/>
                </a:lnTo>
                <a:lnTo>
                  <a:pt x="3604" y="6907"/>
                </a:lnTo>
                <a:lnTo>
                  <a:pt x="4264" y="7688"/>
                </a:lnTo>
                <a:lnTo>
                  <a:pt x="4624" y="8289"/>
                </a:lnTo>
                <a:lnTo>
                  <a:pt x="3243" y="6847"/>
                </a:lnTo>
                <a:lnTo>
                  <a:pt x="1862" y="5526"/>
                </a:lnTo>
                <a:lnTo>
                  <a:pt x="1742" y="5406"/>
                </a:lnTo>
                <a:lnTo>
                  <a:pt x="1502" y="5406"/>
                </a:lnTo>
                <a:lnTo>
                  <a:pt x="1381" y="5466"/>
                </a:lnTo>
                <a:lnTo>
                  <a:pt x="1261" y="5586"/>
                </a:lnTo>
                <a:lnTo>
                  <a:pt x="1201" y="5706"/>
                </a:lnTo>
                <a:lnTo>
                  <a:pt x="1201" y="5826"/>
                </a:lnTo>
                <a:lnTo>
                  <a:pt x="1261" y="6007"/>
                </a:lnTo>
                <a:lnTo>
                  <a:pt x="2342" y="7448"/>
                </a:lnTo>
                <a:lnTo>
                  <a:pt x="3423" y="8889"/>
                </a:lnTo>
                <a:lnTo>
                  <a:pt x="4324" y="10030"/>
                </a:lnTo>
                <a:lnTo>
                  <a:pt x="4745" y="10571"/>
                </a:lnTo>
                <a:lnTo>
                  <a:pt x="5285" y="11111"/>
                </a:lnTo>
                <a:lnTo>
                  <a:pt x="5285" y="11652"/>
                </a:lnTo>
                <a:lnTo>
                  <a:pt x="5105" y="11472"/>
                </a:lnTo>
                <a:lnTo>
                  <a:pt x="4564" y="10811"/>
                </a:lnTo>
                <a:lnTo>
                  <a:pt x="4024" y="10150"/>
                </a:lnTo>
                <a:lnTo>
                  <a:pt x="3423" y="9610"/>
                </a:lnTo>
                <a:lnTo>
                  <a:pt x="2763" y="9069"/>
                </a:lnTo>
                <a:lnTo>
                  <a:pt x="2703" y="9009"/>
                </a:lnTo>
                <a:lnTo>
                  <a:pt x="2583" y="9009"/>
                </a:lnTo>
                <a:lnTo>
                  <a:pt x="2402" y="9129"/>
                </a:lnTo>
                <a:lnTo>
                  <a:pt x="2282" y="9310"/>
                </a:lnTo>
                <a:lnTo>
                  <a:pt x="2282" y="9370"/>
                </a:lnTo>
                <a:lnTo>
                  <a:pt x="2342" y="9490"/>
                </a:lnTo>
                <a:lnTo>
                  <a:pt x="2763" y="10271"/>
                </a:lnTo>
                <a:lnTo>
                  <a:pt x="3243" y="10991"/>
                </a:lnTo>
                <a:lnTo>
                  <a:pt x="4204" y="12433"/>
                </a:lnTo>
                <a:lnTo>
                  <a:pt x="4685" y="13273"/>
                </a:lnTo>
                <a:lnTo>
                  <a:pt x="4985" y="13694"/>
                </a:lnTo>
                <a:lnTo>
                  <a:pt x="5285" y="14114"/>
                </a:lnTo>
                <a:lnTo>
                  <a:pt x="5225" y="14835"/>
                </a:lnTo>
                <a:lnTo>
                  <a:pt x="4564" y="13874"/>
                </a:lnTo>
                <a:lnTo>
                  <a:pt x="3904" y="13033"/>
                </a:lnTo>
                <a:lnTo>
                  <a:pt x="2763" y="11472"/>
                </a:lnTo>
                <a:lnTo>
                  <a:pt x="2162" y="10691"/>
                </a:lnTo>
                <a:lnTo>
                  <a:pt x="1502" y="9910"/>
                </a:lnTo>
                <a:lnTo>
                  <a:pt x="1381" y="9850"/>
                </a:lnTo>
                <a:lnTo>
                  <a:pt x="1261" y="9790"/>
                </a:lnTo>
                <a:lnTo>
                  <a:pt x="1141" y="9850"/>
                </a:lnTo>
                <a:lnTo>
                  <a:pt x="1081" y="9910"/>
                </a:lnTo>
                <a:lnTo>
                  <a:pt x="961" y="9970"/>
                </a:lnTo>
                <a:lnTo>
                  <a:pt x="961" y="10090"/>
                </a:lnTo>
                <a:lnTo>
                  <a:pt x="901" y="10210"/>
                </a:lnTo>
                <a:lnTo>
                  <a:pt x="961" y="10331"/>
                </a:lnTo>
                <a:lnTo>
                  <a:pt x="1441" y="11352"/>
                </a:lnTo>
                <a:lnTo>
                  <a:pt x="1922" y="12252"/>
                </a:lnTo>
                <a:lnTo>
                  <a:pt x="1742" y="12072"/>
                </a:lnTo>
                <a:lnTo>
                  <a:pt x="1682" y="12012"/>
                </a:lnTo>
                <a:lnTo>
                  <a:pt x="1502" y="12012"/>
                </a:lnTo>
                <a:lnTo>
                  <a:pt x="1381" y="12072"/>
                </a:lnTo>
                <a:lnTo>
                  <a:pt x="1261" y="12252"/>
                </a:lnTo>
                <a:lnTo>
                  <a:pt x="1261" y="12312"/>
                </a:lnTo>
                <a:lnTo>
                  <a:pt x="1321" y="12433"/>
                </a:lnTo>
                <a:lnTo>
                  <a:pt x="1862" y="13514"/>
                </a:lnTo>
                <a:lnTo>
                  <a:pt x="2402" y="14595"/>
                </a:lnTo>
                <a:lnTo>
                  <a:pt x="3063" y="15616"/>
                </a:lnTo>
                <a:lnTo>
                  <a:pt x="3724" y="16637"/>
                </a:lnTo>
                <a:lnTo>
                  <a:pt x="4504" y="17958"/>
                </a:lnTo>
                <a:lnTo>
                  <a:pt x="4504" y="18078"/>
                </a:lnTo>
                <a:lnTo>
                  <a:pt x="4564" y="18198"/>
                </a:lnTo>
                <a:lnTo>
                  <a:pt x="4745" y="18318"/>
                </a:lnTo>
                <a:lnTo>
                  <a:pt x="4925" y="18678"/>
                </a:lnTo>
                <a:lnTo>
                  <a:pt x="5045" y="18859"/>
                </a:lnTo>
                <a:lnTo>
                  <a:pt x="5225" y="19039"/>
                </a:lnTo>
                <a:lnTo>
                  <a:pt x="5225" y="19099"/>
                </a:lnTo>
                <a:lnTo>
                  <a:pt x="5105" y="19039"/>
                </a:lnTo>
                <a:lnTo>
                  <a:pt x="4985" y="18919"/>
                </a:lnTo>
                <a:lnTo>
                  <a:pt x="4865" y="18739"/>
                </a:lnTo>
                <a:lnTo>
                  <a:pt x="4504" y="18318"/>
                </a:lnTo>
                <a:lnTo>
                  <a:pt x="4204" y="17838"/>
                </a:lnTo>
                <a:lnTo>
                  <a:pt x="3664" y="16937"/>
                </a:lnTo>
                <a:lnTo>
                  <a:pt x="3183" y="15976"/>
                </a:lnTo>
                <a:lnTo>
                  <a:pt x="2583" y="15075"/>
                </a:lnTo>
                <a:lnTo>
                  <a:pt x="2462" y="14955"/>
                </a:lnTo>
                <a:lnTo>
                  <a:pt x="2282" y="14895"/>
                </a:lnTo>
                <a:lnTo>
                  <a:pt x="2102" y="14835"/>
                </a:lnTo>
                <a:lnTo>
                  <a:pt x="1982" y="14835"/>
                </a:lnTo>
                <a:lnTo>
                  <a:pt x="1802" y="14895"/>
                </a:lnTo>
                <a:lnTo>
                  <a:pt x="1682" y="15015"/>
                </a:lnTo>
                <a:lnTo>
                  <a:pt x="1562" y="15195"/>
                </a:lnTo>
                <a:lnTo>
                  <a:pt x="1562" y="15375"/>
                </a:lnTo>
                <a:lnTo>
                  <a:pt x="1622" y="15916"/>
                </a:lnTo>
                <a:lnTo>
                  <a:pt x="1802" y="16456"/>
                </a:lnTo>
                <a:lnTo>
                  <a:pt x="1982" y="17057"/>
                </a:lnTo>
                <a:lnTo>
                  <a:pt x="2282" y="17537"/>
                </a:lnTo>
                <a:lnTo>
                  <a:pt x="2883" y="18618"/>
                </a:lnTo>
                <a:lnTo>
                  <a:pt x="3483" y="19519"/>
                </a:lnTo>
                <a:lnTo>
                  <a:pt x="4264" y="20480"/>
                </a:lnTo>
                <a:lnTo>
                  <a:pt x="4745" y="21021"/>
                </a:lnTo>
                <a:lnTo>
                  <a:pt x="5225" y="21441"/>
                </a:lnTo>
                <a:lnTo>
                  <a:pt x="5225" y="22822"/>
                </a:lnTo>
                <a:lnTo>
                  <a:pt x="5225" y="23603"/>
                </a:lnTo>
                <a:lnTo>
                  <a:pt x="4564" y="22522"/>
                </a:lnTo>
                <a:lnTo>
                  <a:pt x="3904" y="21441"/>
                </a:lnTo>
                <a:lnTo>
                  <a:pt x="3303" y="20420"/>
                </a:lnTo>
                <a:lnTo>
                  <a:pt x="2643" y="19339"/>
                </a:lnTo>
                <a:lnTo>
                  <a:pt x="2342" y="18859"/>
                </a:lnTo>
                <a:lnTo>
                  <a:pt x="1982" y="18378"/>
                </a:lnTo>
                <a:lnTo>
                  <a:pt x="1562" y="17898"/>
                </a:lnTo>
                <a:lnTo>
                  <a:pt x="1081" y="17477"/>
                </a:lnTo>
                <a:lnTo>
                  <a:pt x="901" y="17477"/>
                </a:lnTo>
                <a:lnTo>
                  <a:pt x="841" y="17537"/>
                </a:lnTo>
                <a:lnTo>
                  <a:pt x="841" y="17657"/>
                </a:lnTo>
                <a:lnTo>
                  <a:pt x="961" y="18258"/>
                </a:lnTo>
                <a:lnTo>
                  <a:pt x="1141" y="18859"/>
                </a:lnTo>
                <a:lnTo>
                  <a:pt x="1321" y="19399"/>
                </a:lnTo>
                <a:lnTo>
                  <a:pt x="1622" y="19940"/>
                </a:lnTo>
                <a:lnTo>
                  <a:pt x="2222" y="21081"/>
                </a:lnTo>
                <a:lnTo>
                  <a:pt x="2823" y="22102"/>
                </a:lnTo>
                <a:lnTo>
                  <a:pt x="3604" y="23663"/>
                </a:lnTo>
                <a:lnTo>
                  <a:pt x="4024" y="24444"/>
                </a:lnTo>
                <a:lnTo>
                  <a:pt x="4504" y="25225"/>
                </a:lnTo>
                <a:lnTo>
                  <a:pt x="4504" y="25345"/>
                </a:lnTo>
                <a:lnTo>
                  <a:pt x="4024" y="24744"/>
                </a:lnTo>
                <a:lnTo>
                  <a:pt x="3123" y="23723"/>
                </a:lnTo>
                <a:lnTo>
                  <a:pt x="2222" y="22702"/>
                </a:lnTo>
                <a:lnTo>
                  <a:pt x="1862" y="22282"/>
                </a:lnTo>
                <a:lnTo>
                  <a:pt x="1502" y="21982"/>
                </a:lnTo>
                <a:lnTo>
                  <a:pt x="1141" y="21741"/>
                </a:lnTo>
                <a:lnTo>
                  <a:pt x="901" y="21621"/>
                </a:lnTo>
                <a:lnTo>
                  <a:pt x="601" y="21621"/>
                </a:lnTo>
                <a:lnTo>
                  <a:pt x="601" y="21861"/>
                </a:lnTo>
                <a:lnTo>
                  <a:pt x="661" y="22102"/>
                </a:lnTo>
                <a:lnTo>
                  <a:pt x="781" y="22522"/>
                </a:lnTo>
                <a:lnTo>
                  <a:pt x="1021" y="22942"/>
                </a:lnTo>
                <a:lnTo>
                  <a:pt x="1321" y="23363"/>
                </a:lnTo>
                <a:lnTo>
                  <a:pt x="2222" y="24564"/>
                </a:lnTo>
                <a:lnTo>
                  <a:pt x="3123" y="25765"/>
                </a:lnTo>
                <a:lnTo>
                  <a:pt x="4084" y="27146"/>
                </a:lnTo>
                <a:lnTo>
                  <a:pt x="4624" y="27927"/>
                </a:lnTo>
                <a:lnTo>
                  <a:pt x="4925" y="28287"/>
                </a:lnTo>
                <a:lnTo>
                  <a:pt x="5225" y="28588"/>
                </a:lnTo>
                <a:lnTo>
                  <a:pt x="5225" y="30209"/>
                </a:lnTo>
                <a:lnTo>
                  <a:pt x="4564" y="29308"/>
                </a:lnTo>
                <a:lnTo>
                  <a:pt x="3904" y="28408"/>
                </a:lnTo>
                <a:lnTo>
                  <a:pt x="2703" y="26306"/>
                </a:lnTo>
                <a:lnTo>
                  <a:pt x="2222" y="25285"/>
                </a:lnTo>
                <a:lnTo>
                  <a:pt x="1922" y="24864"/>
                </a:lnTo>
                <a:lnTo>
                  <a:pt x="1682" y="24684"/>
                </a:lnTo>
                <a:lnTo>
                  <a:pt x="1502" y="24504"/>
                </a:lnTo>
                <a:lnTo>
                  <a:pt x="1381" y="24444"/>
                </a:lnTo>
                <a:lnTo>
                  <a:pt x="1261" y="24504"/>
                </a:lnTo>
                <a:lnTo>
                  <a:pt x="1141" y="24564"/>
                </a:lnTo>
                <a:lnTo>
                  <a:pt x="1081" y="24684"/>
                </a:lnTo>
                <a:lnTo>
                  <a:pt x="1021" y="24924"/>
                </a:lnTo>
                <a:lnTo>
                  <a:pt x="961" y="25225"/>
                </a:lnTo>
                <a:lnTo>
                  <a:pt x="1021" y="25825"/>
                </a:lnTo>
                <a:lnTo>
                  <a:pt x="1201" y="26486"/>
                </a:lnTo>
                <a:lnTo>
                  <a:pt x="1441" y="27146"/>
                </a:lnTo>
                <a:lnTo>
                  <a:pt x="1742" y="27747"/>
                </a:lnTo>
                <a:lnTo>
                  <a:pt x="2042" y="28348"/>
                </a:lnTo>
                <a:lnTo>
                  <a:pt x="2643" y="29369"/>
                </a:lnTo>
                <a:lnTo>
                  <a:pt x="3183" y="30269"/>
                </a:lnTo>
                <a:lnTo>
                  <a:pt x="3784" y="31170"/>
                </a:lnTo>
                <a:lnTo>
                  <a:pt x="4084" y="31591"/>
                </a:lnTo>
                <a:lnTo>
                  <a:pt x="4444" y="32011"/>
                </a:lnTo>
                <a:lnTo>
                  <a:pt x="4805" y="32371"/>
                </a:lnTo>
                <a:lnTo>
                  <a:pt x="5225" y="32672"/>
                </a:lnTo>
                <a:lnTo>
                  <a:pt x="5225" y="34053"/>
                </a:lnTo>
                <a:lnTo>
                  <a:pt x="4144" y="32792"/>
                </a:lnTo>
                <a:lnTo>
                  <a:pt x="3604" y="32191"/>
                </a:lnTo>
                <a:lnTo>
                  <a:pt x="3123" y="31591"/>
                </a:lnTo>
                <a:lnTo>
                  <a:pt x="2462" y="30570"/>
                </a:lnTo>
                <a:lnTo>
                  <a:pt x="1862" y="29489"/>
                </a:lnTo>
                <a:lnTo>
                  <a:pt x="1261" y="28408"/>
                </a:lnTo>
                <a:lnTo>
                  <a:pt x="901" y="27927"/>
                </a:lnTo>
                <a:lnTo>
                  <a:pt x="541" y="27447"/>
                </a:lnTo>
                <a:lnTo>
                  <a:pt x="481" y="27387"/>
                </a:lnTo>
                <a:lnTo>
                  <a:pt x="360" y="27327"/>
                </a:lnTo>
                <a:lnTo>
                  <a:pt x="240" y="27387"/>
                </a:lnTo>
                <a:lnTo>
                  <a:pt x="60" y="27507"/>
                </a:lnTo>
                <a:lnTo>
                  <a:pt x="0" y="27687"/>
                </a:lnTo>
                <a:lnTo>
                  <a:pt x="60" y="28287"/>
                </a:lnTo>
                <a:lnTo>
                  <a:pt x="180" y="28948"/>
                </a:lnTo>
                <a:lnTo>
                  <a:pt x="360" y="29549"/>
                </a:lnTo>
                <a:lnTo>
                  <a:pt x="601" y="30209"/>
                </a:lnTo>
                <a:lnTo>
                  <a:pt x="901" y="30810"/>
                </a:lnTo>
                <a:lnTo>
                  <a:pt x="1201" y="31410"/>
                </a:lnTo>
                <a:lnTo>
                  <a:pt x="1862" y="32552"/>
                </a:lnTo>
                <a:lnTo>
                  <a:pt x="1922" y="33092"/>
                </a:lnTo>
                <a:lnTo>
                  <a:pt x="2102" y="33633"/>
                </a:lnTo>
                <a:lnTo>
                  <a:pt x="2342" y="34173"/>
                </a:lnTo>
                <a:lnTo>
                  <a:pt x="2583" y="34714"/>
                </a:lnTo>
                <a:lnTo>
                  <a:pt x="3664" y="36755"/>
                </a:lnTo>
                <a:lnTo>
                  <a:pt x="4084" y="37656"/>
                </a:lnTo>
                <a:lnTo>
                  <a:pt x="4564" y="38677"/>
                </a:lnTo>
                <a:lnTo>
                  <a:pt x="4264" y="38377"/>
                </a:lnTo>
                <a:lnTo>
                  <a:pt x="3664" y="37656"/>
                </a:lnTo>
                <a:lnTo>
                  <a:pt x="2943" y="36996"/>
                </a:lnTo>
                <a:lnTo>
                  <a:pt x="2222" y="36335"/>
                </a:lnTo>
                <a:lnTo>
                  <a:pt x="1502" y="35795"/>
                </a:lnTo>
                <a:lnTo>
                  <a:pt x="1141" y="35795"/>
                </a:lnTo>
                <a:lnTo>
                  <a:pt x="1021" y="35855"/>
                </a:lnTo>
                <a:lnTo>
                  <a:pt x="961" y="36095"/>
                </a:lnTo>
                <a:lnTo>
                  <a:pt x="961" y="36215"/>
                </a:lnTo>
                <a:lnTo>
                  <a:pt x="961" y="36335"/>
                </a:lnTo>
                <a:lnTo>
                  <a:pt x="1381" y="37116"/>
                </a:lnTo>
                <a:lnTo>
                  <a:pt x="1862" y="37897"/>
                </a:lnTo>
                <a:lnTo>
                  <a:pt x="2462" y="38617"/>
                </a:lnTo>
                <a:lnTo>
                  <a:pt x="3003" y="39338"/>
                </a:lnTo>
                <a:lnTo>
                  <a:pt x="4024" y="40659"/>
                </a:lnTo>
                <a:lnTo>
                  <a:pt x="4564" y="41260"/>
                </a:lnTo>
                <a:lnTo>
                  <a:pt x="4925" y="41500"/>
                </a:lnTo>
                <a:lnTo>
                  <a:pt x="5225" y="41740"/>
                </a:lnTo>
                <a:lnTo>
                  <a:pt x="5225" y="41980"/>
                </a:lnTo>
                <a:lnTo>
                  <a:pt x="4624" y="41500"/>
                </a:lnTo>
                <a:lnTo>
                  <a:pt x="4084" y="41019"/>
                </a:lnTo>
                <a:lnTo>
                  <a:pt x="3543" y="40539"/>
                </a:lnTo>
                <a:lnTo>
                  <a:pt x="2943" y="40179"/>
                </a:lnTo>
                <a:lnTo>
                  <a:pt x="2763" y="40119"/>
                </a:lnTo>
                <a:lnTo>
                  <a:pt x="2643" y="40059"/>
                </a:lnTo>
                <a:lnTo>
                  <a:pt x="2462" y="40059"/>
                </a:lnTo>
                <a:lnTo>
                  <a:pt x="2342" y="40179"/>
                </a:lnTo>
                <a:lnTo>
                  <a:pt x="2222" y="40239"/>
                </a:lnTo>
                <a:lnTo>
                  <a:pt x="2102" y="40359"/>
                </a:lnTo>
                <a:lnTo>
                  <a:pt x="2042" y="40479"/>
                </a:lnTo>
                <a:lnTo>
                  <a:pt x="2042" y="40659"/>
                </a:lnTo>
                <a:lnTo>
                  <a:pt x="2042" y="40839"/>
                </a:lnTo>
                <a:lnTo>
                  <a:pt x="2222" y="41200"/>
                </a:lnTo>
                <a:lnTo>
                  <a:pt x="2402" y="41500"/>
                </a:lnTo>
                <a:lnTo>
                  <a:pt x="2943" y="42161"/>
                </a:lnTo>
                <a:lnTo>
                  <a:pt x="3543" y="42761"/>
                </a:lnTo>
                <a:lnTo>
                  <a:pt x="4144" y="43242"/>
                </a:lnTo>
                <a:lnTo>
                  <a:pt x="4745" y="43722"/>
                </a:lnTo>
                <a:lnTo>
                  <a:pt x="5045" y="43962"/>
                </a:lnTo>
                <a:lnTo>
                  <a:pt x="5405" y="44142"/>
                </a:lnTo>
                <a:lnTo>
                  <a:pt x="5766" y="44263"/>
                </a:lnTo>
                <a:lnTo>
                  <a:pt x="6126" y="44323"/>
                </a:lnTo>
                <a:lnTo>
                  <a:pt x="6486" y="44323"/>
                </a:lnTo>
                <a:lnTo>
                  <a:pt x="6847" y="44202"/>
                </a:lnTo>
                <a:lnTo>
                  <a:pt x="6967" y="44082"/>
                </a:lnTo>
                <a:lnTo>
                  <a:pt x="7027" y="43962"/>
                </a:lnTo>
                <a:lnTo>
                  <a:pt x="7027" y="43842"/>
                </a:lnTo>
                <a:lnTo>
                  <a:pt x="7027" y="43722"/>
                </a:lnTo>
                <a:lnTo>
                  <a:pt x="6967" y="43422"/>
                </a:lnTo>
                <a:lnTo>
                  <a:pt x="6847" y="43242"/>
                </a:lnTo>
                <a:lnTo>
                  <a:pt x="6666" y="43001"/>
                </a:lnTo>
                <a:lnTo>
                  <a:pt x="6486" y="42821"/>
                </a:lnTo>
                <a:lnTo>
                  <a:pt x="7147" y="41920"/>
                </a:lnTo>
                <a:lnTo>
                  <a:pt x="7928" y="40839"/>
                </a:lnTo>
                <a:lnTo>
                  <a:pt x="8648" y="39758"/>
                </a:lnTo>
                <a:lnTo>
                  <a:pt x="9309" y="38677"/>
                </a:lnTo>
                <a:lnTo>
                  <a:pt x="10030" y="37536"/>
                </a:lnTo>
                <a:lnTo>
                  <a:pt x="10330" y="36936"/>
                </a:lnTo>
                <a:lnTo>
                  <a:pt x="10630" y="36275"/>
                </a:lnTo>
                <a:lnTo>
                  <a:pt x="10810" y="35674"/>
                </a:lnTo>
                <a:lnTo>
                  <a:pt x="10930" y="35014"/>
                </a:lnTo>
                <a:lnTo>
                  <a:pt x="10930" y="34954"/>
                </a:lnTo>
                <a:lnTo>
                  <a:pt x="10870" y="34954"/>
                </a:lnTo>
                <a:lnTo>
                  <a:pt x="10330" y="35314"/>
                </a:lnTo>
                <a:lnTo>
                  <a:pt x="9849" y="35734"/>
                </a:lnTo>
                <a:lnTo>
                  <a:pt x="9429" y="36215"/>
                </a:lnTo>
                <a:lnTo>
                  <a:pt x="8949" y="36695"/>
                </a:lnTo>
                <a:lnTo>
                  <a:pt x="8168" y="37776"/>
                </a:lnTo>
                <a:lnTo>
                  <a:pt x="7507" y="38857"/>
                </a:lnTo>
                <a:lnTo>
                  <a:pt x="6907" y="39698"/>
                </a:lnTo>
                <a:lnTo>
                  <a:pt x="6847" y="39578"/>
                </a:lnTo>
                <a:lnTo>
                  <a:pt x="7447" y="38797"/>
                </a:lnTo>
                <a:lnTo>
                  <a:pt x="7988" y="37957"/>
                </a:lnTo>
                <a:lnTo>
                  <a:pt x="9009" y="36335"/>
                </a:lnTo>
                <a:lnTo>
                  <a:pt x="9669" y="35254"/>
                </a:lnTo>
                <a:lnTo>
                  <a:pt x="10270" y="34233"/>
                </a:lnTo>
                <a:lnTo>
                  <a:pt x="11471" y="32071"/>
                </a:lnTo>
                <a:lnTo>
                  <a:pt x="11531" y="31951"/>
                </a:lnTo>
                <a:lnTo>
                  <a:pt x="11531" y="31891"/>
                </a:lnTo>
                <a:lnTo>
                  <a:pt x="11351" y="31651"/>
                </a:lnTo>
                <a:lnTo>
                  <a:pt x="11291" y="31591"/>
                </a:lnTo>
                <a:lnTo>
                  <a:pt x="11171" y="31591"/>
                </a:lnTo>
                <a:lnTo>
                  <a:pt x="11051" y="31651"/>
                </a:lnTo>
                <a:lnTo>
                  <a:pt x="10991" y="31711"/>
                </a:lnTo>
                <a:lnTo>
                  <a:pt x="9549" y="33452"/>
                </a:lnTo>
                <a:lnTo>
                  <a:pt x="8168" y="35194"/>
                </a:lnTo>
                <a:lnTo>
                  <a:pt x="8828" y="33873"/>
                </a:lnTo>
                <a:lnTo>
                  <a:pt x="9429" y="32612"/>
                </a:lnTo>
                <a:lnTo>
                  <a:pt x="10030" y="31410"/>
                </a:lnTo>
                <a:lnTo>
                  <a:pt x="10630" y="30209"/>
                </a:lnTo>
                <a:lnTo>
                  <a:pt x="11711" y="27747"/>
                </a:lnTo>
                <a:lnTo>
                  <a:pt x="11711" y="27627"/>
                </a:lnTo>
                <a:lnTo>
                  <a:pt x="11711" y="27507"/>
                </a:lnTo>
                <a:lnTo>
                  <a:pt x="11651" y="27447"/>
                </a:lnTo>
                <a:lnTo>
                  <a:pt x="11591" y="27387"/>
                </a:lnTo>
                <a:lnTo>
                  <a:pt x="11471" y="27327"/>
                </a:lnTo>
                <a:lnTo>
                  <a:pt x="11411" y="27327"/>
                </a:lnTo>
                <a:lnTo>
                  <a:pt x="11291" y="27387"/>
                </a:lnTo>
                <a:lnTo>
                  <a:pt x="11231" y="27447"/>
                </a:lnTo>
                <a:lnTo>
                  <a:pt x="9669" y="29669"/>
                </a:lnTo>
                <a:lnTo>
                  <a:pt x="8889" y="30750"/>
                </a:lnTo>
                <a:lnTo>
                  <a:pt x="8168" y="31891"/>
                </a:lnTo>
                <a:lnTo>
                  <a:pt x="7147" y="33512"/>
                </a:lnTo>
                <a:lnTo>
                  <a:pt x="6606" y="34353"/>
                </a:lnTo>
                <a:lnTo>
                  <a:pt x="6186" y="35194"/>
                </a:lnTo>
                <a:lnTo>
                  <a:pt x="6186" y="33993"/>
                </a:lnTo>
                <a:lnTo>
                  <a:pt x="6426" y="33933"/>
                </a:lnTo>
                <a:lnTo>
                  <a:pt x="6606" y="33813"/>
                </a:lnTo>
                <a:lnTo>
                  <a:pt x="6967" y="33452"/>
                </a:lnTo>
                <a:lnTo>
                  <a:pt x="7327" y="33032"/>
                </a:lnTo>
                <a:lnTo>
                  <a:pt x="7928" y="32131"/>
                </a:lnTo>
                <a:lnTo>
                  <a:pt x="9069" y="30329"/>
                </a:lnTo>
                <a:lnTo>
                  <a:pt x="10270" y="28408"/>
                </a:lnTo>
                <a:lnTo>
                  <a:pt x="11411" y="26426"/>
                </a:lnTo>
                <a:lnTo>
                  <a:pt x="11411" y="26246"/>
                </a:lnTo>
                <a:lnTo>
                  <a:pt x="11411" y="26065"/>
                </a:lnTo>
                <a:lnTo>
                  <a:pt x="11351" y="25885"/>
                </a:lnTo>
                <a:lnTo>
                  <a:pt x="11231" y="25765"/>
                </a:lnTo>
                <a:lnTo>
                  <a:pt x="11111" y="25705"/>
                </a:lnTo>
                <a:lnTo>
                  <a:pt x="10930" y="25645"/>
                </a:lnTo>
                <a:lnTo>
                  <a:pt x="10750" y="25705"/>
                </a:lnTo>
                <a:lnTo>
                  <a:pt x="10630" y="25825"/>
                </a:lnTo>
                <a:lnTo>
                  <a:pt x="9309" y="27567"/>
                </a:lnTo>
                <a:lnTo>
                  <a:pt x="7988" y="29369"/>
                </a:lnTo>
                <a:lnTo>
                  <a:pt x="8108" y="29188"/>
                </a:lnTo>
                <a:lnTo>
                  <a:pt x="9429" y="26846"/>
                </a:lnTo>
                <a:lnTo>
                  <a:pt x="10270" y="25645"/>
                </a:lnTo>
                <a:lnTo>
                  <a:pt x="11111" y="24384"/>
                </a:lnTo>
                <a:lnTo>
                  <a:pt x="11951" y="23243"/>
                </a:lnTo>
                <a:lnTo>
                  <a:pt x="12912" y="22102"/>
                </a:lnTo>
                <a:lnTo>
                  <a:pt x="12972" y="21982"/>
                </a:lnTo>
                <a:lnTo>
                  <a:pt x="12972" y="21861"/>
                </a:lnTo>
                <a:lnTo>
                  <a:pt x="12972" y="21741"/>
                </a:lnTo>
                <a:lnTo>
                  <a:pt x="12912" y="21681"/>
                </a:lnTo>
                <a:lnTo>
                  <a:pt x="12792" y="21561"/>
                </a:lnTo>
                <a:lnTo>
                  <a:pt x="12552" y="21561"/>
                </a:lnTo>
                <a:lnTo>
                  <a:pt x="12432" y="21621"/>
                </a:lnTo>
                <a:lnTo>
                  <a:pt x="11471" y="22522"/>
                </a:lnTo>
                <a:lnTo>
                  <a:pt x="10570" y="23423"/>
                </a:lnTo>
                <a:lnTo>
                  <a:pt x="9729" y="24324"/>
                </a:lnTo>
                <a:lnTo>
                  <a:pt x="8889" y="25345"/>
                </a:lnTo>
                <a:lnTo>
                  <a:pt x="9129" y="24864"/>
                </a:lnTo>
                <a:lnTo>
                  <a:pt x="11351" y="21081"/>
                </a:lnTo>
                <a:lnTo>
                  <a:pt x="11411" y="20901"/>
                </a:lnTo>
                <a:lnTo>
                  <a:pt x="11351" y="20720"/>
                </a:lnTo>
                <a:lnTo>
                  <a:pt x="11291" y="20600"/>
                </a:lnTo>
                <a:lnTo>
                  <a:pt x="11171" y="20540"/>
                </a:lnTo>
                <a:lnTo>
                  <a:pt x="11051" y="20480"/>
                </a:lnTo>
                <a:lnTo>
                  <a:pt x="10870" y="20480"/>
                </a:lnTo>
                <a:lnTo>
                  <a:pt x="10690" y="20540"/>
                </a:lnTo>
                <a:lnTo>
                  <a:pt x="10570" y="20660"/>
                </a:lnTo>
                <a:lnTo>
                  <a:pt x="7988" y="24204"/>
                </a:lnTo>
                <a:lnTo>
                  <a:pt x="7087" y="25465"/>
                </a:lnTo>
                <a:lnTo>
                  <a:pt x="6606" y="26065"/>
                </a:lnTo>
                <a:lnTo>
                  <a:pt x="6186" y="26726"/>
                </a:lnTo>
                <a:lnTo>
                  <a:pt x="6186" y="25345"/>
                </a:lnTo>
                <a:lnTo>
                  <a:pt x="6606" y="24984"/>
                </a:lnTo>
                <a:lnTo>
                  <a:pt x="6967" y="24624"/>
                </a:lnTo>
                <a:lnTo>
                  <a:pt x="7627" y="23723"/>
                </a:lnTo>
                <a:lnTo>
                  <a:pt x="8889" y="22042"/>
                </a:lnTo>
                <a:lnTo>
                  <a:pt x="10450" y="20000"/>
                </a:lnTo>
                <a:lnTo>
                  <a:pt x="12011" y="17898"/>
                </a:lnTo>
                <a:lnTo>
                  <a:pt x="12072" y="17778"/>
                </a:lnTo>
                <a:lnTo>
                  <a:pt x="12072" y="17657"/>
                </a:lnTo>
                <a:lnTo>
                  <a:pt x="12011" y="17537"/>
                </a:lnTo>
                <a:lnTo>
                  <a:pt x="11891" y="17417"/>
                </a:lnTo>
                <a:lnTo>
                  <a:pt x="11771" y="17357"/>
                </a:lnTo>
                <a:lnTo>
                  <a:pt x="11651" y="17297"/>
                </a:lnTo>
                <a:lnTo>
                  <a:pt x="11471" y="17357"/>
                </a:lnTo>
                <a:lnTo>
                  <a:pt x="11351" y="17417"/>
                </a:lnTo>
                <a:lnTo>
                  <a:pt x="8949" y="19940"/>
                </a:lnTo>
                <a:lnTo>
                  <a:pt x="9309" y="19219"/>
                </a:lnTo>
                <a:lnTo>
                  <a:pt x="10270" y="17357"/>
                </a:lnTo>
                <a:lnTo>
                  <a:pt x="11231" y="15495"/>
                </a:lnTo>
                <a:lnTo>
                  <a:pt x="11291" y="15435"/>
                </a:lnTo>
                <a:lnTo>
                  <a:pt x="11231" y="15315"/>
                </a:lnTo>
                <a:lnTo>
                  <a:pt x="11111" y="15135"/>
                </a:lnTo>
                <a:lnTo>
                  <a:pt x="10930" y="15135"/>
                </a:lnTo>
                <a:lnTo>
                  <a:pt x="10870" y="15195"/>
                </a:lnTo>
                <a:lnTo>
                  <a:pt x="10750" y="15255"/>
                </a:lnTo>
                <a:lnTo>
                  <a:pt x="9549" y="16937"/>
                </a:lnTo>
                <a:lnTo>
                  <a:pt x="8348" y="18678"/>
                </a:lnTo>
                <a:lnTo>
                  <a:pt x="7567" y="19820"/>
                </a:lnTo>
                <a:lnTo>
                  <a:pt x="7147" y="20420"/>
                </a:lnTo>
                <a:lnTo>
                  <a:pt x="6787" y="21021"/>
                </a:lnTo>
                <a:lnTo>
                  <a:pt x="6666" y="20660"/>
                </a:lnTo>
                <a:lnTo>
                  <a:pt x="7027" y="20300"/>
                </a:lnTo>
                <a:lnTo>
                  <a:pt x="7327" y="19880"/>
                </a:lnTo>
                <a:lnTo>
                  <a:pt x="7928" y="18919"/>
                </a:lnTo>
                <a:lnTo>
                  <a:pt x="8949" y="17057"/>
                </a:lnTo>
                <a:lnTo>
                  <a:pt x="10270" y="14835"/>
                </a:lnTo>
                <a:lnTo>
                  <a:pt x="10930" y="13694"/>
                </a:lnTo>
                <a:lnTo>
                  <a:pt x="11411" y="12493"/>
                </a:lnTo>
                <a:lnTo>
                  <a:pt x="11411" y="12373"/>
                </a:lnTo>
                <a:lnTo>
                  <a:pt x="11411" y="12312"/>
                </a:lnTo>
                <a:lnTo>
                  <a:pt x="11291" y="12192"/>
                </a:lnTo>
                <a:lnTo>
                  <a:pt x="11111" y="12132"/>
                </a:lnTo>
                <a:lnTo>
                  <a:pt x="10991" y="12132"/>
                </a:lnTo>
                <a:lnTo>
                  <a:pt x="10930" y="12192"/>
                </a:lnTo>
                <a:lnTo>
                  <a:pt x="10090" y="13153"/>
                </a:lnTo>
                <a:lnTo>
                  <a:pt x="9309" y="14114"/>
                </a:lnTo>
                <a:lnTo>
                  <a:pt x="7868" y="16156"/>
                </a:lnTo>
                <a:lnTo>
                  <a:pt x="7207" y="17117"/>
                </a:lnTo>
                <a:lnTo>
                  <a:pt x="6426" y="18138"/>
                </a:lnTo>
                <a:lnTo>
                  <a:pt x="6246" y="17838"/>
                </a:lnTo>
                <a:lnTo>
                  <a:pt x="6246" y="17297"/>
                </a:lnTo>
                <a:lnTo>
                  <a:pt x="6726" y="16637"/>
                </a:lnTo>
                <a:lnTo>
                  <a:pt x="7087" y="15976"/>
                </a:lnTo>
                <a:lnTo>
                  <a:pt x="7868" y="14715"/>
                </a:lnTo>
                <a:lnTo>
                  <a:pt x="9189" y="12433"/>
                </a:lnTo>
                <a:lnTo>
                  <a:pt x="10450" y="10090"/>
                </a:lnTo>
                <a:lnTo>
                  <a:pt x="10510" y="9970"/>
                </a:lnTo>
                <a:lnTo>
                  <a:pt x="10510" y="9790"/>
                </a:lnTo>
                <a:lnTo>
                  <a:pt x="10450" y="9670"/>
                </a:lnTo>
                <a:lnTo>
                  <a:pt x="10330" y="9610"/>
                </a:lnTo>
                <a:lnTo>
                  <a:pt x="10210" y="9490"/>
                </a:lnTo>
                <a:lnTo>
                  <a:pt x="9970" y="9490"/>
                </a:lnTo>
                <a:lnTo>
                  <a:pt x="9849" y="9610"/>
                </a:lnTo>
                <a:lnTo>
                  <a:pt x="8288" y="11712"/>
                </a:lnTo>
                <a:lnTo>
                  <a:pt x="6847" y="13814"/>
                </a:lnTo>
                <a:lnTo>
                  <a:pt x="6546" y="14234"/>
                </a:lnTo>
                <a:lnTo>
                  <a:pt x="6486" y="13994"/>
                </a:lnTo>
                <a:lnTo>
                  <a:pt x="6847" y="13634"/>
                </a:lnTo>
                <a:lnTo>
                  <a:pt x="7207" y="13213"/>
                </a:lnTo>
                <a:lnTo>
                  <a:pt x="7747" y="12312"/>
                </a:lnTo>
                <a:lnTo>
                  <a:pt x="8228" y="11352"/>
                </a:lnTo>
                <a:lnTo>
                  <a:pt x="8708" y="10451"/>
                </a:lnTo>
                <a:lnTo>
                  <a:pt x="9669" y="8409"/>
                </a:lnTo>
                <a:lnTo>
                  <a:pt x="10570" y="6307"/>
                </a:lnTo>
                <a:lnTo>
                  <a:pt x="10570" y="6247"/>
                </a:lnTo>
                <a:lnTo>
                  <a:pt x="10570" y="6127"/>
                </a:lnTo>
                <a:lnTo>
                  <a:pt x="10390" y="6007"/>
                </a:lnTo>
                <a:lnTo>
                  <a:pt x="10210" y="6007"/>
                </a:lnTo>
                <a:lnTo>
                  <a:pt x="10150" y="6067"/>
                </a:lnTo>
                <a:lnTo>
                  <a:pt x="10090" y="6127"/>
                </a:lnTo>
                <a:lnTo>
                  <a:pt x="8949" y="8169"/>
                </a:lnTo>
                <a:lnTo>
                  <a:pt x="7687" y="10150"/>
                </a:lnTo>
                <a:lnTo>
                  <a:pt x="6967" y="11171"/>
                </a:lnTo>
                <a:lnTo>
                  <a:pt x="6186" y="12192"/>
                </a:lnTo>
                <a:lnTo>
                  <a:pt x="6186" y="11592"/>
                </a:lnTo>
                <a:lnTo>
                  <a:pt x="6366" y="11532"/>
                </a:lnTo>
                <a:lnTo>
                  <a:pt x="6486" y="11412"/>
                </a:lnTo>
                <a:lnTo>
                  <a:pt x="6606" y="11292"/>
                </a:lnTo>
                <a:lnTo>
                  <a:pt x="6666" y="11111"/>
                </a:lnTo>
                <a:lnTo>
                  <a:pt x="6847" y="11051"/>
                </a:lnTo>
                <a:lnTo>
                  <a:pt x="7027" y="10931"/>
                </a:lnTo>
                <a:lnTo>
                  <a:pt x="7147" y="10751"/>
                </a:lnTo>
                <a:lnTo>
                  <a:pt x="7207" y="10571"/>
                </a:lnTo>
                <a:lnTo>
                  <a:pt x="7147" y="10271"/>
                </a:lnTo>
                <a:lnTo>
                  <a:pt x="7087" y="9910"/>
                </a:lnTo>
                <a:lnTo>
                  <a:pt x="7507" y="9310"/>
                </a:lnTo>
                <a:lnTo>
                  <a:pt x="7868" y="8649"/>
                </a:lnTo>
                <a:lnTo>
                  <a:pt x="8528" y="7388"/>
                </a:lnTo>
                <a:lnTo>
                  <a:pt x="9129" y="6367"/>
                </a:lnTo>
                <a:lnTo>
                  <a:pt x="9669" y="5346"/>
                </a:lnTo>
                <a:lnTo>
                  <a:pt x="10630" y="3184"/>
                </a:lnTo>
                <a:lnTo>
                  <a:pt x="10630" y="3124"/>
                </a:lnTo>
                <a:lnTo>
                  <a:pt x="10570" y="3004"/>
                </a:lnTo>
                <a:lnTo>
                  <a:pt x="10510" y="3004"/>
                </a:lnTo>
                <a:lnTo>
                  <a:pt x="10450" y="3064"/>
                </a:lnTo>
                <a:lnTo>
                  <a:pt x="9009" y="4805"/>
                </a:lnTo>
                <a:lnTo>
                  <a:pt x="8348" y="5706"/>
                </a:lnTo>
                <a:lnTo>
                  <a:pt x="7687" y="6607"/>
                </a:lnTo>
                <a:lnTo>
                  <a:pt x="7447" y="6967"/>
                </a:lnTo>
                <a:lnTo>
                  <a:pt x="7327" y="6727"/>
                </a:lnTo>
                <a:lnTo>
                  <a:pt x="7627" y="6307"/>
                </a:lnTo>
                <a:lnTo>
                  <a:pt x="7807" y="5766"/>
                </a:lnTo>
                <a:lnTo>
                  <a:pt x="8228" y="4805"/>
                </a:lnTo>
                <a:lnTo>
                  <a:pt x="8468" y="4025"/>
                </a:lnTo>
                <a:lnTo>
                  <a:pt x="8708" y="3244"/>
                </a:lnTo>
                <a:lnTo>
                  <a:pt x="9129" y="1682"/>
                </a:lnTo>
                <a:lnTo>
                  <a:pt x="9129" y="1622"/>
                </a:lnTo>
                <a:lnTo>
                  <a:pt x="9009" y="1622"/>
                </a:lnTo>
                <a:lnTo>
                  <a:pt x="8168" y="2944"/>
                </a:lnTo>
                <a:lnTo>
                  <a:pt x="7387" y="4265"/>
                </a:lnTo>
                <a:lnTo>
                  <a:pt x="7267" y="3965"/>
                </a:lnTo>
                <a:lnTo>
                  <a:pt x="7087" y="3724"/>
                </a:lnTo>
                <a:lnTo>
                  <a:pt x="7267" y="2944"/>
                </a:lnTo>
                <a:lnTo>
                  <a:pt x="7447" y="1743"/>
                </a:lnTo>
                <a:lnTo>
                  <a:pt x="7567" y="481"/>
                </a:lnTo>
                <a:lnTo>
                  <a:pt x="7567" y="421"/>
                </a:lnTo>
                <a:lnTo>
                  <a:pt x="7447" y="361"/>
                </a:lnTo>
                <a:lnTo>
                  <a:pt x="7387" y="361"/>
                </a:lnTo>
                <a:lnTo>
                  <a:pt x="7327" y="421"/>
                </a:lnTo>
                <a:lnTo>
                  <a:pt x="6847" y="1562"/>
                </a:lnTo>
                <a:lnTo>
                  <a:pt x="6426" y="2703"/>
                </a:lnTo>
                <a:lnTo>
                  <a:pt x="6366" y="3004"/>
                </a:lnTo>
                <a:lnTo>
                  <a:pt x="6126" y="2824"/>
                </a:lnTo>
                <a:lnTo>
                  <a:pt x="6186" y="2163"/>
                </a:lnTo>
                <a:lnTo>
                  <a:pt x="6066" y="1502"/>
                </a:lnTo>
                <a:lnTo>
                  <a:pt x="5886" y="181"/>
                </a:lnTo>
                <a:lnTo>
                  <a:pt x="5886" y="121"/>
                </a:lnTo>
                <a:lnTo>
                  <a:pt x="5826" y="61"/>
                </a:lnTo>
                <a:lnTo>
                  <a:pt x="5645" y="1"/>
                </a:lnTo>
                <a:close/>
              </a:path>
            </a:pathLst>
          </a:custGeom>
          <a:solidFill>
            <a:srgbClr val="5E9B54"/>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4" name="Shape 14"/>
          <p:cNvSpPr/>
          <p:nvPr/>
        </p:nvSpPr>
        <p:spPr>
          <a:xfrm>
            <a:off x="7778810" y="1921168"/>
            <a:ext cx="533170" cy="408044"/>
          </a:xfrm>
          <a:custGeom>
            <a:avLst/>
            <a:gdLst/>
            <a:ahLst/>
            <a:cxnLst/>
            <a:rect l="0" t="0" r="0" b="0"/>
            <a:pathLst>
              <a:path w="34293" h="26245" extrusionOk="0">
                <a:moveTo>
                  <a:pt x="12552" y="8949"/>
                </a:moveTo>
                <a:lnTo>
                  <a:pt x="12732" y="9009"/>
                </a:lnTo>
                <a:lnTo>
                  <a:pt x="12973" y="9129"/>
                </a:lnTo>
                <a:lnTo>
                  <a:pt x="13153" y="9309"/>
                </a:lnTo>
                <a:lnTo>
                  <a:pt x="13273" y="9489"/>
                </a:lnTo>
                <a:lnTo>
                  <a:pt x="13393" y="9669"/>
                </a:lnTo>
                <a:lnTo>
                  <a:pt x="13453" y="9909"/>
                </a:lnTo>
                <a:lnTo>
                  <a:pt x="13513" y="10150"/>
                </a:lnTo>
                <a:lnTo>
                  <a:pt x="13453" y="10390"/>
                </a:lnTo>
                <a:lnTo>
                  <a:pt x="13393" y="10570"/>
                </a:lnTo>
                <a:lnTo>
                  <a:pt x="13273" y="10810"/>
                </a:lnTo>
                <a:lnTo>
                  <a:pt x="13153" y="10990"/>
                </a:lnTo>
                <a:lnTo>
                  <a:pt x="13093" y="11050"/>
                </a:lnTo>
                <a:lnTo>
                  <a:pt x="12913" y="11171"/>
                </a:lnTo>
                <a:lnTo>
                  <a:pt x="12732" y="11291"/>
                </a:lnTo>
                <a:lnTo>
                  <a:pt x="12492" y="11351"/>
                </a:lnTo>
                <a:lnTo>
                  <a:pt x="12012" y="11351"/>
                </a:lnTo>
                <a:lnTo>
                  <a:pt x="11832" y="11291"/>
                </a:lnTo>
                <a:lnTo>
                  <a:pt x="11591" y="11171"/>
                </a:lnTo>
                <a:lnTo>
                  <a:pt x="11411" y="11050"/>
                </a:lnTo>
                <a:lnTo>
                  <a:pt x="11291" y="10870"/>
                </a:lnTo>
                <a:lnTo>
                  <a:pt x="11171" y="10630"/>
                </a:lnTo>
                <a:lnTo>
                  <a:pt x="11111" y="10390"/>
                </a:lnTo>
                <a:lnTo>
                  <a:pt x="11051" y="10150"/>
                </a:lnTo>
                <a:lnTo>
                  <a:pt x="11111" y="9969"/>
                </a:lnTo>
                <a:lnTo>
                  <a:pt x="11171" y="9729"/>
                </a:lnTo>
                <a:lnTo>
                  <a:pt x="11291" y="9489"/>
                </a:lnTo>
                <a:lnTo>
                  <a:pt x="11411" y="9309"/>
                </a:lnTo>
                <a:lnTo>
                  <a:pt x="11471" y="9309"/>
                </a:lnTo>
                <a:lnTo>
                  <a:pt x="11651" y="9129"/>
                </a:lnTo>
                <a:lnTo>
                  <a:pt x="11832" y="9009"/>
                </a:lnTo>
                <a:lnTo>
                  <a:pt x="12072" y="8949"/>
                </a:lnTo>
                <a:close/>
                <a:moveTo>
                  <a:pt x="32611" y="0"/>
                </a:moveTo>
                <a:lnTo>
                  <a:pt x="32011" y="60"/>
                </a:lnTo>
                <a:lnTo>
                  <a:pt x="31410" y="120"/>
                </a:lnTo>
                <a:lnTo>
                  <a:pt x="30749" y="300"/>
                </a:lnTo>
                <a:lnTo>
                  <a:pt x="29789" y="601"/>
                </a:lnTo>
                <a:lnTo>
                  <a:pt x="28587" y="1021"/>
                </a:lnTo>
                <a:lnTo>
                  <a:pt x="27446" y="1502"/>
                </a:lnTo>
                <a:lnTo>
                  <a:pt x="26305" y="2102"/>
                </a:lnTo>
                <a:lnTo>
                  <a:pt x="25284" y="2823"/>
                </a:lnTo>
                <a:lnTo>
                  <a:pt x="24323" y="3543"/>
                </a:lnTo>
                <a:lnTo>
                  <a:pt x="23423" y="4324"/>
                </a:lnTo>
                <a:lnTo>
                  <a:pt x="22582" y="5165"/>
                </a:lnTo>
                <a:lnTo>
                  <a:pt x="21801" y="6066"/>
                </a:lnTo>
                <a:lnTo>
                  <a:pt x="21080" y="7027"/>
                </a:lnTo>
                <a:lnTo>
                  <a:pt x="20720" y="7567"/>
                </a:lnTo>
                <a:lnTo>
                  <a:pt x="20420" y="8168"/>
                </a:lnTo>
                <a:lnTo>
                  <a:pt x="19819" y="7687"/>
                </a:lnTo>
                <a:lnTo>
                  <a:pt x="19098" y="7147"/>
                </a:lnTo>
                <a:lnTo>
                  <a:pt x="18258" y="6726"/>
                </a:lnTo>
                <a:lnTo>
                  <a:pt x="17477" y="6426"/>
                </a:lnTo>
                <a:lnTo>
                  <a:pt x="16576" y="6186"/>
                </a:lnTo>
                <a:lnTo>
                  <a:pt x="15735" y="6066"/>
                </a:lnTo>
                <a:lnTo>
                  <a:pt x="14834" y="6066"/>
                </a:lnTo>
                <a:lnTo>
                  <a:pt x="13934" y="6186"/>
                </a:lnTo>
                <a:lnTo>
                  <a:pt x="13033" y="6426"/>
                </a:lnTo>
                <a:lnTo>
                  <a:pt x="12072" y="6726"/>
                </a:lnTo>
                <a:lnTo>
                  <a:pt x="11171" y="7147"/>
                </a:lnTo>
                <a:lnTo>
                  <a:pt x="10270" y="7687"/>
                </a:lnTo>
                <a:lnTo>
                  <a:pt x="9369" y="8288"/>
                </a:lnTo>
                <a:lnTo>
                  <a:pt x="8528" y="8949"/>
                </a:lnTo>
                <a:lnTo>
                  <a:pt x="7748" y="9669"/>
                </a:lnTo>
                <a:lnTo>
                  <a:pt x="7147" y="10450"/>
                </a:lnTo>
                <a:lnTo>
                  <a:pt x="6607" y="11291"/>
                </a:lnTo>
                <a:lnTo>
                  <a:pt x="6607" y="11351"/>
                </a:lnTo>
                <a:lnTo>
                  <a:pt x="6727" y="11411"/>
                </a:lnTo>
                <a:lnTo>
                  <a:pt x="7087" y="11531"/>
                </a:lnTo>
                <a:lnTo>
                  <a:pt x="7688" y="11771"/>
                </a:lnTo>
                <a:lnTo>
                  <a:pt x="8408" y="12071"/>
                </a:lnTo>
                <a:lnTo>
                  <a:pt x="8769" y="12252"/>
                </a:lnTo>
                <a:lnTo>
                  <a:pt x="9129" y="12552"/>
                </a:lnTo>
                <a:lnTo>
                  <a:pt x="9489" y="12852"/>
                </a:lnTo>
                <a:lnTo>
                  <a:pt x="9850" y="13213"/>
                </a:lnTo>
                <a:lnTo>
                  <a:pt x="10150" y="13633"/>
                </a:lnTo>
                <a:lnTo>
                  <a:pt x="10390" y="14173"/>
                </a:lnTo>
                <a:lnTo>
                  <a:pt x="10630" y="14714"/>
                </a:lnTo>
                <a:lnTo>
                  <a:pt x="10751" y="15375"/>
                </a:lnTo>
                <a:lnTo>
                  <a:pt x="10811" y="15615"/>
                </a:lnTo>
                <a:lnTo>
                  <a:pt x="10570" y="15555"/>
                </a:lnTo>
                <a:lnTo>
                  <a:pt x="9850" y="15495"/>
                </a:lnTo>
                <a:lnTo>
                  <a:pt x="9069" y="15555"/>
                </a:lnTo>
                <a:lnTo>
                  <a:pt x="8348" y="15675"/>
                </a:lnTo>
                <a:lnTo>
                  <a:pt x="7628" y="15795"/>
                </a:lnTo>
                <a:lnTo>
                  <a:pt x="6847" y="16035"/>
                </a:lnTo>
                <a:lnTo>
                  <a:pt x="6186" y="16275"/>
                </a:lnTo>
                <a:lnTo>
                  <a:pt x="5466" y="16636"/>
                </a:lnTo>
                <a:lnTo>
                  <a:pt x="4745" y="16936"/>
                </a:lnTo>
                <a:lnTo>
                  <a:pt x="4084" y="17356"/>
                </a:lnTo>
                <a:lnTo>
                  <a:pt x="3484" y="17777"/>
                </a:lnTo>
                <a:lnTo>
                  <a:pt x="2823" y="18257"/>
                </a:lnTo>
                <a:lnTo>
                  <a:pt x="2222" y="18738"/>
                </a:lnTo>
                <a:lnTo>
                  <a:pt x="1682" y="19278"/>
                </a:lnTo>
                <a:lnTo>
                  <a:pt x="1202" y="19819"/>
                </a:lnTo>
                <a:lnTo>
                  <a:pt x="721" y="20359"/>
                </a:lnTo>
                <a:lnTo>
                  <a:pt x="241" y="20960"/>
                </a:lnTo>
                <a:lnTo>
                  <a:pt x="120" y="21140"/>
                </a:lnTo>
                <a:lnTo>
                  <a:pt x="120" y="21200"/>
                </a:lnTo>
                <a:lnTo>
                  <a:pt x="60" y="21260"/>
                </a:lnTo>
                <a:lnTo>
                  <a:pt x="0" y="21380"/>
                </a:lnTo>
                <a:lnTo>
                  <a:pt x="60" y="21620"/>
                </a:lnTo>
                <a:lnTo>
                  <a:pt x="120" y="21801"/>
                </a:lnTo>
                <a:lnTo>
                  <a:pt x="241" y="21981"/>
                </a:lnTo>
                <a:lnTo>
                  <a:pt x="361" y="22161"/>
                </a:lnTo>
                <a:lnTo>
                  <a:pt x="541" y="22281"/>
                </a:lnTo>
                <a:lnTo>
                  <a:pt x="781" y="22341"/>
                </a:lnTo>
                <a:lnTo>
                  <a:pt x="961" y="22401"/>
                </a:lnTo>
                <a:lnTo>
                  <a:pt x="1442" y="22401"/>
                </a:lnTo>
                <a:lnTo>
                  <a:pt x="2162" y="22461"/>
                </a:lnTo>
                <a:lnTo>
                  <a:pt x="2943" y="22401"/>
                </a:lnTo>
                <a:lnTo>
                  <a:pt x="3784" y="22341"/>
                </a:lnTo>
                <a:lnTo>
                  <a:pt x="4505" y="22161"/>
                </a:lnTo>
                <a:lnTo>
                  <a:pt x="4925" y="22822"/>
                </a:lnTo>
                <a:lnTo>
                  <a:pt x="5466" y="23422"/>
                </a:lnTo>
                <a:lnTo>
                  <a:pt x="6006" y="23963"/>
                </a:lnTo>
                <a:lnTo>
                  <a:pt x="6667" y="24443"/>
                </a:lnTo>
                <a:lnTo>
                  <a:pt x="7327" y="24803"/>
                </a:lnTo>
                <a:lnTo>
                  <a:pt x="8048" y="25104"/>
                </a:lnTo>
                <a:lnTo>
                  <a:pt x="8829" y="25344"/>
                </a:lnTo>
                <a:lnTo>
                  <a:pt x="9549" y="25524"/>
                </a:lnTo>
                <a:lnTo>
                  <a:pt x="10330" y="25584"/>
                </a:lnTo>
                <a:lnTo>
                  <a:pt x="11111" y="25584"/>
                </a:lnTo>
                <a:lnTo>
                  <a:pt x="11892" y="25524"/>
                </a:lnTo>
                <a:lnTo>
                  <a:pt x="12672" y="25404"/>
                </a:lnTo>
                <a:lnTo>
                  <a:pt x="13393" y="25164"/>
                </a:lnTo>
                <a:lnTo>
                  <a:pt x="14114" y="24863"/>
                </a:lnTo>
                <a:lnTo>
                  <a:pt x="14774" y="24443"/>
                </a:lnTo>
                <a:lnTo>
                  <a:pt x="15435" y="23963"/>
                </a:lnTo>
                <a:lnTo>
                  <a:pt x="16156" y="24563"/>
                </a:lnTo>
                <a:lnTo>
                  <a:pt x="16996" y="25104"/>
                </a:lnTo>
                <a:lnTo>
                  <a:pt x="17897" y="25524"/>
                </a:lnTo>
                <a:lnTo>
                  <a:pt x="18798" y="25884"/>
                </a:lnTo>
                <a:lnTo>
                  <a:pt x="19339" y="26065"/>
                </a:lnTo>
                <a:lnTo>
                  <a:pt x="19939" y="26185"/>
                </a:lnTo>
                <a:lnTo>
                  <a:pt x="20480" y="26245"/>
                </a:lnTo>
                <a:lnTo>
                  <a:pt x="21621" y="26245"/>
                </a:lnTo>
                <a:lnTo>
                  <a:pt x="22221" y="26185"/>
                </a:lnTo>
                <a:lnTo>
                  <a:pt x="23302" y="26005"/>
                </a:lnTo>
                <a:lnTo>
                  <a:pt x="24443" y="25704"/>
                </a:lnTo>
                <a:lnTo>
                  <a:pt x="25524" y="25284"/>
                </a:lnTo>
                <a:lnTo>
                  <a:pt x="26545" y="24743"/>
                </a:lnTo>
                <a:lnTo>
                  <a:pt x="27506" y="24143"/>
                </a:lnTo>
                <a:lnTo>
                  <a:pt x="27566" y="24083"/>
                </a:lnTo>
                <a:lnTo>
                  <a:pt x="28287" y="24263"/>
                </a:lnTo>
                <a:lnTo>
                  <a:pt x="29008" y="24323"/>
                </a:lnTo>
                <a:lnTo>
                  <a:pt x="29728" y="24323"/>
                </a:lnTo>
                <a:lnTo>
                  <a:pt x="30449" y="24263"/>
                </a:lnTo>
                <a:lnTo>
                  <a:pt x="31110" y="24203"/>
                </a:lnTo>
                <a:lnTo>
                  <a:pt x="31830" y="24083"/>
                </a:lnTo>
                <a:lnTo>
                  <a:pt x="32131" y="23963"/>
                </a:lnTo>
                <a:lnTo>
                  <a:pt x="32431" y="23843"/>
                </a:lnTo>
                <a:lnTo>
                  <a:pt x="32731" y="23602"/>
                </a:lnTo>
                <a:lnTo>
                  <a:pt x="32972" y="23362"/>
                </a:lnTo>
                <a:lnTo>
                  <a:pt x="33032" y="23182"/>
                </a:lnTo>
                <a:lnTo>
                  <a:pt x="32972" y="23002"/>
                </a:lnTo>
                <a:lnTo>
                  <a:pt x="32851" y="22822"/>
                </a:lnTo>
                <a:lnTo>
                  <a:pt x="32671" y="22761"/>
                </a:lnTo>
                <a:lnTo>
                  <a:pt x="32371" y="22641"/>
                </a:lnTo>
                <a:lnTo>
                  <a:pt x="32071" y="22641"/>
                </a:lnTo>
                <a:lnTo>
                  <a:pt x="31410" y="22701"/>
                </a:lnTo>
                <a:lnTo>
                  <a:pt x="30749" y="22882"/>
                </a:lnTo>
                <a:lnTo>
                  <a:pt x="30089" y="23002"/>
                </a:lnTo>
                <a:lnTo>
                  <a:pt x="29428" y="23062"/>
                </a:lnTo>
                <a:lnTo>
                  <a:pt x="28828" y="23062"/>
                </a:lnTo>
                <a:lnTo>
                  <a:pt x="29728" y="22161"/>
                </a:lnTo>
                <a:lnTo>
                  <a:pt x="30569" y="21260"/>
                </a:lnTo>
                <a:lnTo>
                  <a:pt x="31290" y="21200"/>
                </a:lnTo>
                <a:lnTo>
                  <a:pt x="32071" y="21020"/>
                </a:lnTo>
                <a:lnTo>
                  <a:pt x="32791" y="20840"/>
                </a:lnTo>
                <a:lnTo>
                  <a:pt x="33452" y="20599"/>
                </a:lnTo>
                <a:lnTo>
                  <a:pt x="33632" y="20539"/>
                </a:lnTo>
                <a:lnTo>
                  <a:pt x="33812" y="20419"/>
                </a:lnTo>
                <a:lnTo>
                  <a:pt x="33932" y="20239"/>
                </a:lnTo>
                <a:lnTo>
                  <a:pt x="33992" y="20059"/>
                </a:lnTo>
                <a:lnTo>
                  <a:pt x="34053" y="19699"/>
                </a:lnTo>
                <a:lnTo>
                  <a:pt x="33992" y="19579"/>
                </a:lnTo>
                <a:lnTo>
                  <a:pt x="33932" y="19398"/>
                </a:lnTo>
                <a:lnTo>
                  <a:pt x="33752" y="19218"/>
                </a:lnTo>
                <a:lnTo>
                  <a:pt x="33512" y="19098"/>
                </a:lnTo>
                <a:lnTo>
                  <a:pt x="33272" y="19038"/>
                </a:lnTo>
                <a:lnTo>
                  <a:pt x="33032" y="19038"/>
                </a:lnTo>
                <a:lnTo>
                  <a:pt x="32251" y="19158"/>
                </a:lnTo>
                <a:lnTo>
                  <a:pt x="33092" y="17957"/>
                </a:lnTo>
                <a:lnTo>
                  <a:pt x="33512" y="17356"/>
                </a:lnTo>
                <a:lnTo>
                  <a:pt x="33812" y="16756"/>
                </a:lnTo>
                <a:lnTo>
                  <a:pt x="33872" y="16456"/>
                </a:lnTo>
                <a:lnTo>
                  <a:pt x="33812" y="16215"/>
                </a:lnTo>
                <a:lnTo>
                  <a:pt x="33632" y="15915"/>
                </a:lnTo>
                <a:lnTo>
                  <a:pt x="33452" y="15675"/>
                </a:lnTo>
                <a:lnTo>
                  <a:pt x="33032" y="15194"/>
                </a:lnTo>
                <a:lnTo>
                  <a:pt x="32791" y="14954"/>
                </a:lnTo>
                <a:lnTo>
                  <a:pt x="31891" y="14774"/>
                </a:lnTo>
                <a:lnTo>
                  <a:pt x="31050" y="14654"/>
                </a:lnTo>
                <a:lnTo>
                  <a:pt x="30149" y="14534"/>
                </a:lnTo>
                <a:lnTo>
                  <a:pt x="29308" y="14414"/>
                </a:lnTo>
                <a:lnTo>
                  <a:pt x="29728" y="13873"/>
                </a:lnTo>
                <a:lnTo>
                  <a:pt x="30149" y="13273"/>
                </a:lnTo>
                <a:lnTo>
                  <a:pt x="30509" y="12672"/>
                </a:lnTo>
                <a:lnTo>
                  <a:pt x="30809" y="12011"/>
                </a:lnTo>
                <a:lnTo>
                  <a:pt x="30990" y="11351"/>
                </a:lnTo>
                <a:lnTo>
                  <a:pt x="31110" y="10690"/>
                </a:lnTo>
                <a:lnTo>
                  <a:pt x="31170" y="9969"/>
                </a:lnTo>
                <a:lnTo>
                  <a:pt x="31170" y="9309"/>
                </a:lnTo>
                <a:lnTo>
                  <a:pt x="31050" y="8588"/>
                </a:lnTo>
                <a:lnTo>
                  <a:pt x="30870" y="7928"/>
                </a:lnTo>
                <a:lnTo>
                  <a:pt x="30629" y="7267"/>
                </a:lnTo>
                <a:lnTo>
                  <a:pt x="30329" y="6666"/>
                </a:lnTo>
                <a:lnTo>
                  <a:pt x="31110" y="6186"/>
                </a:lnTo>
                <a:lnTo>
                  <a:pt x="31770" y="5585"/>
                </a:lnTo>
                <a:lnTo>
                  <a:pt x="32371" y="4985"/>
                </a:lnTo>
                <a:lnTo>
                  <a:pt x="32911" y="4204"/>
                </a:lnTo>
                <a:lnTo>
                  <a:pt x="33212" y="3724"/>
                </a:lnTo>
                <a:lnTo>
                  <a:pt x="33512" y="3123"/>
                </a:lnTo>
                <a:lnTo>
                  <a:pt x="33692" y="2522"/>
                </a:lnTo>
                <a:lnTo>
                  <a:pt x="33752" y="2222"/>
                </a:lnTo>
                <a:lnTo>
                  <a:pt x="33752" y="1862"/>
                </a:lnTo>
                <a:lnTo>
                  <a:pt x="33992" y="1682"/>
                </a:lnTo>
                <a:lnTo>
                  <a:pt x="34173" y="1441"/>
                </a:lnTo>
                <a:lnTo>
                  <a:pt x="34293" y="1201"/>
                </a:lnTo>
                <a:lnTo>
                  <a:pt x="34293" y="961"/>
                </a:lnTo>
                <a:lnTo>
                  <a:pt x="34233" y="721"/>
                </a:lnTo>
                <a:lnTo>
                  <a:pt x="34053" y="481"/>
                </a:lnTo>
                <a:lnTo>
                  <a:pt x="33872" y="300"/>
                </a:lnTo>
                <a:lnTo>
                  <a:pt x="33692" y="180"/>
                </a:lnTo>
                <a:lnTo>
                  <a:pt x="33452" y="120"/>
                </a:lnTo>
                <a:lnTo>
                  <a:pt x="33212" y="60"/>
                </a:lnTo>
                <a:lnTo>
                  <a:pt x="32611"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5" name="Shape 15"/>
          <p:cNvSpPr/>
          <p:nvPr/>
        </p:nvSpPr>
        <p:spPr>
          <a:xfrm rot="9479742" flipH="1">
            <a:off x="5799316" y="3981572"/>
            <a:ext cx="533093" cy="1041801"/>
          </a:xfrm>
          <a:custGeom>
            <a:avLst/>
            <a:gdLst/>
            <a:ahLst/>
            <a:cxnLst/>
            <a:rect l="0" t="0" r="0" b="0"/>
            <a:pathLst>
              <a:path w="22342" h="43662" extrusionOk="0">
                <a:moveTo>
                  <a:pt x="10451" y="1"/>
                </a:moveTo>
                <a:lnTo>
                  <a:pt x="10391" y="61"/>
                </a:lnTo>
                <a:lnTo>
                  <a:pt x="10331" y="61"/>
                </a:lnTo>
                <a:lnTo>
                  <a:pt x="10090" y="962"/>
                </a:lnTo>
                <a:lnTo>
                  <a:pt x="9910" y="1802"/>
                </a:lnTo>
                <a:lnTo>
                  <a:pt x="9610" y="3544"/>
                </a:lnTo>
                <a:lnTo>
                  <a:pt x="9370" y="5286"/>
                </a:lnTo>
                <a:lnTo>
                  <a:pt x="9249" y="7027"/>
                </a:lnTo>
                <a:lnTo>
                  <a:pt x="8829" y="6006"/>
                </a:lnTo>
                <a:lnTo>
                  <a:pt x="8409" y="4925"/>
                </a:lnTo>
                <a:lnTo>
                  <a:pt x="8048" y="3784"/>
                </a:lnTo>
                <a:lnTo>
                  <a:pt x="7688" y="2583"/>
                </a:lnTo>
                <a:lnTo>
                  <a:pt x="7268" y="1382"/>
                </a:lnTo>
                <a:lnTo>
                  <a:pt x="7027" y="782"/>
                </a:lnTo>
                <a:lnTo>
                  <a:pt x="6787" y="241"/>
                </a:lnTo>
                <a:lnTo>
                  <a:pt x="6667" y="121"/>
                </a:lnTo>
                <a:lnTo>
                  <a:pt x="6427" y="121"/>
                </a:lnTo>
                <a:lnTo>
                  <a:pt x="6247" y="181"/>
                </a:lnTo>
                <a:lnTo>
                  <a:pt x="6187" y="421"/>
                </a:lnTo>
                <a:lnTo>
                  <a:pt x="6187" y="1022"/>
                </a:lnTo>
                <a:lnTo>
                  <a:pt x="6187" y="1682"/>
                </a:lnTo>
                <a:lnTo>
                  <a:pt x="6307" y="2343"/>
                </a:lnTo>
                <a:lnTo>
                  <a:pt x="6427" y="3004"/>
                </a:lnTo>
                <a:lnTo>
                  <a:pt x="6847" y="4265"/>
                </a:lnTo>
                <a:lnTo>
                  <a:pt x="7268" y="5466"/>
                </a:lnTo>
                <a:lnTo>
                  <a:pt x="7628" y="6607"/>
                </a:lnTo>
                <a:lnTo>
                  <a:pt x="8048" y="7748"/>
                </a:lnTo>
                <a:lnTo>
                  <a:pt x="8289" y="8349"/>
                </a:lnTo>
                <a:lnTo>
                  <a:pt x="8589" y="8889"/>
                </a:lnTo>
                <a:lnTo>
                  <a:pt x="8889" y="9430"/>
                </a:lnTo>
                <a:lnTo>
                  <a:pt x="9249" y="9850"/>
                </a:lnTo>
                <a:lnTo>
                  <a:pt x="9249" y="10991"/>
                </a:lnTo>
                <a:lnTo>
                  <a:pt x="9310" y="13033"/>
                </a:lnTo>
                <a:lnTo>
                  <a:pt x="9370" y="15075"/>
                </a:lnTo>
                <a:lnTo>
                  <a:pt x="9550" y="17177"/>
                </a:lnTo>
                <a:lnTo>
                  <a:pt x="9730" y="19219"/>
                </a:lnTo>
                <a:lnTo>
                  <a:pt x="8769" y="18618"/>
                </a:lnTo>
                <a:lnTo>
                  <a:pt x="8229" y="18258"/>
                </a:lnTo>
                <a:lnTo>
                  <a:pt x="7748" y="17898"/>
                </a:lnTo>
                <a:lnTo>
                  <a:pt x="7268" y="17477"/>
                </a:lnTo>
                <a:lnTo>
                  <a:pt x="6787" y="16997"/>
                </a:lnTo>
                <a:lnTo>
                  <a:pt x="6847" y="16336"/>
                </a:lnTo>
                <a:lnTo>
                  <a:pt x="6847" y="15676"/>
                </a:lnTo>
                <a:lnTo>
                  <a:pt x="6847" y="15015"/>
                </a:lnTo>
                <a:lnTo>
                  <a:pt x="6847" y="14354"/>
                </a:lnTo>
                <a:lnTo>
                  <a:pt x="6787" y="13694"/>
                </a:lnTo>
                <a:lnTo>
                  <a:pt x="6547" y="13033"/>
                </a:lnTo>
                <a:lnTo>
                  <a:pt x="6487" y="12913"/>
                </a:lnTo>
                <a:lnTo>
                  <a:pt x="6367" y="12853"/>
                </a:lnTo>
                <a:lnTo>
                  <a:pt x="6247" y="12853"/>
                </a:lnTo>
                <a:lnTo>
                  <a:pt x="6127" y="12973"/>
                </a:lnTo>
                <a:lnTo>
                  <a:pt x="5886" y="13574"/>
                </a:lnTo>
                <a:lnTo>
                  <a:pt x="5766" y="14174"/>
                </a:lnTo>
                <a:lnTo>
                  <a:pt x="5646" y="14835"/>
                </a:lnTo>
                <a:lnTo>
                  <a:pt x="5646" y="15435"/>
                </a:lnTo>
                <a:lnTo>
                  <a:pt x="5166" y="14655"/>
                </a:lnTo>
                <a:lnTo>
                  <a:pt x="4745" y="13874"/>
                </a:lnTo>
                <a:lnTo>
                  <a:pt x="4445" y="13153"/>
                </a:lnTo>
                <a:lnTo>
                  <a:pt x="4205" y="12372"/>
                </a:lnTo>
                <a:lnTo>
                  <a:pt x="3965" y="11652"/>
                </a:lnTo>
                <a:lnTo>
                  <a:pt x="3664" y="10931"/>
                </a:lnTo>
                <a:lnTo>
                  <a:pt x="3604" y="10871"/>
                </a:lnTo>
                <a:lnTo>
                  <a:pt x="3484" y="10811"/>
                </a:lnTo>
                <a:lnTo>
                  <a:pt x="3244" y="10751"/>
                </a:lnTo>
                <a:lnTo>
                  <a:pt x="3064" y="10871"/>
                </a:lnTo>
                <a:lnTo>
                  <a:pt x="2944" y="10931"/>
                </a:lnTo>
                <a:lnTo>
                  <a:pt x="2883" y="11051"/>
                </a:lnTo>
                <a:lnTo>
                  <a:pt x="2823" y="11472"/>
                </a:lnTo>
                <a:lnTo>
                  <a:pt x="2763" y="11892"/>
                </a:lnTo>
                <a:lnTo>
                  <a:pt x="2763" y="12312"/>
                </a:lnTo>
                <a:lnTo>
                  <a:pt x="2763" y="12733"/>
                </a:lnTo>
                <a:lnTo>
                  <a:pt x="2944" y="13574"/>
                </a:lnTo>
                <a:lnTo>
                  <a:pt x="3184" y="14474"/>
                </a:lnTo>
                <a:lnTo>
                  <a:pt x="3544" y="15255"/>
                </a:lnTo>
                <a:lnTo>
                  <a:pt x="3965" y="16036"/>
                </a:lnTo>
                <a:lnTo>
                  <a:pt x="4445" y="16817"/>
                </a:lnTo>
                <a:lnTo>
                  <a:pt x="4925" y="17477"/>
                </a:lnTo>
                <a:lnTo>
                  <a:pt x="5346" y="17958"/>
                </a:lnTo>
                <a:lnTo>
                  <a:pt x="5826" y="18498"/>
                </a:lnTo>
                <a:lnTo>
                  <a:pt x="6427" y="19099"/>
                </a:lnTo>
                <a:lnTo>
                  <a:pt x="7087" y="19639"/>
                </a:lnTo>
                <a:lnTo>
                  <a:pt x="7808" y="20180"/>
                </a:lnTo>
                <a:lnTo>
                  <a:pt x="8469" y="20600"/>
                </a:lnTo>
                <a:lnTo>
                  <a:pt x="8829" y="20720"/>
                </a:lnTo>
                <a:lnTo>
                  <a:pt x="9189" y="20840"/>
                </a:lnTo>
                <a:lnTo>
                  <a:pt x="9550" y="20900"/>
                </a:lnTo>
                <a:lnTo>
                  <a:pt x="9910" y="20960"/>
                </a:lnTo>
                <a:lnTo>
                  <a:pt x="10090" y="21981"/>
                </a:lnTo>
                <a:lnTo>
                  <a:pt x="10511" y="24804"/>
                </a:lnTo>
                <a:lnTo>
                  <a:pt x="11051" y="27567"/>
                </a:lnTo>
                <a:lnTo>
                  <a:pt x="11652" y="30329"/>
                </a:lnTo>
                <a:lnTo>
                  <a:pt x="12372" y="33092"/>
                </a:lnTo>
                <a:lnTo>
                  <a:pt x="13213" y="35794"/>
                </a:lnTo>
                <a:lnTo>
                  <a:pt x="14114" y="38437"/>
                </a:lnTo>
                <a:lnTo>
                  <a:pt x="14655" y="39818"/>
                </a:lnTo>
                <a:lnTo>
                  <a:pt x="15255" y="41260"/>
                </a:lnTo>
                <a:lnTo>
                  <a:pt x="13814" y="40239"/>
                </a:lnTo>
                <a:lnTo>
                  <a:pt x="12433" y="39158"/>
                </a:lnTo>
                <a:lnTo>
                  <a:pt x="10991" y="37956"/>
                </a:lnTo>
                <a:lnTo>
                  <a:pt x="9610" y="36695"/>
                </a:lnTo>
                <a:lnTo>
                  <a:pt x="9610" y="36095"/>
                </a:lnTo>
                <a:lnTo>
                  <a:pt x="9610" y="35434"/>
                </a:lnTo>
                <a:lnTo>
                  <a:pt x="9370" y="34233"/>
                </a:lnTo>
                <a:lnTo>
                  <a:pt x="9129" y="33032"/>
                </a:lnTo>
                <a:lnTo>
                  <a:pt x="8829" y="31891"/>
                </a:lnTo>
                <a:lnTo>
                  <a:pt x="8529" y="30449"/>
                </a:lnTo>
                <a:lnTo>
                  <a:pt x="8168" y="29008"/>
                </a:lnTo>
                <a:lnTo>
                  <a:pt x="7748" y="27567"/>
                </a:lnTo>
                <a:lnTo>
                  <a:pt x="7508" y="26906"/>
                </a:lnTo>
                <a:lnTo>
                  <a:pt x="7208" y="26245"/>
                </a:lnTo>
                <a:lnTo>
                  <a:pt x="7087" y="26125"/>
                </a:lnTo>
                <a:lnTo>
                  <a:pt x="6967" y="26125"/>
                </a:lnTo>
                <a:lnTo>
                  <a:pt x="6847" y="26185"/>
                </a:lnTo>
                <a:lnTo>
                  <a:pt x="6787" y="26305"/>
                </a:lnTo>
                <a:lnTo>
                  <a:pt x="6787" y="27026"/>
                </a:lnTo>
                <a:lnTo>
                  <a:pt x="6787" y="27747"/>
                </a:lnTo>
                <a:lnTo>
                  <a:pt x="6907" y="29188"/>
                </a:lnTo>
                <a:lnTo>
                  <a:pt x="7087" y="30630"/>
                </a:lnTo>
                <a:lnTo>
                  <a:pt x="7328" y="32011"/>
                </a:lnTo>
                <a:lnTo>
                  <a:pt x="7568" y="33392"/>
                </a:lnTo>
                <a:lnTo>
                  <a:pt x="7808" y="34834"/>
                </a:lnTo>
                <a:lnTo>
                  <a:pt x="6787" y="33692"/>
                </a:lnTo>
                <a:lnTo>
                  <a:pt x="5766" y="32551"/>
                </a:lnTo>
                <a:lnTo>
                  <a:pt x="4865" y="31350"/>
                </a:lnTo>
                <a:lnTo>
                  <a:pt x="3904" y="30149"/>
                </a:lnTo>
                <a:lnTo>
                  <a:pt x="2223" y="27807"/>
                </a:lnTo>
                <a:lnTo>
                  <a:pt x="1322" y="26606"/>
                </a:lnTo>
                <a:lnTo>
                  <a:pt x="842" y="26065"/>
                </a:lnTo>
                <a:lnTo>
                  <a:pt x="361" y="25525"/>
                </a:lnTo>
                <a:lnTo>
                  <a:pt x="241" y="25465"/>
                </a:lnTo>
                <a:lnTo>
                  <a:pt x="121" y="25525"/>
                </a:lnTo>
                <a:lnTo>
                  <a:pt x="61" y="25585"/>
                </a:lnTo>
                <a:lnTo>
                  <a:pt x="1" y="25765"/>
                </a:lnTo>
                <a:lnTo>
                  <a:pt x="301" y="26726"/>
                </a:lnTo>
                <a:lnTo>
                  <a:pt x="601" y="27747"/>
                </a:lnTo>
                <a:lnTo>
                  <a:pt x="1082" y="28708"/>
                </a:lnTo>
                <a:lnTo>
                  <a:pt x="1562" y="29669"/>
                </a:lnTo>
                <a:lnTo>
                  <a:pt x="2103" y="30570"/>
                </a:lnTo>
                <a:lnTo>
                  <a:pt x="2763" y="31470"/>
                </a:lnTo>
                <a:lnTo>
                  <a:pt x="3424" y="32311"/>
                </a:lnTo>
                <a:lnTo>
                  <a:pt x="4085" y="33212"/>
                </a:lnTo>
                <a:lnTo>
                  <a:pt x="4085" y="33212"/>
                </a:lnTo>
                <a:lnTo>
                  <a:pt x="3304" y="33152"/>
                </a:lnTo>
                <a:lnTo>
                  <a:pt x="2583" y="33212"/>
                </a:lnTo>
                <a:lnTo>
                  <a:pt x="2103" y="33212"/>
                </a:lnTo>
                <a:lnTo>
                  <a:pt x="1622" y="33332"/>
                </a:lnTo>
                <a:lnTo>
                  <a:pt x="1142" y="33452"/>
                </a:lnTo>
                <a:lnTo>
                  <a:pt x="721" y="33632"/>
                </a:lnTo>
                <a:lnTo>
                  <a:pt x="601" y="33813"/>
                </a:lnTo>
                <a:lnTo>
                  <a:pt x="541" y="33993"/>
                </a:lnTo>
                <a:lnTo>
                  <a:pt x="541" y="34173"/>
                </a:lnTo>
                <a:lnTo>
                  <a:pt x="721" y="34353"/>
                </a:lnTo>
                <a:lnTo>
                  <a:pt x="1202" y="34473"/>
                </a:lnTo>
                <a:lnTo>
                  <a:pt x="1682" y="34593"/>
                </a:lnTo>
                <a:lnTo>
                  <a:pt x="2703" y="34593"/>
                </a:lnTo>
                <a:lnTo>
                  <a:pt x="3244" y="34533"/>
                </a:lnTo>
                <a:lnTo>
                  <a:pt x="3724" y="34473"/>
                </a:lnTo>
                <a:lnTo>
                  <a:pt x="4265" y="34353"/>
                </a:lnTo>
                <a:lnTo>
                  <a:pt x="4745" y="34173"/>
                </a:lnTo>
                <a:lnTo>
                  <a:pt x="4865" y="34053"/>
                </a:lnTo>
                <a:lnTo>
                  <a:pt x="6787" y="36155"/>
                </a:lnTo>
                <a:lnTo>
                  <a:pt x="7868" y="37296"/>
                </a:lnTo>
                <a:lnTo>
                  <a:pt x="9009" y="38377"/>
                </a:lnTo>
                <a:lnTo>
                  <a:pt x="10210" y="39398"/>
                </a:lnTo>
                <a:lnTo>
                  <a:pt x="11472" y="40419"/>
                </a:lnTo>
                <a:lnTo>
                  <a:pt x="12733" y="41380"/>
                </a:lnTo>
                <a:lnTo>
                  <a:pt x="14054" y="42220"/>
                </a:lnTo>
                <a:lnTo>
                  <a:pt x="15435" y="43001"/>
                </a:lnTo>
                <a:lnTo>
                  <a:pt x="16817" y="43662"/>
                </a:lnTo>
                <a:lnTo>
                  <a:pt x="17177" y="43662"/>
                </a:lnTo>
                <a:lnTo>
                  <a:pt x="17297" y="43542"/>
                </a:lnTo>
                <a:lnTo>
                  <a:pt x="17417" y="43422"/>
                </a:lnTo>
                <a:lnTo>
                  <a:pt x="17477" y="43241"/>
                </a:lnTo>
                <a:lnTo>
                  <a:pt x="17477" y="43121"/>
                </a:lnTo>
                <a:lnTo>
                  <a:pt x="17417" y="42941"/>
                </a:lnTo>
                <a:lnTo>
                  <a:pt x="17297" y="42821"/>
                </a:lnTo>
                <a:lnTo>
                  <a:pt x="17237" y="42761"/>
                </a:lnTo>
                <a:lnTo>
                  <a:pt x="16937" y="41500"/>
                </a:lnTo>
                <a:lnTo>
                  <a:pt x="16516" y="40299"/>
                </a:lnTo>
                <a:lnTo>
                  <a:pt x="15616" y="37836"/>
                </a:lnTo>
                <a:lnTo>
                  <a:pt x="16156" y="37176"/>
                </a:lnTo>
                <a:lnTo>
                  <a:pt x="16697" y="36455"/>
                </a:lnTo>
                <a:lnTo>
                  <a:pt x="17237" y="35674"/>
                </a:lnTo>
                <a:lnTo>
                  <a:pt x="17718" y="34834"/>
                </a:lnTo>
                <a:lnTo>
                  <a:pt x="18558" y="33212"/>
                </a:lnTo>
                <a:lnTo>
                  <a:pt x="19399" y="31590"/>
                </a:lnTo>
                <a:lnTo>
                  <a:pt x="20300" y="29969"/>
                </a:lnTo>
                <a:lnTo>
                  <a:pt x="21081" y="28227"/>
                </a:lnTo>
                <a:lnTo>
                  <a:pt x="21501" y="27387"/>
                </a:lnTo>
                <a:lnTo>
                  <a:pt x="21801" y="26486"/>
                </a:lnTo>
                <a:lnTo>
                  <a:pt x="22102" y="25585"/>
                </a:lnTo>
                <a:lnTo>
                  <a:pt x="22342" y="24684"/>
                </a:lnTo>
                <a:lnTo>
                  <a:pt x="22342" y="24564"/>
                </a:lnTo>
                <a:lnTo>
                  <a:pt x="22282" y="24504"/>
                </a:lnTo>
                <a:lnTo>
                  <a:pt x="22162" y="24324"/>
                </a:lnTo>
                <a:lnTo>
                  <a:pt x="21921" y="24324"/>
                </a:lnTo>
                <a:lnTo>
                  <a:pt x="21861" y="24384"/>
                </a:lnTo>
                <a:lnTo>
                  <a:pt x="21741" y="24444"/>
                </a:lnTo>
                <a:lnTo>
                  <a:pt x="21261" y="25285"/>
                </a:lnTo>
                <a:lnTo>
                  <a:pt x="20780" y="26065"/>
                </a:lnTo>
                <a:lnTo>
                  <a:pt x="19880" y="27747"/>
                </a:lnTo>
                <a:lnTo>
                  <a:pt x="19099" y="29488"/>
                </a:lnTo>
                <a:lnTo>
                  <a:pt x="18198" y="31110"/>
                </a:lnTo>
                <a:lnTo>
                  <a:pt x="17297" y="32732"/>
                </a:lnTo>
                <a:lnTo>
                  <a:pt x="16336" y="34353"/>
                </a:lnTo>
                <a:lnTo>
                  <a:pt x="15736" y="35314"/>
                </a:lnTo>
                <a:lnTo>
                  <a:pt x="15075" y="36335"/>
                </a:lnTo>
                <a:lnTo>
                  <a:pt x="14474" y="34473"/>
                </a:lnTo>
                <a:lnTo>
                  <a:pt x="13934" y="32671"/>
                </a:lnTo>
                <a:lnTo>
                  <a:pt x="13453" y="30810"/>
                </a:lnTo>
                <a:lnTo>
                  <a:pt x="12973" y="28948"/>
                </a:lnTo>
                <a:lnTo>
                  <a:pt x="12553" y="27026"/>
                </a:lnTo>
                <a:lnTo>
                  <a:pt x="12132" y="25164"/>
                </a:lnTo>
                <a:lnTo>
                  <a:pt x="12793" y="24864"/>
                </a:lnTo>
                <a:lnTo>
                  <a:pt x="13393" y="24444"/>
                </a:lnTo>
                <a:lnTo>
                  <a:pt x="14534" y="23543"/>
                </a:lnTo>
                <a:lnTo>
                  <a:pt x="15135" y="23002"/>
                </a:lnTo>
                <a:lnTo>
                  <a:pt x="15495" y="22702"/>
                </a:lnTo>
                <a:lnTo>
                  <a:pt x="15676" y="22462"/>
                </a:lnTo>
                <a:lnTo>
                  <a:pt x="16456" y="21621"/>
                </a:lnTo>
                <a:lnTo>
                  <a:pt x="17237" y="20780"/>
                </a:lnTo>
                <a:lnTo>
                  <a:pt x="18378" y="19399"/>
                </a:lnTo>
                <a:lnTo>
                  <a:pt x="18979" y="18678"/>
                </a:lnTo>
                <a:lnTo>
                  <a:pt x="19459" y="17898"/>
                </a:lnTo>
                <a:lnTo>
                  <a:pt x="19940" y="17057"/>
                </a:lnTo>
                <a:lnTo>
                  <a:pt x="20300" y="16216"/>
                </a:lnTo>
                <a:lnTo>
                  <a:pt x="20420" y="15796"/>
                </a:lnTo>
                <a:lnTo>
                  <a:pt x="20480" y="15375"/>
                </a:lnTo>
                <a:lnTo>
                  <a:pt x="20480" y="14955"/>
                </a:lnTo>
                <a:lnTo>
                  <a:pt x="20480" y="14474"/>
                </a:lnTo>
                <a:lnTo>
                  <a:pt x="20420" y="14294"/>
                </a:lnTo>
                <a:lnTo>
                  <a:pt x="20240" y="14174"/>
                </a:lnTo>
                <a:lnTo>
                  <a:pt x="20060" y="14054"/>
                </a:lnTo>
                <a:lnTo>
                  <a:pt x="19940" y="14114"/>
                </a:lnTo>
                <a:lnTo>
                  <a:pt x="19819" y="14174"/>
                </a:lnTo>
                <a:lnTo>
                  <a:pt x="19519" y="14414"/>
                </a:lnTo>
                <a:lnTo>
                  <a:pt x="19219" y="14655"/>
                </a:lnTo>
                <a:lnTo>
                  <a:pt x="18678" y="15255"/>
                </a:lnTo>
                <a:lnTo>
                  <a:pt x="18138" y="15916"/>
                </a:lnTo>
                <a:lnTo>
                  <a:pt x="17718" y="16636"/>
                </a:lnTo>
                <a:lnTo>
                  <a:pt x="16877" y="18138"/>
                </a:lnTo>
                <a:lnTo>
                  <a:pt x="16456" y="18858"/>
                </a:lnTo>
                <a:lnTo>
                  <a:pt x="15976" y="19579"/>
                </a:lnTo>
                <a:lnTo>
                  <a:pt x="15736" y="19879"/>
                </a:lnTo>
                <a:lnTo>
                  <a:pt x="15736" y="19099"/>
                </a:lnTo>
                <a:lnTo>
                  <a:pt x="15736" y="18318"/>
                </a:lnTo>
                <a:lnTo>
                  <a:pt x="15616" y="17537"/>
                </a:lnTo>
                <a:lnTo>
                  <a:pt x="15555" y="17177"/>
                </a:lnTo>
                <a:lnTo>
                  <a:pt x="15435" y="16817"/>
                </a:lnTo>
                <a:lnTo>
                  <a:pt x="15375" y="16696"/>
                </a:lnTo>
                <a:lnTo>
                  <a:pt x="15255" y="16636"/>
                </a:lnTo>
                <a:lnTo>
                  <a:pt x="15075" y="16576"/>
                </a:lnTo>
                <a:lnTo>
                  <a:pt x="14895" y="16636"/>
                </a:lnTo>
                <a:lnTo>
                  <a:pt x="14775" y="16696"/>
                </a:lnTo>
                <a:lnTo>
                  <a:pt x="14715" y="16817"/>
                </a:lnTo>
                <a:lnTo>
                  <a:pt x="14595" y="17237"/>
                </a:lnTo>
                <a:lnTo>
                  <a:pt x="14534" y="17597"/>
                </a:lnTo>
                <a:lnTo>
                  <a:pt x="14414" y="18438"/>
                </a:lnTo>
                <a:lnTo>
                  <a:pt x="14414" y="20060"/>
                </a:lnTo>
                <a:lnTo>
                  <a:pt x="14354" y="20780"/>
                </a:lnTo>
                <a:lnTo>
                  <a:pt x="14354" y="21501"/>
                </a:lnTo>
                <a:lnTo>
                  <a:pt x="13574" y="22342"/>
                </a:lnTo>
                <a:lnTo>
                  <a:pt x="12793" y="23123"/>
                </a:lnTo>
                <a:lnTo>
                  <a:pt x="11952" y="23963"/>
                </a:lnTo>
                <a:lnTo>
                  <a:pt x="11592" y="22041"/>
                </a:lnTo>
                <a:lnTo>
                  <a:pt x="11171" y="18678"/>
                </a:lnTo>
                <a:lnTo>
                  <a:pt x="10811" y="15315"/>
                </a:lnTo>
                <a:lnTo>
                  <a:pt x="11351" y="14715"/>
                </a:lnTo>
                <a:lnTo>
                  <a:pt x="11772" y="14054"/>
                </a:lnTo>
                <a:lnTo>
                  <a:pt x="12613" y="12673"/>
                </a:lnTo>
                <a:lnTo>
                  <a:pt x="13694" y="10871"/>
                </a:lnTo>
                <a:lnTo>
                  <a:pt x="14775" y="8949"/>
                </a:lnTo>
                <a:lnTo>
                  <a:pt x="15796" y="7268"/>
                </a:lnTo>
                <a:lnTo>
                  <a:pt x="16877" y="5526"/>
                </a:lnTo>
                <a:lnTo>
                  <a:pt x="17898" y="3724"/>
                </a:lnTo>
                <a:lnTo>
                  <a:pt x="18318" y="2823"/>
                </a:lnTo>
                <a:lnTo>
                  <a:pt x="18738" y="1923"/>
                </a:lnTo>
                <a:lnTo>
                  <a:pt x="18799" y="1622"/>
                </a:lnTo>
                <a:lnTo>
                  <a:pt x="18738" y="1442"/>
                </a:lnTo>
                <a:lnTo>
                  <a:pt x="18618" y="1262"/>
                </a:lnTo>
                <a:lnTo>
                  <a:pt x="18378" y="1142"/>
                </a:lnTo>
                <a:lnTo>
                  <a:pt x="18138" y="1082"/>
                </a:lnTo>
                <a:lnTo>
                  <a:pt x="17898" y="1142"/>
                </a:lnTo>
                <a:lnTo>
                  <a:pt x="17657" y="1202"/>
                </a:lnTo>
                <a:lnTo>
                  <a:pt x="17477" y="1382"/>
                </a:lnTo>
                <a:lnTo>
                  <a:pt x="16937" y="2223"/>
                </a:lnTo>
                <a:lnTo>
                  <a:pt x="16396" y="3124"/>
                </a:lnTo>
                <a:lnTo>
                  <a:pt x="15435" y="4925"/>
                </a:lnTo>
                <a:lnTo>
                  <a:pt x="15195" y="5286"/>
                </a:lnTo>
                <a:lnTo>
                  <a:pt x="15195" y="4205"/>
                </a:lnTo>
                <a:lnTo>
                  <a:pt x="15135" y="3664"/>
                </a:lnTo>
                <a:lnTo>
                  <a:pt x="15075" y="3124"/>
                </a:lnTo>
                <a:lnTo>
                  <a:pt x="15015" y="3064"/>
                </a:lnTo>
                <a:lnTo>
                  <a:pt x="14955" y="2944"/>
                </a:lnTo>
                <a:lnTo>
                  <a:pt x="14775" y="2944"/>
                </a:lnTo>
                <a:lnTo>
                  <a:pt x="14534" y="3004"/>
                </a:lnTo>
                <a:lnTo>
                  <a:pt x="14474" y="3064"/>
                </a:lnTo>
                <a:lnTo>
                  <a:pt x="14414" y="3124"/>
                </a:lnTo>
                <a:lnTo>
                  <a:pt x="14294" y="3784"/>
                </a:lnTo>
                <a:lnTo>
                  <a:pt x="14174" y="4385"/>
                </a:lnTo>
                <a:lnTo>
                  <a:pt x="14054" y="5646"/>
                </a:lnTo>
                <a:lnTo>
                  <a:pt x="13994" y="6547"/>
                </a:lnTo>
                <a:lnTo>
                  <a:pt x="13994" y="6967"/>
                </a:lnTo>
                <a:lnTo>
                  <a:pt x="13994" y="7448"/>
                </a:lnTo>
                <a:lnTo>
                  <a:pt x="13273" y="8649"/>
                </a:lnTo>
                <a:lnTo>
                  <a:pt x="12312" y="10451"/>
                </a:lnTo>
                <a:lnTo>
                  <a:pt x="11291" y="12192"/>
                </a:lnTo>
                <a:lnTo>
                  <a:pt x="10691" y="13333"/>
                </a:lnTo>
                <a:lnTo>
                  <a:pt x="10631" y="10991"/>
                </a:lnTo>
                <a:lnTo>
                  <a:pt x="10571" y="9009"/>
                </a:lnTo>
                <a:lnTo>
                  <a:pt x="10631" y="7027"/>
                </a:lnTo>
                <a:lnTo>
                  <a:pt x="10691" y="5106"/>
                </a:lnTo>
                <a:lnTo>
                  <a:pt x="10691" y="3124"/>
                </a:lnTo>
                <a:lnTo>
                  <a:pt x="11231" y="2523"/>
                </a:lnTo>
                <a:lnTo>
                  <a:pt x="11712" y="1863"/>
                </a:lnTo>
                <a:lnTo>
                  <a:pt x="12132" y="1142"/>
                </a:lnTo>
                <a:lnTo>
                  <a:pt x="12553" y="421"/>
                </a:lnTo>
                <a:lnTo>
                  <a:pt x="12553" y="361"/>
                </a:lnTo>
                <a:lnTo>
                  <a:pt x="12493" y="241"/>
                </a:lnTo>
                <a:lnTo>
                  <a:pt x="12372" y="241"/>
                </a:lnTo>
                <a:lnTo>
                  <a:pt x="11472" y="902"/>
                </a:lnTo>
                <a:lnTo>
                  <a:pt x="10631" y="1622"/>
                </a:lnTo>
                <a:lnTo>
                  <a:pt x="10511" y="121"/>
                </a:lnTo>
                <a:lnTo>
                  <a:pt x="10511" y="61"/>
                </a:lnTo>
                <a:lnTo>
                  <a:pt x="10451" y="1"/>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6" name="Shape 16"/>
          <p:cNvSpPr/>
          <p:nvPr/>
        </p:nvSpPr>
        <p:spPr>
          <a:xfrm flipH="1">
            <a:off x="6480439" y="2871800"/>
            <a:ext cx="1272517" cy="359944"/>
          </a:xfrm>
          <a:custGeom>
            <a:avLst/>
            <a:gdLst/>
            <a:ahLst/>
            <a:cxnLst/>
            <a:rect l="0" t="0" r="0" b="0"/>
            <a:pathLst>
              <a:path w="44803" h="12673" extrusionOk="0">
                <a:moveTo>
                  <a:pt x="25164" y="0"/>
                </a:moveTo>
                <a:lnTo>
                  <a:pt x="25104" y="60"/>
                </a:lnTo>
                <a:lnTo>
                  <a:pt x="25344" y="961"/>
                </a:lnTo>
                <a:lnTo>
                  <a:pt x="25705" y="1802"/>
                </a:lnTo>
                <a:lnTo>
                  <a:pt x="26185" y="2643"/>
                </a:lnTo>
                <a:lnTo>
                  <a:pt x="26666" y="3424"/>
                </a:lnTo>
                <a:lnTo>
                  <a:pt x="27086" y="4084"/>
                </a:lnTo>
                <a:lnTo>
                  <a:pt x="25044" y="3604"/>
                </a:lnTo>
                <a:lnTo>
                  <a:pt x="23062" y="3123"/>
                </a:lnTo>
                <a:lnTo>
                  <a:pt x="20240" y="2583"/>
                </a:lnTo>
                <a:lnTo>
                  <a:pt x="17417" y="2162"/>
                </a:lnTo>
                <a:lnTo>
                  <a:pt x="14594" y="1862"/>
                </a:lnTo>
                <a:lnTo>
                  <a:pt x="11772" y="1622"/>
                </a:lnTo>
                <a:lnTo>
                  <a:pt x="10270" y="1502"/>
                </a:lnTo>
                <a:lnTo>
                  <a:pt x="8769" y="1502"/>
                </a:lnTo>
                <a:lnTo>
                  <a:pt x="7267" y="1442"/>
                </a:lnTo>
                <a:lnTo>
                  <a:pt x="5766" y="1502"/>
                </a:lnTo>
                <a:lnTo>
                  <a:pt x="4385" y="1502"/>
                </a:lnTo>
                <a:lnTo>
                  <a:pt x="2943" y="1562"/>
                </a:lnTo>
                <a:lnTo>
                  <a:pt x="2223" y="1622"/>
                </a:lnTo>
                <a:lnTo>
                  <a:pt x="1502" y="1742"/>
                </a:lnTo>
                <a:lnTo>
                  <a:pt x="781" y="1922"/>
                </a:lnTo>
                <a:lnTo>
                  <a:pt x="181" y="2162"/>
                </a:lnTo>
                <a:lnTo>
                  <a:pt x="61" y="2222"/>
                </a:lnTo>
                <a:lnTo>
                  <a:pt x="1" y="2403"/>
                </a:lnTo>
                <a:lnTo>
                  <a:pt x="1" y="2523"/>
                </a:lnTo>
                <a:lnTo>
                  <a:pt x="181" y="2583"/>
                </a:lnTo>
                <a:lnTo>
                  <a:pt x="781" y="2763"/>
                </a:lnTo>
                <a:lnTo>
                  <a:pt x="1442" y="2823"/>
                </a:lnTo>
                <a:lnTo>
                  <a:pt x="2823" y="2883"/>
                </a:lnTo>
                <a:lnTo>
                  <a:pt x="5586" y="2883"/>
                </a:lnTo>
                <a:lnTo>
                  <a:pt x="8469" y="3063"/>
                </a:lnTo>
                <a:lnTo>
                  <a:pt x="11351" y="3243"/>
                </a:lnTo>
                <a:lnTo>
                  <a:pt x="14174" y="3544"/>
                </a:lnTo>
                <a:lnTo>
                  <a:pt x="16937" y="3904"/>
                </a:lnTo>
                <a:lnTo>
                  <a:pt x="19759" y="4384"/>
                </a:lnTo>
                <a:lnTo>
                  <a:pt x="22522" y="4985"/>
                </a:lnTo>
                <a:lnTo>
                  <a:pt x="24984" y="5586"/>
                </a:lnTo>
                <a:lnTo>
                  <a:pt x="27386" y="6246"/>
                </a:lnTo>
                <a:lnTo>
                  <a:pt x="29789" y="6967"/>
                </a:lnTo>
                <a:lnTo>
                  <a:pt x="32191" y="7808"/>
                </a:lnTo>
                <a:lnTo>
                  <a:pt x="29609" y="7808"/>
                </a:lnTo>
                <a:lnTo>
                  <a:pt x="28347" y="7928"/>
                </a:lnTo>
                <a:lnTo>
                  <a:pt x="27086" y="8048"/>
                </a:lnTo>
                <a:lnTo>
                  <a:pt x="25405" y="8288"/>
                </a:lnTo>
                <a:lnTo>
                  <a:pt x="25344" y="8168"/>
                </a:lnTo>
                <a:lnTo>
                  <a:pt x="25224" y="8108"/>
                </a:lnTo>
                <a:lnTo>
                  <a:pt x="24684" y="7808"/>
                </a:lnTo>
                <a:lnTo>
                  <a:pt x="24083" y="7627"/>
                </a:lnTo>
                <a:lnTo>
                  <a:pt x="23483" y="7447"/>
                </a:lnTo>
                <a:lnTo>
                  <a:pt x="22822" y="7267"/>
                </a:lnTo>
                <a:lnTo>
                  <a:pt x="21501" y="7087"/>
                </a:lnTo>
                <a:lnTo>
                  <a:pt x="20300" y="6847"/>
                </a:lnTo>
                <a:lnTo>
                  <a:pt x="19099" y="6667"/>
                </a:lnTo>
                <a:lnTo>
                  <a:pt x="17897" y="6426"/>
                </a:lnTo>
                <a:lnTo>
                  <a:pt x="17297" y="6366"/>
                </a:lnTo>
                <a:lnTo>
                  <a:pt x="16696" y="6306"/>
                </a:lnTo>
                <a:lnTo>
                  <a:pt x="16156" y="6306"/>
                </a:lnTo>
                <a:lnTo>
                  <a:pt x="15555" y="6366"/>
                </a:lnTo>
                <a:lnTo>
                  <a:pt x="15375" y="6486"/>
                </a:lnTo>
                <a:lnTo>
                  <a:pt x="15315" y="6667"/>
                </a:lnTo>
                <a:lnTo>
                  <a:pt x="15375" y="6787"/>
                </a:lnTo>
                <a:lnTo>
                  <a:pt x="15495" y="6967"/>
                </a:lnTo>
                <a:lnTo>
                  <a:pt x="16036" y="7267"/>
                </a:lnTo>
                <a:lnTo>
                  <a:pt x="16576" y="7507"/>
                </a:lnTo>
                <a:lnTo>
                  <a:pt x="17237" y="7688"/>
                </a:lnTo>
                <a:lnTo>
                  <a:pt x="17837" y="7868"/>
                </a:lnTo>
                <a:lnTo>
                  <a:pt x="19099" y="8108"/>
                </a:lnTo>
                <a:lnTo>
                  <a:pt x="20360" y="8348"/>
                </a:lnTo>
                <a:lnTo>
                  <a:pt x="21501" y="8588"/>
                </a:lnTo>
                <a:lnTo>
                  <a:pt x="22702" y="8829"/>
                </a:lnTo>
                <a:lnTo>
                  <a:pt x="22282" y="8949"/>
                </a:lnTo>
                <a:lnTo>
                  <a:pt x="21141" y="9249"/>
                </a:lnTo>
                <a:lnTo>
                  <a:pt x="19999" y="9609"/>
                </a:lnTo>
                <a:lnTo>
                  <a:pt x="19459" y="9850"/>
                </a:lnTo>
                <a:lnTo>
                  <a:pt x="18918" y="10090"/>
                </a:lnTo>
                <a:lnTo>
                  <a:pt x="18438" y="10390"/>
                </a:lnTo>
                <a:lnTo>
                  <a:pt x="17958" y="10750"/>
                </a:lnTo>
                <a:lnTo>
                  <a:pt x="17897" y="10871"/>
                </a:lnTo>
                <a:lnTo>
                  <a:pt x="17837" y="10991"/>
                </a:lnTo>
                <a:lnTo>
                  <a:pt x="17897" y="11231"/>
                </a:lnTo>
                <a:lnTo>
                  <a:pt x="18018" y="11411"/>
                </a:lnTo>
                <a:lnTo>
                  <a:pt x="18138" y="11471"/>
                </a:lnTo>
                <a:lnTo>
                  <a:pt x="18798" y="11471"/>
                </a:lnTo>
                <a:lnTo>
                  <a:pt x="19399" y="11411"/>
                </a:lnTo>
                <a:lnTo>
                  <a:pt x="20540" y="11231"/>
                </a:lnTo>
                <a:lnTo>
                  <a:pt x="21621" y="10931"/>
                </a:lnTo>
                <a:lnTo>
                  <a:pt x="22762" y="10630"/>
                </a:lnTo>
                <a:lnTo>
                  <a:pt x="25104" y="10210"/>
                </a:lnTo>
                <a:lnTo>
                  <a:pt x="27507" y="9910"/>
                </a:lnTo>
                <a:lnTo>
                  <a:pt x="29849" y="9729"/>
                </a:lnTo>
                <a:lnTo>
                  <a:pt x="32131" y="9669"/>
                </a:lnTo>
                <a:lnTo>
                  <a:pt x="33392" y="9729"/>
                </a:lnTo>
                <a:lnTo>
                  <a:pt x="34593" y="9790"/>
                </a:lnTo>
                <a:lnTo>
                  <a:pt x="35794" y="9850"/>
                </a:lnTo>
                <a:lnTo>
                  <a:pt x="36996" y="9790"/>
                </a:lnTo>
                <a:lnTo>
                  <a:pt x="37176" y="9729"/>
                </a:lnTo>
                <a:lnTo>
                  <a:pt x="38497" y="10330"/>
                </a:lnTo>
                <a:lnTo>
                  <a:pt x="41079" y="11591"/>
                </a:lnTo>
                <a:lnTo>
                  <a:pt x="42461" y="12192"/>
                </a:lnTo>
                <a:lnTo>
                  <a:pt x="43782" y="12672"/>
                </a:lnTo>
                <a:lnTo>
                  <a:pt x="44082" y="12672"/>
                </a:lnTo>
                <a:lnTo>
                  <a:pt x="44262" y="12612"/>
                </a:lnTo>
                <a:lnTo>
                  <a:pt x="44503" y="12492"/>
                </a:lnTo>
                <a:lnTo>
                  <a:pt x="44683" y="12252"/>
                </a:lnTo>
                <a:lnTo>
                  <a:pt x="44743" y="12072"/>
                </a:lnTo>
                <a:lnTo>
                  <a:pt x="44803" y="11831"/>
                </a:lnTo>
                <a:lnTo>
                  <a:pt x="44743" y="11591"/>
                </a:lnTo>
                <a:lnTo>
                  <a:pt x="44563" y="11351"/>
                </a:lnTo>
                <a:lnTo>
                  <a:pt x="43422" y="10510"/>
                </a:lnTo>
                <a:lnTo>
                  <a:pt x="42160" y="9729"/>
                </a:lnTo>
                <a:lnTo>
                  <a:pt x="40899" y="9069"/>
                </a:lnTo>
                <a:lnTo>
                  <a:pt x="39578" y="8408"/>
                </a:lnTo>
                <a:lnTo>
                  <a:pt x="38197" y="7868"/>
                </a:lnTo>
                <a:lnTo>
                  <a:pt x="36815" y="7327"/>
                </a:lnTo>
                <a:lnTo>
                  <a:pt x="34113" y="6306"/>
                </a:lnTo>
                <a:lnTo>
                  <a:pt x="31771" y="5526"/>
                </a:lnTo>
                <a:lnTo>
                  <a:pt x="29428" y="4745"/>
                </a:lnTo>
                <a:lnTo>
                  <a:pt x="29248" y="4444"/>
                </a:lnTo>
                <a:lnTo>
                  <a:pt x="29068" y="4084"/>
                </a:lnTo>
                <a:lnTo>
                  <a:pt x="28648" y="3484"/>
                </a:lnTo>
                <a:lnTo>
                  <a:pt x="27687" y="2343"/>
                </a:lnTo>
                <a:lnTo>
                  <a:pt x="27146" y="1682"/>
                </a:lnTo>
                <a:lnTo>
                  <a:pt x="26546" y="1021"/>
                </a:lnTo>
                <a:lnTo>
                  <a:pt x="25945" y="481"/>
                </a:lnTo>
                <a:lnTo>
                  <a:pt x="25224" y="0"/>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 name="Shape 17"/>
          <p:cNvSpPr/>
          <p:nvPr/>
        </p:nvSpPr>
        <p:spPr>
          <a:xfrm flipH="1">
            <a:off x="971684" y="1665894"/>
            <a:ext cx="1681339" cy="443863"/>
          </a:xfrm>
          <a:custGeom>
            <a:avLst/>
            <a:gdLst/>
            <a:ahLst/>
            <a:cxnLst/>
            <a:rect l="0" t="0" r="0" b="0"/>
            <a:pathLst>
              <a:path w="43001" h="11352" extrusionOk="0">
                <a:moveTo>
                  <a:pt x="25464" y="1"/>
                </a:moveTo>
                <a:lnTo>
                  <a:pt x="24683" y="181"/>
                </a:lnTo>
                <a:lnTo>
                  <a:pt x="23903" y="421"/>
                </a:lnTo>
                <a:lnTo>
                  <a:pt x="23122" y="721"/>
                </a:lnTo>
                <a:lnTo>
                  <a:pt x="22341" y="1082"/>
                </a:lnTo>
                <a:lnTo>
                  <a:pt x="20780" y="1983"/>
                </a:lnTo>
                <a:lnTo>
                  <a:pt x="19398" y="2823"/>
                </a:lnTo>
                <a:lnTo>
                  <a:pt x="18377" y="3424"/>
                </a:lnTo>
                <a:lnTo>
                  <a:pt x="18618" y="2763"/>
                </a:lnTo>
                <a:lnTo>
                  <a:pt x="18738" y="2043"/>
                </a:lnTo>
                <a:lnTo>
                  <a:pt x="18918" y="1262"/>
                </a:lnTo>
                <a:lnTo>
                  <a:pt x="18918" y="902"/>
                </a:lnTo>
                <a:lnTo>
                  <a:pt x="18918" y="541"/>
                </a:lnTo>
                <a:lnTo>
                  <a:pt x="18858" y="421"/>
                </a:lnTo>
                <a:lnTo>
                  <a:pt x="18618" y="421"/>
                </a:lnTo>
                <a:lnTo>
                  <a:pt x="18317" y="721"/>
                </a:lnTo>
                <a:lnTo>
                  <a:pt x="18077" y="1082"/>
                </a:lnTo>
                <a:lnTo>
                  <a:pt x="17717" y="1863"/>
                </a:lnTo>
                <a:lnTo>
                  <a:pt x="17356" y="2643"/>
                </a:lnTo>
                <a:lnTo>
                  <a:pt x="17236" y="3004"/>
                </a:lnTo>
                <a:lnTo>
                  <a:pt x="17176" y="3424"/>
                </a:lnTo>
                <a:lnTo>
                  <a:pt x="17176" y="3604"/>
                </a:lnTo>
                <a:lnTo>
                  <a:pt x="17236" y="3784"/>
                </a:lnTo>
                <a:lnTo>
                  <a:pt x="17356" y="3904"/>
                </a:lnTo>
                <a:lnTo>
                  <a:pt x="17477" y="3964"/>
                </a:lnTo>
                <a:lnTo>
                  <a:pt x="16696" y="4445"/>
                </a:lnTo>
                <a:lnTo>
                  <a:pt x="15915" y="4985"/>
                </a:lnTo>
                <a:lnTo>
                  <a:pt x="15194" y="5586"/>
                </a:lnTo>
                <a:lnTo>
                  <a:pt x="14534" y="6187"/>
                </a:lnTo>
                <a:lnTo>
                  <a:pt x="12552" y="6547"/>
                </a:lnTo>
                <a:lnTo>
                  <a:pt x="10630" y="6967"/>
                </a:lnTo>
                <a:lnTo>
                  <a:pt x="7988" y="7568"/>
                </a:lnTo>
                <a:lnTo>
                  <a:pt x="6606" y="7868"/>
                </a:lnTo>
                <a:lnTo>
                  <a:pt x="5285" y="8289"/>
                </a:lnTo>
                <a:lnTo>
                  <a:pt x="3964" y="8709"/>
                </a:lnTo>
                <a:lnTo>
                  <a:pt x="2643" y="9189"/>
                </a:lnTo>
                <a:lnTo>
                  <a:pt x="1381" y="9730"/>
                </a:lnTo>
                <a:lnTo>
                  <a:pt x="180" y="10330"/>
                </a:lnTo>
                <a:lnTo>
                  <a:pt x="60" y="10391"/>
                </a:lnTo>
                <a:lnTo>
                  <a:pt x="0" y="10511"/>
                </a:lnTo>
                <a:lnTo>
                  <a:pt x="0" y="10631"/>
                </a:lnTo>
                <a:lnTo>
                  <a:pt x="0" y="10751"/>
                </a:lnTo>
                <a:lnTo>
                  <a:pt x="120" y="10871"/>
                </a:lnTo>
                <a:lnTo>
                  <a:pt x="180" y="10931"/>
                </a:lnTo>
                <a:lnTo>
                  <a:pt x="300" y="10991"/>
                </a:lnTo>
                <a:lnTo>
                  <a:pt x="480" y="10991"/>
                </a:lnTo>
                <a:lnTo>
                  <a:pt x="1802" y="10691"/>
                </a:lnTo>
                <a:lnTo>
                  <a:pt x="3123" y="10330"/>
                </a:lnTo>
                <a:lnTo>
                  <a:pt x="4384" y="9910"/>
                </a:lnTo>
                <a:lnTo>
                  <a:pt x="5705" y="9550"/>
                </a:lnTo>
                <a:lnTo>
                  <a:pt x="8228" y="8889"/>
                </a:lnTo>
                <a:lnTo>
                  <a:pt x="10810" y="8349"/>
                </a:lnTo>
                <a:lnTo>
                  <a:pt x="12192" y="8048"/>
                </a:lnTo>
                <a:lnTo>
                  <a:pt x="14113" y="9490"/>
                </a:lnTo>
                <a:lnTo>
                  <a:pt x="15254" y="10451"/>
                </a:lnTo>
                <a:lnTo>
                  <a:pt x="15795" y="10871"/>
                </a:lnTo>
                <a:lnTo>
                  <a:pt x="16456" y="11291"/>
                </a:lnTo>
                <a:lnTo>
                  <a:pt x="16816" y="11291"/>
                </a:lnTo>
                <a:lnTo>
                  <a:pt x="16876" y="11231"/>
                </a:lnTo>
                <a:lnTo>
                  <a:pt x="16996" y="10991"/>
                </a:lnTo>
                <a:lnTo>
                  <a:pt x="16996" y="10871"/>
                </a:lnTo>
                <a:lnTo>
                  <a:pt x="16936" y="10751"/>
                </a:lnTo>
                <a:lnTo>
                  <a:pt x="16696" y="10330"/>
                </a:lnTo>
                <a:lnTo>
                  <a:pt x="16456" y="9850"/>
                </a:lnTo>
                <a:lnTo>
                  <a:pt x="16095" y="9430"/>
                </a:lnTo>
                <a:lnTo>
                  <a:pt x="15675" y="9069"/>
                </a:lnTo>
                <a:lnTo>
                  <a:pt x="15314" y="8709"/>
                </a:lnTo>
                <a:lnTo>
                  <a:pt x="14834" y="8349"/>
                </a:lnTo>
                <a:lnTo>
                  <a:pt x="13873" y="7748"/>
                </a:lnTo>
                <a:lnTo>
                  <a:pt x="15795" y="7448"/>
                </a:lnTo>
                <a:lnTo>
                  <a:pt x="17717" y="7147"/>
                </a:lnTo>
                <a:lnTo>
                  <a:pt x="19639" y="6967"/>
                </a:lnTo>
                <a:lnTo>
                  <a:pt x="21620" y="6787"/>
                </a:lnTo>
                <a:lnTo>
                  <a:pt x="24203" y="6607"/>
                </a:lnTo>
                <a:lnTo>
                  <a:pt x="26845" y="6547"/>
                </a:lnTo>
                <a:lnTo>
                  <a:pt x="29428" y="6547"/>
                </a:lnTo>
                <a:lnTo>
                  <a:pt x="32070" y="6667"/>
                </a:lnTo>
                <a:lnTo>
                  <a:pt x="34052" y="6787"/>
                </a:lnTo>
                <a:lnTo>
                  <a:pt x="36034" y="6967"/>
                </a:lnTo>
                <a:lnTo>
                  <a:pt x="36274" y="7508"/>
                </a:lnTo>
                <a:lnTo>
                  <a:pt x="36515" y="7988"/>
                </a:lnTo>
                <a:lnTo>
                  <a:pt x="37175" y="8949"/>
                </a:lnTo>
                <a:lnTo>
                  <a:pt x="38016" y="10210"/>
                </a:lnTo>
                <a:lnTo>
                  <a:pt x="38496" y="10811"/>
                </a:lnTo>
                <a:lnTo>
                  <a:pt x="38737" y="11051"/>
                </a:lnTo>
                <a:lnTo>
                  <a:pt x="38977" y="11291"/>
                </a:lnTo>
                <a:lnTo>
                  <a:pt x="39097" y="11351"/>
                </a:lnTo>
                <a:lnTo>
                  <a:pt x="39217" y="11351"/>
                </a:lnTo>
                <a:lnTo>
                  <a:pt x="39457" y="11291"/>
                </a:lnTo>
                <a:lnTo>
                  <a:pt x="39577" y="11051"/>
                </a:lnTo>
                <a:lnTo>
                  <a:pt x="39637" y="10931"/>
                </a:lnTo>
                <a:lnTo>
                  <a:pt x="39637" y="10811"/>
                </a:lnTo>
                <a:lnTo>
                  <a:pt x="39457" y="10451"/>
                </a:lnTo>
                <a:lnTo>
                  <a:pt x="39337" y="10150"/>
                </a:lnTo>
                <a:lnTo>
                  <a:pt x="38917" y="9490"/>
                </a:lnTo>
                <a:lnTo>
                  <a:pt x="37956" y="8289"/>
                </a:lnTo>
                <a:lnTo>
                  <a:pt x="37535" y="7688"/>
                </a:lnTo>
                <a:lnTo>
                  <a:pt x="37055" y="7087"/>
                </a:lnTo>
                <a:lnTo>
                  <a:pt x="37235" y="7087"/>
                </a:lnTo>
                <a:lnTo>
                  <a:pt x="40058" y="7508"/>
                </a:lnTo>
                <a:lnTo>
                  <a:pt x="41439" y="7628"/>
                </a:lnTo>
                <a:lnTo>
                  <a:pt x="42160" y="7688"/>
                </a:lnTo>
                <a:lnTo>
                  <a:pt x="42820" y="7688"/>
                </a:lnTo>
                <a:lnTo>
                  <a:pt x="42941" y="7628"/>
                </a:lnTo>
                <a:lnTo>
                  <a:pt x="43001" y="7508"/>
                </a:lnTo>
                <a:lnTo>
                  <a:pt x="43001" y="7388"/>
                </a:lnTo>
                <a:lnTo>
                  <a:pt x="42941" y="7328"/>
                </a:lnTo>
                <a:lnTo>
                  <a:pt x="41739" y="6787"/>
                </a:lnTo>
                <a:lnTo>
                  <a:pt x="40478" y="6427"/>
                </a:lnTo>
                <a:lnTo>
                  <a:pt x="39157" y="6127"/>
                </a:lnTo>
                <a:lnTo>
                  <a:pt x="37836" y="5886"/>
                </a:lnTo>
                <a:lnTo>
                  <a:pt x="36454" y="5766"/>
                </a:lnTo>
                <a:lnTo>
                  <a:pt x="35133" y="5646"/>
                </a:lnTo>
                <a:lnTo>
                  <a:pt x="32491" y="5406"/>
                </a:lnTo>
                <a:lnTo>
                  <a:pt x="29728" y="5286"/>
                </a:lnTo>
                <a:lnTo>
                  <a:pt x="26965" y="5226"/>
                </a:lnTo>
                <a:lnTo>
                  <a:pt x="24143" y="5226"/>
                </a:lnTo>
                <a:lnTo>
                  <a:pt x="21380" y="5406"/>
                </a:lnTo>
                <a:lnTo>
                  <a:pt x="19278" y="5586"/>
                </a:lnTo>
                <a:lnTo>
                  <a:pt x="17116" y="5826"/>
                </a:lnTo>
                <a:lnTo>
                  <a:pt x="17537" y="5526"/>
                </a:lnTo>
                <a:lnTo>
                  <a:pt x="18858" y="4685"/>
                </a:lnTo>
                <a:lnTo>
                  <a:pt x="20239" y="3844"/>
                </a:lnTo>
                <a:lnTo>
                  <a:pt x="21620" y="3064"/>
                </a:lnTo>
                <a:lnTo>
                  <a:pt x="23062" y="2343"/>
                </a:lnTo>
                <a:lnTo>
                  <a:pt x="24503" y="1682"/>
                </a:lnTo>
                <a:lnTo>
                  <a:pt x="25224" y="1322"/>
                </a:lnTo>
                <a:lnTo>
                  <a:pt x="25824" y="902"/>
                </a:lnTo>
                <a:lnTo>
                  <a:pt x="25945" y="781"/>
                </a:lnTo>
                <a:lnTo>
                  <a:pt x="26005" y="601"/>
                </a:lnTo>
                <a:lnTo>
                  <a:pt x="26005" y="481"/>
                </a:lnTo>
                <a:lnTo>
                  <a:pt x="25945" y="301"/>
                </a:lnTo>
                <a:lnTo>
                  <a:pt x="25884" y="181"/>
                </a:lnTo>
                <a:lnTo>
                  <a:pt x="25764" y="61"/>
                </a:lnTo>
                <a:lnTo>
                  <a:pt x="25644" y="1"/>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 name="Shape 18"/>
          <p:cNvSpPr/>
          <p:nvPr/>
        </p:nvSpPr>
        <p:spPr>
          <a:xfrm rot="6820529">
            <a:off x="6823055" y="3239700"/>
            <a:ext cx="456899" cy="1560921"/>
          </a:xfrm>
          <a:custGeom>
            <a:avLst/>
            <a:gdLst/>
            <a:ahLst/>
            <a:cxnLst/>
            <a:rect l="0" t="0" r="0" b="0"/>
            <a:pathLst>
              <a:path w="12973" h="44323" extrusionOk="0">
                <a:moveTo>
                  <a:pt x="5645" y="1"/>
                </a:moveTo>
                <a:lnTo>
                  <a:pt x="5465" y="61"/>
                </a:lnTo>
                <a:lnTo>
                  <a:pt x="5465" y="181"/>
                </a:lnTo>
                <a:lnTo>
                  <a:pt x="5405" y="241"/>
                </a:lnTo>
                <a:lnTo>
                  <a:pt x="5525" y="1803"/>
                </a:lnTo>
                <a:lnTo>
                  <a:pt x="5585" y="2403"/>
                </a:lnTo>
                <a:lnTo>
                  <a:pt x="5345" y="2223"/>
                </a:lnTo>
                <a:lnTo>
                  <a:pt x="4685" y="1803"/>
                </a:lnTo>
                <a:lnTo>
                  <a:pt x="4084" y="1322"/>
                </a:lnTo>
                <a:lnTo>
                  <a:pt x="3363" y="962"/>
                </a:lnTo>
                <a:lnTo>
                  <a:pt x="3003" y="842"/>
                </a:lnTo>
                <a:lnTo>
                  <a:pt x="2643" y="722"/>
                </a:lnTo>
                <a:lnTo>
                  <a:pt x="2462" y="782"/>
                </a:lnTo>
                <a:lnTo>
                  <a:pt x="2282" y="902"/>
                </a:lnTo>
                <a:lnTo>
                  <a:pt x="2222" y="1082"/>
                </a:lnTo>
                <a:lnTo>
                  <a:pt x="2222" y="1262"/>
                </a:lnTo>
                <a:lnTo>
                  <a:pt x="2402" y="1562"/>
                </a:lnTo>
                <a:lnTo>
                  <a:pt x="2643" y="1923"/>
                </a:lnTo>
                <a:lnTo>
                  <a:pt x="3123" y="2523"/>
                </a:lnTo>
                <a:lnTo>
                  <a:pt x="3784" y="3004"/>
                </a:lnTo>
                <a:lnTo>
                  <a:pt x="4384" y="3484"/>
                </a:lnTo>
                <a:lnTo>
                  <a:pt x="5345" y="4325"/>
                </a:lnTo>
                <a:lnTo>
                  <a:pt x="5285" y="4565"/>
                </a:lnTo>
                <a:lnTo>
                  <a:pt x="4925" y="4265"/>
                </a:lnTo>
                <a:lnTo>
                  <a:pt x="3423" y="3004"/>
                </a:lnTo>
                <a:lnTo>
                  <a:pt x="2643" y="2403"/>
                </a:lnTo>
                <a:lnTo>
                  <a:pt x="1862" y="1803"/>
                </a:lnTo>
                <a:lnTo>
                  <a:pt x="1682" y="1803"/>
                </a:lnTo>
                <a:lnTo>
                  <a:pt x="1502" y="1863"/>
                </a:lnTo>
                <a:lnTo>
                  <a:pt x="1441" y="2043"/>
                </a:lnTo>
                <a:lnTo>
                  <a:pt x="1441" y="2103"/>
                </a:lnTo>
                <a:lnTo>
                  <a:pt x="1441" y="2223"/>
                </a:lnTo>
                <a:lnTo>
                  <a:pt x="2042" y="3004"/>
                </a:lnTo>
                <a:lnTo>
                  <a:pt x="2643" y="3784"/>
                </a:lnTo>
                <a:lnTo>
                  <a:pt x="3964" y="5286"/>
                </a:lnTo>
                <a:lnTo>
                  <a:pt x="4624" y="6007"/>
                </a:lnTo>
                <a:lnTo>
                  <a:pt x="5285" y="6787"/>
                </a:lnTo>
                <a:lnTo>
                  <a:pt x="5285" y="6907"/>
                </a:lnTo>
                <a:lnTo>
                  <a:pt x="4624" y="6067"/>
                </a:lnTo>
                <a:lnTo>
                  <a:pt x="3844" y="5286"/>
                </a:lnTo>
                <a:lnTo>
                  <a:pt x="3423" y="4926"/>
                </a:lnTo>
                <a:lnTo>
                  <a:pt x="2943" y="4565"/>
                </a:lnTo>
                <a:lnTo>
                  <a:pt x="2523" y="4325"/>
                </a:lnTo>
                <a:lnTo>
                  <a:pt x="1982" y="4145"/>
                </a:lnTo>
                <a:lnTo>
                  <a:pt x="1802" y="4145"/>
                </a:lnTo>
                <a:lnTo>
                  <a:pt x="1622" y="4265"/>
                </a:lnTo>
                <a:lnTo>
                  <a:pt x="1562" y="4445"/>
                </a:lnTo>
                <a:lnTo>
                  <a:pt x="1562" y="4565"/>
                </a:lnTo>
                <a:lnTo>
                  <a:pt x="1622" y="4685"/>
                </a:lnTo>
                <a:lnTo>
                  <a:pt x="1862" y="5106"/>
                </a:lnTo>
                <a:lnTo>
                  <a:pt x="2162" y="5466"/>
                </a:lnTo>
                <a:lnTo>
                  <a:pt x="2883" y="6187"/>
                </a:lnTo>
                <a:lnTo>
                  <a:pt x="3604" y="6907"/>
                </a:lnTo>
                <a:lnTo>
                  <a:pt x="4264" y="7688"/>
                </a:lnTo>
                <a:lnTo>
                  <a:pt x="4624" y="8289"/>
                </a:lnTo>
                <a:lnTo>
                  <a:pt x="3243" y="6847"/>
                </a:lnTo>
                <a:lnTo>
                  <a:pt x="1862" y="5526"/>
                </a:lnTo>
                <a:lnTo>
                  <a:pt x="1742" y="5406"/>
                </a:lnTo>
                <a:lnTo>
                  <a:pt x="1502" y="5406"/>
                </a:lnTo>
                <a:lnTo>
                  <a:pt x="1381" y="5466"/>
                </a:lnTo>
                <a:lnTo>
                  <a:pt x="1261" y="5586"/>
                </a:lnTo>
                <a:lnTo>
                  <a:pt x="1201" y="5706"/>
                </a:lnTo>
                <a:lnTo>
                  <a:pt x="1201" y="5826"/>
                </a:lnTo>
                <a:lnTo>
                  <a:pt x="1261" y="6007"/>
                </a:lnTo>
                <a:lnTo>
                  <a:pt x="2342" y="7448"/>
                </a:lnTo>
                <a:lnTo>
                  <a:pt x="3423" y="8889"/>
                </a:lnTo>
                <a:lnTo>
                  <a:pt x="4324" y="10030"/>
                </a:lnTo>
                <a:lnTo>
                  <a:pt x="4745" y="10571"/>
                </a:lnTo>
                <a:lnTo>
                  <a:pt x="5285" y="11111"/>
                </a:lnTo>
                <a:lnTo>
                  <a:pt x="5285" y="11652"/>
                </a:lnTo>
                <a:lnTo>
                  <a:pt x="5105" y="11472"/>
                </a:lnTo>
                <a:lnTo>
                  <a:pt x="4564" y="10811"/>
                </a:lnTo>
                <a:lnTo>
                  <a:pt x="4024" y="10150"/>
                </a:lnTo>
                <a:lnTo>
                  <a:pt x="3423" y="9610"/>
                </a:lnTo>
                <a:lnTo>
                  <a:pt x="2763" y="9069"/>
                </a:lnTo>
                <a:lnTo>
                  <a:pt x="2703" y="9009"/>
                </a:lnTo>
                <a:lnTo>
                  <a:pt x="2583" y="9009"/>
                </a:lnTo>
                <a:lnTo>
                  <a:pt x="2402" y="9129"/>
                </a:lnTo>
                <a:lnTo>
                  <a:pt x="2282" y="9310"/>
                </a:lnTo>
                <a:lnTo>
                  <a:pt x="2282" y="9370"/>
                </a:lnTo>
                <a:lnTo>
                  <a:pt x="2342" y="9490"/>
                </a:lnTo>
                <a:lnTo>
                  <a:pt x="2763" y="10271"/>
                </a:lnTo>
                <a:lnTo>
                  <a:pt x="3243" y="10991"/>
                </a:lnTo>
                <a:lnTo>
                  <a:pt x="4204" y="12433"/>
                </a:lnTo>
                <a:lnTo>
                  <a:pt x="4685" y="13273"/>
                </a:lnTo>
                <a:lnTo>
                  <a:pt x="4985" y="13694"/>
                </a:lnTo>
                <a:lnTo>
                  <a:pt x="5285" y="14114"/>
                </a:lnTo>
                <a:lnTo>
                  <a:pt x="5225" y="14835"/>
                </a:lnTo>
                <a:lnTo>
                  <a:pt x="4564" y="13874"/>
                </a:lnTo>
                <a:lnTo>
                  <a:pt x="3904" y="13033"/>
                </a:lnTo>
                <a:lnTo>
                  <a:pt x="2763" y="11472"/>
                </a:lnTo>
                <a:lnTo>
                  <a:pt x="2162" y="10691"/>
                </a:lnTo>
                <a:lnTo>
                  <a:pt x="1502" y="9910"/>
                </a:lnTo>
                <a:lnTo>
                  <a:pt x="1381" y="9850"/>
                </a:lnTo>
                <a:lnTo>
                  <a:pt x="1261" y="9790"/>
                </a:lnTo>
                <a:lnTo>
                  <a:pt x="1141" y="9850"/>
                </a:lnTo>
                <a:lnTo>
                  <a:pt x="1081" y="9910"/>
                </a:lnTo>
                <a:lnTo>
                  <a:pt x="961" y="9970"/>
                </a:lnTo>
                <a:lnTo>
                  <a:pt x="961" y="10090"/>
                </a:lnTo>
                <a:lnTo>
                  <a:pt x="901" y="10210"/>
                </a:lnTo>
                <a:lnTo>
                  <a:pt x="961" y="10331"/>
                </a:lnTo>
                <a:lnTo>
                  <a:pt x="1441" y="11352"/>
                </a:lnTo>
                <a:lnTo>
                  <a:pt x="1922" y="12252"/>
                </a:lnTo>
                <a:lnTo>
                  <a:pt x="1742" y="12072"/>
                </a:lnTo>
                <a:lnTo>
                  <a:pt x="1682" y="12012"/>
                </a:lnTo>
                <a:lnTo>
                  <a:pt x="1502" y="12012"/>
                </a:lnTo>
                <a:lnTo>
                  <a:pt x="1381" y="12072"/>
                </a:lnTo>
                <a:lnTo>
                  <a:pt x="1261" y="12252"/>
                </a:lnTo>
                <a:lnTo>
                  <a:pt x="1261" y="12312"/>
                </a:lnTo>
                <a:lnTo>
                  <a:pt x="1321" y="12433"/>
                </a:lnTo>
                <a:lnTo>
                  <a:pt x="1862" y="13514"/>
                </a:lnTo>
                <a:lnTo>
                  <a:pt x="2402" y="14595"/>
                </a:lnTo>
                <a:lnTo>
                  <a:pt x="3063" y="15616"/>
                </a:lnTo>
                <a:lnTo>
                  <a:pt x="3724" y="16637"/>
                </a:lnTo>
                <a:lnTo>
                  <a:pt x="4504" y="17958"/>
                </a:lnTo>
                <a:lnTo>
                  <a:pt x="4504" y="18078"/>
                </a:lnTo>
                <a:lnTo>
                  <a:pt x="4564" y="18198"/>
                </a:lnTo>
                <a:lnTo>
                  <a:pt x="4745" y="18318"/>
                </a:lnTo>
                <a:lnTo>
                  <a:pt x="4925" y="18678"/>
                </a:lnTo>
                <a:lnTo>
                  <a:pt x="5045" y="18859"/>
                </a:lnTo>
                <a:lnTo>
                  <a:pt x="5225" y="19039"/>
                </a:lnTo>
                <a:lnTo>
                  <a:pt x="5225" y="19099"/>
                </a:lnTo>
                <a:lnTo>
                  <a:pt x="5105" y="19039"/>
                </a:lnTo>
                <a:lnTo>
                  <a:pt x="4985" y="18919"/>
                </a:lnTo>
                <a:lnTo>
                  <a:pt x="4865" y="18739"/>
                </a:lnTo>
                <a:lnTo>
                  <a:pt x="4504" y="18318"/>
                </a:lnTo>
                <a:lnTo>
                  <a:pt x="4204" y="17838"/>
                </a:lnTo>
                <a:lnTo>
                  <a:pt x="3664" y="16937"/>
                </a:lnTo>
                <a:lnTo>
                  <a:pt x="3183" y="15976"/>
                </a:lnTo>
                <a:lnTo>
                  <a:pt x="2583" y="15075"/>
                </a:lnTo>
                <a:lnTo>
                  <a:pt x="2462" y="14955"/>
                </a:lnTo>
                <a:lnTo>
                  <a:pt x="2282" y="14895"/>
                </a:lnTo>
                <a:lnTo>
                  <a:pt x="2102" y="14835"/>
                </a:lnTo>
                <a:lnTo>
                  <a:pt x="1982" y="14835"/>
                </a:lnTo>
                <a:lnTo>
                  <a:pt x="1802" y="14895"/>
                </a:lnTo>
                <a:lnTo>
                  <a:pt x="1682" y="15015"/>
                </a:lnTo>
                <a:lnTo>
                  <a:pt x="1562" y="15195"/>
                </a:lnTo>
                <a:lnTo>
                  <a:pt x="1562" y="15375"/>
                </a:lnTo>
                <a:lnTo>
                  <a:pt x="1622" y="15916"/>
                </a:lnTo>
                <a:lnTo>
                  <a:pt x="1802" y="16456"/>
                </a:lnTo>
                <a:lnTo>
                  <a:pt x="1982" y="17057"/>
                </a:lnTo>
                <a:lnTo>
                  <a:pt x="2282" y="17537"/>
                </a:lnTo>
                <a:lnTo>
                  <a:pt x="2883" y="18618"/>
                </a:lnTo>
                <a:lnTo>
                  <a:pt x="3483" y="19519"/>
                </a:lnTo>
                <a:lnTo>
                  <a:pt x="4264" y="20480"/>
                </a:lnTo>
                <a:lnTo>
                  <a:pt x="4745" y="21021"/>
                </a:lnTo>
                <a:lnTo>
                  <a:pt x="5225" y="21441"/>
                </a:lnTo>
                <a:lnTo>
                  <a:pt x="5225" y="22822"/>
                </a:lnTo>
                <a:lnTo>
                  <a:pt x="5225" y="23603"/>
                </a:lnTo>
                <a:lnTo>
                  <a:pt x="4564" y="22522"/>
                </a:lnTo>
                <a:lnTo>
                  <a:pt x="3904" y="21441"/>
                </a:lnTo>
                <a:lnTo>
                  <a:pt x="3303" y="20420"/>
                </a:lnTo>
                <a:lnTo>
                  <a:pt x="2643" y="19339"/>
                </a:lnTo>
                <a:lnTo>
                  <a:pt x="2342" y="18859"/>
                </a:lnTo>
                <a:lnTo>
                  <a:pt x="1982" y="18378"/>
                </a:lnTo>
                <a:lnTo>
                  <a:pt x="1562" y="17898"/>
                </a:lnTo>
                <a:lnTo>
                  <a:pt x="1081" y="17477"/>
                </a:lnTo>
                <a:lnTo>
                  <a:pt x="901" y="17477"/>
                </a:lnTo>
                <a:lnTo>
                  <a:pt x="841" y="17537"/>
                </a:lnTo>
                <a:lnTo>
                  <a:pt x="841" y="17657"/>
                </a:lnTo>
                <a:lnTo>
                  <a:pt x="961" y="18258"/>
                </a:lnTo>
                <a:lnTo>
                  <a:pt x="1141" y="18859"/>
                </a:lnTo>
                <a:lnTo>
                  <a:pt x="1321" y="19399"/>
                </a:lnTo>
                <a:lnTo>
                  <a:pt x="1622" y="19940"/>
                </a:lnTo>
                <a:lnTo>
                  <a:pt x="2222" y="21081"/>
                </a:lnTo>
                <a:lnTo>
                  <a:pt x="2823" y="22102"/>
                </a:lnTo>
                <a:lnTo>
                  <a:pt x="3604" y="23663"/>
                </a:lnTo>
                <a:lnTo>
                  <a:pt x="4024" y="24444"/>
                </a:lnTo>
                <a:lnTo>
                  <a:pt x="4504" y="25225"/>
                </a:lnTo>
                <a:lnTo>
                  <a:pt x="4504" y="25345"/>
                </a:lnTo>
                <a:lnTo>
                  <a:pt x="4024" y="24744"/>
                </a:lnTo>
                <a:lnTo>
                  <a:pt x="3123" y="23723"/>
                </a:lnTo>
                <a:lnTo>
                  <a:pt x="2222" y="22702"/>
                </a:lnTo>
                <a:lnTo>
                  <a:pt x="1862" y="22282"/>
                </a:lnTo>
                <a:lnTo>
                  <a:pt x="1502" y="21982"/>
                </a:lnTo>
                <a:lnTo>
                  <a:pt x="1141" y="21741"/>
                </a:lnTo>
                <a:lnTo>
                  <a:pt x="901" y="21621"/>
                </a:lnTo>
                <a:lnTo>
                  <a:pt x="601" y="21621"/>
                </a:lnTo>
                <a:lnTo>
                  <a:pt x="601" y="21861"/>
                </a:lnTo>
                <a:lnTo>
                  <a:pt x="661" y="22102"/>
                </a:lnTo>
                <a:lnTo>
                  <a:pt x="781" y="22522"/>
                </a:lnTo>
                <a:lnTo>
                  <a:pt x="1021" y="22942"/>
                </a:lnTo>
                <a:lnTo>
                  <a:pt x="1321" y="23363"/>
                </a:lnTo>
                <a:lnTo>
                  <a:pt x="2222" y="24564"/>
                </a:lnTo>
                <a:lnTo>
                  <a:pt x="3123" y="25765"/>
                </a:lnTo>
                <a:lnTo>
                  <a:pt x="4084" y="27146"/>
                </a:lnTo>
                <a:lnTo>
                  <a:pt x="4624" y="27927"/>
                </a:lnTo>
                <a:lnTo>
                  <a:pt x="4925" y="28287"/>
                </a:lnTo>
                <a:lnTo>
                  <a:pt x="5225" y="28588"/>
                </a:lnTo>
                <a:lnTo>
                  <a:pt x="5225" y="30209"/>
                </a:lnTo>
                <a:lnTo>
                  <a:pt x="4564" y="29308"/>
                </a:lnTo>
                <a:lnTo>
                  <a:pt x="3904" y="28408"/>
                </a:lnTo>
                <a:lnTo>
                  <a:pt x="2703" y="26306"/>
                </a:lnTo>
                <a:lnTo>
                  <a:pt x="2222" y="25285"/>
                </a:lnTo>
                <a:lnTo>
                  <a:pt x="1922" y="24864"/>
                </a:lnTo>
                <a:lnTo>
                  <a:pt x="1682" y="24684"/>
                </a:lnTo>
                <a:lnTo>
                  <a:pt x="1502" y="24504"/>
                </a:lnTo>
                <a:lnTo>
                  <a:pt x="1381" y="24444"/>
                </a:lnTo>
                <a:lnTo>
                  <a:pt x="1261" y="24504"/>
                </a:lnTo>
                <a:lnTo>
                  <a:pt x="1141" y="24564"/>
                </a:lnTo>
                <a:lnTo>
                  <a:pt x="1081" y="24684"/>
                </a:lnTo>
                <a:lnTo>
                  <a:pt x="1021" y="24924"/>
                </a:lnTo>
                <a:lnTo>
                  <a:pt x="961" y="25225"/>
                </a:lnTo>
                <a:lnTo>
                  <a:pt x="1021" y="25825"/>
                </a:lnTo>
                <a:lnTo>
                  <a:pt x="1201" y="26486"/>
                </a:lnTo>
                <a:lnTo>
                  <a:pt x="1441" y="27146"/>
                </a:lnTo>
                <a:lnTo>
                  <a:pt x="1742" y="27747"/>
                </a:lnTo>
                <a:lnTo>
                  <a:pt x="2042" y="28348"/>
                </a:lnTo>
                <a:lnTo>
                  <a:pt x="2643" y="29369"/>
                </a:lnTo>
                <a:lnTo>
                  <a:pt x="3183" y="30269"/>
                </a:lnTo>
                <a:lnTo>
                  <a:pt x="3784" y="31170"/>
                </a:lnTo>
                <a:lnTo>
                  <a:pt x="4084" y="31591"/>
                </a:lnTo>
                <a:lnTo>
                  <a:pt x="4444" y="32011"/>
                </a:lnTo>
                <a:lnTo>
                  <a:pt x="4805" y="32371"/>
                </a:lnTo>
                <a:lnTo>
                  <a:pt x="5225" y="32672"/>
                </a:lnTo>
                <a:lnTo>
                  <a:pt x="5225" y="34053"/>
                </a:lnTo>
                <a:lnTo>
                  <a:pt x="4144" y="32792"/>
                </a:lnTo>
                <a:lnTo>
                  <a:pt x="3604" y="32191"/>
                </a:lnTo>
                <a:lnTo>
                  <a:pt x="3123" y="31591"/>
                </a:lnTo>
                <a:lnTo>
                  <a:pt x="2462" y="30570"/>
                </a:lnTo>
                <a:lnTo>
                  <a:pt x="1862" y="29489"/>
                </a:lnTo>
                <a:lnTo>
                  <a:pt x="1261" y="28408"/>
                </a:lnTo>
                <a:lnTo>
                  <a:pt x="901" y="27927"/>
                </a:lnTo>
                <a:lnTo>
                  <a:pt x="541" y="27447"/>
                </a:lnTo>
                <a:lnTo>
                  <a:pt x="481" y="27387"/>
                </a:lnTo>
                <a:lnTo>
                  <a:pt x="360" y="27327"/>
                </a:lnTo>
                <a:lnTo>
                  <a:pt x="240" y="27387"/>
                </a:lnTo>
                <a:lnTo>
                  <a:pt x="60" y="27507"/>
                </a:lnTo>
                <a:lnTo>
                  <a:pt x="0" y="27687"/>
                </a:lnTo>
                <a:lnTo>
                  <a:pt x="60" y="28287"/>
                </a:lnTo>
                <a:lnTo>
                  <a:pt x="180" y="28948"/>
                </a:lnTo>
                <a:lnTo>
                  <a:pt x="360" y="29549"/>
                </a:lnTo>
                <a:lnTo>
                  <a:pt x="601" y="30209"/>
                </a:lnTo>
                <a:lnTo>
                  <a:pt x="901" y="30810"/>
                </a:lnTo>
                <a:lnTo>
                  <a:pt x="1201" y="31410"/>
                </a:lnTo>
                <a:lnTo>
                  <a:pt x="1862" y="32552"/>
                </a:lnTo>
                <a:lnTo>
                  <a:pt x="1922" y="33092"/>
                </a:lnTo>
                <a:lnTo>
                  <a:pt x="2102" y="33633"/>
                </a:lnTo>
                <a:lnTo>
                  <a:pt x="2342" y="34173"/>
                </a:lnTo>
                <a:lnTo>
                  <a:pt x="2583" y="34714"/>
                </a:lnTo>
                <a:lnTo>
                  <a:pt x="3664" y="36755"/>
                </a:lnTo>
                <a:lnTo>
                  <a:pt x="4084" y="37656"/>
                </a:lnTo>
                <a:lnTo>
                  <a:pt x="4564" y="38677"/>
                </a:lnTo>
                <a:lnTo>
                  <a:pt x="4264" y="38377"/>
                </a:lnTo>
                <a:lnTo>
                  <a:pt x="3664" y="37656"/>
                </a:lnTo>
                <a:lnTo>
                  <a:pt x="2943" y="36996"/>
                </a:lnTo>
                <a:lnTo>
                  <a:pt x="2222" y="36335"/>
                </a:lnTo>
                <a:lnTo>
                  <a:pt x="1502" y="35795"/>
                </a:lnTo>
                <a:lnTo>
                  <a:pt x="1141" y="35795"/>
                </a:lnTo>
                <a:lnTo>
                  <a:pt x="1021" y="35855"/>
                </a:lnTo>
                <a:lnTo>
                  <a:pt x="961" y="36095"/>
                </a:lnTo>
                <a:lnTo>
                  <a:pt x="961" y="36215"/>
                </a:lnTo>
                <a:lnTo>
                  <a:pt x="961" y="36335"/>
                </a:lnTo>
                <a:lnTo>
                  <a:pt x="1381" y="37116"/>
                </a:lnTo>
                <a:lnTo>
                  <a:pt x="1862" y="37897"/>
                </a:lnTo>
                <a:lnTo>
                  <a:pt x="2462" y="38617"/>
                </a:lnTo>
                <a:lnTo>
                  <a:pt x="3003" y="39338"/>
                </a:lnTo>
                <a:lnTo>
                  <a:pt x="4024" y="40659"/>
                </a:lnTo>
                <a:lnTo>
                  <a:pt x="4564" y="41260"/>
                </a:lnTo>
                <a:lnTo>
                  <a:pt x="4925" y="41500"/>
                </a:lnTo>
                <a:lnTo>
                  <a:pt x="5225" y="41740"/>
                </a:lnTo>
                <a:lnTo>
                  <a:pt x="5225" y="41980"/>
                </a:lnTo>
                <a:lnTo>
                  <a:pt x="4624" y="41500"/>
                </a:lnTo>
                <a:lnTo>
                  <a:pt x="4084" y="41019"/>
                </a:lnTo>
                <a:lnTo>
                  <a:pt x="3543" y="40539"/>
                </a:lnTo>
                <a:lnTo>
                  <a:pt x="2943" y="40179"/>
                </a:lnTo>
                <a:lnTo>
                  <a:pt x="2763" y="40119"/>
                </a:lnTo>
                <a:lnTo>
                  <a:pt x="2643" y="40059"/>
                </a:lnTo>
                <a:lnTo>
                  <a:pt x="2462" y="40059"/>
                </a:lnTo>
                <a:lnTo>
                  <a:pt x="2342" y="40179"/>
                </a:lnTo>
                <a:lnTo>
                  <a:pt x="2222" y="40239"/>
                </a:lnTo>
                <a:lnTo>
                  <a:pt x="2102" y="40359"/>
                </a:lnTo>
                <a:lnTo>
                  <a:pt x="2042" y="40479"/>
                </a:lnTo>
                <a:lnTo>
                  <a:pt x="2042" y="40659"/>
                </a:lnTo>
                <a:lnTo>
                  <a:pt x="2042" y="40839"/>
                </a:lnTo>
                <a:lnTo>
                  <a:pt x="2222" y="41200"/>
                </a:lnTo>
                <a:lnTo>
                  <a:pt x="2402" y="41500"/>
                </a:lnTo>
                <a:lnTo>
                  <a:pt x="2943" y="42161"/>
                </a:lnTo>
                <a:lnTo>
                  <a:pt x="3543" y="42761"/>
                </a:lnTo>
                <a:lnTo>
                  <a:pt x="4144" y="43242"/>
                </a:lnTo>
                <a:lnTo>
                  <a:pt x="4745" y="43722"/>
                </a:lnTo>
                <a:lnTo>
                  <a:pt x="5045" y="43962"/>
                </a:lnTo>
                <a:lnTo>
                  <a:pt x="5405" y="44142"/>
                </a:lnTo>
                <a:lnTo>
                  <a:pt x="5766" y="44263"/>
                </a:lnTo>
                <a:lnTo>
                  <a:pt x="6126" y="44323"/>
                </a:lnTo>
                <a:lnTo>
                  <a:pt x="6486" y="44323"/>
                </a:lnTo>
                <a:lnTo>
                  <a:pt x="6847" y="44202"/>
                </a:lnTo>
                <a:lnTo>
                  <a:pt x="6967" y="44082"/>
                </a:lnTo>
                <a:lnTo>
                  <a:pt x="7027" y="43962"/>
                </a:lnTo>
                <a:lnTo>
                  <a:pt x="7027" y="43842"/>
                </a:lnTo>
                <a:lnTo>
                  <a:pt x="7027" y="43722"/>
                </a:lnTo>
                <a:lnTo>
                  <a:pt x="6967" y="43422"/>
                </a:lnTo>
                <a:lnTo>
                  <a:pt x="6847" y="43242"/>
                </a:lnTo>
                <a:lnTo>
                  <a:pt x="6666" y="43001"/>
                </a:lnTo>
                <a:lnTo>
                  <a:pt x="6486" y="42821"/>
                </a:lnTo>
                <a:lnTo>
                  <a:pt x="7147" y="41920"/>
                </a:lnTo>
                <a:lnTo>
                  <a:pt x="7928" y="40839"/>
                </a:lnTo>
                <a:lnTo>
                  <a:pt x="8648" y="39758"/>
                </a:lnTo>
                <a:lnTo>
                  <a:pt x="9309" y="38677"/>
                </a:lnTo>
                <a:lnTo>
                  <a:pt x="10030" y="37536"/>
                </a:lnTo>
                <a:lnTo>
                  <a:pt x="10330" y="36936"/>
                </a:lnTo>
                <a:lnTo>
                  <a:pt x="10630" y="36275"/>
                </a:lnTo>
                <a:lnTo>
                  <a:pt x="10810" y="35674"/>
                </a:lnTo>
                <a:lnTo>
                  <a:pt x="10930" y="35014"/>
                </a:lnTo>
                <a:lnTo>
                  <a:pt x="10930" y="34954"/>
                </a:lnTo>
                <a:lnTo>
                  <a:pt x="10870" y="34954"/>
                </a:lnTo>
                <a:lnTo>
                  <a:pt x="10330" y="35314"/>
                </a:lnTo>
                <a:lnTo>
                  <a:pt x="9849" y="35734"/>
                </a:lnTo>
                <a:lnTo>
                  <a:pt x="9429" y="36215"/>
                </a:lnTo>
                <a:lnTo>
                  <a:pt x="8949" y="36695"/>
                </a:lnTo>
                <a:lnTo>
                  <a:pt x="8168" y="37776"/>
                </a:lnTo>
                <a:lnTo>
                  <a:pt x="7507" y="38857"/>
                </a:lnTo>
                <a:lnTo>
                  <a:pt x="6907" y="39698"/>
                </a:lnTo>
                <a:lnTo>
                  <a:pt x="6847" y="39578"/>
                </a:lnTo>
                <a:lnTo>
                  <a:pt x="7447" y="38797"/>
                </a:lnTo>
                <a:lnTo>
                  <a:pt x="7988" y="37957"/>
                </a:lnTo>
                <a:lnTo>
                  <a:pt x="9009" y="36335"/>
                </a:lnTo>
                <a:lnTo>
                  <a:pt x="9669" y="35254"/>
                </a:lnTo>
                <a:lnTo>
                  <a:pt x="10270" y="34233"/>
                </a:lnTo>
                <a:lnTo>
                  <a:pt x="11471" y="32071"/>
                </a:lnTo>
                <a:lnTo>
                  <a:pt x="11531" y="31951"/>
                </a:lnTo>
                <a:lnTo>
                  <a:pt x="11531" y="31891"/>
                </a:lnTo>
                <a:lnTo>
                  <a:pt x="11351" y="31651"/>
                </a:lnTo>
                <a:lnTo>
                  <a:pt x="11291" y="31591"/>
                </a:lnTo>
                <a:lnTo>
                  <a:pt x="11171" y="31591"/>
                </a:lnTo>
                <a:lnTo>
                  <a:pt x="11051" y="31651"/>
                </a:lnTo>
                <a:lnTo>
                  <a:pt x="10991" y="31711"/>
                </a:lnTo>
                <a:lnTo>
                  <a:pt x="9549" y="33452"/>
                </a:lnTo>
                <a:lnTo>
                  <a:pt x="8168" y="35194"/>
                </a:lnTo>
                <a:lnTo>
                  <a:pt x="8828" y="33873"/>
                </a:lnTo>
                <a:lnTo>
                  <a:pt x="9429" y="32612"/>
                </a:lnTo>
                <a:lnTo>
                  <a:pt x="10030" y="31410"/>
                </a:lnTo>
                <a:lnTo>
                  <a:pt x="10630" y="30209"/>
                </a:lnTo>
                <a:lnTo>
                  <a:pt x="11711" y="27747"/>
                </a:lnTo>
                <a:lnTo>
                  <a:pt x="11711" y="27627"/>
                </a:lnTo>
                <a:lnTo>
                  <a:pt x="11711" y="27507"/>
                </a:lnTo>
                <a:lnTo>
                  <a:pt x="11651" y="27447"/>
                </a:lnTo>
                <a:lnTo>
                  <a:pt x="11591" y="27387"/>
                </a:lnTo>
                <a:lnTo>
                  <a:pt x="11471" y="27327"/>
                </a:lnTo>
                <a:lnTo>
                  <a:pt x="11411" y="27327"/>
                </a:lnTo>
                <a:lnTo>
                  <a:pt x="11291" y="27387"/>
                </a:lnTo>
                <a:lnTo>
                  <a:pt x="11231" y="27447"/>
                </a:lnTo>
                <a:lnTo>
                  <a:pt x="9669" y="29669"/>
                </a:lnTo>
                <a:lnTo>
                  <a:pt x="8889" y="30750"/>
                </a:lnTo>
                <a:lnTo>
                  <a:pt x="8168" y="31891"/>
                </a:lnTo>
                <a:lnTo>
                  <a:pt x="7147" y="33512"/>
                </a:lnTo>
                <a:lnTo>
                  <a:pt x="6606" y="34353"/>
                </a:lnTo>
                <a:lnTo>
                  <a:pt x="6186" y="35194"/>
                </a:lnTo>
                <a:lnTo>
                  <a:pt x="6186" y="33993"/>
                </a:lnTo>
                <a:lnTo>
                  <a:pt x="6426" y="33933"/>
                </a:lnTo>
                <a:lnTo>
                  <a:pt x="6606" y="33813"/>
                </a:lnTo>
                <a:lnTo>
                  <a:pt x="6967" y="33452"/>
                </a:lnTo>
                <a:lnTo>
                  <a:pt x="7327" y="33032"/>
                </a:lnTo>
                <a:lnTo>
                  <a:pt x="7928" y="32131"/>
                </a:lnTo>
                <a:lnTo>
                  <a:pt x="9069" y="30329"/>
                </a:lnTo>
                <a:lnTo>
                  <a:pt x="10270" y="28408"/>
                </a:lnTo>
                <a:lnTo>
                  <a:pt x="11411" y="26426"/>
                </a:lnTo>
                <a:lnTo>
                  <a:pt x="11411" y="26246"/>
                </a:lnTo>
                <a:lnTo>
                  <a:pt x="11411" y="26065"/>
                </a:lnTo>
                <a:lnTo>
                  <a:pt x="11351" y="25885"/>
                </a:lnTo>
                <a:lnTo>
                  <a:pt x="11231" y="25765"/>
                </a:lnTo>
                <a:lnTo>
                  <a:pt x="11111" y="25705"/>
                </a:lnTo>
                <a:lnTo>
                  <a:pt x="10930" y="25645"/>
                </a:lnTo>
                <a:lnTo>
                  <a:pt x="10750" y="25705"/>
                </a:lnTo>
                <a:lnTo>
                  <a:pt x="10630" y="25825"/>
                </a:lnTo>
                <a:lnTo>
                  <a:pt x="9309" y="27567"/>
                </a:lnTo>
                <a:lnTo>
                  <a:pt x="7988" y="29369"/>
                </a:lnTo>
                <a:lnTo>
                  <a:pt x="8108" y="29188"/>
                </a:lnTo>
                <a:lnTo>
                  <a:pt x="9429" y="26846"/>
                </a:lnTo>
                <a:lnTo>
                  <a:pt x="10270" y="25645"/>
                </a:lnTo>
                <a:lnTo>
                  <a:pt x="11111" y="24384"/>
                </a:lnTo>
                <a:lnTo>
                  <a:pt x="11951" y="23243"/>
                </a:lnTo>
                <a:lnTo>
                  <a:pt x="12912" y="22102"/>
                </a:lnTo>
                <a:lnTo>
                  <a:pt x="12972" y="21982"/>
                </a:lnTo>
                <a:lnTo>
                  <a:pt x="12972" y="21861"/>
                </a:lnTo>
                <a:lnTo>
                  <a:pt x="12972" y="21741"/>
                </a:lnTo>
                <a:lnTo>
                  <a:pt x="12912" y="21681"/>
                </a:lnTo>
                <a:lnTo>
                  <a:pt x="12792" y="21561"/>
                </a:lnTo>
                <a:lnTo>
                  <a:pt x="12552" y="21561"/>
                </a:lnTo>
                <a:lnTo>
                  <a:pt x="12432" y="21621"/>
                </a:lnTo>
                <a:lnTo>
                  <a:pt x="11471" y="22522"/>
                </a:lnTo>
                <a:lnTo>
                  <a:pt x="10570" y="23423"/>
                </a:lnTo>
                <a:lnTo>
                  <a:pt x="9729" y="24324"/>
                </a:lnTo>
                <a:lnTo>
                  <a:pt x="8889" y="25345"/>
                </a:lnTo>
                <a:lnTo>
                  <a:pt x="9129" y="24864"/>
                </a:lnTo>
                <a:lnTo>
                  <a:pt x="11351" y="21081"/>
                </a:lnTo>
                <a:lnTo>
                  <a:pt x="11411" y="20901"/>
                </a:lnTo>
                <a:lnTo>
                  <a:pt x="11351" y="20720"/>
                </a:lnTo>
                <a:lnTo>
                  <a:pt x="11291" y="20600"/>
                </a:lnTo>
                <a:lnTo>
                  <a:pt x="11171" y="20540"/>
                </a:lnTo>
                <a:lnTo>
                  <a:pt x="11051" y="20480"/>
                </a:lnTo>
                <a:lnTo>
                  <a:pt x="10870" y="20480"/>
                </a:lnTo>
                <a:lnTo>
                  <a:pt x="10690" y="20540"/>
                </a:lnTo>
                <a:lnTo>
                  <a:pt x="10570" y="20660"/>
                </a:lnTo>
                <a:lnTo>
                  <a:pt x="7988" y="24204"/>
                </a:lnTo>
                <a:lnTo>
                  <a:pt x="7087" y="25465"/>
                </a:lnTo>
                <a:lnTo>
                  <a:pt x="6606" y="26065"/>
                </a:lnTo>
                <a:lnTo>
                  <a:pt x="6186" y="26726"/>
                </a:lnTo>
                <a:lnTo>
                  <a:pt x="6186" y="25345"/>
                </a:lnTo>
                <a:lnTo>
                  <a:pt x="6606" y="24984"/>
                </a:lnTo>
                <a:lnTo>
                  <a:pt x="6967" y="24624"/>
                </a:lnTo>
                <a:lnTo>
                  <a:pt x="7627" y="23723"/>
                </a:lnTo>
                <a:lnTo>
                  <a:pt x="8889" y="22042"/>
                </a:lnTo>
                <a:lnTo>
                  <a:pt x="10450" y="20000"/>
                </a:lnTo>
                <a:lnTo>
                  <a:pt x="12011" y="17898"/>
                </a:lnTo>
                <a:lnTo>
                  <a:pt x="12072" y="17778"/>
                </a:lnTo>
                <a:lnTo>
                  <a:pt x="12072" y="17657"/>
                </a:lnTo>
                <a:lnTo>
                  <a:pt x="12011" y="17537"/>
                </a:lnTo>
                <a:lnTo>
                  <a:pt x="11891" y="17417"/>
                </a:lnTo>
                <a:lnTo>
                  <a:pt x="11771" y="17357"/>
                </a:lnTo>
                <a:lnTo>
                  <a:pt x="11651" y="17297"/>
                </a:lnTo>
                <a:lnTo>
                  <a:pt x="11471" y="17357"/>
                </a:lnTo>
                <a:lnTo>
                  <a:pt x="11351" y="17417"/>
                </a:lnTo>
                <a:lnTo>
                  <a:pt x="8949" y="19940"/>
                </a:lnTo>
                <a:lnTo>
                  <a:pt x="9309" y="19219"/>
                </a:lnTo>
                <a:lnTo>
                  <a:pt x="10270" y="17357"/>
                </a:lnTo>
                <a:lnTo>
                  <a:pt x="11231" y="15495"/>
                </a:lnTo>
                <a:lnTo>
                  <a:pt x="11291" y="15435"/>
                </a:lnTo>
                <a:lnTo>
                  <a:pt x="11231" y="15315"/>
                </a:lnTo>
                <a:lnTo>
                  <a:pt x="11111" y="15135"/>
                </a:lnTo>
                <a:lnTo>
                  <a:pt x="10930" y="15135"/>
                </a:lnTo>
                <a:lnTo>
                  <a:pt x="10870" y="15195"/>
                </a:lnTo>
                <a:lnTo>
                  <a:pt x="10750" y="15255"/>
                </a:lnTo>
                <a:lnTo>
                  <a:pt x="9549" y="16937"/>
                </a:lnTo>
                <a:lnTo>
                  <a:pt x="8348" y="18678"/>
                </a:lnTo>
                <a:lnTo>
                  <a:pt x="7567" y="19820"/>
                </a:lnTo>
                <a:lnTo>
                  <a:pt x="7147" y="20420"/>
                </a:lnTo>
                <a:lnTo>
                  <a:pt x="6787" y="21021"/>
                </a:lnTo>
                <a:lnTo>
                  <a:pt x="6666" y="20660"/>
                </a:lnTo>
                <a:lnTo>
                  <a:pt x="7027" y="20300"/>
                </a:lnTo>
                <a:lnTo>
                  <a:pt x="7327" y="19880"/>
                </a:lnTo>
                <a:lnTo>
                  <a:pt x="7928" y="18919"/>
                </a:lnTo>
                <a:lnTo>
                  <a:pt x="8949" y="17057"/>
                </a:lnTo>
                <a:lnTo>
                  <a:pt x="10270" y="14835"/>
                </a:lnTo>
                <a:lnTo>
                  <a:pt x="10930" y="13694"/>
                </a:lnTo>
                <a:lnTo>
                  <a:pt x="11411" y="12493"/>
                </a:lnTo>
                <a:lnTo>
                  <a:pt x="11411" y="12373"/>
                </a:lnTo>
                <a:lnTo>
                  <a:pt x="11411" y="12312"/>
                </a:lnTo>
                <a:lnTo>
                  <a:pt x="11291" y="12192"/>
                </a:lnTo>
                <a:lnTo>
                  <a:pt x="11111" y="12132"/>
                </a:lnTo>
                <a:lnTo>
                  <a:pt x="10991" y="12132"/>
                </a:lnTo>
                <a:lnTo>
                  <a:pt x="10930" y="12192"/>
                </a:lnTo>
                <a:lnTo>
                  <a:pt x="10090" y="13153"/>
                </a:lnTo>
                <a:lnTo>
                  <a:pt x="9309" y="14114"/>
                </a:lnTo>
                <a:lnTo>
                  <a:pt x="7868" y="16156"/>
                </a:lnTo>
                <a:lnTo>
                  <a:pt x="7207" y="17117"/>
                </a:lnTo>
                <a:lnTo>
                  <a:pt x="6426" y="18138"/>
                </a:lnTo>
                <a:lnTo>
                  <a:pt x="6246" y="17838"/>
                </a:lnTo>
                <a:lnTo>
                  <a:pt x="6246" y="17297"/>
                </a:lnTo>
                <a:lnTo>
                  <a:pt x="6726" y="16637"/>
                </a:lnTo>
                <a:lnTo>
                  <a:pt x="7087" y="15976"/>
                </a:lnTo>
                <a:lnTo>
                  <a:pt x="7868" y="14715"/>
                </a:lnTo>
                <a:lnTo>
                  <a:pt x="9189" y="12433"/>
                </a:lnTo>
                <a:lnTo>
                  <a:pt x="10450" y="10090"/>
                </a:lnTo>
                <a:lnTo>
                  <a:pt x="10510" y="9970"/>
                </a:lnTo>
                <a:lnTo>
                  <a:pt x="10510" y="9790"/>
                </a:lnTo>
                <a:lnTo>
                  <a:pt x="10450" y="9670"/>
                </a:lnTo>
                <a:lnTo>
                  <a:pt x="10330" y="9610"/>
                </a:lnTo>
                <a:lnTo>
                  <a:pt x="10210" y="9490"/>
                </a:lnTo>
                <a:lnTo>
                  <a:pt x="9970" y="9490"/>
                </a:lnTo>
                <a:lnTo>
                  <a:pt x="9849" y="9610"/>
                </a:lnTo>
                <a:lnTo>
                  <a:pt x="8288" y="11712"/>
                </a:lnTo>
                <a:lnTo>
                  <a:pt x="6847" y="13814"/>
                </a:lnTo>
                <a:lnTo>
                  <a:pt x="6546" y="14234"/>
                </a:lnTo>
                <a:lnTo>
                  <a:pt x="6486" y="13994"/>
                </a:lnTo>
                <a:lnTo>
                  <a:pt x="6847" y="13634"/>
                </a:lnTo>
                <a:lnTo>
                  <a:pt x="7207" y="13213"/>
                </a:lnTo>
                <a:lnTo>
                  <a:pt x="7747" y="12312"/>
                </a:lnTo>
                <a:lnTo>
                  <a:pt x="8228" y="11352"/>
                </a:lnTo>
                <a:lnTo>
                  <a:pt x="8708" y="10451"/>
                </a:lnTo>
                <a:lnTo>
                  <a:pt x="9669" y="8409"/>
                </a:lnTo>
                <a:lnTo>
                  <a:pt x="10570" y="6307"/>
                </a:lnTo>
                <a:lnTo>
                  <a:pt x="10570" y="6247"/>
                </a:lnTo>
                <a:lnTo>
                  <a:pt x="10570" y="6127"/>
                </a:lnTo>
                <a:lnTo>
                  <a:pt x="10390" y="6007"/>
                </a:lnTo>
                <a:lnTo>
                  <a:pt x="10210" y="6007"/>
                </a:lnTo>
                <a:lnTo>
                  <a:pt x="10150" y="6067"/>
                </a:lnTo>
                <a:lnTo>
                  <a:pt x="10090" y="6127"/>
                </a:lnTo>
                <a:lnTo>
                  <a:pt x="8949" y="8169"/>
                </a:lnTo>
                <a:lnTo>
                  <a:pt x="7687" y="10150"/>
                </a:lnTo>
                <a:lnTo>
                  <a:pt x="6967" y="11171"/>
                </a:lnTo>
                <a:lnTo>
                  <a:pt x="6186" y="12192"/>
                </a:lnTo>
                <a:lnTo>
                  <a:pt x="6186" y="11592"/>
                </a:lnTo>
                <a:lnTo>
                  <a:pt x="6366" y="11532"/>
                </a:lnTo>
                <a:lnTo>
                  <a:pt x="6486" y="11412"/>
                </a:lnTo>
                <a:lnTo>
                  <a:pt x="6606" y="11292"/>
                </a:lnTo>
                <a:lnTo>
                  <a:pt x="6666" y="11111"/>
                </a:lnTo>
                <a:lnTo>
                  <a:pt x="6847" y="11051"/>
                </a:lnTo>
                <a:lnTo>
                  <a:pt x="7027" y="10931"/>
                </a:lnTo>
                <a:lnTo>
                  <a:pt x="7147" y="10751"/>
                </a:lnTo>
                <a:lnTo>
                  <a:pt x="7207" y="10571"/>
                </a:lnTo>
                <a:lnTo>
                  <a:pt x="7147" y="10271"/>
                </a:lnTo>
                <a:lnTo>
                  <a:pt x="7087" y="9910"/>
                </a:lnTo>
                <a:lnTo>
                  <a:pt x="7507" y="9310"/>
                </a:lnTo>
                <a:lnTo>
                  <a:pt x="7868" y="8649"/>
                </a:lnTo>
                <a:lnTo>
                  <a:pt x="8528" y="7388"/>
                </a:lnTo>
                <a:lnTo>
                  <a:pt x="9129" y="6367"/>
                </a:lnTo>
                <a:lnTo>
                  <a:pt x="9669" y="5346"/>
                </a:lnTo>
                <a:lnTo>
                  <a:pt x="10630" y="3184"/>
                </a:lnTo>
                <a:lnTo>
                  <a:pt x="10630" y="3124"/>
                </a:lnTo>
                <a:lnTo>
                  <a:pt x="10570" y="3004"/>
                </a:lnTo>
                <a:lnTo>
                  <a:pt x="10510" y="3004"/>
                </a:lnTo>
                <a:lnTo>
                  <a:pt x="10450" y="3064"/>
                </a:lnTo>
                <a:lnTo>
                  <a:pt x="9009" y="4805"/>
                </a:lnTo>
                <a:lnTo>
                  <a:pt x="8348" y="5706"/>
                </a:lnTo>
                <a:lnTo>
                  <a:pt x="7687" y="6607"/>
                </a:lnTo>
                <a:lnTo>
                  <a:pt x="7447" y="6967"/>
                </a:lnTo>
                <a:lnTo>
                  <a:pt x="7327" y="6727"/>
                </a:lnTo>
                <a:lnTo>
                  <a:pt x="7627" y="6307"/>
                </a:lnTo>
                <a:lnTo>
                  <a:pt x="7807" y="5766"/>
                </a:lnTo>
                <a:lnTo>
                  <a:pt x="8228" y="4805"/>
                </a:lnTo>
                <a:lnTo>
                  <a:pt x="8468" y="4025"/>
                </a:lnTo>
                <a:lnTo>
                  <a:pt x="8708" y="3244"/>
                </a:lnTo>
                <a:lnTo>
                  <a:pt x="9129" y="1682"/>
                </a:lnTo>
                <a:lnTo>
                  <a:pt x="9129" y="1622"/>
                </a:lnTo>
                <a:lnTo>
                  <a:pt x="9009" y="1622"/>
                </a:lnTo>
                <a:lnTo>
                  <a:pt x="8168" y="2944"/>
                </a:lnTo>
                <a:lnTo>
                  <a:pt x="7387" y="4265"/>
                </a:lnTo>
                <a:lnTo>
                  <a:pt x="7267" y="3965"/>
                </a:lnTo>
                <a:lnTo>
                  <a:pt x="7087" y="3724"/>
                </a:lnTo>
                <a:lnTo>
                  <a:pt x="7267" y="2944"/>
                </a:lnTo>
                <a:lnTo>
                  <a:pt x="7447" y="1743"/>
                </a:lnTo>
                <a:lnTo>
                  <a:pt x="7567" y="481"/>
                </a:lnTo>
                <a:lnTo>
                  <a:pt x="7567" y="421"/>
                </a:lnTo>
                <a:lnTo>
                  <a:pt x="7447" y="361"/>
                </a:lnTo>
                <a:lnTo>
                  <a:pt x="7387" y="361"/>
                </a:lnTo>
                <a:lnTo>
                  <a:pt x="7327" y="421"/>
                </a:lnTo>
                <a:lnTo>
                  <a:pt x="6847" y="1562"/>
                </a:lnTo>
                <a:lnTo>
                  <a:pt x="6426" y="2703"/>
                </a:lnTo>
                <a:lnTo>
                  <a:pt x="6366" y="3004"/>
                </a:lnTo>
                <a:lnTo>
                  <a:pt x="6126" y="2824"/>
                </a:lnTo>
                <a:lnTo>
                  <a:pt x="6186" y="2163"/>
                </a:lnTo>
                <a:lnTo>
                  <a:pt x="6066" y="1502"/>
                </a:lnTo>
                <a:lnTo>
                  <a:pt x="5886" y="181"/>
                </a:lnTo>
                <a:lnTo>
                  <a:pt x="5886" y="121"/>
                </a:lnTo>
                <a:lnTo>
                  <a:pt x="5826" y="61"/>
                </a:lnTo>
                <a:lnTo>
                  <a:pt x="5645" y="1"/>
                </a:lnTo>
                <a:close/>
              </a:path>
            </a:pathLst>
          </a:custGeom>
          <a:solidFill>
            <a:srgbClr val="18776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9" name="Shape 19"/>
          <p:cNvSpPr/>
          <p:nvPr/>
        </p:nvSpPr>
        <p:spPr>
          <a:xfrm>
            <a:off x="7261852" y="2449553"/>
            <a:ext cx="444794" cy="467143"/>
          </a:xfrm>
          <a:custGeom>
            <a:avLst/>
            <a:gdLst/>
            <a:ahLst/>
            <a:cxnLst/>
            <a:rect l="0" t="0" r="0" b="0"/>
            <a:pathLst>
              <a:path w="20301" h="21321" extrusionOk="0">
                <a:moveTo>
                  <a:pt x="5106" y="1922"/>
                </a:moveTo>
                <a:lnTo>
                  <a:pt x="5286" y="2042"/>
                </a:lnTo>
                <a:lnTo>
                  <a:pt x="5526" y="2162"/>
                </a:lnTo>
                <a:lnTo>
                  <a:pt x="5646" y="2282"/>
                </a:lnTo>
                <a:lnTo>
                  <a:pt x="5826" y="2462"/>
                </a:lnTo>
                <a:lnTo>
                  <a:pt x="5886" y="2703"/>
                </a:lnTo>
                <a:lnTo>
                  <a:pt x="5947" y="2883"/>
                </a:lnTo>
                <a:lnTo>
                  <a:pt x="5947" y="3123"/>
                </a:lnTo>
                <a:lnTo>
                  <a:pt x="5947" y="3363"/>
                </a:lnTo>
                <a:lnTo>
                  <a:pt x="5886" y="3543"/>
                </a:lnTo>
                <a:lnTo>
                  <a:pt x="5826" y="3784"/>
                </a:lnTo>
                <a:lnTo>
                  <a:pt x="5646" y="3964"/>
                </a:lnTo>
                <a:lnTo>
                  <a:pt x="5526" y="4084"/>
                </a:lnTo>
                <a:lnTo>
                  <a:pt x="5286" y="4204"/>
                </a:lnTo>
                <a:lnTo>
                  <a:pt x="5106" y="4324"/>
                </a:lnTo>
                <a:lnTo>
                  <a:pt x="4505" y="4324"/>
                </a:lnTo>
                <a:lnTo>
                  <a:pt x="4325" y="4204"/>
                </a:lnTo>
                <a:lnTo>
                  <a:pt x="4085" y="4084"/>
                </a:lnTo>
                <a:lnTo>
                  <a:pt x="3965" y="3964"/>
                </a:lnTo>
                <a:lnTo>
                  <a:pt x="3784" y="3784"/>
                </a:lnTo>
                <a:lnTo>
                  <a:pt x="3724" y="3543"/>
                </a:lnTo>
                <a:lnTo>
                  <a:pt x="3664" y="3363"/>
                </a:lnTo>
                <a:lnTo>
                  <a:pt x="3664" y="3123"/>
                </a:lnTo>
                <a:lnTo>
                  <a:pt x="3664" y="2883"/>
                </a:lnTo>
                <a:lnTo>
                  <a:pt x="3724" y="2703"/>
                </a:lnTo>
                <a:lnTo>
                  <a:pt x="3784" y="2462"/>
                </a:lnTo>
                <a:lnTo>
                  <a:pt x="3965" y="2282"/>
                </a:lnTo>
                <a:lnTo>
                  <a:pt x="4085" y="2162"/>
                </a:lnTo>
                <a:lnTo>
                  <a:pt x="4325" y="2042"/>
                </a:lnTo>
                <a:lnTo>
                  <a:pt x="4505" y="1922"/>
                </a:lnTo>
                <a:close/>
                <a:moveTo>
                  <a:pt x="5766" y="0"/>
                </a:moveTo>
                <a:lnTo>
                  <a:pt x="4986" y="60"/>
                </a:lnTo>
                <a:lnTo>
                  <a:pt x="4205" y="120"/>
                </a:lnTo>
                <a:lnTo>
                  <a:pt x="3364" y="360"/>
                </a:lnTo>
                <a:lnTo>
                  <a:pt x="2583" y="601"/>
                </a:lnTo>
                <a:lnTo>
                  <a:pt x="1863" y="1021"/>
                </a:lnTo>
                <a:lnTo>
                  <a:pt x="1562" y="1261"/>
                </a:lnTo>
                <a:lnTo>
                  <a:pt x="1262" y="1502"/>
                </a:lnTo>
                <a:lnTo>
                  <a:pt x="1022" y="1742"/>
                </a:lnTo>
                <a:lnTo>
                  <a:pt x="842" y="2042"/>
                </a:lnTo>
                <a:lnTo>
                  <a:pt x="601" y="2102"/>
                </a:lnTo>
                <a:lnTo>
                  <a:pt x="361" y="2162"/>
                </a:lnTo>
                <a:lnTo>
                  <a:pt x="121" y="2282"/>
                </a:lnTo>
                <a:lnTo>
                  <a:pt x="1" y="2522"/>
                </a:lnTo>
                <a:lnTo>
                  <a:pt x="1" y="2763"/>
                </a:lnTo>
                <a:lnTo>
                  <a:pt x="61" y="2883"/>
                </a:lnTo>
                <a:lnTo>
                  <a:pt x="121" y="2943"/>
                </a:lnTo>
                <a:lnTo>
                  <a:pt x="541" y="3243"/>
                </a:lnTo>
                <a:lnTo>
                  <a:pt x="902" y="3543"/>
                </a:lnTo>
                <a:lnTo>
                  <a:pt x="1322" y="3784"/>
                </a:lnTo>
                <a:lnTo>
                  <a:pt x="1622" y="4144"/>
                </a:lnTo>
                <a:lnTo>
                  <a:pt x="1983" y="4745"/>
                </a:lnTo>
                <a:lnTo>
                  <a:pt x="2163" y="5285"/>
                </a:lnTo>
                <a:lnTo>
                  <a:pt x="2283" y="5946"/>
                </a:lnTo>
                <a:lnTo>
                  <a:pt x="2403" y="6546"/>
                </a:lnTo>
                <a:lnTo>
                  <a:pt x="2583" y="8708"/>
                </a:lnTo>
                <a:lnTo>
                  <a:pt x="2764" y="9729"/>
                </a:lnTo>
                <a:lnTo>
                  <a:pt x="2884" y="10270"/>
                </a:lnTo>
                <a:lnTo>
                  <a:pt x="3064" y="10810"/>
                </a:lnTo>
                <a:lnTo>
                  <a:pt x="3484" y="11651"/>
                </a:lnTo>
                <a:lnTo>
                  <a:pt x="3965" y="12492"/>
                </a:lnTo>
                <a:lnTo>
                  <a:pt x="4505" y="13273"/>
                </a:lnTo>
                <a:lnTo>
                  <a:pt x="5106" y="13993"/>
                </a:lnTo>
                <a:lnTo>
                  <a:pt x="5826" y="14714"/>
                </a:lnTo>
                <a:lnTo>
                  <a:pt x="6547" y="15315"/>
                </a:lnTo>
                <a:lnTo>
                  <a:pt x="7388" y="15795"/>
                </a:lnTo>
                <a:lnTo>
                  <a:pt x="8169" y="16215"/>
                </a:lnTo>
                <a:lnTo>
                  <a:pt x="8769" y="16456"/>
                </a:lnTo>
                <a:lnTo>
                  <a:pt x="9370" y="16636"/>
                </a:lnTo>
                <a:lnTo>
                  <a:pt x="9850" y="17717"/>
                </a:lnTo>
                <a:lnTo>
                  <a:pt x="10090" y="18317"/>
                </a:lnTo>
                <a:lnTo>
                  <a:pt x="10271" y="18918"/>
                </a:lnTo>
                <a:lnTo>
                  <a:pt x="10331" y="19518"/>
                </a:lnTo>
                <a:lnTo>
                  <a:pt x="10331" y="20119"/>
                </a:lnTo>
                <a:lnTo>
                  <a:pt x="10391" y="20419"/>
                </a:lnTo>
                <a:lnTo>
                  <a:pt x="10451" y="20720"/>
                </a:lnTo>
                <a:lnTo>
                  <a:pt x="10571" y="20960"/>
                </a:lnTo>
                <a:lnTo>
                  <a:pt x="10751" y="21200"/>
                </a:lnTo>
                <a:lnTo>
                  <a:pt x="10871" y="21320"/>
                </a:lnTo>
                <a:lnTo>
                  <a:pt x="11051" y="21320"/>
                </a:lnTo>
                <a:lnTo>
                  <a:pt x="11232" y="21260"/>
                </a:lnTo>
                <a:lnTo>
                  <a:pt x="11352" y="21200"/>
                </a:lnTo>
                <a:lnTo>
                  <a:pt x="11592" y="20960"/>
                </a:lnTo>
                <a:lnTo>
                  <a:pt x="11712" y="20599"/>
                </a:lnTo>
                <a:lnTo>
                  <a:pt x="11772" y="20239"/>
                </a:lnTo>
                <a:lnTo>
                  <a:pt x="11772" y="19879"/>
                </a:lnTo>
                <a:lnTo>
                  <a:pt x="11652" y="19098"/>
                </a:lnTo>
                <a:lnTo>
                  <a:pt x="11472" y="18377"/>
                </a:lnTo>
                <a:lnTo>
                  <a:pt x="11232" y="17597"/>
                </a:lnTo>
                <a:lnTo>
                  <a:pt x="10931" y="16876"/>
                </a:lnTo>
                <a:lnTo>
                  <a:pt x="11592" y="16876"/>
                </a:lnTo>
                <a:lnTo>
                  <a:pt x="12192" y="16816"/>
                </a:lnTo>
                <a:lnTo>
                  <a:pt x="12853" y="16756"/>
                </a:lnTo>
                <a:lnTo>
                  <a:pt x="13454" y="16636"/>
                </a:lnTo>
                <a:lnTo>
                  <a:pt x="13754" y="17296"/>
                </a:lnTo>
                <a:lnTo>
                  <a:pt x="13994" y="18017"/>
                </a:lnTo>
                <a:lnTo>
                  <a:pt x="14114" y="18678"/>
                </a:lnTo>
                <a:lnTo>
                  <a:pt x="14174" y="19338"/>
                </a:lnTo>
                <a:lnTo>
                  <a:pt x="14234" y="20660"/>
                </a:lnTo>
                <a:lnTo>
                  <a:pt x="14294" y="20900"/>
                </a:lnTo>
                <a:lnTo>
                  <a:pt x="14415" y="21080"/>
                </a:lnTo>
                <a:lnTo>
                  <a:pt x="14595" y="21200"/>
                </a:lnTo>
                <a:lnTo>
                  <a:pt x="14835" y="21320"/>
                </a:lnTo>
                <a:lnTo>
                  <a:pt x="15015" y="21320"/>
                </a:lnTo>
                <a:lnTo>
                  <a:pt x="15255" y="21200"/>
                </a:lnTo>
                <a:lnTo>
                  <a:pt x="15435" y="21080"/>
                </a:lnTo>
                <a:lnTo>
                  <a:pt x="15556" y="20840"/>
                </a:lnTo>
                <a:lnTo>
                  <a:pt x="15616" y="20359"/>
                </a:lnTo>
                <a:lnTo>
                  <a:pt x="15676" y="19759"/>
                </a:lnTo>
                <a:lnTo>
                  <a:pt x="15676" y="19158"/>
                </a:lnTo>
                <a:lnTo>
                  <a:pt x="15616" y="18498"/>
                </a:lnTo>
                <a:lnTo>
                  <a:pt x="15496" y="17897"/>
                </a:lnTo>
                <a:lnTo>
                  <a:pt x="15255" y="17296"/>
                </a:lnTo>
                <a:lnTo>
                  <a:pt x="15015" y="16696"/>
                </a:lnTo>
                <a:lnTo>
                  <a:pt x="14715" y="16215"/>
                </a:lnTo>
                <a:lnTo>
                  <a:pt x="15496" y="15855"/>
                </a:lnTo>
                <a:lnTo>
                  <a:pt x="16396" y="15375"/>
                </a:lnTo>
                <a:lnTo>
                  <a:pt x="17177" y="14774"/>
                </a:lnTo>
                <a:lnTo>
                  <a:pt x="17958" y="14113"/>
                </a:lnTo>
                <a:lnTo>
                  <a:pt x="18618" y="13393"/>
                </a:lnTo>
                <a:lnTo>
                  <a:pt x="19159" y="12672"/>
                </a:lnTo>
                <a:lnTo>
                  <a:pt x="19399" y="12312"/>
                </a:lnTo>
                <a:lnTo>
                  <a:pt x="19579" y="11891"/>
                </a:lnTo>
                <a:lnTo>
                  <a:pt x="19639" y="11831"/>
                </a:lnTo>
                <a:lnTo>
                  <a:pt x="19880" y="11471"/>
                </a:lnTo>
                <a:lnTo>
                  <a:pt x="20060" y="11111"/>
                </a:lnTo>
                <a:lnTo>
                  <a:pt x="20180" y="10690"/>
                </a:lnTo>
                <a:lnTo>
                  <a:pt x="20300" y="10330"/>
                </a:lnTo>
                <a:lnTo>
                  <a:pt x="20300" y="9909"/>
                </a:lnTo>
                <a:lnTo>
                  <a:pt x="20300" y="9489"/>
                </a:lnTo>
                <a:lnTo>
                  <a:pt x="20240" y="9069"/>
                </a:lnTo>
                <a:lnTo>
                  <a:pt x="20120" y="8708"/>
                </a:lnTo>
                <a:lnTo>
                  <a:pt x="20000" y="8288"/>
                </a:lnTo>
                <a:lnTo>
                  <a:pt x="19760" y="7928"/>
                </a:lnTo>
                <a:lnTo>
                  <a:pt x="19579" y="7627"/>
                </a:lnTo>
                <a:lnTo>
                  <a:pt x="19279" y="7327"/>
                </a:lnTo>
                <a:lnTo>
                  <a:pt x="18979" y="7027"/>
                </a:lnTo>
                <a:lnTo>
                  <a:pt x="18618" y="6787"/>
                </a:lnTo>
                <a:lnTo>
                  <a:pt x="18258" y="6606"/>
                </a:lnTo>
                <a:lnTo>
                  <a:pt x="17838" y="6486"/>
                </a:lnTo>
                <a:lnTo>
                  <a:pt x="17477" y="6486"/>
                </a:lnTo>
                <a:lnTo>
                  <a:pt x="17177" y="6606"/>
                </a:lnTo>
                <a:lnTo>
                  <a:pt x="16997" y="6787"/>
                </a:lnTo>
                <a:lnTo>
                  <a:pt x="16877" y="7027"/>
                </a:lnTo>
                <a:lnTo>
                  <a:pt x="16877" y="7327"/>
                </a:lnTo>
                <a:lnTo>
                  <a:pt x="16937" y="7627"/>
                </a:lnTo>
                <a:lnTo>
                  <a:pt x="17117" y="7868"/>
                </a:lnTo>
                <a:lnTo>
                  <a:pt x="17417" y="8048"/>
                </a:lnTo>
                <a:lnTo>
                  <a:pt x="17778" y="8228"/>
                </a:lnTo>
                <a:lnTo>
                  <a:pt x="18078" y="8468"/>
                </a:lnTo>
                <a:lnTo>
                  <a:pt x="18318" y="8828"/>
                </a:lnTo>
                <a:lnTo>
                  <a:pt x="18438" y="9249"/>
                </a:lnTo>
                <a:lnTo>
                  <a:pt x="18498" y="9609"/>
                </a:lnTo>
                <a:lnTo>
                  <a:pt x="18438" y="10030"/>
                </a:lnTo>
                <a:lnTo>
                  <a:pt x="18318" y="10450"/>
                </a:lnTo>
                <a:lnTo>
                  <a:pt x="18078" y="10810"/>
                </a:lnTo>
                <a:lnTo>
                  <a:pt x="17718" y="11111"/>
                </a:lnTo>
                <a:lnTo>
                  <a:pt x="17357" y="11351"/>
                </a:lnTo>
                <a:lnTo>
                  <a:pt x="16877" y="11531"/>
                </a:lnTo>
                <a:lnTo>
                  <a:pt x="16396" y="11591"/>
                </a:lnTo>
                <a:lnTo>
                  <a:pt x="15916" y="11591"/>
                </a:lnTo>
                <a:lnTo>
                  <a:pt x="15435" y="11471"/>
                </a:lnTo>
                <a:lnTo>
                  <a:pt x="15015" y="11291"/>
                </a:lnTo>
                <a:lnTo>
                  <a:pt x="14595" y="11111"/>
                </a:lnTo>
                <a:lnTo>
                  <a:pt x="14174" y="10750"/>
                </a:lnTo>
                <a:lnTo>
                  <a:pt x="13814" y="10390"/>
                </a:lnTo>
                <a:lnTo>
                  <a:pt x="13454" y="9970"/>
                </a:lnTo>
                <a:lnTo>
                  <a:pt x="13213" y="9549"/>
                </a:lnTo>
                <a:lnTo>
                  <a:pt x="13033" y="9069"/>
                </a:lnTo>
                <a:lnTo>
                  <a:pt x="12853" y="8588"/>
                </a:lnTo>
                <a:lnTo>
                  <a:pt x="12553" y="7627"/>
                </a:lnTo>
                <a:lnTo>
                  <a:pt x="12192" y="5525"/>
                </a:lnTo>
                <a:lnTo>
                  <a:pt x="11952" y="4504"/>
                </a:lnTo>
                <a:lnTo>
                  <a:pt x="11772" y="4024"/>
                </a:lnTo>
                <a:lnTo>
                  <a:pt x="11532" y="3604"/>
                </a:lnTo>
                <a:lnTo>
                  <a:pt x="11111" y="2883"/>
                </a:lnTo>
                <a:lnTo>
                  <a:pt x="10631" y="2222"/>
                </a:lnTo>
                <a:lnTo>
                  <a:pt x="10090" y="1682"/>
                </a:lnTo>
                <a:lnTo>
                  <a:pt x="9430" y="1201"/>
                </a:lnTo>
                <a:lnTo>
                  <a:pt x="8769" y="781"/>
                </a:lnTo>
                <a:lnTo>
                  <a:pt x="7988" y="421"/>
                </a:lnTo>
                <a:lnTo>
                  <a:pt x="7208" y="180"/>
                </a:lnTo>
                <a:lnTo>
                  <a:pt x="6427" y="60"/>
                </a:lnTo>
                <a:lnTo>
                  <a:pt x="5766" y="0"/>
                </a:lnTo>
                <a:close/>
              </a:path>
            </a:pathLst>
          </a:custGeom>
          <a:solidFill>
            <a:srgbClr val="CE2F1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0" name="Shape 20"/>
          <p:cNvSpPr/>
          <p:nvPr/>
        </p:nvSpPr>
        <p:spPr>
          <a:xfrm rot="7914144">
            <a:off x="6222840" y="3845614"/>
            <a:ext cx="591503" cy="1132932"/>
          </a:xfrm>
          <a:custGeom>
            <a:avLst/>
            <a:gdLst/>
            <a:ahLst/>
            <a:cxnLst/>
            <a:rect l="0" t="0" r="0" b="0"/>
            <a:pathLst>
              <a:path w="21322" h="40839" extrusionOk="0">
                <a:moveTo>
                  <a:pt x="5346" y="0"/>
                </a:moveTo>
                <a:lnTo>
                  <a:pt x="4926" y="60"/>
                </a:lnTo>
                <a:lnTo>
                  <a:pt x="4505" y="241"/>
                </a:lnTo>
                <a:lnTo>
                  <a:pt x="4205" y="541"/>
                </a:lnTo>
                <a:lnTo>
                  <a:pt x="4085" y="721"/>
                </a:lnTo>
                <a:lnTo>
                  <a:pt x="3965" y="961"/>
                </a:lnTo>
                <a:lnTo>
                  <a:pt x="3785" y="1682"/>
                </a:lnTo>
                <a:lnTo>
                  <a:pt x="3724" y="2403"/>
                </a:lnTo>
                <a:lnTo>
                  <a:pt x="3785" y="3123"/>
                </a:lnTo>
                <a:lnTo>
                  <a:pt x="3965" y="3844"/>
                </a:lnTo>
                <a:lnTo>
                  <a:pt x="4205" y="4565"/>
                </a:lnTo>
                <a:lnTo>
                  <a:pt x="4565" y="5225"/>
                </a:lnTo>
                <a:lnTo>
                  <a:pt x="4986" y="5826"/>
                </a:lnTo>
                <a:lnTo>
                  <a:pt x="5406" y="6366"/>
                </a:lnTo>
                <a:lnTo>
                  <a:pt x="5947" y="6847"/>
                </a:lnTo>
                <a:lnTo>
                  <a:pt x="6547" y="7207"/>
                </a:lnTo>
                <a:lnTo>
                  <a:pt x="7148" y="7447"/>
                </a:lnTo>
                <a:lnTo>
                  <a:pt x="7808" y="7688"/>
                </a:lnTo>
                <a:lnTo>
                  <a:pt x="8289" y="7868"/>
                </a:lnTo>
                <a:lnTo>
                  <a:pt x="8829" y="8048"/>
                </a:lnTo>
                <a:lnTo>
                  <a:pt x="9070" y="8108"/>
                </a:lnTo>
                <a:lnTo>
                  <a:pt x="9370" y="8168"/>
                </a:lnTo>
                <a:lnTo>
                  <a:pt x="9610" y="8108"/>
                </a:lnTo>
                <a:lnTo>
                  <a:pt x="9850" y="8048"/>
                </a:lnTo>
                <a:lnTo>
                  <a:pt x="10090" y="7868"/>
                </a:lnTo>
                <a:lnTo>
                  <a:pt x="10090" y="9129"/>
                </a:lnTo>
                <a:lnTo>
                  <a:pt x="10090" y="10390"/>
                </a:lnTo>
                <a:lnTo>
                  <a:pt x="10151" y="12852"/>
                </a:lnTo>
                <a:lnTo>
                  <a:pt x="10151" y="14654"/>
                </a:lnTo>
                <a:lnTo>
                  <a:pt x="9790" y="14174"/>
                </a:lnTo>
                <a:lnTo>
                  <a:pt x="9370" y="13813"/>
                </a:lnTo>
                <a:lnTo>
                  <a:pt x="7808" y="12552"/>
                </a:lnTo>
                <a:lnTo>
                  <a:pt x="6187" y="11291"/>
                </a:lnTo>
                <a:lnTo>
                  <a:pt x="5526" y="10810"/>
                </a:lnTo>
                <a:lnTo>
                  <a:pt x="4866" y="10270"/>
                </a:lnTo>
                <a:lnTo>
                  <a:pt x="4565" y="9910"/>
                </a:lnTo>
                <a:lnTo>
                  <a:pt x="4325" y="9609"/>
                </a:lnTo>
                <a:lnTo>
                  <a:pt x="4145" y="9249"/>
                </a:lnTo>
                <a:lnTo>
                  <a:pt x="4085" y="8829"/>
                </a:lnTo>
                <a:lnTo>
                  <a:pt x="4085" y="8408"/>
                </a:lnTo>
                <a:lnTo>
                  <a:pt x="3965" y="8048"/>
                </a:lnTo>
                <a:lnTo>
                  <a:pt x="3785" y="7688"/>
                </a:lnTo>
                <a:lnTo>
                  <a:pt x="3544" y="7447"/>
                </a:lnTo>
                <a:lnTo>
                  <a:pt x="3184" y="7267"/>
                </a:lnTo>
                <a:lnTo>
                  <a:pt x="2824" y="7147"/>
                </a:lnTo>
                <a:lnTo>
                  <a:pt x="2463" y="7087"/>
                </a:lnTo>
                <a:lnTo>
                  <a:pt x="2043" y="7087"/>
                </a:lnTo>
                <a:lnTo>
                  <a:pt x="1683" y="7147"/>
                </a:lnTo>
                <a:lnTo>
                  <a:pt x="1322" y="7327"/>
                </a:lnTo>
                <a:lnTo>
                  <a:pt x="962" y="7507"/>
                </a:lnTo>
                <a:lnTo>
                  <a:pt x="722" y="7748"/>
                </a:lnTo>
                <a:lnTo>
                  <a:pt x="481" y="8048"/>
                </a:lnTo>
                <a:lnTo>
                  <a:pt x="361" y="8408"/>
                </a:lnTo>
                <a:lnTo>
                  <a:pt x="361" y="8829"/>
                </a:lnTo>
                <a:lnTo>
                  <a:pt x="421" y="9369"/>
                </a:lnTo>
                <a:lnTo>
                  <a:pt x="722" y="10150"/>
                </a:lnTo>
                <a:lnTo>
                  <a:pt x="1142" y="10871"/>
                </a:lnTo>
                <a:lnTo>
                  <a:pt x="1622" y="11531"/>
                </a:lnTo>
                <a:lnTo>
                  <a:pt x="2223" y="12132"/>
                </a:lnTo>
                <a:lnTo>
                  <a:pt x="2884" y="12612"/>
                </a:lnTo>
                <a:lnTo>
                  <a:pt x="3604" y="13033"/>
                </a:lnTo>
                <a:lnTo>
                  <a:pt x="4385" y="13393"/>
                </a:lnTo>
                <a:lnTo>
                  <a:pt x="5166" y="13633"/>
                </a:lnTo>
                <a:lnTo>
                  <a:pt x="6127" y="13813"/>
                </a:lnTo>
                <a:lnTo>
                  <a:pt x="7208" y="13993"/>
                </a:lnTo>
                <a:lnTo>
                  <a:pt x="7688" y="14114"/>
                </a:lnTo>
                <a:lnTo>
                  <a:pt x="8169" y="14294"/>
                </a:lnTo>
                <a:lnTo>
                  <a:pt x="8589" y="14474"/>
                </a:lnTo>
                <a:lnTo>
                  <a:pt x="9009" y="14714"/>
                </a:lnTo>
                <a:lnTo>
                  <a:pt x="9370" y="15135"/>
                </a:lnTo>
                <a:lnTo>
                  <a:pt x="9670" y="15555"/>
                </a:lnTo>
                <a:lnTo>
                  <a:pt x="9970" y="16035"/>
                </a:lnTo>
                <a:lnTo>
                  <a:pt x="10151" y="16516"/>
                </a:lnTo>
                <a:lnTo>
                  <a:pt x="10211" y="16816"/>
                </a:lnTo>
                <a:lnTo>
                  <a:pt x="10211" y="17176"/>
                </a:lnTo>
                <a:lnTo>
                  <a:pt x="10211" y="17957"/>
                </a:lnTo>
                <a:lnTo>
                  <a:pt x="10211" y="18618"/>
                </a:lnTo>
                <a:lnTo>
                  <a:pt x="10211" y="18798"/>
                </a:lnTo>
                <a:lnTo>
                  <a:pt x="10271" y="18918"/>
                </a:lnTo>
                <a:lnTo>
                  <a:pt x="10331" y="22101"/>
                </a:lnTo>
                <a:lnTo>
                  <a:pt x="10391" y="23422"/>
                </a:lnTo>
                <a:lnTo>
                  <a:pt x="9430" y="23182"/>
                </a:lnTo>
                <a:lnTo>
                  <a:pt x="8589" y="22822"/>
                </a:lnTo>
                <a:lnTo>
                  <a:pt x="8109" y="22642"/>
                </a:lnTo>
                <a:lnTo>
                  <a:pt x="7748" y="22401"/>
                </a:lnTo>
                <a:lnTo>
                  <a:pt x="7328" y="22161"/>
                </a:lnTo>
                <a:lnTo>
                  <a:pt x="6907" y="21801"/>
                </a:lnTo>
                <a:lnTo>
                  <a:pt x="6127" y="21080"/>
                </a:lnTo>
                <a:lnTo>
                  <a:pt x="5406" y="20299"/>
                </a:lnTo>
                <a:lnTo>
                  <a:pt x="4685" y="19459"/>
                </a:lnTo>
                <a:lnTo>
                  <a:pt x="4025" y="18618"/>
                </a:lnTo>
                <a:lnTo>
                  <a:pt x="3664" y="18197"/>
                </a:lnTo>
                <a:lnTo>
                  <a:pt x="3304" y="17897"/>
                </a:lnTo>
                <a:lnTo>
                  <a:pt x="2884" y="17717"/>
                </a:lnTo>
                <a:lnTo>
                  <a:pt x="2463" y="17597"/>
                </a:lnTo>
                <a:lnTo>
                  <a:pt x="2043" y="17597"/>
                </a:lnTo>
                <a:lnTo>
                  <a:pt x="1622" y="17657"/>
                </a:lnTo>
                <a:lnTo>
                  <a:pt x="1262" y="17837"/>
                </a:lnTo>
                <a:lnTo>
                  <a:pt x="902" y="18077"/>
                </a:lnTo>
                <a:lnTo>
                  <a:pt x="602" y="18318"/>
                </a:lnTo>
                <a:lnTo>
                  <a:pt x="301" y="18678"/>
                </a:lnTo>
                <a:lnTo>
                  <a:pt x="121" y="19038"/>
                </a:lnTo>
                <a:lnTo>
                  <a:pt x="61" y="19459"/>
                </a:lnTo>
                <a:lnTo>
                  <a:pt x="1" y="19879"/>
                </a:lnTo>
                <a:lnTo>
                  <a:pt x="121" y="20299"/>
                </a:lnTo>
                <a:lnTo>
                  <a:pt x="301" y="20780"/>
                </a:lnTo>
                <a:lnTo>
                  <a:pt x="602" y="21200"/>
                </a:lnTo>
                <a:lnTo>
                  <a:pt x="1142" y="21741"/>
                </a:lnTo>
                <a:lnTo>
                  <a:pt x="1683" y="22281"/>
                </a:lnTo>
                <a:lnTo>
                  <a:pt x="2283" y="22762"/>
                </a:lnTo>
                <a:lnTo>
                  <a:pt x="2944" y="23182"/>
                </a:lnTo>
                <a:lnTo>
                  <a:pt x="3604" y="23542"/>
                </a:lnTo>
                <a:lnTo>
                  <a:pt x="4265" y="23843"/>
                </a:lnTo>
                <a:lnTo>
                  <a:pt x="4986" y="24083"/>
                </a:lnTo>
                <a:lnTo>
                  <a:pt x="5706" y="24263"/>
                </a:lnTo>
                <a:lnTo>
                  <a:pt x="6847" y="24503"/>
                </a:lnTo>
                <a:lnTo>
                  <a:pt x="7988" y="24623"/>
                </a:lnTo>
                <a:lnTo>
                  <a:pt x="9190" y="24684"/>
                </a:lnTo>
                <a:lnTo>
                  <a:pt x="9790" y="24684"/>
                </a:lnTo>
                <a:lnTo>
                  <a:pt x="10391" y="24623"/>
                </a:lnTo>
                <a:lnTo>
                  <a:pt x="10511" y="30629"/>
                </a:lnTo>
                <a:lnTo>
                  <a:pt x="9910" y="30569"/>
                </a:lnTo>
                <a:lnTo>
                  <a:pt x="9250" y="30509"/>
                </a:lnTo>
                <a:lnTo>
                  <a:pt x="8709" y="30329"/>
                </a:lnTo>
                <a:lnTo>
                  <a:pt x="8229" y="30089"/>
                </a:lnTo>
                <a:lnTo>
                  <a:pt x="7748" y="29788"/>
                </a:lnTo>
                <a:lnTo>
                  <a:pt x="7268" y="29548"/>
                </a:lnTo>
                <a:lnTo>
                  <a:pt x="6307" y="29068"/>
                </a:lnTo>
                <a:lnTo>
                  <a:pt x="5346" y="28587"/>
                </a:lnTo>
                <a:lnTo>
                  <a:pt x="4385" y="28047"/>
                </a:lnTo>
                <a:lnTo>
                  <a:pt x="3965" y="27746"/>
                </a:lnTo>
                <a:lnTo>
                  <a:pt x="3544" y="27386"/>
                </a:lnTo>
                <a:lnTo>
                  <a:pt x="3244" y="27146"/>
                </a:lnTo>
                <a:lnTo>
                  <a:pt x="2884" y="26966"/>
                </a:lnTo>
                <a:lnTo>
                  <a:pt x="2523" y="26906"/>
                </a:lnTo>
                <a:lnTo>
                  <a:pt x="2163" y="26906"/>
                </a:lnTo>
                <a:lnTo>
                  <a:pt x="1803" y="26966"/>
                </a:lnTo>
                <a:lnTo>
                  <a:pt x="1442" y="27086"/>
                </a:lnTo>
                <a:lnTo>
                  <a:pt x="1142" y="27326"/>
                </a:lnTo>
                <a:lnTo>
                  <a:pt x="902" y="27506"/>
                </a:lnTo>
                <a:lnTo>
                  <a:pt x="662" y="27806"/>
                </a:lnTo>
                <a:lnTo>
                  <a:pt x="481" y="28107"/>
                </a:lnTo>
                <a:lnTo>
                  <a:pt x="361" y="28407"/>
                </a:lnTo>
                <a:lnTo>
                  <a:pt x="301" y="28767"/>
                </a:lnTo>
                <a:lnTo>
                  <a:pt x="361" y="29068"/>
                </a:lnTo>
                <a:lnTo>
                  <a:pt x="481" y="29428"/>
                </a:lnTo>
                <a:lnTo>
                  <a:pt x="662" y="29728"/>
                </a:lnTo>
                <a:lnTo>
                  <a:pt x="962" y="30029"/>
                </a:lnTo>
                <a:lnTo>
                  <a:pt x="1562" y="30449"/>
                </a:lnTo>
                <a:lnTo>
                  <a:pt x="2163" y="30929"/>
                </a:lnTo>
                <a:lnTo>
                  <a:pt x="2824" y="31290"/>
                </a:lnTo>
                <a:lnTo>
                  <a:pt x="3544" y="31650"/>
                </a:lnTo>
                <a:lnTo>
                  <a:pt x="4205" y="32010"/>
                </a:lnTo>
                <a:lnTo>
                  <a:pt x="4926" y="32251"/>
                </a:lnTo>
                <a:lnTo>
                  <a:pt x="5706" y="32431"/>
                </a:lnTo>
                <a:lnTo>
                  <a:pt x="6487" y="32491"/>
                </a:lnTo>
                <a:lnTo>
                  <a:pt x="7148" y="32431"/>
                </a:lnTo>
                <a:lnTo>
                  <a:pt x="7868" y="32311"/>
                </a:lnTo>
                <a:lnTo>
                  <a:pt x="9250" y="31950"/>
                </a:lnTo>
                <a:lnTo>
                  <a:pt x="9910" y="31830"/>
                </a:lnTo>
                <a:lnTo>
                  <a:pt x="10571" y="31650"/>
                </a:lnTo>
                <a:lnTo>
                  <a:pt x="10691" y="36094"/>
                </a:lnTo>
                <a:lnTo>
                  <a:pt x="10751" y="38316"/>
                </a:lnTo>
                <a:lnTo>
                  <a:pt x="10811" y="39397"/>
                </a:lnTo>
                <a:lnTo>
                  <a:pt x="11051" y="40478"/>
                </a:lnTo>
                <a:lnTo>
                  <a:pt x="11111" y="40598"/>
                </a:lnTo>
                <a:lnTo>
                  <a:pt x="11232" y="40719"/>
                </a:lnTo>
                <a:lnTo>
                  <a:pt x="11352" y="40779"/>
                </a:lnTo>
                <a:lnTo>
                  <a:pt x="11472" y="40839"/>
                </a:lnTo>
                <a:lnTo>
                  <a:pt x="11652" y="40779"/>
                </a:lnTo>
                <a:lnTo>
                  <a:pt x="11772" y="40719"/>
                </a:lnTo>
                <a:lnTo>
                  <a:pt x="11892" y="40598"/>
                </a:lnTo>
                <a:lnTo>
                  <a:pt x="11952" y="40478"/>
                </a:lnTo>
                <a:lnTo>
                  <a:pt x="12072" y="39397"/>
                </a:lnTo>
                <a:lnTo>
                  <a:pt x="12132" y="38316"/>
                </a:lnTo>
                <a:lnTo>
                  <a:pt x="12072" y="36094"/>
                </a:lnTo>
                <a:lnTo>
                  <a:pt x="12012" y="32251"/>
                </a:lnTo>
                <a:lnTo>
                  <a:pt x="12553" y="32371"/>
                </a:lnTo>
                <a:lnTo>
                  <a:pt x="13634" y="32371"/>
                </a:lnTo>
                <a:lnTo>
                  <a:pt x="14174" y="32311"/>
                </a:lnTo>
                <a:lnTo>
                  <a:pt x="14715" y="32131"/>
                </a:lnTo>
                <a:lnTo>
                  <a:pt x="15195" y="31950"/>
                </a:lnTo>
                <a:lnTo>
                  <a:pt x="15736" y="31770"/>
                </a:lnTo>
                <a:lnTo>
                  <a:pt x="16216" y="31470"/>
                </a:lnTo>
                <a:lnTo>
                  <a:pt x="16697" y="31170"/>
                </a:lnTo>
                <a:lnTo>
                  <a:pt x="17117" y="30869"/>
                </a:lnTo>
                <a:lnTo>
                  <a:pt x="17958" y="30089"/>
                </a:lnTo>
                <a:lnTo>
                  <a:pt x="18739" y="29308"/>
                </a:lnTo>
                <a:lnTo>
                  <a:pt x="19399" y="28467"/>
                </a:lnTo>
                <a:lnTo>
                  <a:pt x="19579" y="28167"/>
                </a:lnTo>
                <a:lnTo>
                  <a:pt x="19639" y="27806"/>
                </a:lnTo>
                <a:lnTo>
                  <a:pt x="19639" y="27506"/>
                </a:lnTo>
                <a:lnTo>
                  <a:pt x="19579" y="27206"/>
                </a:lnTo>
                <a:lnTo>
                  <a:pt x="19519" y="26966"/>
                </a:lnTo>
                <a:lnTo>
                  <a:pt x="19339" y="26725"/>
                </a:lnTo>
                <a:lnTo>
                  <a:pt x="19099" y="26545"/>
                </a:lnTo>
                <a:lnTo>
                  <a:pt x="18859" y="26365"/>
                </a:lnTo>
                <a:lnTo>
                  <a:pt x="18558" y="26185"/>
                </a:lnTo>
                <a:lnTo>
                  <a:pt x="18258" y="26125"/>
                </a:lnTo>
                <a:lnTo>
                  <a:pt x="17958" y="26065"/>
                </a:lnTo>
                <a:lnTo>
                  <a:pt x="17658" y="26125"/>
                </a:lnTo>
                <a:lnTo>
                  <a:pt x="17357" y="26185"/>
                </a:lnTo>
                <a:lnTo>
                  <a:pt x="17057" y="26305"/>
                </a:lnTo>
                <a:lnTo>
                  <a:pt x="16817" y="26545"/>
                </a:lnTo>
                <a:lnTo>
                  <a:pt x="16577" y="26846"/>
                </a:lnTo>
                <a:lnTo>
                  <a:pt x="16096" y="27446"/>
                </a:lnTo>
                <a:lnTo>
                  <a:pt x="15616" y="27987"/>
                </a:lnTo>
                <a:lnTo>
                  <a:pt x="15075" y="28467"/>
                </a:lnTo>
                <a:lnTo>
                  <a:pt x="14475" y="28887"/>
                </a:lnTo>
                <a:lnTo>
                  <a:pt x="13273" y="29728"/>
                </a:lnTo>
                <a:lnTo>
                  <a:pt x="11952" y="30509"/>
                </a:lnTo>
                <a:lnTo>
                  <a:pt x="11832" y="24563"/>
                </a:lnTo>
                <a:lnTo>
                  <a:pt x="12493" y="24563"/>
                </a:lnTo>
                <a:lnTo>
                  <a:pt x="13153" y="24503"/>
                </a:lnTo>
                <a:lnTo>
                  <a:pt x="13814" y="24443"/>
                </a:lnTo>
                <a:lnTo>
                  <a:pt x="14475" y="24263"/>
                </a:lnTo>
                <a:lnTo>
                  <a:pt x="15135" y="24083"/>
                </a:lnTo>
                <a:lnTo>
                  <a:pt x="15796" y="23843"/>
                </a:lnTo>
                <a:lnTo>
                  <a:pt x="16456" y="23542"/>
                </a:lnTo>
                <a:lnTo>
                  <a:pt x="17057" y="23242"/>
                </a:lnTo>
                <a:lnTo>
                  <a:pt x="17658" y="22882"/>
                </a:lnTo>
                <a:lnTo>
                  <a:pt x="18198" y="22521"/>
                </a:lnTo>
                <a:lnTo>
                  <a:pt x="18799" y="22101"/>
                </a:lnTo>
                <a:lnTo>
                  <a:pt x="19279" y="21621"/>
                </a:lnTo>
                <a:lnTo>
                  <a:pt x="19760" y="21140"/>
                </a:lnTo>
                <a:lnTo>
                  <a:pt x="20240" y="20660"/>
                </a:lnTo>
                <a:lnTo>
                  <a:pt x="20660" y="20119"/>
                </a:lnTo>
                <a:lnTo>
                  <a:pt x="21021" y="19639"/>
                </a:lnTo>
                <a:lnTo>
                  <a:pt x="21261" y="19218"/>
                </a:lnTo>
                <a:lnTo>
                  <a:pt x="21321" y="18798"/>
                </a:lnTo>
                <a:lnTo>
                  <a:pt x="21321" y="18378"/>
                </a:lnTo>
                <a:lnTo>
                  <a:pt x="21261" y="18017"/>
                </a:lnTo>
                <a:lnTo>
                  <a:pt x="21081" y="17657"/>
                </a:lnTo>
                <a:lnTo>
                  <a:pt x="20841" y="17357"/>
                </a:lnTo>
                <a:lnTo>
                  <a:pt x="20540" y="17116"/>
                </a:lnTo>
                <a:lnTo>
                  <a:pt x="20240" y="16876"/>
                </a:lnTo>
                <a:lnTo>
                  <a:pt x="19880" y="16696"/>
                </a:lnTo>
                <a:lnTo>
                  <a:pt x="19519" y="16636"/>
                </a:lnTo>
                <a:lnTo>
                  <a:pt x="19099" y="16576"/>
                </a:lnTo>
                <a:lnTo>
                  <a:pt x="18739" y="16576"/>
                </a:lnTo>
                <a:lnTo>
                  <a:pt x="18378" y="16696"/>
                </a:lnTo>
                <a:lnTo>
                  <a:pt x="18078" y="16876"/>
                </a:lnTo>
                <a:lnTo>
                  <a:pt x="17778" y="17176"/>
                </a:lnTo>
                <a:lnTo>
                  <a:pt x="17538" y="17597"/>
                </a:lnTo>
                <a:lnTo>
                  <a:pt x="17057" y="18558"/>
                </a:lnTo>
                <a:lnTo>
                  <a:pt x="16577" y="19519"/>
                </a:lnTo>
                <a:lnTo>
                  <a:pt x="16336" y="19999"/>
                </a:lnTo>
                <a:lnTo>
                  <a:pt x="15976" y="20419"/>
                </a:lnTo>
                <a:lnTo>
                  <a:pt x="15616" y="20840"/>
                </a:lnTo>
                <a:lnTo>
                  <a:pt x="15255" y="21200"/>
                </a:lnTo>
                <a:lnTo>
                  <a:pt x="14415" y="21861"/>
                </a:lnTo>
                <a:lnTo>
                  <a:pt x="13574" y="22461"/>
                </a:lnTo>
                <a:lnTo>
                  <a:pt x="13153" y="22762"/>
                </a:lnTo>
                <a:lnTo>
                  <a:pt x="12733" y="22942"/>
                </a:lnTo>
                <a:lnTo>
                  <a:pt x="11832" y="23302"/>
                </a:lnTo>
                <a:lnTo>
                  <a:pt x="11772" y="22101"/>
                </a:lnTo>
                <a:lnTo>
                  <a:pt x="11652" y="16216"/>
                </a:lnTo>
                <a:lnTo>
                  <a:pt x="11892" y="15975"/>
                </a:lnTo>
                <a:lnTo>
                  <a:pt x="12192" y="15795"/>
                </a:lnTo>
                <a:lnTo>
                  <a:pt x="12493" y="15615"/>
                </a:lnTo>
                <a:lnTo>
                  <a:pt x="12853" y="15495"/>
                </a:lnTo>
                <a:lnTo>
                  <a:pt x="13574" y="15315"/>
                </a:lnTo>
                <a:lnTo>
                  <a:pt x="14294" y="15195"/>
                </a:lnTo>
                <a:lnTo>
                  <a:pt x="15015" y="15074"/>
                </a:lnTo>
                <a:lnTo>
                  <a:pt x="15676" y="14894"/>
                </a:lnTo>
                <a:lnTo>
                  <a:pt x="16396" y="14534"/>
                </a:lnTo>
                <a:lnTo>
                  <a:pt x="16997" y="14174"/>
                </a:lnTo>
                <a:lnTo>
                  <a:pt x="17658" y="13753"/>
                </a:lnTo>
                <a:lnTo>
                  <a:pt x="18198" y="13273"/>
                </a:lnTo>
                <a:lnTo>
                  <a:pt x="18679" y="12732"/>
                </a:lnTo>
                <a:lnTo>
                  <a:pt x="19159" y="12132"/>
                </a:lnTo>
                <a:lnTo>
                  <a:pt x="19519" y="11531"/>
                </a:lnTo>
                <a:lnTo>
                  <a:pt x="19820" y="10810"/>
                </a:lnTo>
                <a:lnTo>
                  <a:pt x="19880" y="10510"/>
                </a:lnTo>
                <a:lnTo>
                  <a:pt x="19940" y="10210"/>
                </a:lnTo>
                <a:lnTo>
                  <a:pt x="19880" y="9910"/>
                </a:lnTo>
                <a:lnTo>
                  <a:pt x="19760" y="9669"/>
                </a:lnTo>
                <a:lnTo>
                  <a:pt x="19579" y="9429"/>
                </a:lnTo>
                <a:lnTo>
                  <a:pt x="19399" y="9189"/>
                </a:lnTo>
                <a:lnTo>
                  <a:pt x="19159" y="9009"/>
                </a:lnTo>
                <a:lnTo>
                  <a:pt x="18859" y="8889"/>
                </a:lnTo>
                <a:lnTo>
                  <a:pt x="18619" y="8829"/>
                </a:lnTo>
                <a:lnTo>
                  <a:pt x="18318" y="8769"/>
                </a:lnTo>
                <a:lnTo>
                  <a:pt x="17718" y="8769"/>
                </a:lnTo>
                <a:lnTo>
                  <a:pt x="17417" y="8889"/>
                </a:lnTo>
                <a:lnTo>
                  <a:pt x="17177" y="9069"/>
                </a:lnTo>
                <a:lnTo>
                  <a:pt x="16937" y="9249"/>
                </a:lnTo>
                <a:lnTo>
                  <a:pt x="16757" y="9549"/>
                </a:lnTo>
                <a:lnTo>
                  <a:pt x="16036" y="10931"/>
                </a:lnTo>
                <a:lnTo>
                  <a:pt x="15616" y="11591"/>
                </a:lnTo>
                <a:lnTo>
                  <a:pt x="15436" y="11891"/>
                </a:lnTo>
                <a:lnTo>
                  <a:pt x="15135" y="12192"/>
                </a:lnTo>
                <a:lnTo>
                  <a:pt x="14535" y="12732"/>
                </a:lnTo>
                <a:lnTo>
                  <a:pt x="13874" y="13273"/>
                </a:lnTo>
                <a:lnTo>
                  <a:pt x="12493" y="14174"/>
                </a:lnTo>
                <a:lnTo>
                  <a:pt x="12072" y="14414"/>
                </a:lnTo>
                <a:lnTo>
                  <a:pt x="11592" y="14834"/>
                </a:lnTo>
                <a:lnTo>
                  <a:pt x="11532" y="12852"/>
                </a:lnTo>
                <a:lnTo>
                  <a:pt x="11472" y="10450"/>
                </a:lnTo>
                <a:lnTo>
                  <a:pt x="11352" y="7988"/>
                </a:lnTo>
                <a:lnTo>
                  <a:pt x="11892" y="7928"/>
                </a:lnTo>
                <a:lnTo>
                  <a:pt x="12373" y="7868"/>
                </a:lnTo>
                <a:lnTo>
                  <a:pt x="13334" y="7748"/>
                </a:lnTo>
                <a:lnTo>
                  <a:pt x="13994" y="7627"/>
                </a:lnTo>
                <a:lnTo>
                  <a:pt x="14655" y="7447"/>
                </a:lnTo>
                <a:lnTo>
                  <a:pt x="15195" y="7147"/>
                </a:lnTo>
                <a:lnTo>
                  <a:pt x="15796" y="6787"/>
                </a:lnTo>
                <a:lnTo>
                  <a:pt x="16336" y="6366"/>
                </a:lnTo>
                <a:lnTo>
                  <a:pt x="16817" y="5826"/>
                </a:lnTo>
                <a:lnTo>
                  <a:pt x="17297" y="5345"/>
                </a:lnTo>
                <a:lnTo>
                  <a:pt x="17718" y="4745"/>
                </a:lnTo>
                <a:lnTo>
                  <a:pt x="18078" y="4144"/>
                </a:lnTo>
                <a:lnTo>
                  <a:pt x="18378" y="3484"/>
                </a:lnTo>
                <a:lnTo>
                  <a:pt x="18679" y="2823"/>
                </a:lnTo>
                <a:lnTo>
                  <a:pt x="18859" y="2162"/>
                </a:lnTo>
                <a:lnTo>
                  <a:pt x="18919" y="1802"/>
                </a:lnTo>
                <a:lnTo>
                  <a:pt x="18919" y="1502"/>
                </a:lnTo>
                <a:lnTo>
                  <a:pt x="18799" y="1201"/>
                </a:lnTo>
                <a:lnTo>
                  <a:pt x="18679" y="961"/>
                </a:lnTo>
                <a:lnTo>
                  <a:pt x="18498" y="721"/>
                </a:lnTo>
                <a:lnTo>
                  <a:pt x="18258" y="541"/>
                </a:lnTo>
                <a:lnTo>
                  <a:pt x="18018" y="421"/>
                </a:lnTo>
                <a:lnTo>
                  <a:pt x="17718" y="301"/>
                </a:lnTo>
                <a:lnTo>
                  <a:pt x="17417" y="241"/>
                </a:lnTo>
                <a:lnTo>
                  <a:pt x="17117" y="241"/>
                </a:lnTo>
                <a:lnTo>
                  <a:pt x="16877" y="301"/>
                </a:lnTo>
                <a:lnTo>
                  <a:pt x="16577" y="421"/>
                </a:lnTo>
                <a:lnTo>
                  <a:pt x="16396" y="541"/>
                </a:lnTo>
                <a:lnTo>
                  <a:pt x="16156" y="781"/>
                </a:lnTo>
                <a:lnTo>
                  <a:pt x="16036" y="1021"/>
                </a:lnTo>
                <a:lnTo>
                  <a:pt x="15916" y="1382"/>
                </a:lnTo>
                <a:lnTo>
                  <a:pt x="15676" y="2343"/>
                </a:lnTo>
                <a:lnTo>
                  <a:pt x="15496" y="2823"/>
                </a:lnTo>
                <a:lnTo>
                  <a:pt x="15255" y="3243"/>
                </a:lnTo>
                <a:lnTo>
                  <a:pt x="15015" y="3664"/>
                </a:lnTo>
                <a:lnTo>
                  <a:pt x="14775" y="4084"/>
                </a:lnTo>
                <a:lnTo>
                  <a:pt x="14475" y="4505"/>
                </a:lnTo>
                <a:lnTo>
                  <a:pt x="14114" y="4865"/>
                </a:lnTo>
                <a:lnTo>
                  <a:pt x="13454" y="5586"/>
                </a:lnTo>
                <a:lnTo>
                  <a:pt x="12733" y="6306"/>
                </a:lnTo>
                <a:lnTo>
                  <a:pt x="12433" y="6546"/>
                </a:lnTo>
                <a:lnTo>
                  <a:pt x="12012" y="6727"/>
                </a:lnTo>
                <a:lnTo>
                  <a:pt x="11292" y="7027"/>
                </a:lnTo>
                <a:lnTo>
                  <a:pt x="11111" y="5706"/>
                </a:lnTo>
                <a:lnTo>
                  <a:pt x="11532" y="5105"/>
                </a:lnTo>
                <a:lnTo>
                  <a:pt x="11892" y="4505"/>
                </a:lnTo>
                <a:lnTo>
                  <a:pt x="12012" y="4144"/>
                </a:lnTo>
                <a:lnTo>
                  <a:pt x="12072" y="3784"/>
                </a:lnTo>
                <a:lnTo>
                  <a:pt x="12192" y="3484"/>
                </a:lnTo>
                <a:lnTo>
                  <a:pt x="12253" y="3123"/>
                </a:lnTo>
                <a:lnTo>
                  <a:pt x="12192" y="2943"/>
                </a:lnTo>
                <a:lnTo>
                  <a:pt x="12072" y="2883"/>
                </a:lnTo>
                <a:lnTo>
                  <a:pt x="11952" y="2823"/>
                </a:lnTo>
                <a:lnTo>
                  <a:pt x="11772" y="2883"/>
                </a:lnTo>
                <a:lnTo>
                  <a:pt x="11532" y="3063"/>
                </a:lnTo>
                <a:lnTo>
                  <a:pt x="11352" y="3243"/>
                </a:lnTo>
                <a:lnTo>
                  <a:pt x="11051" y="3484"/>
                </a:lnTo>
                <a:lnTo>
                  <a:pt x="10751" y="3784"/>
                </a:lnTo>
                <a:lnTo>
                  <a:pt x="10571" y="3303"/>
                </a:lnTo>
                <a:lnTo>
                  <a:pt x="10451" y="3123"/>
                </a:lnTo>
                <a:lnTo>
                  <a:pt x="10271" y="2943"/>
                </a:lnTo>
                <a:lnTo>
                  <a:pt x="10090" y="2883"/>
                </a:lnTo>
                <a:lnTo>
                  <a:pt x="9910" y="2883"/>
                </a:lnTo>
                <a:lnTo>
                  <a:pt x="9730" y="3003"/>
                </a:lnTo>
                <a:lnTo>
                  <a:pt x="9610" y="3123"/>
                </a:lnTo>
                <a:lnTo>
                  <a:pt x="9490" y="3424"/>
                </a:lnTo>
                <a:lnTo>
                  <a:pt x="9490" y="3724"/>
                </a:lnTo>
                <a:lnTo>
                  <a:pt x="9610" y="4324"/>
                </a:lnTo>
                <a:lnTo>
                  <a:pt x="9850" y="5646"/>
                </a:lnTo>
                <a:lnTo>
                  <a:pt x="9910" y="5766"/>
                </a:lnTo>
                <a:lnTo>
                  <a:pt x="9970" y="5886"/>
                </a:lnTo>
                <a:lnTo>
                  <a:pt x="10211" y="6066"/>
                </a:lnTo>
                <a:lnTo>
                  <a:pt x="10151" y="6607"/>
                </a:lnTo>
                <a:lnTo>
                  <a:pt x="9850" y="6366"/>
                </a:lnTo>
                <a:lnTo>
                  <a:pt x="9550" y="6186"/>
                </a:lnTo>
                <a:lnTo>
                  <a:pt x="9190" y="6006"/>
                </a:lnTo>
                <a:lnTo>
                  <a:pt x="8949" y="5766"/>
                </a:lnTo>
                <a:lnTo>
                  <a:pt x="8469" y="5225"/>
                </a:lnTo>
                <a:lnTo>
                  <a:pt x="8109" y="4685"/>
                </a:lnTo>
                <a:lnTo>
                  <a:pt x="7748" y="4144"/>
                </a:lnTo>
                <a:lnTo>
                  <a:pt x="7508" y="3544"/>
                </a:lnTo>
                <a:lnTo>
                  <a:pt x="7028" y="2282"/>
                </a:lnTo>
                <a:lnTo>
                  <a:pt x="6667" y="961"/>
                </a:lnTo>
                <a:lnTo>
                  <a:pt x="6607" y="721"/>
                </a:lnTo>
                <a:lnTo>
                  <a:pt x="6487" y="541"/>
                </a:lnTo>
                <a:lnTo>
                  <a:pt x="6307" y="361"/>
                </a:lnTo>
                <a:lnTo>
                  <a:pt x="6187" y="180"/>
                </a:lnTo>
                <a:lnTo>
                  <a:pt x="5947" y="120"/>
                </a:lnTo>
                <a:lnTo>
                  <a:pt x="5766"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1" name="Shape 21"/>
          <p:cNvSpPr/>
          <p:nvPr/>
        </p:nvSpPr>
        <p:spPr>
          <a:xfrm rot="-4499964">
            <a:off x="1633145" y="1945255"/>
            <a:ext cx="703077" cy="1104563"/>
          </a:xfrm>
          <a:custGeom>
            <a:avLst/>
            <a:gdLst/>
            <a:ahLst/>
            <a:cxnLst/>
            <a:rect l="0" t="0" r="0" b="0"/>
            <a:pathLst>
              <a:path w="25345" h="39818" extrusionOk="0">
                <a:moveTo>
                  <a:pt x="361" y="0"/>
                </a:moveTo>
                <a:lnTo>
                  <a:pt x="241" y="60"/>
                </a:lnTo>
                <a:lnTo>
                  <a:pt x="121" y="120"/>
                </a:lnTo>
                <a:lnTo>
                  <a:pt x="61" y="180"/>
                </a:lnTo>
                <a:lnTo>
                  <a:pt x="1" y="300"/>
                </a:lnTo>
                <a:lnTo>
                  <a:pt x="1" y="420"/>
                </a:lnTo>
                <a:lnTo>
                  <a:pt x="481" y="1441"/>
                </a:lnTo>
                <a:lnTo>
                  <a:pt x="962" y="2402"/>
                </a:lnTo>
                <a:lnTo>
                  <a:pt x="1562" y="3303"/>
                </a:lnTo>
                <a:lnTo>
                  <a:pt x="2283" y="4204"/>
                </a:lnTo>
                <a:lnTo>
                  <a:pt x="2944" y="4925"/>
                </a:lnTo>
                <a:lnTo>
                  <a:pt x="3724" y="5705"/>
                </a:lnTo>
                <a:lnTo>
                  <a:pt x="4205" y="6066"/>
                </a:lnTo>
                <a:lnTo>
                  <a:pt x="4625" y="6366"/>
                </a:lnTo>
                <a:lnTo>
                  <a:pt x="5106" y="6546"/>
                </a:lnTo>
                <a:lnTo>
                  <a:pt x="5346" y="6546"/>
                </a:lnTo>
                <a:lnTo>
                  <a:pt x="5526" y="6606"/>
                </a:lnTo>
                <a:lnTo>
                  <a:pt x="6007" y="8228"/>
                </a:lnTo>
                <a:lnTo>
                  <a:pt x="6487" y="9729"/>
                </a:lnTo>
                <a:lnTo>
                  <a:pt x="6907" y="10870"/>
                </a:lnTo>
                <a:lnTo>
                  <a:pt x="7388" y="12071"/>
                </a:lnTo>
                <a:lnTo>
                  <a:pt x="7928" y="13212"/>
                </a:lnTo>
                <a:lnTo>
                  <a:pt x="8469" y="14353"/>
                </a:lnTo>
                <a:lnTo>
                  <a:pt x="9130" y="15495"/>
                </a:lnTo>
                <a:lnTo>
                  <a:pt x="9850" y="16576"/>
                </a:lnTo>
                <a:lnTo>
                  <a:pt x="10631" y="17536"/>
                </a:lnTo>
                <a:lnTo>
                  <a:pt x="11472" y="18377"/>
                </a:lnTo>
                <a:lnTo>
                  <a:pt x="11712" y="18557"/>
                </a:lnTo>
                <a:lnTo>
                  <a:pt x="11892" y="18618"/>
                </a:lnTo>
                <a:lnTo>
                  <a:pt x="11111" y="23422"/>
                </a:lnTo>
                <a:lnTo>
                  <a:pt x="10451" y="27506"/>
                </a:lnTo>
                <a:lnTo>
                  <a:pt x="9910" y="31530"/>
                </a:lnTo>
                <a:lnTo>
                  <a:pt x="9730" y="32791"/>
                </a:lnTo>
                <a:lnTo>
                  <a:pt x="9670" y="32671"/>
                </a:lnTo>
                <a:lnTo>
                  <a:pt x="9550" y="32551"/>
                </a:lnTo>
                <a:lnTo>
                  <a:pt x="8889" y="32070"/>
                </a:lnTo>
                <a:lnTo>
                  <a:pt x="8289" y="31530"/>
                </a:lnTo>
                <a:lnTo>
                  <a:pt x="7148" y="30449"/>
                </a:lnTo>
                <a:lnTo>
                  <a:pt x="6127" y="29248"/>
                </a:lnTo>
                <a:lnTo>
                  <a:pt x="5166" y="28046"/>
                </a:lnTo>
                <a:lnTo>
                  <a:pt x="4325" y="26725"/>
                </a:lnTo>
                <a:lnTo>
                  <a:pt x="3484" y="25404"/>
                </a:lnTo>
                <a:lnTo>
                  <a:pt x="1863" y="22701"/>
                </a:lnTo>
                <a:lnTo>
                  <a:pt x="1803" y="22641"/>
                </a:lnTo>
                <a:lnTo>
                  <a:pt x="1622" y="22641"/>
                </a:lnTo>
                <a:lnTo>
                  <a:pt x="1622" y="22761"/>
                </a:lnTo>
                <a:lnTo>
                  <a:pt x="1683" y="23602"/>
                </a:lnTo>
                <a:lnTo>
                  <a:pt x="1863" y="24443"/>
                </a:lnTo>
                <a:lnTo>
                  <a:pt x="2043" y="25284"/>
                </a:lnTo>
                <a:lnTo>
                  <a:pt x="2343" y="26065"/>
                </a:lnTo>
                <a:lnTo>
                  <a:pt x="2643" y="26845"/>
                </a:lnTo>
                <a:lnTo>
                  <a:pt x="3004" y="27626"/>
                </a:lnTo>
                <a:lnTo>
                  <a:pt x="3424" y="28347"/>
                </a:lnTo>
                <a:lnTo>
                  <a:pt x="3905" y="29067"/>
                </a:lnTo>
                <a:lnTo>
                  <a:pt x="4385" y="29788"/>
                </a:lnTo>
                <a:lnTo>
                  <a:pt x="4926" y="30449"/>
                </a:lnTo>
                <a:lnTo>
                  <a:pt x="5526" y="31109"/>
                </a:lnTo>
                <a:lnTo>
                  <a:pt x="6127" y="31710"/>
                </a:lnTo>
                <a:lnTo>
                  <a:pt x="6727" y="32310"/>
                </a:lnTo>
                <a:lnTo>
                  <a:pt x="7388" y="32851"/>
                </a:lnTo>
                <a:lnTo>
                  <a:pt x="8709" y="33872"/>
                </a:lnTo>
                <a:lnTo>
                  <a:pt x="9009" y="33992"/>
                </a:lnTo>
                <a:lnTo>
                  <a:pt x="9250" y="33992"/>
                </a:lnTo>
                <a:lnTo>
                  <a:pt x="9430" y="33932"/>
                </a:lnTo>
                <a:lnTo>
                  <a:pt x="9610" y="33812"/>
                </a:lnTo>
                <a:lnTo>
                  <a:pt x="9490" y="35253"/>
                </a:lnTo>
                <a:lnTo>
                  <a:pt x="9250" y="37836"/>
                </a:lnTo>
                <a:lnTo>
                  <a:pt x="9310" y="38616"/>
                </a:lnTo>
                <a:lnTo>
                  <a:pt x="9430" y="39337"/>
                </a:lnTo>
                <a:lnTo>
                  <a:pt x="9490" y="39517"/>
                </a:lnTo>
                <a:lnTo>
                  <a:pt x="9610" y="39637"/>
                </a:lnTo>
                <a:lnTo>
                  <a:pt x="9730" y="39757"/>
                </a:lnTo>
                <a:lnTo>
                  <a:pt x="9910" y="39757"/>
                </a:lnTo>
                <a:lnTo>
                  <a:pt x="10090" y="39817"/>
                </a:lnTo>
                <a:lnTo>
                  <a:pt x="10271" y="39757"/>
                </a:lnTo>
                <a:lnTo>
                  <a:pt x="10391" y="39637"/>
                </a:lnTo>
                <a:lnTo>
                  <a:pt x="10511" y="39517"/>
                </a:lnTo>
                <a:lnTo>
                  <a:pt x="10751" y="38736"/>
                </a:lnTo>
                <a:lnTo>
                  <a:pt x="10931" y="37956"/>
                </a:lnTo>
                <a:lnTo>
                  <a:pt x="12973" y="37175"/>
                </a:lnTo>
                <a:lnTo>
                  <a:pt x="15015" y="36454"/>
                </a:lnTo>
                <a:lnTo>
                  <a:pt x="16276" y="36034"/>
                </a:lnTo>
                <a:lnTo>
                  <a:pt x="17537" y="35674"/>
                </a:lnTo>
                <a:lnTo>
                  <a:pt x="18739" y="35313"/>
                </a:lnTo>
                <a:lnTo>
                  <a:pt x="20000" y="34953"/>
                </a:lnTo>
                <a:lnTo>
                  <a:pt x="20060" y="34893"/>
                </a:lnTo>
                <a:lnTo>
                  <a:pt x="20120" y="34773"/>
                </a:lnTo>
                <a:lnTo>
                  <a:pt x="20060" y="34713"/>
                </a:lnTo>
                <a:lnTo>
                  <a:pt x="19940" y="34653"/>
                </a:lnTo>
                <a:lnTo>
                  <a:pt x="17778" y="34653"/>
                </a:lnTo>
                <a:lnTo>
                  <a:pt x="16637" y="34773"/>
                </a:lnTo>
                <a:lnTo>
                  <a:pt x="15496" y="34953"/>
                </a:lnTo>
                <a:lnTo>
                  <a:pt x="14415" y="35133"/>
                </a:lnTo>
                <a:lnTo>
                  <a:pt x="13273" y="35433"/>
                </a:lnTo>
                <a:lnTo>
                  <a:pt x="12192" y="35794"/>
                </a:lnTo>
                <a:lnTo>
                  <a:pt x="11171" y="36154"/>
                </a:lnTo>
                <a:lnTo>
                  <a:pt x="11171" y="36154"/>
                </a:lnTo>
                <a:lnTo>
                  <a:pt x="11592" y="32010"/>
                </a:lnTo>
                <a:lnTo>
                  <a:pt x="11652" y="31830"/>
                </a:lnTo>
                <a:lnTo>
                  <a:pt x="11892" y="31830"/>
                </a:lnTo>
                <a:lnTo>
                  <a:pt x="12132" y="31710"/>
                </a:lnTo>
                <a:lnTo>
                  <a:pt x="13093" y="31049"/>
                </a:lnTo>
                <a:lnTo>
                  <a:pt x="13994" y="30389"/>
                </a:lnTo>
                <a:lnTo>
                  <a:pt x="14475" y="30449"/>
                </a:lnTo>
                <a:lnTo>
                  <a:pt x="15075" y="30509"/>
                </a:lnTo>
                <a:lnTo>
                  <a:pt x="16156" y="30449"/>
                </a:lnTo>
                <a:lnTo>
                  <a:pt x="17057" y="30329"/>
                </a:lnTo>
                <a:lnTo>
                  <a:pt x="17898" y="30208"/>
                </a:lnTo>
                <a:lnTo>
                  <a:pt x="18739" y="30028"/>
                </a:lnTo>
                <a:lnTo>
                  <a:pt x="19639" y="29788"/>
                </a:lnTo>
                <a:lnTo>
                  <a:pt x="21201" y="29248"/>
                </a:lnTo>
                <a:lnTo>
                  <a:pt x="21982" y="28947"/>
                </a:lnTo>
                <a:lnTo>
                  <a:pt x="22702" y="28647"/>
                </a:lnTo>
                <a:lnTo>
                  <a:pt x="23423" y="28287"/>
                </a:lnTo>
                <a:lnTo>
                  <a:pt x="24144" y="27926"/>
                </a:lnTo>
                <a:lnTo>
                  <a:pt x="24444" y="27686"/>
                </a:lnTo>
                <a:lnTo>
                  <a:pt x="24804" y="27446"/>
                </a:lnTo>
                <a:lnTo>
                  <a:pt x="25045" y="27146"/>
                </a:lnTo>
                <a:lnTo>
                  <a:pt x="25285" y="26845"/>
                </a:lnTo>
                <a:lnTo>
                  <a:pt x="25345" y="26665"/>
                </a:lnTo>
                <a:lnTo>
                  <a:pt x="25285" y="26425"/>
                </a:lnTo>
                <a:lnTo>
                  <a:pt x="25165" y="26305"/>
                </a:lnTo>
                <a:lnTo>
                  <a:pt x="25045" y="26245"/>
                </a:lnTo>
                <a:lnTo>
                  <a:pt x="24924" y="26245"/>
                </a:lnTo>
                <a:lnTo>
                  <a:pt x="24624" y="26305"/>
                </a:lnTo>
                <a:lnTo>
                  <a:pt x="24264" y="26425"/>
                </a:lnTo>
                <a:lnTo>
                  <a:pt x="23663" y="26665"/>
                </a:lnTo>
                <a:lnTo>
                  <a:pt x="23063" y="27025"/>
                </a:lnTo>
                <a:lnTo>
                  <a:pt x="22402" y="27326"/>
                </a:lnTo>
                <a:lnTo>
                  <a:pt x="20841" y="27986"/>
                </a:lnTo>
                <a:lnTo>
                  <a:pt x="19279" y="28467"/>
                </a:lnTo>
                <a:lnTo>
                  <a:pt x="17718" y="28887"/>
                </a:lnTo>
                <a:lnTo>
                  <a:pt x="16216" y="29127"/>
                </a:lnTo>
                <a:lnTo>
                  <a:pt x="15195" y="29248"/>
                </a:lnTo>
                <a:lnTo>
                  <a:pt x="16156" y="28227"/>
                </a:lnTo>
                <a:lnTo>
                  <a:pt x="17117" y="27146"/>
                </a:lnTo>
                <a:lnTo>
                  <a:pt x="17958" y="26004"/>
                </a:lnTo>
                <a:lnTo>
                  <a:pt x="18739" y="24863"/>
                </a:lnTo>
                <a:lnTo>
                  <a:pt x="19399" y="23842"/>
                </a:lnTo>
                <a:lnTo>
                  <a:pt x="20000" y="22821"/>
                </a:lnTo>
                <a:lnTo>
                  <a:pt x="20480" y="21740"/>
                </a:lnTo>
                <a:lnTo>
                  <a:pt x="20961" y="20659"/>
                </a:lnTo>
                <a:lnTo>
                  <a:pt x="21381" y="19578"/>
                </a:lnTo>
                <a:lnTo>
                  <a:pt x="21681" y="18437"/>
                </a:lnTo>
                <a:lnTo>
                  <a:pt x="21982" y="17296"/>
                </a:lnTo>
                <a:lnTo>
                  <a:pt x="22162" y="16155"/>
                </a:lnTo>
                <a:lnTo>
                  <a:pt x="22162" y="15975"/>
                </a:lnTo>
                <a:lnTo>
                  <a:pt x="22102" y="15855"/>
                </a:lnTo>
                <a:lnTo>
                  <a:pt x="21982" y="15795"/>
                </a:lnTo>
                <a:lnTo>
                  <a:pt x="21862" y="15735"/>
                </a:lnTo>
                <a:lnTo>
                  <a:pt x="21681" y="15735"/>
                </a:lnTo>
                <a:lnTo>
                  <a:pt x="21561" y="15795"/>
                </a:lnTo>
                <a:lnTo>
                  <a:pt x="21441" y="15915"/>
                </a:lnTo>
                <a:lnTo>
                  <a:pt x="21381" y="16035"/>
                </a:lnTo>
                <a:lnTo>
                  <a:pt x="20600" y="17837"/>
                </a:lnTo>
                <a:lnTo>
                  <a:pt x="19760" y="19638"/>
                </a:lnTo>
                <a:lnTo>
                  <a:pt x="18859" y="21380"/>
                </a:lnTo>
                <a:lnTo>
                  <a:pt x="17838" y="23062"/>
                </a:lnTo>
                <a:lnTo>
                  <a:pt x="17778" y="22401"/>
                </a:lnTo>
                <a:lnTo>
                  <a:pt x="17718" y="21740"/>
                </a:lnTo>
                <a:lnTo>
                  <a:pt x="17718" y="19879"/>
                </a:lnTo>
                <a:lnTo>
                  <a:pt x="17598" y="18077"/>
                </a:lnTo>
                <a:lnTo>
                  <a:pt x="17598" y="17957"/>
                </a:lnTo>
                <a:lnTo>
                  <a:pt x="17417" y="17957"/>
                </a:lnTo>
                <a:lnTo>
                  <a:pt x="17357" y="18017"/>
                </a:lnTo>
                <a:lnTo>
                  <a:pt x="16877" y="18798"/>
                </a:lnTo>
                <a:lnTo>
                  <a:pt x="16577" y="19638"/>
                </a:lnTo>
                <a:lnTo>
                  <a:pt x="16336" y="20539"/>
                </a:lnTo>
                <a:lnTo>
                  <a:pt x="16276" y="21500"/>
                </a:lnTo>
                <a:lnTo>
                  <a:pt x="16276" y="22281"/>
                </a:lnTo>
                <a:lnTo>
                  <a:pt x="16276" y="23122"/>
                </a:lnTo>
                <a:lnTo>
                  <a:pt x="16336" y="23542"/>
                </a:lnTo>
                <a:lnTo>
                  <a:pt x="16456" y="23902"/>
                </a:lnTo>
                <a:lnTo>
                  <a:pt x="16577" y="24263"/>
                </a:lnTo>
                <a:lnTo>
                  <a:pt x="16757" y="24623"/>
                </a:lnTo>
                <a:lnTo>
                  <a:pt x="15676" y="25944"/>
                </a:lnTo>
                <a:lnTo>
                  <a:pt x="14475" y="27206"/>
                </a:lnTo>
                <a:lnTo>
                  <a:pt x="13213" y="28407"/>
                </a:lnTo>
                <a:lnTo>
                  <a:pt x="11892" y="29548"/>
                </a:lnTo>
                <a:lnTo>
                  <a:pt x="12252" y="26605"/>
                </a:lnTo>
                <a:lnTo>
                  <a:pt x="12673" y="23602"/>
                </a:lnTo>
                <a:lnTo>
                  <a:pt x="13273" y="19699"/>
                </a:lnTo>
                <a:lnTo>
                  <a:pt x="13934" y="15795"/>
                </a:lnTo>
                <a:lnTo>
                  <a:pt x="14655" y="11591"/>
                </a:lnTo>
                <a:lnTo>
                  <a:pt x="15015" y="9729"/>
                </a:lnTo>
                <a:lnTo>
                  <a:pt x="15135" y="8708"/>
                </a:lnTo>
                <a:lnTo>
                  <a:pt x="15195" y="8228"/>
                </a:lnTo>
                <a:lnTo>
                  <a:pt x="15135" y="7747"/>
                </a:lnTo>
                <a:lnTo>
                  <a:pt x="15135" y="7627"/>
                </a:lnTo>
                <a:lnTo>
                  <a:pt x="15075" y="7507"/>
                </a:lnTo>
                <a:lnTo>
                  <a:pt x="14835" y="7387"/>
                </a:lnTo>
                <a:lnTo>
                  <a:pt x="14595" y="7387"/>
                </a:lnTo>
                <a:lnTo>
                  <a:pt x="14535" y="7447"/>
                </a:lnTo>
                <a:lnTo>
                  <a:pt x="14415" y="7567"/>
                </a:lnTo>
                <a:lnTo>
                  <a:pt x="14234" y="7988"/>
                </a:lnTo>
                <a:lnTo>
                  <a:pt x="14054" y="8468"/>
                </a:lnTo>
                <a:lnTo>
                  <a:pt x="13754" y="9369"/>
                </a:lnTo>
                <a:lnTo>
                  <a:pt x="13334" y="11231"/>
                </a:lnTo>
                <a:lnTo>
                  <a:pt x="12553" y="15134"/>
                </a:lnTo>
                <a:lnTo>
                  <a:pt x="12252" y="16696"/>
                </a:lnTo>
                <a:lnTo>
                  <a:pt x="11171" y="15074"/>
                </a:lnTo>
                <a:lnTo>
                  <a:pt x="10631" y="14233"/>
                </a:lnTo>
                <a:lnTo>
                  <a:pt x="10151" y="13393"/>
                </a:lnTo>
                <a:lnTo>
                  <a:pt x="9550" y="12312"/>
                </a:lnTo>
                <a:lnTo>
                  <a:pt x="9009" y="11171"/>
                </a:lnTo>
                <a:lnTo>
                  <a:pt x="8529" y="10029"/>
                </a:lnTo>
                <a:lnTo>
                  <a:pt x="8109" y="8888"/>
                </a:lnTo>
                <a:lnTo>
                  <a:pt x="7748" y="7807"/>
                </a:lnTo>
                <a:lnTo>
                  <a:pt x="7448" y="6666"/>
                </a:lnTo>
                <a:lnTo>
                  <a:pt x="6968" y="4384"/>
                </a:lnTo>
                <a:lnTo>
                  <a:pt x="6727" y="3303"/>
                </a:lnTo>
                <a:lnTo>
                  <a:pt x="6427" y="2162"/>
                </a:lnTo>
                <a:lnTo>
                  <a:pt x="6127" y="1081"/>
                </a:lnTo>
                <a:lnTo>
                  <a:pt x="5706" y="0"/>
                </a:lnTo>
                <a:lnTo>
                  <a:pt x="5646" y="0"/>
                </a:lnTo>
                <a:lnTo>
                  <a:pt x="5526" y="60"/>
                </a:lnTo>
                <a:lnTo>
                  <a:pt x="5346" y="661"/>
                </a:lnTo>
                <a:lnTo>
                  <a:pt x="5166" y="1321"/>
                </a:lnTo>
                <a:lnTo>
                  <a:pt x="5106" y="2042"/>
                </a:lnTo>
                <a:lnTo>
                  <a:pt x="5046" y="2703"/>
                </a:lnTo>
                <a:lnTo>
                  <a:pt x="5046" y="3423"/>
                </a:lnTo>
                <a:lnTo>
                  <a:pt x="5106" y="4144"/>
                </a:lnTo>
                <a:lnTo>
                  <a:pt x="5286" y="5525"/>
                </a:lnTo>
                <a:lnTo>
                  <a:pt x="4745" y="5165"/>
                </a:lnTo>
                <a:lnTo>
                  <a:pt x="3845" y="4444"/>
                </a:lnTo>
                <a:lnTo>
                  <a:pt x="3064" y="3663"/>
                </a:lnTo>
                <a:lnTo>
                  <a:pt x="2343" y="2883"/>
                </a:lnTo>
                <a:lnTo>
                  <a:pt x="1683" y="2042"/>
                </a:lnTo>
                <a:lnTo>
                  <a:pt x="1142" y="1141"/>
                </a:lnTo>
                <a:lnTo>
                  <a:pt x="662" y="180"/>
                </a:lnTo>
                <a:lnTo>
                  <a:pt x="601" y="60"/>
                </a:lnTo>
                <a:lnTo>
                  <a:pt x="481" y="0"/>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2" name="Shape 22"/>
          <p:cNvSpPr/>
          <p:nvPr/>
        </p:nvSpPr>
        <p:spPr>
          <a:xfrm rot="-2744689">
            <a:off x="1773597" y="821353"/>
            <a:ext cx="658154" cy="966369"/>
          </a:xfrm>
          <a:custGeom>
            <a:avLst/>
            <a:gdLst/>
            <a:ahLst/>
            <a:cxnLst/>
            <a:rect l="0" t="0" r="0" b="0"/>
            <a:pathLst>
              <a:path w="23724" h="34834" extrusionOk="0">
                <a:moveTo>
                  <a:pt x="5406" y="1"/>
                </a:moveTo>
                <a:lnTo>
                  <a:pt x="5046" y="61"/>
                </a:lnTo>
                <a:lnTo>
                  <a:pt x="4745" y="61"/>
                </a:lnTo>
                <a:lnTo>
                  <a:pt x="4505" y="181"/>
                </a:lnTo>
                <a:lnTo>
                  <a:pt x="4265" y="301"/>
                </a:lnTo>
                <a:lnTo>
                  <a:pt x="4085" y="421"/>
                </a:lnTo>
                <a:lnTo>
                  <a:pt x="3905" y="601"/>
                </a:lnTo>
                <a:lnTo>
                  <a:pt x="3724" y="781"/>
                </a:lnTo>
                <a:lnTo>
                  <a:pt x="3604" y="962"/>
                </a:lnTo>
                <a:lnTo>
                  <a:pt x="3484" y="1202"/>
                </a:lnTo>
                <a:lnTo>
                  <a:pt x="3364" y="1562"/>
                </a:lnTo>
                <a:lnTo>
                  <a:pt x="3304" y="1983"/>
                </a:lnTo>
                <a:lnTo>
                  <a:pt x="3364" y="2523"/>
                </a:lnTo>
                <a:lnTo>
                  <a:pt x="3604" y="3004"/>
                </a:lnTo>
                <a:lnTo>
                  <a:pt x="3905" y="3364"/>
                </a:lnTo>
                <a:lnTo>
                  <a:pt x="4265" y="3664"/>
                </a:lnTo>
                <a:lnTo>
                  <a:pt x="4745" y="3904"/>
                </a:lnTo>
                <a:lnTo>
                  <a:pt x="5106" y="3964"/>
                </a:lnTo>
                <a:lnTo>
                  <a:pt x="5466" y="3964"/>
                </a:lnTo>
                <a:lnTo>
                  <a:pt x="5526" y="4805"/>
                </a:lnTo>
                <a:lnTo>
                  <a:pt x="5646" y="5646"/>
                </a:lnTo>
                <a:lnTo>
                  <a:pt x="5826" y="6727"/>
                </a:lnTo>
                <a:lnTo>
                  <a:pt x="6067" y="7748"/>
                </a:lnTo>
                <a:lnTo>
                  <a:pt x="6427" y="8769"/>
                </a:lnTo>
                <a:lnTo>
                  <a:pt x="6847" y="9790"/>
                </a:lnTo>
                <a:lnTo>
                  <a:pt x="7027" y="10210"/>
                </a:lnTo>
                <a:lnTo>
                  <a:pt x="7027" y="10210"/>
                </a:lnTo>
                <a:lnTo>
                  <a:pt x="6307" y="10030"/>
                </a:lnTo>
                <a:lnTo>
                  <a:pt x="5646" y="9730"/>
                </a:lnTo>
                <a:lnTo>
                  <a:pt x="4685" y="9249"/>
                </a:lnTo>
                <a:lnTo>
                  <a:pt x="3844" y="8649"/>
                </a:lnTo>
                <a:lnTo>
                  <a:pt x="3844" y="8469"/>
                </a:lnTo>
                <a:lnTo>
                  <a:pt x="3784" y="8048"/>
                </a:lnTo>
                <a:lnTo>
                  <a:pt x="3724" y="7808"/>
                </a:lnTo>
                <a:lnTo>
                  <a:pt x="3664" y="7568"/>
                </a:lnTo>
                <a:lnTo>
                  <a:pt x="3544" y="7328"/>
                </a:lnTo>
                <a:lnTo>
                  <a:pt x="3424" y="7147"/>
                </a:lnTo>
                <a:lnTo>
                  <a:pt x="3244" y="6967"/>
                </a:lnTo>
                <a:lnTo>
                  <a:pt x="3064" y="6787"/>
                </a:lnTo>
                <a:lnTo>
                  <a:pt x="2884" y="6667"/>
                </a:lnTo>
                <a:lnTo>
                  <a:pt x="2583" y="6487"/>
                </a:lnTo>
                <a:lnTo>
                  <a:pt x="2283" y="6367"/>
                </a:lnTo>
                <a:lnTo>
                  <a:pt x="1923" y="6367"/>
                </a:lnTo>
                <a:lnTo>
                  <a:pt x="1502" y="6427"/>
                </a:lnTo>
                <a:lnTo>
                  <a:pt x="1262" y="6487"/>
                </a:lnTo>
                <a:lnTo>
                  <a:pt x="1022" y="6607"/>
                </a:lnTo>
                <a:lnTo>
                  <a:pt x="962" y="6667"/>
                </a:lnTo>
                <a:lnTo>
                  <a:pt x="601" y="6967"/>
                </a:lnTo>
                <a:lnTo>
                  <a:pt x="301" y="7328"/>
                </a:lnTo>
                <a:lnTo>
                  <a:pt x="121" y="7688"/>
                </a:lnTo>
                <a:lnTo>
                  <a:pt x="61" y="8048"/>
                </a:lnTo>
                <a:lnTo>
                  <a:pt x="1" y="8469"/>
                </a:lnTo>
                <a:lnTo>
                  <a:pt x="61" y="8829"/>
                </a:lnTo>
                <a:lnTo>
                  <a:pt x="181" y="9189"/>
                </a:lnTo>
                <a:lnTo>
                  <a:pt x="361" y="9550"/>
                </a:lnTo>
                <a:lnTo>
                  <a:pt x="601" y="9790"/>
                </a:lnTo>
                <a:lnTo>
                  <a:pt x="842" y="10030"/>
                </a:lnTo>
                <a:lnTo>
                  <a:pt x="1202" y="10210"/>
                </a:lnTo>
                <a:lnTo>
                  <a:pt x="1562" y="10330"/>
                </a:lnTo>
                <a:lnTo>
                  <a:pt x="1923" y="10390"/>
                </a:lnTo>
                <a:lnTo>
                  <a:pt x="2283" y="10330"/>
                </a:lnTo>
                <a:lnTo>
                  <a:pt x="2643" y="10210"/>
                </a:lnTo>
                <a:lnTo>
                  <a:pt x="3004" y="10030"/>
                </a:lnTo>
                <a:lnTo>
                  <a:pt x="3244" y="9790"/>
                </a:lnTo>
                <a:lnTo>
                  <a:pt x="3544" y="9490"/>
                </a:lnTo>
                <a:lnTo>
                  <a:pt x="3965" y="9910"/>
                </a:lnTo>
                <a:lnTo>
                  <a:pt x="4445" y="10270"/>
                </a:lnTo>
                <a:lnTo>
                  <a:pt x="4986" y="10631"/>
                </a:lnTo>
                <a:lnTo>
                  <a:pt x="5526" y="10931"/>
                </a:lnTo>
                <a:lnTo>
                  <a:pt x="6067" y="11171"/>
                </a:lnTo>
                <a:lnTo>
                  <a:pt x="6667" y="11351"/>
                </a:lnTo>
                <a:lnTo>
                  <a:pt x="7208" y="11471"/>
                </a:lnTo>
                <a:lnTo>
                  <a:pt x="7748" y="11532"/>
                </a:lnTo>
                <a:lnTo>
                  <a:pt x="8169" y="12192"/>
                </a:lnTo>
                <a:lnTo>
                  <a:pt x="8649" y="12853"/>
                </a:lnTo>
                <a:lnTo>
                  <a:pt x="9190" y="13453"/>
                </a:lnTo>
                <a:lnTo>
                  <a:pt x="9730" y="14054"/>
                </a:lnTo>
                <a:lnTo>
                  <a:pt x="10271" y="14534"/>
                </a:lnTo>
                <a:lnTo>
                  <a:pt x="10871" y="15015"/>
                </a:lnTo>
                <a:lnTo>
                  <a:pt x="11532" y="15375"/>
                </a:lnTo>
                <a:lnTo>
                  <a:pt x="12192" y="15675"/>
                </a:lnTo>
                <a:lnTo>
                  <a:pt x="12733" y="18918"/>
                </a:lnTo>
                <a:lnTo>
                  <a:pt x="12973" y="20720"/>
                </a:lnTo>
                <a:lnTo>
                  <a:pt x="12973" y="20720"/>
                </a:lnTo>
                <a:lnTo>
                  <a:pt x="12312" y="20600"/>
                </a:lnTo>
                <a:lnTo>
                  <a:pt x="11652" y="20540"/>
                </a:lnTo>
                <a:lnTo>
                  <a:pt x="10991" y="20480"/>
                </a:lnTo>
                <a:lnTo>
                  <a:pt x="10331" y="20360"/>
                </a:lnTo>
                <a:lnTo>
                  <a:pt x="9550" y="20180"/>
                </a:lnTo>
                <a:lnTo>
                  <a:pt x="8829" y="19879"/>
                </a:lnTo>
                <a:lnTo>
                  <a:pt x="7388" y="19279"/>
                </a:lnTo>
                <a:lnTo>
                  <a:pt x="7388" y="19039"/>
                </a:lnTo>
                <a:lnTo>
                  <a:pt x="7448" y="18858"/>
                </a:lnTo>
                <a:lnTo>
                  <a:pt x="7388" y="18558"/>
                </a:lnTo>
                <a:lnTo>
                  <a:pt x="7328" y="18258"/>
                </a:lnTo>
                <a:lnTo>
                  <a:pt x="7208" y="18018"/>
                </a:lnTo>
                <a:lnTo>
                  <a:pt x="6967" y="17777"/>
                </a:lnTo>
                <a:lnTo>
                  <a:pt x="6787" y="17597"/>
                </a:lnTo>
                <a:lnTo>
                  <a:pt x="6487" y="17477"/>
                </a:lnTo>
                <a:lnTo>
                  <a:pt x="6247" y="17417"/>
                </a:lnTo>
                <a:lnTo>
                  <a:pt x="5946" y="17357"/>
                </a:lnTo>
                <a:lnTo>
                  <a:pt x="5646" y="17417"/>
                </a:lnTo>
                <a:lnTo>
                  <a:pt x="5406" y="17477"/>
                </a:lnTo>
                <a:lnTo>
                  <a:pt x="5106" y="17597"/>
                </a:lnTo>
                <a:lnTo>
                  <a:pt x="4925" y="17777"/>
                </a:lnTo>
                <a:lnTo>
                  <a:pt x="4745" y="18018"/>
                </a:lnTo>
                <a:lnTo>
                  <a:pt x="4565" y="18258"/>
                </a:lnTo>
                <a:lnTo>
                  <a:pt x="4505" y="18558"/>
                </a:lnTo>
                <a:lnTo>
                  <a:pt x="4445" y="18858"/>
                </a:lnTo>
                <a:lnTo>
                  <a:pt x="4505" y="19159"/>
                </a:lnTo>
                <a:lnTo>
                  <a:pt x="4565" y="19399"/>
                </a:lnTo>
                <a:lnTo>
                  <a:pt x="4745" y="19639"/>
                </a:lnTo>
                <a:lnTo>
                  <a:pt x="4925" y="19879"/>
                </a:lnTo>
                <a:lnTo>
                  <a:pt x="5106" y="20060"/>
                </a:lnTo>
                <a:lnTo>
                  <a:pt x="5406" y="20180"/>
                </a:lnTo>
                <a:lnTo>
                  <a:pt x="5646" y="20300"/>
                </a:lnTo>
                <a:lnTo>
                  <a:pt x="6247" y="20300"/>
                </a:lnTo>
                <a:lnTo>
                  <a:pt x="6487" y="20180"/>
                </a:lnTo>
                <a:lnTo>
                  <a:pt x="6787" y="20060"/>
                </a:lnTo>
                <a:lnTo>
                  <a:pt x="6967" y="19879"/>
                </a:lnTo>
                <a:lnTo>
                  <a:pt x="7088" y="19759"/>
                </a:lnTo>
                <a:lnTo>
                  <a:pt x="7748" y="20240"/>
                </a:lnTo>
                <a:lnTo>
                  <a:pt x="8409" y="20660"/>
                </a:lnTo>
                <a:lnTo>
                  <a:pt x="9129" y="21020"/>
                </a:lnTo>
                <a:lnTo>
                  <a:pt x="9850" y="21261"/>
                </a:lnTo>
                <a:lnTo>
                  <a:pt x="10331" y="21441"/>
                </a:lnTo>
                <a:lnTo>
                  <a:pt x="9190" y="22041"/>
                </a:lnTo>
                <a:lnTo>
                  <a:pt x="8048" y="22582"/>
                </a:lnTo>
                <a:lnTo>
                  <a:pt x="7148" y="23002"/>
                </a:lnTo>
                <a:lnTo>
                  <a:pt x="6187" y="23423"/>
                </a:lnTo>
                <a:lnTo>
                  <a:pt x="5946" y="23002"/>
                </a:lnTo>
                <a:lnTo>
                  <a:pt x="5646" y="22642"/>
                </a:lnTo>
                <a:lnTo>
                  <a:pt x="5286" y="22402"/>
                </a:lnTo>
                <a:lnTo>
                  <a:pt x="4865" y="22222"/>
                </a:lnTo>
                <a:lnTo>
                  <a:pt x="4565" y="22162"/>
                </a:lnTo>
                <a:lnTo>
                  <a:pt x="4265" y="22101"/>
                </a:lnTo>
                <a:lnTo>
                  <a:pt x="3784" y="22162"/>
                </a:lnTo>
                <a:lnTo>
                  <a:pt x="3484" y="22342"/>
                </a:lnTo>
                <a:lnTo>
                  <a:pt x="3184" y="22522"/>
                </a:lnTo>
                <a:lnTo>
                  <a:pt x="3004" y="22642"/>
                </a:lnTo>
                <a:lnTo>
                  <a:pt x="2824" y="22822"/>
                </a:lnTo>
                <a:lnTo>
                  <a:pt x="2643" y="23122"/>
                </a:lnTo>
                <a:lnTo>
                  <a:pt x="2523" y="23483"/>
                </a:lnTo>
                <a:lnTo>
                  <a:pt x="2463" y="23963"/>
                </a:lnTo>
                <a:lnTo>
                  <a:pt x="2523" y="24444"/>
                </a:lnTo>
                <a:lnTo>
                  <a:pt x="2643" y="24804"/>
                </a:lnTo>
                <a:lnTo>
                  <a:pt x="2824" y="25104"/>
                </a:lnTo>
                <a:lnTo>
                  <a:pt x="2884" y="25104"/>
                </a:lnTo>
                <a:lnTo>
                  <a:pt x="2944" y="25164"/>
                </a:lnTo>
                <a:lnTo>
                  <a:pt x="3004" y="25284"/>
                </a:lnTo>
                <a:lnTo>
                  <a:pt x="3244" y="25465"/>
                </a:lnTo>
                <a:lnTo>
                  <a:pt x="3424" y="25645"/>
                </a:lnTo>
                <a:lnTo>
                  <a:pt x="3905" y="25825"/>
                </a:lnTo>
                <a:lnTo>
                  <a:pt x="4385" y="25885"/>
                </a:lnTo>
                <a:lnTo>
                  <a:pt x="4865" y="25825"/>
                </a:lnTo>
                <a:lnTo>
                  <a:pt x="5346" y="25645"/>
                </a:lnTo>
                <a:lnTo>
                  <a:pt x="5646" y="25405"/>
                </a:lnTo>
                <a:lnTo>
                  <a:pt x="5886" y="25164"/>
                </a:lnTo>
                <a:lnTo>
                  <a:pt x="6067" y="24924"/>
                </a:lnTo>
                <a:lnTo>
                  <a:pt x="6187" y="24624"/>
                </a:lnTo>
                <a:lnTo>
                  <a:pt x="6847" y="24444"/>
                </a:lnTo>
                <a:lnTo>
                  <a:pt x="7508" y="24263"/>
                </a:lnTo>
                <a:lnTo>
                  <a:pt x="8229" y="23903"/>
                </a:lnTo>
                <a:lnTo>
                  <a:pt x="8889" y="23543"/>
                </a:lnTo>
                <a:lnTo>
                  <a:pt x="9550" y="23062"/>
                </a:lnTo>
                <a:lnTo>
                  <a:pt x="10150" y="22642"/>
                </a:lnTo>
                <a:lnTo>
                  <a:pt x="10691" y="22162"/>
                </a:lnTo>
                <a:lnTo>
                  <a:pt x="11171" y="21621"/>
                </a:lnTo>
                <a:lnTo>
                  <a:pt x="11652" y="21741"/>
                </a:lnTo>
                <a:lnTo>
                  <a:pt x="12192" y="21801"/>
                </a:lnTo>
                <a:lnTo>
                  <a:pt x="12673" y="21801"/>
                </a:lnTo>
                <a:lnTo>
                  <a:pt x="13153" y="21741"/>
                </a:lnTo>
                <a:lnTo>
                  <a:pt x="13934" y="26185"/>
                </a:lnTo>
                <a:lnTo>
                  <a:pt x="14354" y="28407"/>
                </a:lnTo>
                <a:lnTo>
                  <a:pt x="14835" y="30629"/>
                </a:lnTo>
                <a:lnTo>
                  <a:pt x="14835" y="30629"/>
                </a:lnTo>
                <a:lnTo>
                  <a:pt x="14294" y="30509"/>
                </a:lnTo>
                <a:lnTo>
                  <a:pt x="13093" y="30269"/>
                </a:lnTo>
                <a:lnTo>
                  <a:pt x="11952" y="29969"/>
                </a:lnTo>
                <a:lnTo>
                  <a:pt x="9430" y="29368"/>
                </a:lnTo>
                <a:lnTo>
                  <a:pt x="9490" y="28948"/>
                </a:lnTo>
                <a:lnTo>
                  <a:pt x="9430" y="28528"/>
                </a:lnTo>
                <a:lnTo>
                  <a:pt x="9250" y="28107"/>
                </a:lnTo>
                <a:lnTo>
                  <a:pt x="9069" y="27807"/>
                </a:lnTo>
                <a:lnTo>
                  <a:pt x="8829" y="27627"/>
                </a:lnTo>
                <a:lnTo>
                  <a:pt x="8649" y="27446"/>
                </a:lnTo>
                <a:lnTo>
                  <a:pt x="8409" y="27386"/>
                </a:lnTo>
                <a:lnTo>
                  <a:pt x="8108" y="27266"/>
                </a:lnTo>
                <a:lnTo>
                  <a:pt x="7448" y="27266"/>
                </a:lnTo>
                <a:lnTo>
                  <a:pt x="7148" y="27326"/>
                </a:lnTo>
                <a:lnTo>
                  <a:pt x="6847" y="27507"/>
                </a:lnTo>
                <a:lnTo>
                  <a:pt x="6607" y="27687"/>
                </a:lnTo>
                <a:lnTo>
                  <a:pt x="6547" y="27747"/>
                </a:lnTo>
                <a:lnTo>
                  <a:pt x="6367" y="27987"/>
                </a:lnTo>
                <a:lnTo>
                  <a:pt x="6187" y="28287"/>
                </a:lnTo>
                <a:lnTo>
                  <a:pt x="6067" y="28588"/>
                </a:lnTo>
                <a:lnTo>
                  <a:pt x="6067" y="28948"/>
                </a:lnTo>
                <a:lnTo>
                  <a:pt x="6127" y="29428"/>
                </a:lnTo>
                <a:lnTo>
                  <a:pt x="6307" y="29849"/>
                </a:lnTo>
                <a:lnTo>
                  <a:pt x="6547" y="30149"/>
                </a:lnTo>
                <a:lnTo>
                  <a:pt x="6907" y="30449"/>
                </a:lnTo>
                <a:lnTo>
                  <a:pt x="7208" y="30569"/>
                </a:lnTo>
                <a:lnTo>
                  <a:pt x="7568" y="30629"/>
                </a:lnTo>
                <a:lnTo>
                  <a:pt x="7748" y="30690"/>
                </a:lnTo>
                <a:lnTo>
                  <a:pt x="7988" y="30629"/>
                </a:lnTo>
                <a:lnTo>
                  <a:pt x="8229" y="30629"/>
                </a:lnTo>
                <a:lnTo>
                  <a:pt x="8409" y="30509"/>
                </a:lnTo>
                <a:lnTo>
                  <a:pt x="8649" y="30449"/>
                </a:lnTo>
                <a:lnTo>
                  <a:pt x="8829" y="30329"/>
                </a:lnTo>
                <a:lnTo>
                  <a:pt x="9009" y="30149"/>
                </a:lnTo>
                <a:lnTo>
                  <a:pt x="9190" y="29909"/>
                </a:lnTo>
                <a:lnTo>
                  <a:pt x="10391" y="30509"/>
                </a:lnTo>
                <a:lnTo>
                  <a:pt x="10991" y="30750"/>
                </a:lnTo>
                <a:lnTo>
                  <a:pt x="11652" y="30990"/>
                </a:lnTo>
                <a:lnTo>
                  <a:pt x="13333" y="31530"/>
                </a:lnTo>
                <a:lnTo>
                  <a:pt x="14234" y="31771"/>
                </a:lnTo>
                <a:lnTo>
                  <a:pt x="15195" y="31891"/>
                </a:lnTo>
                <a:lnTo>
                  <a:pt x="15556" y="33212"/>
                </a:lnTo>
                <a:lnTo>
                  <a:pt x="15976" y="34533"/>
                </a:lnTo>
                <a:lnTo>
                  <a:pt x="16096" y="34653"/>
                </a:lnTo>
                <a:lnTo>
                  <a:pt x="16216" y="34773"/>
                </a:lnTo>
                <a:lnTo>
                  <a:pt x="16396" y="34833"/>
                </a:lnTo>
                <a:lnTo>
                  <a:pt x="16516" y="34833"/>
                </a:lnTo>
                <a:lnTo>
                  <a:pt x="16697" y="34773"/>
                </a:lnTo>
                <a:lnTo>
                  <a:pt x="16817" y="34713"/>
                </a:lnTo>
                <a:lnTo>
                  <a:pt x="16937" y="34593"/>
                </a:lnTo>
                <a:lnTo>
                  <a:pt x="16937" y="34413"/>
                </a:lnTo>
                <a:lnTo>
                  <a:pt x="16516" y="31831"/>
                </a:lnTo>
                <a:lnTo>
                  <a:pt x="16096" y="29488"/>
                </a:lnTo>
                <a:lnTo>
                  <a:pt x="17357" y="29308"/>
                </a:lnTo>
                <a:lnTo>
                  <a:pt x="18078" y="29128"/>
                </a:lnTo>
                <a:lnTo>
                  <a:pt x="18739" y="28948"/>
                </a:lnTo>
                <a:lnTo>
                  <a:pt x="19399" y="28708"/>
                </a:lnTo>
                <a:lnTo>
                  <a:pt x="20000" y="28347"/>
                </a:lnTo>
                <a:lnTo>
                  <a:pt x="20600" y="27987"/>
                </a:lnTo>
                <a:lnTo>
                  <a:pt x="21021" y="27567"/>
                </a:lnTo>
                <a:lnTo>
                  <a:pt x="21141" y="27507"/>
                </a:lnTo>
                <a:lnTo>
                  <a:pt x="21381" y="27507"/>
                </a:lnTo>
                <a:lnTo>
                  <a:pt x="21621" y="27386"/>
                </a:lnTo>
                <a:lnTo>
                  <a:pt x="21982" y="27206"/>
                </a:lnTo>
                <a:lnTo>
                  <a:pt x="22222" y="26906"/>
                </a:lnTo>
                <a:lnTo>
                  <a:pt x="22402" y="26546"/>
                </a:lnTo>
                <a:lnTo>
                  <a:pt x="22522" y="26125"/>
                </a:lnTo>
                <a:lnTo>
                  <a:pt x="22522" y="26065"/>
                </a:lnTo>
                <a:lnTo>
                  <a:pt x="22522" y="25705"/>
                </a:lnTo>
                <a:lnTo>
                  <a:pt x="22462" y="25405"/>
                </a:lnTo>
                <a:lnTo>
                  <a:pt x="22342" y="25104"/>
                </a:lnTo>
                <a:lnTo>
                  <a:pt x="22162" y="24804"/>
                </a:lnTo>
                <a:lnTo>
                  <a:pt x="21922" y="24564"/>
                </a:lnTo>
                <a:lnTo>
                  <a:pt x="21681" y="24384"/>
                </a:lnTo>
                <a:lnTo>
                  <a:pt x="21381" y="24203"/>
                </a:lnTo>
                <a:lnTo>
                  <a:pt x="21021" y="24083"/>
                </a:lnTo>
                <a:lnTo>
                  <a:pt x="20480" y="24023"/>
                </a:lnTo>
                <a:lnTo>
                  <a:pt x="19940" y="24143"/>
                </a:lnTo>
                <a:lnTo>
                  <a:pt x="19639" y="24203"/>
                </a:lnTo>
                <a:lnTo>
                  <a:pt x="19399" y="24324"/>
                </a:lnTo>
                <a:lnTo>
                  <a:pt x="19219" y="24504"/>
                </a:lnTo>
                <a:lnTo>
                  <a:pt x="18979" y="24684"/>
                </a:lnTo>
                <a:lnTo>
                  <a:pt x="18799" y="24864"/>
                </a:lnTo>
                <a:lnTo>
                  <a:pt x="18618" y="25104"/>
                </a:lnTo>
                <a:lnTo>
                  <a:pt x="18438" y="25345"/>
                </a:lnTo>
                <a:lnTo>
                  <a:pt x="18318" y="25645"/>
                </a:lnTo>
                <a:lnTo>
                  <a:pt x="18258" y="26065"/>
                </a:lnTo>
                <a:lnTo>
                  <a:pt x="18258" y="26486"/>
                </a:lnTo>
                <a:lnTo>
                  <a:pt x="18378" y="26906"/>
                </a:lnTo>
                <a:lnTo>
                  <a:pt x="18558" y="27326"/>
                </a:lnTo>
                <a:lnTo>
                  <a:pt x="18678" y="27507"/>
                </a:lnTo>
                <a:lnTo>
                  <a:pt x="18018" y="27807"/>
                </a:lnTo>
                <a:lnTo>
                  <a:pt x="17297" y="28047"/>
                </a:lnTo>
                <a:lnTo>
                  <a:pt x="16637" y="28227"/>
                </a:lnTo>
                <a:lnTo>
                  <a:pt x="15856" y="28347"/>
                </a:lnTo>
                <a:lnTo>
                  <a:pt x="15435" y="26125"/>
                </a:lnTo>
                <a:lnTo>
                  <a:pt x="15736" y="25825"/>
                </a:lnTo>
                <a:lnTo>
                  <a:pt x="16036" y="25465"/>
                </a:lnTo>
                <a:lnTo>
                  <a:pt x="16577" y="24684"/>
                </a:lnTo>
                <a:lnTo>
                  <a:pt x="17537" y="23062"/>
                </a:lnTo>
                <a:lnTo>
                  <a:pt x="18138" y="22041"/>
                </a:lnTo>
                <a:lnTo>
                  <a:pt x="18739" y="20960"/>
                </a:lnTo>
                <a:lnTo>
                  <a:pt x="19279" y="19819"/>
                </a:lnTo>
                <a:lnTo>
                  <a:pt x="19760" y="18738"/>
                </a:lnTo>
                <a:lnTo>
                  <a:pt x="20420" y="17057"/>
                </a:lnTo>
                <a:lnTo>
                  <a:pt x="21021" y="15315"/>
                </a:lnTo>
                <a:lnTo>
                  <a:pt x="21501" y="13573"/>
                </a:lnTo>
                <a:lnTo>
                  <a:pt x="21741" y="12673"/>
                </a:lnTo>
                <a:lnTo>
                  <a:pt x="21861" y="11772"/>
                </a:lnTo>
                <a:lnTo>
                  <a:pt x="22282" y="11652"/>
                </a:lnTo>
                <a:lnTo>
                  <a:pt x="22642" y="11532"/>
                </a:lnTo>
                <a:lnTo>
                  <a:pt x="22943" y="11351"/>
                </a:lnTo>
                <a:lnTo>
                  <a:pt x="23123" y="11171"/>
                </a:lnTo>
                <a:lnTo>
                  <a:pt x="23303" y="10991"/>
                </a:lnTo>
                <a:lnTo>
                  <a:pt x="23483" y="10691"/>
                </a:lnTo>
                <a:lnTo>
                  <a:pt x="23603" y="10330"/>
                </a:lnTo>
                <a:lnTo>
                  <a:pt x="23663" y="10270"/>
                </a:lnTo>
                <a:lnTo>
                  <a:pt x="23723" y="9790"/>
                </a:lnTo>
                <a:lnTo>
                  <a:pt x="23663" y="9249"/>
                </a:lnTo>
                <a:lnTo>
                  <a:pt x="23423" y="8769"/>
                </a:lnTo>
                <a:lnTo>
                  <a:pt x="23123" y="8409"/>
                </a:lnTo>
                <a:lnTo>
                  <a:pt x="22762" y="8108"/>
                </a:lnTo>
                <a:lnTo>
                  <a:pt x="22282" y="7868"/>
                </a:lnTo>
                <a:lnTo>
                  <a:pt x="21801" y="7808"/>
                </a:lnTo>
                <a:lnTo>
                  <a:pt x="21261" y="7868"/>
                </a:lnTo>
                <a:lnTo>
                  <a:pt x="21201" y="7928"/>
                </a:lnTo>
                <a:lnTo>
                  <a:pt x="20780" y="8108"/>
                </a:lnTo>
                <a:lnTo>
                  <a:pt x="20420" y="8349"/>
                </a:lnTo>
                <a:lnTo>
                  <a:pt x="20180" y="8589"/>
                </a:lnTo>
                <a:lnTo>
                  <a:pt x="20060" y="8829"/>
                </a:lnTo>
                <a:lnTo>
                  <a:pt x="19940" y="9009"/>
                </a:lnTo>
                <a:lnTo>
                  <a:pt x="19820" y="9369"/>
                </a:lnTo>
                <a:lnTo>
                  <a:pt x="19820" y="9430"/>
                </a:lnTo>
                <a:lnTo>
                  <a:pt x="19760" y="9790"/>
                </a:lnTo>
                <a:lnTo>
                  <a:pt x="19760" y="10150"/>
                </a:lnTo>
                <a:lnTo>
                  <a:pt x="19820" y="10390"/>
                </a:lnTo>
                <a:lnTo>
                  <a:pt x="19880" y="10631"/>
                </a:lnTo>
                <a:lnTo>
                  <a:pt x="20060" y="10931"/>
                </a:lnTo>
                <a:lnTo>
                  <a:pt x="20300" y="11231"/>
                </a:lnTo>
                <a:lnTo>
                  <a:pt x="20660" y="11532"/>
                </a:lnTo>
                <a:lnTo>
                  <a:pt x="21141" y="11712"/>
                </a:lnTo>
                <a:lnTo>
                  <a:pt x="20600" y="13453"/>
                </a:lnTo>
                <a:lnTo>
                  <a:pt x="20060" y="15195"/>
                </a:lnTo>
                <a:lnTo>
                  <a:pt x="19459" y="16937"/>
                </a:lnTo>
                <a:lnTo>
                  <a:pt x="18739" y="18618"/>
                </a:lnTo>
                <a:lnTo>
                  <a:pt x="18799" y="17898"/>
                </a:lnTo>
                <a:lnTo>
                  <a:pt x="18739" y="17117"/>
                </a:lnTo>
                <a:lnTo>
                  <a:pt x="18558" y="15675"/>
                </a:lnTo>
                <a:lnTo>
                  <a:pt x="18498" y="14294"/>
                </a:lnTo>
                <a:lnTo>
                  <a:pt x="18438" y="13573"/>
                </a:lnTo>
                <a:lnTo>
                  <a:pt x="18318" y="12853"/>
                </a:lnTo>
                <a:lnTo>
                  <a:pt x="18498" y="12432"/>
                </a:lnTo>
                <a:lnTo>
                  <a:pt x="18618" y="12012"/>
                </a:lnTo>
                <a:lnTo>
                  <a:pt x="18618" y="11592"/>
                </a:lnTo>
                <a:lnTo>
                  <a:pt x="18498" y="11171"/>
                </a:lnTo>
                <a:lnTo>
                  <a:pt x="18318" y="10811"/>
                </a:lnTo>
                <a:lnTo>
                  <a:pt x="17958" y="10511"/>
                </a:lnTo>
                <a:lnTo>
                  <a:pt x="17778" y="10390"/>
                </a:lnTo>
                <a:lnTo>
                  <a:pt x="17597" y="10270"/>
                </a:lnTo>
                <a:lnTo>
                  <a:pt x="17297" y="10210"/>
                </a:lnTo>
                <a:lnTo>
                  <a:pt x="17057" y="10210"/>
                </a:lnTo>
                <a:lnTo>
                  <a:pt x="16697" y="10270"/>
                </a:lnTo>
                <a:lnTo>
                  <a:pt x="16396" y="10330"/>
                </a:lnTo>
                <a:lnTo>
                  <a:pt x="16096" y="10511"/>
                </a:lnTo>
                <a:lnTo>
                  <a:pt x="15856" y="10691"/>
                </a:lnTo>
                <a:lnTo>
                  <a:pt x="15736" y="10991"/>
                </a:lnTo>
                <a:lnTo>
                  <a:pt x="15616" y="11231"/>
                </a:lnTo>
                <a:lnTo>
                  <a:pt x="15495" y="11532"/>
                </a:lnTo>
                <a:lnTo>
                  <a:pt x="15495" y="11832"/>
                </a:lnTo>
                <a:lnTo>
                  <a:pt x="15495" y="12132"/>
                </a:lnTo>
                <a:lnTo>
                  <a:pt x="15616" y="12432"/>
                </a:lnTo>
                <a:lnTo>
                  <a:pt x="15736" y="12673"/>
                </a:lnTo>
                <a:lnTo>
                  <a:pt x="15856" y="12973"/>
                </a:lnTo>
                <a:lnTo>
                  <a:pt x="16096" y="13153"/>
                </a:lnTo>
                <a:lnTo>
                  <a:pt x="16396" y="13333"/>
                </a:lnTo>
                <a:lnTo>
                  <a:pt x="16697" y="13393"/>
                </a:lnTo>
                <a:lnTo>
                  <a:pt x="17057" y="13453"/>
                </a:lnTo>
                <a:lnTo>
                  <a:pt x="17177" y="13453"/>
                </a:lnTo>
                <a:lnTo>
                  <a:pt x="17237" y="14715"/>
                </a:lnTo>
                <a:lnTo>
                  <a:pt x="17297" y="15916"/>
                </a:lnTo>
                <a:lnTo>
                  <a:pt x="17357" y="16877"/>
                </a:lnTo>
                <a:lnTo>
                  <a:pt x="17357" y="17837"/>
                </a:lnTo>
                <a:lnTo>
                  <a:pt x="17417" y="18318"/>
                </a:lnTo>
                <a:lnTo>
                  <a:pt x="17537" y="18798"/>
                </a:lnTo>
                <a:lnTo>
                  <a:pt x="17658" y="19279"/>
                </a:lnTo>
                <a:lnTo>
                  <a:pt x="17898" y="19699"/>
                </a:lnTo>
                <a:lnTo>
                  <a:pt x="18018" y="19819"/>
                </a:lnTo>
                <a:lnTo>
                  <a:pt x="18198" y="19879"/>
                </a:lnTo>
                <a:lnTo>
                  <a:pt x="17477" y="21261"/>
                </a:lnTo>
                <a:lnTo>
                  <a:pt x="16697" y="22582"/>
                </a:lnTo>
                <a:lnTo>
                  <a:pt x="15916" y="23723"/>
                </a:lnTo>
                <a:lnTo>
                  <a:pt x="15195" y="24864"/>
                </a:lnTo>
                <a:lnTo>
                  <a:pt x="14595" y="21981"/>
                </a:lnTo>
                <a:lnTo>
                  <a:pt x="14054" y="19039"/>
                </a:lnTo>
                <a:lnTo>
                  <a:pt x="13393" y="15075"/>
                </a:lnTo>
                <a:lnTo>
                  <a:pt x="12853" y="11111"/>
                </a:lnTo>
                <a:lnTo>
                  <a:pt x="12733" y="9970"/>
                </a:lnTo>
                <a:lnTo>
                  <a:pt x="13574" y="9309"/>
                </a:lnTo>
                <a:lnTo>
                  <a:pt x="14354" y="8529"/>
                </a:lnTo>
                <a:lnTo>
                  <a:pt x="15015" y="7748"/>
                </a:lnTo>
                <a:lnTo>
                  <a:pt x="15676" y="6847"/>
                </a:lnTo>
                <a:lnTo>
                  <a:pt x="16036" y="6247"/>
                </a:lnTo>
                <a:lnTo>
                  <a:pt x="16336" y="5646"/>
                </a:lnTo>
                <a:lnTo>
                  <a:pt x="16637" y="4985"/>
                </a:lnTo>
                <a:lnTo>
                  <a:pt x="16877" y="4325"/>
                </a:lnTo>
                <a:lnTo>
                  <a:pt x="17177" y="4265"/>
                </a:lnTo>
                <a:lnTo>
                  <a:pt x="17477" y="4205"/>
                </a:lnTo>
                <a:lnTo>
                  <a:pt x="17658" y="4024"/>
                </a:lnTo>
                <a:lnTo>
                  <a:pt x="17838" y="3844"/>
                </a:lnTo>
                <a:lnTo>
                  <a:pt x="18018" y="3664"/>
                </a:lnTo>
                <a:lnTo>
                  <a:pt x="18078" y="3424"/>
                </a:lnTo>
                <a:lnTo>
                  <a:pt x="18138" y="3184"/>
                </a:lnTo>
                <a:lnTo>
                  <a:pt x="18138" y="2883"/>
                </a:lnTo>
                <a:lnTo>
                  <a:pt x="18138" y="2643"/>
                </a:lnTo>
                <a:lnTo>
                  <a:pt x="18078" y="2403"/>
                </a:lnTo>
                <a:lnTo>
                  <a:pt x="17958" y="2163"/>
                </a:lnTo>
                <a:lnTo>
                  <a:pt x="17838" y="1983"/>
                </a:lnTo>
                <a:lnTo>
                  <a:pt x="17597" y="1802"/>
                </a:lnTo>
                <a:lnTo>
                  <a:pt x="17417" y="1682"/>
                </a:lnTo>
                <a:lnTo>
                  <a:pt x="17117" y="1562"/>
                </a:lnTo>
                <a:lnTo>
                  <a:pt x="16577" y="1562"/>
                </a:lnTo>
                <a:lnTo>
                  <a:pt x="16336" y="1622"/>
                </a:lnTo>
                <a:lnTo>
                  <a:pt x="16156" y="1742"/>
                </a:lnTo>
                <a:lnTo>
                  <a:pt x="15976" y="1862"/>
                </a:lnTo>
                <a:lnTo>
                  <a:pt x="15676" y="2163"/>
                </a:lnTo>
                <a:lnTo>
                  <a:pt x="15556" y="2523"/>
                </a:lnTo>
                <a:lnTo>
                  <a:pt x="15495" y="2943"/>
                </a:lnTo>
                <a:lnTo>
                  <a:pt x="15495" y="3304"/>
                </a:lnTo>
                <a:lnTo>
                  <a:pt x="15676" y="3724"/>
                </a:lnTo>
                <a:lnTo>
                  <a:pt x="15916" y="4024"/>
                </a:lnTo>
                <a:lnTo>
                  <a:pt x="15495" y="5166"/>
                </a:lnTo>
                <a:lnTo>
                  <a:pt x="15255" y="5706"/>
                </a:lnTo>
                <a:lnTo>
                  <a:pt x="14955" y="6247"/>
                </a:lnTo>
                <a:lnTo>
                  <a:pt x="14475" y="6967"/>
                </a:lnTo>
                <a:lnTo>
                  <a:pt x="13874" y="7688"/>
                </a:lnTo>
                <a:lnTo>
                  <a:pt x="13273" y="8409"/>
                </a:lnTo>
                <a:lnTo>
                  <a:pt x="12613" y="9009"/>
                </a:lnTo>
                <a:lnTo>
                  <a:pt x="12373" y="7448"/>
                </a:lnTo>
                <a:lnTo>
                  <a:pt x="12312" y="6547"/>
                </a:lnTo>
                <a:lnTo>
                  <a:pt x="12132" y="5646"/>
                </a:lnTo>
                <a:lnTo>
                  <a:pt x="12373" y="5526"/>
                </a:lnTo>
                <a:lnTo>
                  <a:pt x="12793" y="5166"/>
                </a:lnTo>
                <a:lnTo>
                  <a:pt x="13153" y="4745"/>
                </a:lnTo>
                <a:lnTo>
                  <a:pt x="13333" y="4205"/>
                </a:lnTo>
                <a:lnTo>
                  <a:pt x="13454" y="3784"/>
                </a:lnTo>
                <a:lnTo>
                  <a:pt x="13393" y="3364"/>
                </a:lnTo>
                <a:lnTo>
                  <a:pt x="13333" y="2943"/>
                </a:lnTo>
                <a:lnTo>
                  <a:pt x="13153" y="2523"/>
                </a:lnTo>
                <a:lnTo>
                  <a:pt x="13093" y="2523"/>
                </a:lnTo>
                <a:lnTo>
                  <a:pt x="12793" y="2103"/>
                </a:lnTo>
                <a:lnTo>
                  <a:pt x="12433" y="1802"/>
                </a:lnTo>
                <a:lnTo>
                  <a:pt x="12072" y="1622"/>
                </a:lnTo>
                <a:lnTo>
                  <a:pt x="11832" y="1562"/>
                </a:lnTo>
                <a:lnTo>
                  <a:pt x="11532" y="1502"/>
                </a:lnTo>
                <a:lnTo>
                  <a:pt x="11111" y="1442"/>
                </a:lnTo>
                <a:lnTo>
                  <a:pt x="10691" y="1562"/>
                </a:lnTo>
                <a:lnTo>
                  <a:pt x="10150" y="1742"/>
                </a:lnTo>
                <a:lnTo>
                  <a:pt x="9790" y="1983"/>
                </a:lnTo>
                <a:lnTo>
                  <a:pt x="9550" y="2343"/>
                </a:lnTo>
                <a:lnTo>
                  <a:pt x="9370" y="2523"/>
                </a:lnTo>
                <a:lnTo>
                  <a:pt x="9250" y="2823"/>
                </a:lnTo>
                <a:lnTo>
                  <a:pt x="9190" y="3064"/>
                </a:lnTo>
                <a:lnTo>
                  <a:pt x="9129" y="3364"/>
                </a:lnTo>
                <a:lnTo>
                  <a:pt x="9069" y="3784"/>
                </a:lnTo>
                <a:lnTo>
                  <a:pt x="9190" y="4205"/>
                </a:lnTo>
                <a:lnTo>
                  <a:pt x="9370" y="4745"/>
                </a:lnTo>
                <a:lnTo>
                  <a:pt x="9730" y="5166"/>
                </a:lnTo>
                <a:lnTo>
                  <a:pt x="10030" y="5466"/>
                </a:lnTo>
                <a:lnTo>
                  <a:pt x="10391" y="5646"/>
                </a:lnTo>
                <a:lnTo>
                  <a:pt x="10691" y="5706"/>
                </a:lnTo>
                <a:lnTo>
                  <a:pt x="10991" y="5766"/>
                </a:lnTo>
                <a:lnTo>
                  <a:pt x="11051" y="5766"/>
                </a:lnTo>
                <a:lnTo>
                  <a:pt x="11111" y="6607"/>
                </a:lnTo>
                <a:lnTo>
                  <a:pt x="11171" y="7388"/>
                </a:lnTo>
                <a:lnTo>
                  <a:pt x="11352" y="9369"/>
                </a:lnTo>
                <a:lnTo>
                  <a:pt x="11652" y="11351"/>
                </a:lnTo>
                <a:lnTo>
                  <a:pt x="12012" y="14354"/>
                </a:lnTo>
                <a:lnTo>
                  <a:pt x="11051" y="13513"/>
                </a:lnTo>
                <a:lnTo>
                  <a:pt x="10511" y="13033"/>
                </a:lnTo>
                <a:lnTo>
                  <a:pt x="10090" y="12552"/>
                </a:lnTo>
                <a:lnTo>
                  <a:pt x="9430" y="11832"/>
                </a:lnTo>
                <a:lnTo>
                  <a:pt x="8889" y="11051"/>
                </a:lnTo>
                <a:lnTo>
                  <a:pt x="8349" y="10210"/>
                </a:lnTo>
                <a:lnTo>
                  <a:pt x="7928" y="9369"/>
                </a:lnTo>
                <a:lnTo>
                  <a:pt x="7508" y="8469"/>
                </a:lnTo>
                <a:lnTo>
                  <a:pt x="7208" y="7568"/>
                </a:lnTo>
                <a:lnTo>
                  <a:pt x="6907" y="6607"/>
                </a:lnTo>
                <a:lnTo>
                  <a:pt x="6727" y="5706"/>
                </a:lnTo>
                <a:lnTo>
                  <a:pt x="6667" y="5166"/>
                </a:lnTo>
                <a:lnTo>
                  <a:pt x="6607" y="4625"/>
                </a:lnTo>
                <a:lnTo>
                  <a:pt x="6607" y="3544"/>
                </a:lnTo>
                <a:lnTo>
                  <a:pt x="6847" y="3364"/>
                </a:lnTo>
                <a:lnTo>
                  <a:pt x="7027" y="3124"/>
                </a:lnTo>
                <a:lnTo>
                  <a:pt x="7148" y="2943"/>
                </a:lnTo>
                <a:lnTo>
                  <a:pt x="7268" y="2703"/>
                </a:lnTo>
                <a:lnTo>
                  <a:pt x="7388" y="2343"/>
                </a:lnTo>
                <a:lnTo>
                  <a:pt x="7388" y="1983"/>
                </a:lnTo>
                <a:lnTo>
                  <a:pt x="7328" y="1502"/>
                </a:lnTo>
                <a:lnTo>
                  <a:pt x="7148" y="1022"/>
                </a:lnTo>
                <a:lnTo>
                  <a:pt x="6967" y="721"/>
                </a:lnTo>
                <a:lnTo>
                  <a:pt x="6667" y="481"/>
                </a:lnTo>
                <a:lnTo>
                  <a:pt x="6367" y="301"/>
                </a:lnTo>
                <a:lnTo>
                  <a:pt x="6007" y="181"/>
                </a:lnTo>
                <a:lnTo>
                  <a:pt x="5826" y="61"/>
                </a:lnTo>
                <a:lnTo>
                  <a:pt x="5406" y="1"/>
                </a:lnTo>
                <a:close/>
              </a:path>
            </a:pathLst>
          </a:custGeom>
          <a:solidFill>
            <a:srgbClr val="18776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3" name="Shape 23"/>
          <p:cNvSpPr/>
          <p:nvPr/>
        </p:nvSpPr>
        <p:spPr>
          <a:xfrm>
            <a:off x="885174" y="1357833"/>
            <a:ext cx="593718" cy="585720"/>
          </a:xfrm>
          <a:custGeom>
            <a:avLst/>
            <a:gdLst/>
            <a:ahLst/>
            <a:cxnLst/>
            <a:rect l="0" t="0" r="0" b="0"/>
            <a:pathLst>
              <a:path w="26726" h="26366" extrusionOk="0">
                <a:moveTo>
                  <a:pt x="23843" y="11952"/>
                </a:moveTo>
                <a:lnTo>
                  <a:pt x="24023" y="12012"/>
                </a:lnTo>
                <a:lnTo>
                  <a:pt x="24324" y="12253"/>
                </a:lnTo>
                <a:lnTo>
                  <a:pt x="24504" y="12553"/>
                </a:lnTo>
                <a:lnTo>
                  <a:pt x="24624" y="12913"/>
                </a:lnTo>
                <a:lnTo>
                  <a:pt x="24624" y="13093"/>
                </a:lnTo>
                <a:lnTo>
                  <a:pt x="24564" y="13273"/>
                </a:lnTo>
                <a:lnTo>
                  <a:pt x="24444" y="13394"/>
                </a:lnTo>
                <a:lnTo>
                  <a:pt x="24324" y="13574"/>
                </a:lnTo>
                <a:lnTo>
                  <a:pt x="24023" y="13754"/>
                </a:lnTo>
                <a:lnTo>
                  <a:pt x="23843" y="13814"/>
                </a:lnTo>
                <a:lnTo>
                  <a:pt x="23483" y="13814"/>
                </a:lnTo>
                <a:lnTo>
                  <a:pt x="23303" y="13754"/>
                </a:lnTo>
                <a:lnTo>
                  <a:pt x="23002" y="13574"/>
                </a:lnTo>
                <a:lnTo>
                  <a:pt x="22822" y="13273"/>
                </a:lnTo>
                <a:lnTo>
                  <a:pt x="22702" y="12913"/>
                </a:lnTo>
                <a:lnTo>
                  <a:pt x="22762" y="12733"/>
                </a:lnTo>
                <a:lnTo>
                  <a:pt x="22822" y="12553"/>
                </a:lnTo>
                <a:lnTo>
                  <a:pt x="22882" y="12373"/>
                </a:lnTo>
                <a:lnTo>
                  <a:pt x="23002" y="12253"/>
                </a:lnTo>
                <a:lnTo>
                  <a:pt x="23303" y="12012"/>
                </a:lnTo>
                <a:lnTo>
                  <a:pt x="23483" y="11952"/>
                </a:lnTo>
                <a:close/>
                <a:moveTo>
                  <a:pt x="9129" y="1"/>
                </a:moveTo>
                <a:lnTo>
                  <a:pt x="8589" y="61"/>
                </a:lnTo>
                <a:lnTo>
                  <a:pt x="8048" y="121"/>
                </a:lnTo>
                <a:lnTo>
                  <a:pt x="7568" y="241"/>
                </a:lnTo>
                <a:lnTo>
                  <a:pt x="7027" y="421"/>
                </a:lnTo>
                <a:lnTo>
                  <a:pt x="6547" y="662"/>
                </a:lnTo>
                <a:lnTo>
                  <a:pt x="6006" y="962"/>
                </a:lnTo>
                <a:lnTo>
                  <a:pt x="5586" y="1322"/>
                </a:lnTo>
                <a:lnTo>
                  <a:pt x="5165" y="1743"/>
                </a:lnTo>
                <a:lnTo>
                  <a:pt x="4805" y="2163"/>
                </a:lnTo>
                <a:lnTo>
                  <a:pt x="4625" y="2523"/>
                </a:lnTo>
                <a:lnTo>
                  <a:pt x="4505" y="3004"/>
                </a:lnTo>
                <a:lnTo>
                  <a:pt x="4445" y="3484"/>
                </a:lnTo>
                <a:lnTo>
                  <a:pt x="4445" y="3544"/>
                </a:lnTo>
                <a:lnTo>
                  <a:pt x="4505" y="3604"/>
                </a:lnTo>
                <a:lnTo>
                  <a:pt x="4745" y="3604"/>
                </a:lnTo>
                <a:lnTo>
                  <a:pt x="5045" y="3664"/>
                </a:lnTo>
                <a:lnTo>
                  <a:pt x="5406" y="3785"/>
                </a:lnTo>
                <a:lnTo>
                  <a:pt x="5826" y="3965"/>
                </a:lnTo>
                <a:lnTo>
                  <a:pt x="6126" y="4205"/>
                </a:lnTo>
                <a:lnTo>
                  <a:pt x="6246" y="4385"/>
                </a:lnTo>
                <a:lnTo>
                  <a:pt x="6367" y="4625"/>
                </a:lnTo>
                <a:lnTo>
                  <a:pt x="6427" y="4866"/>
                </a:lnTo>
                <a:lnTo>
                  <a:pt x="6427" y="5166"/>
                </a:lnTo>
                <a:lnTo>
                  <a:pt x="6427" y="5406"/>
                </a:lnTo>
                <a:lnTo>
                  <a:pt x="6367" y="5586"/>
                </a:lnTo>
                <a:lnTo>
                  <a:pt x="6186" y="6007"/>
                </a:lnTo>
                <a:lnTo>
                  <a:pt x="5886" y="6367"/>
                </a:lnTo>
                <a:lnTo>
                  <a:pt x="5526" y="6667"/>
                </a:lnTo>
                <a:lnTo>
                  <a:pt x="4925" y="7088"/>
                </a:lnTo>
                <a:lnTo>
                  <a:pt x="4204" y="7508"/>
                </a:lnTo>
                <a:lnTo>
                  <a:pt x="3544" y="7868"/>
                </a:lnTo>
                <a:lnTo>
                  <a:pt x="2883" y="8289"/>
                </a:lnTo>
                <a:lnTo>
                  <a:pt x="2343" y="8769"/>
                </a:lnTo>
                <a:lnTo>
                  <a:pt x="1862" y="9310"/>
                </a:lnTo>
                <a:lnTo>
                  <a:pt x="1382" y="9850"/>
                </a:lnTo>
                <a:lnTo>
                  <a:pt x="1021" y="10451"/>
                </a:lnTo>
                <a:lnTo>
                  <a:pt x="721" y="11051"/>
                </a:lnTo>
                <a:lnTo>
                  <a:pt x="421" y="11712"/>
                </a:lnTo>
                <a:lnTo>
                  <a:pt x="241" y="12433"/>
                </a:lnTo>
                <a:lnTo>
                  <a:pt x="61" y="13093"/>
                </a:lnTo>
                <a:lnTo>
                  <a:pt x="1" y="13814"/>
                </a:lnTo>
                <a:lnTo>
                  <a:pt x="1" y="14475"/>
                </a:lnTo>
                <a:lnTo>
                  <a:pt x="61" y="15195"/>
                </a:lnTo>
                <a:lnTo>
                  <a:pt x="181" y="15856"/>
                </a:lnTo>
                <a:lnTo>
                  <a:pt x="361" y="16517"/>
                </a:lnTo>
                <a:lnTo>
                  <a:pt x="601" y="17177"/>
                </a:lnTo>
                <a:lnTo>
                  <a:pt x="901" y="17778"/>
                </a:lnTo>
                <a:lnTo>
                  <a:pt x="1322" y="18378"/>
                </a:lnTo>
                <a:lnTo>
                  <a:pt x="1802" y="19039"/>
                </a:lnTo>
                <a:lnTo>
                  <a:pt x="2463" y="19700"/>
                </a:lnTo>
                <a:lnTo>
                  <a:pt x="3184" y="20300"/>
                </a:lnTo>
                <a:lnTo>
                  <a:pt x="3544" y="20600"/>
                </a:lnTo>
                <a:lnTo>
                  <a:pt x="3964" y="20841"/>
                </a:lnTo>
                <a:lnTo>
                  <a:pt x="4084" y="21862"/>
                </a:lnTo>
                <a:lnTo>
                  <a:pt x="4144" y="22342"/>
                </a:lnTo>
                <a:lnTo>
                  <a:pt x="4325" y="22762"/>
                </a:lnTo>
                <a:lnTo>
                  <a:pt x="4505" y="23183"/>
                </a:lnTo>
                <a:lnTo>
                  <a:pt x="4745" y="23543"/>
                </a:lnTo>
                <a:lnTo>
                  <a:pt x="5045" y="23843"/>
                </a:lnTo>
                <a:lnTo>
                  <a:pt x="5346" y="24084"/>
                </a:lnTo>
                <a:lnTo>
                  <a:pt x="5646" y="24204"/>
                </a:lnTo>
                <a:lnTo>
                  <a:pt x="6607" y="25105"/>
                </a:lnTo>
                <a:lnTo>
                  <a:pt x="7388" y="25885"/>
                </a:lnTo>
                <a:lnTo>
                  <a:pt x="7808" y="26186"/>
                </a:lnTo>
                <a:lnTo>
                  <a:pt x="7988" y="26306"/>
                </a:lnTo>
                <a:lnTo>
                  <a:pt x="8288" y="26366"/>
                </a:lnTo>
                <a:lnTo>
                  <a:pt x="8529" y="26366"/>
                </a:lnTo>
                <a:lnTo>
                  <a:pt x="8709" y="26246"/>
                </a:lnTo>
                <a:lnTo>
                  <a:pt x="8829" y="26066"/>
                </a:lnTo>
                <a:lnTo>
                  <a:pt x="8829" y="25825"/>
                </a:lnTo>
                <a:lnTo>
                  <a:pt x="8769" y="25585"/>
                </a:lnTo>
                <a:lnTo>
                  <a:pt x="8649" y="25345"/>
                </a:lnTo>
                <a:lnTo>
                  <a:pt x="8348" y="24924"/>
                </a:lnTo>
                <a:lnTo>
                  <a:pt x="7628" y="24084"/>
                </a:lnTo>
                <a:lnTo>
                  <a:pt x="7267" y="23723"/>
                </a:lnTo>
                <a:lnTo>
                  <a:pt x="7568" y="23363"/>
                </a:lnTo>
                <a:lnTo>
                  <a:pt x="7688" y="23183"/>
                </a:lnTo>
                <a:lnTo>
                  <a:pt x="7808" y="23063"/>
                </a:lnTo>
                <a:lnTo>
                  <a:pt x="8168" y="22943"/>
                </a:lnTo>
                <a:lnTo>
                  <a:pt x="8589" y="22883"/>
                </a:lnTo>
                <a:lnTo>
                  <a:pt x="9369" y="22822"/>
                </a:lnTo>
                <a:lnTo>
                  <a:pt x="10030" y="22702"/>
                </a:lnTo>
                <a:lnTo>
                  <a:pt x="10691" y="22522"/>
                </a:lnTo>
                <a:lnTo>
                  <a:pt x="11231" y="22282"/>
                </a:lnTo>
                <a:lnTo>
                  <a:pt x="11832" y="21922"/>
                </a:lnTo>
                <a:lnTo>
                  <a:pt x="12432" y="21381"/>
                </a:lnTo>
                <a:lnTo>
                  <a:pt x="12793" y="21081"/>
                </a:lnTo>
                <a:lnTo>
                  <a:pt x="13153" y="20901"/>
                </a:lnTo>
                <a:lnTo>
                  <a:pt x="13633" y="20781"/>
                </a:lnTo>
                <a:lnTo>
                  <a:pt x="14054" y="20841"/>
                </a:lnTo>
                <a:lnTo>
                  <a:pt x="14474" y="21021"/>
                </a:lnTo>
                <a:lnTo>
                  <a:pt x="14774" y="21261"/>
                </a:lnTo>
                <a:lnTo>
                  <a:pt x="15075" y="21561"/>
                </a:lnTo>
                <a:lnTo>
                  <a:pt x="15315" y="21982"/>
                </a:lnTo>
                <a:lnTo>
                  <a:pt x="15795" y="22883"/>
                </a:lnTo>
                <a:lnTo>
                  <a:pt x="16216" y="23903"/>
                </a:lnTo>
                <a:lnTo>
                  <a:pt x="16396" y="24324"/>
                </a:lnTo>
                <a:lnTo>
                  <a:pt x="16636" y="24744"/>
                </a:lnTo>
                <a:lnTo>
                  <a:pt x="16937" y="25105"/>
                </a:lnTo>
                <a:lnTo>
                  <a:pt x="17237" y="25405"/>
                </a:lnTo>
                <a:lnTo>
                  <a:pt x="17597" y="25585"/>
                </a:lnTo>
                <a:lnTo>
                  <a:pt x="18018" y="25705"/>
                </a:lnTo>
                <a:lnTo>
                  <a:pt x="18318" y="25645"/>
                </a:lnTo>
                <a:lnTo>
                  <a:pt x="18558" y="25525"/>
                </a:lnTo>
                <a:lnTo>
                  <a:pt x="18798" y="25345"/>
                </a:lnTo>
                <a:lnTo>
                  <a:pt x="18798" y="25165"/>
                </a:lnTo>
                <a:lnTo>
                  <a:pt x="18858" y="25045"/>
                </a:lnTo>
                <a:lnTo>
                  <a:pt x="18798" y="24804"/>
                </a:lnTo>
                <a:lnTo>
                  <a:pt x="18618" y="24564"/>
                </a:lnTo>
                <a:lnTo>
                  <a:pt x="18258" y="24144"/>
                </a:lnTo>
                <a:lnTo>
                  <a:pt x="18018" y="23964"/>
                </a:lnTo>
                <a:lnTo>
                  <a:pt x="17897" y="23723"/>
                </a:lnTo>
                <a:lnTo>
                  <a:pt x="17777" y="23423"/>
                </a:lnTo>
                <a:lnTo>
                  <a:pt x="17837" y="23063"/>
                </a:lnTo>
                <a:lnTo>
                  <a:pt x="17897" y="22642"/>
                </a:lnTo>
                <a:lnTo>
                  <a:pt x="17957" y="22162"/>
                </a:lnTo>
                <a:lnTo>
                  <a:pt x="17957" y="21201"/>
                </a:lnTo>
                <a:lnTo>
                  <a:pt x="18618" y="22102"/>
                </a:lnTo>
                <a:lnTo>
                  <a:pt x="18978" y="22522"/>
                </a:lnTo>
                <a:lnTo>
                  <a:pt x="19399" y="22943"/>
                </a:lnTo>
                <a:lnTo>
                  <a:pt x="19819" y="23243"/>
                </a:lnTo>
                <a:lnTo>
                  <a:pt x="20360" y="23483"/>
                </a:lnTo>
                <a:lnTo>
                  <a:pt x="20660" y="23483"/>
                </a:lnTo>
                <a:lnTo>
                  <a:pt x="20960" y="23543"/>
                </a:lnTo>
                <a:lnTo>
                  <a:pt x="21261" y="23483"/>
                </a:lnTo>
                <a:lnTo>
                  <a:pt x="21621" y="23423"/>
                </a:lnTo>
                <a:lnTo>
                  <a:pt x="21741" y="23363"/>
                </a:lnTo>
                <a:lnTo>
                  <a:pt x="21861" y="23243"/>
                </a:lnTo>
                <a:lnTo>
                  <a:pt x="21861" y="23063"/>
                </a:lnTo>
                <a:lnTo>
                  <a:pt x="21801" y="22883"/>
                </a:lnTo>
                <a:lnTo>
                  <a:pt x="21501" y="22582"/>
                </a:lnTo>
                <a:lnTo>
                  <a:pt x="21201" y="22402"/>
                </a:lnTo>
                <a:lnTo>
                  <a:pt x="20840" y="22162"/>
                </a:lnTo>
                <a:lnTo>
                  <a:pt x="20480" y="21982"/>
                </a:lnTo>
                <a:lnTo>
                  <a:pt x="20240" y="21741"/>
                </a:lnTo>
                <a:lnTo>
                  <a:pt x="20120" y="21501"/>
                </a:lnTo>
                <a:lnTo>
                  <a:pt x="19939" y="21201"/>
                </a:lnTo>
                <a:lnTo>
                  <a:pt x="19879" y="20901"/>
                </a:lnTo>
                <a:lnTo>
                  <a:pt x="19759" y="20300"/>
                </a:lnTo>
                <a:lnTo>
                  <a:pt x="19639" y="19700"/>
                </a:lnTo>
                <a:lnTo>
                  <a:pt x="19699" y="19399"/>
                </a:lnTo>
                <a:lnTo>
                  <a:pt x="19879" y="18979"/>
                </a:lnTo>
                <a:lnTo>
                  <a:pt x="20180" y="18438"/>
                </a:lnTo>
                <a:lnTo>
                  <a:pt x="20660" y="17898"/>
                </a:lnTo>
                <a:lnTo>
                  <a:pt x="21140" y="17417"/>
                </a:lnTo>
                <a:lnTo>
                  <a:pt x="21801" y="16997"/>
                </a:lnTo>
                <a:lnTo>
                  <a:pt x="22101" y="16817"/>
                </a:lnTo>
                <a:lnTo>
                  <a:pt x="22462" y="16697"/>
                </a:lnTo>
                <a:lnTo>
                  <a:pt x="22882" y="16577"/>
                </a:lnTo>
                <a:lnTo>
                  <a:pt x="23242" y="16577"/>
                </a:lnTo>
                <a:lnTo>
                  <a:pt x="23663" y="16517"/>
                </a:lnTo>
                <a:lnTo>
                  <a:pt x="24083" y="16396"/>
                </a:lnTo>
                <a:lnTo>
                  <a:pt x="24504" y="16276"/>
                </a:lnTo>
                <a:lnTo>
                  <a:pt x="24924" y="16096"/>
                </a:lnTo>
                <a:lnTo>
                  <a:pt x="25284" y="15916"/>
                </a:lnTo>
                <a:lnTo>
                  <a:pt x="25585" y="15676"/>
                </a:lnTo>
                <a:lnTo>
                  <a:pt x="25885" y="15436"/>
                </a:lnTo>
                <a:lnTo>
                  <a:pt x="26185" y="15135"/>
                </a:lnTo>
                <a:lnTo>
                  <a:pt x="26365" y="14895"/>
                </a:lnTo>
                <a:lnTo>
                  <a:pt x="26546" y="14595"/>
                </a:lnTo>
                <a:lnTo>
                  <a:pt x="26666" y="14354"/>
                </a:lnTo>
                <a:lnTo>
                  <a:pt x="26726" y="14054"/>
                </a:lnTo>
                <a:lnTo>
                  <a:pt x="26666" y="13814"/>
                </a:lnTo>
                <a:lnTo>
                  <a:pt x="26546" y="13574"/>
                </a:lnTo>
                <a:lnTo>
                  <a:pt x="26365" y="13394"/>
                </a:lnTo>
                <a:lnTo>
                  <a:pt x="26125" y="13213"/>
                </a:lnTo>
                <a:lnTo>
                  <a:pt x="25945" y="13093"/>
                </a:lnTo>
                <a:lnTo>
                  <a:pt x="25825" y="12973"/>
                </a:lnTo>
                <a:lnTo>
                  <a:pt x="25765" y="12793"/>
                </a:lnTo>
                <a:lnTo>
                  <a:pt x="25705" y="12613"/>
                </a:lnTo>
                <a:lnTo>
                  <a:pt x="25645" y="12192"/>
                </a:lnTo>
                <a:lnTo>
                  <a:pt x="25585" y="11712"/>
                </a:lnTo>
                <a:lnTo>
                  <a:pt x="25525" y="11232"/>
                </a:lnTo>
                <a:lnTo>
                  <a:pt x="25344" y="10751"/>
                </a:lnTo>
                <a:lnTo>
                  <a:pt x="25224" y="10511"/>
                </a:lnTo>
                <a:lnTo>
                  <a:pt x="24984" y="10271"/>
                </a:lnTo>
                <a:lnTo>
                  <a:pt x="24744" y="10030"/>
                </a:lnTo>
                <a:lnTo>
                  <a:pt x="24444" y="9850"/>
                </a:lnTo>
                <a:lnTo>
                  <a:pt x="23783" y="9490"/>
                </a:lnTo>
                <a:lnTo>
                  <a:pt x="23122" y="9250"/>
                </a:lnTo>
                <a:lnTo>
                  <a:pt x="22462" y="9130"/>
                </a:lnTo>
                <a:lnTo>
                  <a:pt x="21681" y="9190"/>
                </a:lnTo>
                <a:lnTo>
                  <a:pt x="21261" y="8649"/>
                </a:lnTo>
                <a:lnTo>
                  <a:pt x="20900" y="8169"/>
                </a:lnTo>
                <a:lnTo>
                  <a:pt x="20360" y="7748"/>
                </a:lnTo>
                <a:lnTo>
                  <a:pt x="19759" y="7268"/>
                </a:lnTo>
                <a:lnTo>
                  <a:pt x="19099" y="6968"/>
                </a:lnTo>
                <a:lnTo>
                  <a:pt x="18738" y="6787"/>
                </a:lnTo>
                <a:lnTo>
                  <a:pt x="18378" y="6727"/>
                </a:lnTo>
                <a:lnTo>
                  <a:pt x="17957" y="6667"/>
                </a:lnTo>
                <a:lnTo>
                  <a:pt x="17597" y="6727"/>
                </a:lnTo>
                <a:lnTo>
                  <a:pt x="17477" y="6727"/>
                </a:lnTo>
                <a:lnTo>
                  <a:pt x="17417" y="6847"/>
                </a:lnTo>
                <a:lnTo>
                  <a:pt x="17477" y="7028"/>
                </a:lnTo>
                <a:lnTo>
                  <a:pt x="17537" y="7148"/>
                </a:lnTo>
                <a:lnTo>
                  <a:pt x="17777" y="7508"/>
                </a:lnTo>
                <a:lnTo>
                  <a:pt x="18018" y="7808"/>
                </a:lnTo>
                <a:lnTo>
                  <a:pt x="18078" y="7928"/>
                </a:lnTo>
                <a:lnTo>
                  <a:pt x="18138" y="8169"/>
                </a:lnTo>
                <a:lnTo>
                  <a:pt x="18138" y="8829"/>
                </a:lnTo>
                <a:lnTo>
                  <a:pt x="18198" y="9490"/>
                </a:lnTo>
                <a:lnTo>
                  <a:pt x="18258" y="9730"/>
                </a:lnTo>
                <a:lnTo>
                  <a:pt x="18318" y="9910"/>
                </a:lnTo>
                <a:lnTo>
                  <a:pt x="18498" y="10211"/>
                </a:lnTo>
                <a:lnTo>
                  <a:pt x="18078" y="10511"/>
                </a:lnTo>
                <a:lnTo>
                  <a:pt x="17717" y="10871"/>
                </a:lnTo>
                <a:lnTo>
                  <a:pt x="17357" y="11232"/>
                </a:lnTo>
                <a:lnTo>
                  <a:pt x="17117" y="11652"/>
                </a:lnTo>
                <a:lnTo>
                  <a:pt x="16156" y="11952"/>
                </a:lnTo>
                <a:lnTo>
                  <a:pt x="15135" y="12132"/>
                </a:lnTo>
                <a:lnTo>
                  <a:pt x="14114" y="12192"/>
                </a:lnTo>
                <a:lnTo>
                  <a:pt x="12973" y="12132"/>
                </a:lnTo>
                <a:lnTo>
                  <a:pt x="12192" y="12072"/>
                </a:lnTo>
                <a:lnTo>
                  <a:pt x="11411" y="12072"/>
                </a:lnTo>
                <a:lnTo>
                  <a:pt x="10631" y="12132"/>
                </a:lnTo>
                <a:lnTo>
                  <a:pt x="9910" y="12192"/>
                </a:lnTo>
                <a:lnTo>
                  <a:pt x="9189" y="12373"/>
                </a:lnTo>
                <a:lnTo>
                  <a:pt x="8469" y="12673"/>
                </a:lnTo>
                <a:lnTo>
                  <a:pt x="7748" y="13033"/>
                </a:lnTo>
                <a:lnTo>
                  <a:pt x="7087" y="13454"/>
                </a:lnTo>
                <a:lnTo>
                  <a:pt x="6547" y="13934"/>
                </a:lnTo>
                <a:lnTo>
                  <a:pt x="6066" y="14415"/>
                </a:lnTo>
                <a:lnTo>
                  <a:pt x="5586" y="14955"/>
                </a:lnTo>
                <a:lnTo>
                  <a:pt x="5225" y="15556"/>
                </a:lnTo>
                <a:lnTo>
                  <a:pt x="4865" y="16216"/>
                </a:lnTo>
                <a:lnTo>
                  <a:pt x="4565" y="16877"/>
                </a:lnTo>
                <a:lnTo>
                  <a:pt x="4325" y="17537"/>
                </a:lnTo>
                <a:lnTo>
                  <a:pt x="4144" y="18198"/>
                </a:lnTo>
                <a:lnTo>
                  <a:pt x="4084" y="18739"/>
                </a:lnTo>
                <a:lnTo>
                  <a:pt x="3724" y="18498"/>
                </a:lnTo>
                <a:lnTo>
                  <a:pt x="3604" y="18018"/>
                </a:lnTo>
                <a:lnTo>
                  <a:pt x="3484" y="17598"/>
                </a:lnTo>
                <a:lnTo>
                  <a:pt x="3424" y="17057"/>
                </a:lnTo>
                <a:lnTo>
                  <a:pt x="3364" y="16577"/>
                </a:lnTo>
                <a:lnTo>
                  <a:pt x="3424" y="16096"/>
                </a:lnTo>
                <a:lnTo>
                  <a:pt x="3424" y="15616"/>
                </a:lnTo>
                <a:lnTo>
                  <a:pt x="3544" y="15195"/>
                </a:lnTo>
                <a:lnTo>
                  <a:pt x="3724" y="14715"/>
                </a:lnTo>
                <a:lnTo>
                  <a:pt x="4024" y="14114"/>
                </a:lnTo>
                <a:lnTo>
                  <a:pt x="4385" y="13574"/>
                </a:lnTo>
                <a:lnTo>
                  <a:pt x="4805" y="13093"/>
                </a:lnTo>
                <a:lnTo>
                  <a:pt x="5286" y="12733"/>
                </a:lnTo>
                <a:lnTo>
                  <a:pt x="5886" y="12373"/>
                </a:lnTo>
                <a:lnTo>
                  <a:pt x="6427" y="12132"/>
                </a:lnTo>
                <a:lnTo>
                  <a:pt x="7087" y="11892"/>
                </a:lnTo>
                <a:lnTo>
                  <a:pt x="7688" y="11712"/>
                </a:lnTo>
                <a:lnTo>
                  <a:pt x="9790" y="11111"/>
                </a:lnTo>
                <a:lnTo>
                  <a:pt x="10751" y="10751"/>
                </a:lnTo>
                <a:lnTo>
                  <a:pt x="11712" y="10331"/>
                </a:lnTo>
                <a:lnTo>
                  <a:pt x="12132" y="10090"/>
                </a:lnTo>
                <a:lnTo>
                  <a:pt x="12552" y="9790"/>
                </a:lnTo>
                <a:lnTo>
                  <a:pt x="12913" y="9490"/>
                </a:lnTo>
                <a:lnTo>
                  <a:pt x="13273" y="9130"/>
                </a:lnTo>
                <a:lnTo>
                  <a:pt x="13633" y="8769"/>
                </a:lnTo>
                <a:lnTo>
                  <a:pt x="13874" y="8289"/>
                </a:lnTo>
                <a:lnTo>
                  <a:pt x="14174" y="7808"/>
                </a:lnTo>
                <a:lnTo>
                  <a:pt x="14354" y="7268"/>
                </a:lnTo>
                <a:lnTo>
                  <a:pt x="14534" y="6727"/>
                </a:lnTo>
                <a:lnTo>
                  <a:pt x="14594" y="6247"/>
                </a:lnTo>
                <a:lnTo>
                  <a:pt x="14654" y="5706"/>
                </a:lnTo>
                <a:lnTo>
                  <a:pt x="14654" y="5166"/>
                </a:lnTo>
                <a:lnTo>
                  <a:pt x="14594" y="4685"/>
                </a:lnTo>
                <a:lnTo>
                  <a:pt x="14474" y="4205"/>
                </a:lnTo>
                <a:lnTo>
                  <a:pt x="14294" y="3664"/>
                </a:lnTo>
                <a:lnTo>
                  <a:pt x="14114" y="3244"/>
                </a:lnTo>
                <a:lnTo>
                  <a:pt x="13874" y="2764"/>
                </a:lnTo>
                <a:lnTo>
                  <a:pt x="13573" y="2343"/>
                </a:lnTo>
                <a:lnTo>
                  <a:pt x="13273" y="1923"/>
                </a:lnTo>
                <a:lnTo>
                  <a:pt x="12913" y="1562"/>
                </a:lnTo>
                <a:lnTo>
                  <a:pt x="12552" y="1202"/>
                </a:lnTo>
                <a:lnTo>
                  <a:pt x="12132" y="902"/>
                </a:lnTo>
                <a:lnTo>
                  <a:pt x="11652" y="662"/>
                </a:lnTo>
                <a:lnTo>
                  <a:pt x="11171" y="421"/>
                </a:lnTo>
                <a:lnTo>
                  <a:pt x="10691" y="241"/>
                </a:lnTo>
                <a:lnTo>
                  <a:pt x="10150" y="121"/>
                </a:lnTo>
                <a:lnTo>
                  <a:pt x="9610" y="1"/>
                </a:lnTo>
                <a:close/>
              </a:path>
            </a:pathLst>
          </a:custGeom>
          <a:solidFill>
            <a:srgbClr val="F5673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4" name="Shape 24"/>
          <p:cNvSpPr/>
          <p:nvPr/>
        </p:nvSpPr>
        <p:spPr>
          <a:xfrm rot="-5980575" flipH="1">
            <a:off x="1895115" y="2354640"/>
            <a:ext cx="308215" cy="1104564"/>
          </a:xfrm>
          <a:custGeom>
            <a:avLst/>
            <a:gdLst/>
            <a:ahLst/>
            <a:cxnLst/>
            <a:rect l="0" t="0" r="0" b="0"/>
            <a:pathLst>
              <a:path w="11111" h="39819" extrusionOk="0">
                <a:moveTo>
                  <a:pt x="4625" y="1"/>
                </a:moveTo>
                <a:lnTo>
                  <a:pt x="4564" y="61"/>
                </a:lnTo>
                <a:lnTo>
                  <a:pt x="4504" y="481"/>
                </a:lnTo>
                <a:lnTo>
                  <a:pt x="4504" y="962"/>
                </a:lnTo>
                <a:lnTo>
                  <a:pt x="4564" y="1382"/>
                </a:lnTo>
                <a:lnTo>
                  <a:pt x="4625" y="1803"/>
                </a:lnTo>
                <a:lnTo>
                  <a:pt x="4925" y="2643"/>
                </a:lnTo>
                <a:lnTo>
                  <a:pt x="5105" y="3484"/>
                </a:lnTo>
                <a:lnTo>
                  <a:pt x="5285" y="4865"/>
                </a:lnTo>
                <a:lnTo>
                  <a:pt x="5465" y="6187"/>
                </a:lnTo>
                <a:lnTo>
                  <a:pt x="5345" y="7448"/>
                </a:lnTo>
                <a:lnTo>
                  <a:pt x="5285" y="8769"/>
                </a:lnTo>
                <a:lnTo>
                  <a:pt x="5225" y="11292"/>
                </a:lnTo>
                <a:lnTo>
                  <a:pt x="5045" y="11171"/>
                </a:lnTo>
                <a:lnTo>
                  <a:pt x="4625" y="10811"/>
                </a:lnTo>
                <a:lnTo>
                  <a:pt x="4264" y="10451"/>
                </a:lnTo>
                <a:lnTo>
                  <a:pt x="3904" y="9970"/>
                </a:lnTo>
                <a:lnTo>
                  <a:pt x="3604" y="9490"/>
                </a:lnTo>
                <a:lnTo>
                  <a:pt x="3303" y="8949"/>
                </a:lnTo>
                <a:lnTo>
                  <a:pt x="3123" y="8409"/>
                </a:lnTo>
                <a:lnTo>
                  <a:pt x="3003" y="7868"/>
                </a:lnTo>
                <a:lnTo>
                  <a:pt x="2883" y="7268"/>
                </a:lnTo>
                <a:lnTo>
                  <a:pt x="2883" y="6787"/>
                </a:lnTo>
                <a:lnTo>
                  <a:pt x="2883" y="6307"/>
                </a:lnTo>
                <a:lnTo>
                  <a:pt x="2883" y="5886"/>
                </a:lnTo>
                <a:lnTo>
                  <a:pt x="2883" y="5406"/>
                </a:lnTo>
                <a:lnTo>
                  <a:pt x="2823" y="5286"/>
                </a:lnTo>
                <a:lnTo>
                  <a:pt x="2703" y="5226"/>
                </a:lnTo>
                <a:lnTo>
                  <a:pt x="2583" y="5226"/>
                </a:lnTo>
                <a:lnTo>
                  <a:pt x="2463" y="5286"/>
                </a:lnTo>
                <a:lnTo>
                  <a:pt x="2222" y="5526"/>
                </a:lnTo>
                <a:lnTo>
                  <a:pt x="2042" y="5766"/>
                </a:lnTo>
                <a:lnTo>
                  <a:pt x="1922" y="6067"/>
                </a:lnTo>
                <a:lnTo>
                  <a:pt x="1802" y="6367"/>
                </a:lnTo>
                <a:lnTo>
                  <a:pt x="1682" y="6967"/>
                </a:lnTo>
                <a:lnTo>
                  <a:pt x="1682" y="7688"/>
                </a:lnTo>
                <a:lnTo>
                  <a:pt x="1742" y="8349"/>
                </a:lnTo>
                <a:lnTo>
                  <a:pt x="1922" y="9069"/>
                </a:lnTo>
                <a:lnTo>
                  <a:pt x="2102" y="9670"/>
                </a:lnTo>
                <a:lnTo>
                  <a:pt x="2342" y="10211"/>
                </a:lnTo>
                <a:lnTo>
                  <a:pt x="2823" y="11051"/>
                </a:lnTo>
                <a:lnTo>
                  <a:pt x="3123" y="11472"/>
                </a:lnTo>
                <a:lnTo>
                  <a:pt x="3483" y="11892"/>
                </a:lnTo>
                <a:lnTo>
                  <a:pt x="3844" y="12312"/>
                </a:lnTo>
                <a:lnTo>
                  <a:pt x="4264" y="12673"/>
                </a:lnTo>
                <a:lnTo>
                  <a:pt x="4745" y="12973"/>
                </a:lnTo>
                <a:lnTo>
                  <a:pt x="5165" y="13153"/>
                </a:lnTo>
                <a:lnTo>
                  <a:pt x="5165" y="13994"/>
                </a:lnTo>
                <a:lnTo>
                  <a:pt x="4324" y="13874"/>
                </a:lnTo>
                <a:lnTo>
                  <a:pt x="3904" y="13754"/>
                </a:lnTo>
                <a:lnTo>
                  <a:pt x="3483" y="13634"/>
                </a:lnTo>
                <a:lnTo>
                  <a:pt x="2703" y="13273"/>
                </a:lnTo>
                <a:lnTo>
                  <a:pt x="1982" y="12853"/>
                </a:lnTo>
                <a:lnTo>
                  <a:pt x="1321" y="12312"/>
                </a:lnTo>
                <a:lnTo>
                  <a:pt x="721" y="11712"/>
                </a:lnTo>
                <a:lnTo>
                  <a:pt x="601" y="11652"/>
                </a:lnTo>
                <a:lnTo>
                  <a:pt x="481" y="11712"/>
                </a:lnTo>
                <a:lnTo>
                  <a:pt x="361" y="11832"/>
                </a:lnTo>
                <a:lnTo>
                  <a:pt x="361" y="11952"/>
                </a:lnTo>
                <a:lnTo>
                  <a:pt x="541" y="12433"/>
                </a:lnTo>
                <a:lnTo>
                  <a:pt x="781" y="12853"/>
                </a:lnTo>
                <a:lnTo>
                  <a:pt x="1021" y="13273"/>
                </a:lnTo>
                <a:lnTo>
                  <a:pt x="1321" y="13634"/>
                </a:lnTo>
                <a:lnTo>
                  <a:pt x="1682" y="13994"/>
                </a:lnTo>
                <a:lnTo>
                  <a:pt x="2042" y="14354"/>
                </a:lnTo>
                <a:lnTo>
                  <a:pt x="2402" y="14595"/>
                </a:lnTo>
                <a:lnTo>
                  <a:pt x="2823" y="14895"/>
                </a:lnTo>
                <a:lnTo>
                  <a:pt x="3363" y="15075"/>
                </a:lnTo>
                <a:lnTo>
                  <a:pt x="3904" y="15315"/>
                </a:lnTo>
                <a:lnTo>
                  <a:pt x="4504" y="15495"/>
                </a:lnTo>
                <a:lnTo>
                  <a:pt x="5105" y="15556"/>
                </a:lnTo>
                <a:lnTo>
                  <a:pt x="5105" y="17778"/>
                </a:lnTo>
                <a:lnTo>
                  <a:pt x="4084" y="17537"/>
                </a:lnTo>
                <a:lnTo>
                  <a:pt x="3063" y="17117"/>
                </a:lnTo>
                <a:lnTo>
                  <a:pt x="2162" y="16576"/>
                </a:lnTo>
                <a:lnTo>
                  <a:pt x="1201" y="16036"/>
                </a:lnTo>
                <a:lnTo>
                  <a:pt x="1081" y="15976"/>
                </a:lnTo>
                <a:lnTo>
                  <a:pt x="961" y="16036"/>
                </a:lnTo>
                <a:lnTo>
                  <a:pt x="901" y="16156"/>
                </a:lnTo>
                <a:lnTo>
                  <a:pt x="961" y="16276"/>
                </a:lnTo>
                <a:lnTo>
                  <a:pt x="1321" y="16817"/>
                </a:lnTo>
                <a:lnTo>
                  <a:pt x="1742" y="17297"/>
                </a:lnTo>
                <a:lnTo>
                  <a:pt x="2222" y="17778"/>
                </a:lnTo>
                <a:lnTo>
                  <a:pt x="2703" y="18138"/>
                </a:lnTo>
                <a:lnTo>
                  <a:pt x="3243" y="18438"/>
                </a:lnTo>
                <a:lnTo>
                  <a:pt x="3844" y="18739"/>
                </a:lnTo>
                <a:lnTo>
                  <a:pt x="4444" y="18979"/>
                </a:lnTo>
                <a:lnTo>
                  <a:pt x="5045" y="19099"/>
                </a:lnTo>
                <a:lnTo>
                  <a:pt x="5045" y="21741"/>
                </a:lnTo>
                <a:lnTo>
                  <a:pt x="5045" y="22042"/>
                </a:lnTo>
                <a:lnTo>
                  <a:pt x="4324" y="21741"/>
                </a:lnTo>
                <a:lnTo>
                  <a:pt x="4024" y="21561"/>
                </a:lnTo>
                <a:lnTo>
                  <a:pt x="3664" y="21321"/>
                </a:lnTo>
                <a:lnTo>
                  <a:pt x="3423" y="21081"/>
                </a:lnTo>
                <a:lnTo>
                  <a:pt x="3183" y="20841"/>
                </a:lnTo>
                <a:lnTo>
                  <a:pt x="2823" y="20240"/>
                </a:lnTo>
                <a:lnTo>
                  <a:pt x="2402" y="19639"/>
                </a:lnTo>
                <a:lnTo>
                  <a:pt x="2222" y="19339"/>
                </a:lnTo>
                <a:lnTo>
                  <a:pt x="1982" y="19099"/>
                </a:lnTo>
                <a:lnTo>
                  <a:pt x="1862" y="18979"/>
                </a:lnTo>
                <a:lnTo>
                  <a:pt x="1682" y="18979"/>
                </a:lnTo>
                <a:lnTo>
                  <a:pt x="1502" y="19039"/>
                </a:lnTo>
                <a:lnTo>
                  <a:pt x="1381" y="19159"/>
                </a:lnTo>
                <a:lnTo>
                  <a:pt x="1261" y="19459"/>
                </a:lnTo>
                <a:lnTo>
                  <a:pt x="1201" y="19820"/>
                </a:lnTo>
                <a:lnTo>
                  <a:pt x="1141" y="20180"/>
                </a:lnTo>
                <a:lnTo>
                  <a:pt x="1261" y="20540"/>
                </a:lnTo>
                <a:lnTo>
                  <a:pt x="1381" y="20961"/>
                </a:lnTo>
                <a:lnTo>
                  <a:pt x="1562" y="21321"/>
                </a:lnTo>
                <a:lnTo>
                  <a:pt x="1742" y="21681"/>
                </a:lnTo>
                <a:lnTo>
                  <a:pt x="2042" y="21982"/>
                </a:lnTo>
                <a:lnTo>
                  <a:pt x="2342" y="22342"/>
                </a:lnTo>
                <a:lnTo>
                  <a:pt x="2643" y="22642"/>
                </a:lnTo>
                <a:lnTo>
                  <a:pt x="3003" y="22882"/>
                </a:lnTo>
                <a:lnTo>
                  <a:pt x="3363" y="23123"/>
                </a:lnTo>
                <a:lnTo>
                  <a:pt x="3784" y="23303"/>
                </a:lnTo>
                <a:lnTo>
                  <a:pt x="4144" y="23483"/>
                </a:lnTo>
                <a:lnTo>
                  <a:pt x="4504" y="23543"/>
                </a:lnTo>
                <a:lnTo>
                  <a:pt x="4865" y="23603"/>
                </a:lnTo>
                <a:lnTo>
                  <a:pt x="4925" y="23663"/>
                </a:lnTo>
                <a:lnTo>
                  <a:pt x="5045" y="23783"/>
                </a:lnTo>
                <a:lnTo>
                  <a:pt x="4985" y="26786"/>
                </a:lnTo>
                <a:lnTo>
                  <a:pt x="4444" y="26426"/>
                </a:lnTo>
                <a:lnTo>
                  <a:pt x="3964" y="26005"/>
                </a:lnTo>
                <a:lnTo>
                  <a:pt x="3724" y="25705"/>
                </a:lnTo>
                <a:lnTo>
                  <a:pt x="3483" y="25405"/>
                </a:lnTo>
                <a:lnTo>
                  <a:pt x="3123" y="24684"/>
                </a:lnTo>
                <a:lnTo>
                  <a:pt x="2703" y="24084"/>
                </a:lnTo>
                <a:lnTo>
                  <a:pt x="2402" y="23783"/>
                </a:lnTo>
                <a:lnTo>
                  <a:pt x="2162" y="23603"/>
                </a:lnTo>
                <a:lnTo>
                  <a:pt x="1982" y="23543"/>
                </a:lnTo>
                <a:lnTo>
                  <a:pt x="1862" y="23543"/>
                </a:lnTo>
                <a:lnTo>
                  <a:pt x="1742" y="23603"/>
                </a:lnTo>
                <a:lnTo>
                  <a:pt x="1622" y="23723"/>
                </a:lnTo>
                <a:lnTo>
                  <a:pt x="1502" y="23903"/>
                </a:lnTo>
                <a:lnTo>
                  <a:pt x="1442" y="24144"/>
                </a:lnTo>
                <a:lnTo>
                  <a:pt x="1381" y="24564"/>
                </a:lnTo>
                <a:lnTo>
                  <a:pt x="1442" y="25044"/>
                </a:lnTo>
                <a:lnTo>
                  <a:pt x="1622" y="25525"/>
                </a:lnTo>
                <a:lnTo>
                  <a:pt x="1862" y="26005"/>
                </a:lnTo>
                <a:lnTo>
                  <a:pt x="2102" y="26426"/>
                </a:lnTo>
                <a:lnTo>
                  <a:pt x="2643" y="27146"/>
                </a:lnTo>
                <a:lnTo>
                  <a:pt x="3123" y="27627"/>
                </a:lnTo>
                <a:lnTo>
                  <a:pt x="3664" y="28107"/>
                </a:lnTo>
                <a:lnTo>
                  <a:pt x="4324" y="28528"/>
                </a:lnTo>
                <a:lnTo>
                  <a:pt x="4625" y="28708"/>
                </a:lnTo>
                <a:lnTo>
                  <a:pt x="4985" y="28828"/>
                </a:lnTo>
                <a:lnTo>
                  <a:pt x="4985" y="30510"/>
                </a:lnTo>
                <a:lnTo>
                  <a:pt x="4925" y="30870"/>
                </a:lnTo>
                <a:lnTo>
                  <a:pt x="4504" y="30510"/>
                </a:lnTo>
                <a:lnTo>
                  <a:pt x="4084" y="30149"/>
                </a:lnTo>
                <a:lnTo>
                  <a:pt x="3303" y="29248"/>
                </a:lnTo>
                <a:lnTo>
                  <a:pt x="2583" y="28288"/>
                </a:lnTo>
                <a:lnTo>
                  <a:pt x="2463" y="28167"/>
                </a:lnTo>
                <a:lnTo>
                  <a:pt x="2342" y="28107"/>
                </a:lnTo>
                <a:lnTo>
                  <a:pt x="2042" y="28107"/>
                </a:lnTo>
                <a:lnTo>
                  <a:pt x="1922" y="28167"/>
                </a:lnTo>
                <a:lnTo>
                  <a:pt x="1802" y="28288"/>
                </a:lnTo>
                <a:lnTo>
                  <a:pt x="1802" y="28468"/>
                </a:lnTo>
                <a:lnTo>
                  <a:pt x="1802" y="28588"/>
                </a:lnTo>
                <a:lnTo>
                  <a:pt x="1982" y="29308"/>
                </a:lnTo>
                <a:lnTo>
                  <a:pt x="2222" y="29909"/>
                </a:lnTo>
                <a:lnTo>
                  <a:pt x="2583" y="30510"/>
                </a:lnTo>
                <a:lnTo>
                  <a:pt x="3063" y="31050"/>
                </a:lnTo>
                <a:lnTo>
                  <a:pt x="3423" y="31471"/>
                </a:lnTo>
                <a:lnTo>
                  <a:pt x="3904" y="31831"/>
                </a:lnTo>
                <a:lnTo>
                  <a:pt x="4144" y="31951"/>
                </a:lnTo>
                <a:lnTo>
                  <a:pt x="4384" y="32071"/>
                </a:lnTo>
                <a:lnTo>
                  <a:pt x="4625" y="32131"/>
                </a:lnTo>
                <a:lnTo>
                  <a:pt x="4925" y="32191"/>
                </a:lnTo>
                <a:lnTo>
                  <a:pt x="4865" y="34113"/>
                </a:lnTo>
                <a:lnTo>
                  <a:pt x="4805" y="36095"/>
                </a:lnTo>
                <a:lnTo>
                  <a:pt x="3844" y="35134"/>
                </a:lnTo>
                <a:lnTo>
                  <a:pt x="3363" y="34593"/>
                </a:lnTo>
                <a:lnTo>
                  <a:pt x="2883" y="34113"/>
                </a:lnTo>
                <a:lnTo>
                  <a:pt x="2282" y="33272"/>
                </a:lnTo>
                <a:lnTo>
                  <a:pt x="1682" y="32491"/>
                </a:lnTo>
                <a:lnTo>
                  <a:pt x="1381" y="32071"/>
                </a:lnTo>
                <a:lnTo>
                  <a:pt x="1021" y="31711"/>
                </a:lnTo>
                <a:lnTo>
                  <a:pt x="661" y="31350"/>
                </a:lnTo>
                <a:lnTo>
                  <a:pt x="240" y="31110"/>
                </a:lnTo>
                <a:lnTo>
                  <a:pt x="120" y="31050"/>
                </a:lnTo>
                <a:lnTo>
                  <a:pt x="60" y="31110"/>
                </a:lnTo>
                <a:lnTo>
                  <a:pt x="0" y="31170"/>
                </a:lnTo>
                <a:lnTo>
                  <a:pt x="0" y="31230"/>
                </a:lnTo>
                <a:lnTo>
                  <a:pt x="0" y="31771"/>
                </a:lnTo>
                <a:lnTo>
                  <a:pt x="60" y="32251"/>
                </a:lnTo>
                <a:lnTo>
                  <a:pt x="240" y="32792"/>
                </a:lnTo>
                <a:lnTo>
                  <a:pt x="481" y="33272"/>
                </a:lnTo>
                <a:lnTo>
                  <a:pt x="781" y="33693"/>
                </a:lnTo>
                <a:lnTo>
                  <a:pt x="1081" y="34173"/>
                </a:lnTo>
                <a:lnTo>
                  <a:pt x="1742" y="35014"/>
                </a:lnTo>
                <a:lnTo>
                  <a:pt x="2402" y="35795"/>
                </a:lnTo>
                <a:lnTo>
                  <a:pt x="3123" y="36575"/>
                </a:lnTo>
                <a:lnTo>
                  <a:pt x="3544" y="36936"/>
                </a:lnTo>
                <a:lnTo>
                  <a:pt x="3964" y="37236"/>
                </a:lnTo>
                <a:lnTo>
                  <a:pt x="4384" y="37536"/>
                </a:lnTo>
                <a:lnTo>
                  <a:pt x="4865" y="37776"/>
                </a:lnTo>
                <a:lnTo>
                  <a:pt x="4985" y="39518"/>
                </a:lnTo>
                <a:lnTo>
                  <a:pt x="5045" y="39638"/>
                </a:lnTo>
                <a:lnTo>
                  <a:pt x="5105" y="39698"/>
                </a:lnTo>
                <a:lnTo>
                  <a:pt x="5285" y="39818"/>
                </a:lnTo>
                <a:lnTo>
                  <a:pt x="5405" y="39818"/>
                </a:lnTo>
                <a:lnTo>
                  <a:pt x="5465" y="39758"/>
                </a:lnTo>
                <a:lnTo>
                  <a:pt x="5585" y="39698"/>
                </a:lnTo>
                <a:lnTo>
                  <a:pt x="5585" y="39578"/>
                </a:lnTo>
                <a:lnTo>
                  <a:pt x="5766" y="38317"/>
                </a:lnTo>
                <a:lnTo>
                  <a:pt x="5826" y="36996"/>
                </a:lnTo>
                <a:lnTo>
                  <a:pt x="6426" y="36335"/>
                </a:lnTo>
                <a:lnTo>
                  <a:pt x="6967" y="35674"/>
                </a:lnTo>
                <a:lnTo>
                  <a:pt x="8048" y="34413"/>
                </a:lnTo>
                <a:lnTo>
                  <a:pt x="8648" y="33633"/>
                </a:lnTo>
                <a:lnTo>
                  <a:pt x="9249" y="32912"/>
                </a:lnTo>
                <a:lnTo>
                  <a:pt x="9729" y="32131"/>
                </a:lnTo>
                <a:lnTo>
                  <a:pt x="10210" y="31290"/>
                </a:lnTo>
                <a:lnTo>
                  <a:pt x="10210" y="31170"/>
                </a:lnTo>
                <a:lnTo>
                  <a:pt x="10210" y="31050"/>
                </a:lnTo>
                <a:lnTo>
                  <a:pt x="10090" y="30990"/>
                </a:lnTo>
                <a:lnTo>
                  <a:pt x="9970" y="31050"/>
                </a:lnTo>
                <a:lnTo>
                  <a:pt x="9189" y="31651"/>
                </a:lnTo>
                <a:lnTo>
                  <a:pt x="8408" y="32311"/>
                </a:lnTo>
                <a:lnTo>
                  <a:pt x="7747" y="32972"/>
                </a:lnTo>
                <a:lnTo>
                  <a:pt x="7027" y="33693"/>
                </a:lnTo>
                <a:lnTo>
                  <a:pt x="5886" y="34954"/>
                </a:lnTo>
                <a:lnTo>
                  <a:pt x="5946" y="32431"/>
                </a:lnTo>
                <a:lnTo>
                  <a:pt x="6366" y="32431"/>
                </a:lnTo>
                <a:lnTo>
                  <a:pt x="6787" y="32311"/>
                </a:lnTo>
                <a:lnTo>
                  <a:pt x="7207" y="32011"/>
                </a:lnTo>
                <a:lnTo>
                  <a:pt x="7627" y="31711"/>
                </a:lnTo>
                <a:lnTo>
                  <a:pt x="7988" y="31350"/>
                </a:lnTo>
                <a:lnTo>
                  <a:pt x="8348" y="30930"/>
                </a:lnTo>
                <a:lnTo>
                  <a:pt x="8949" y="30269"/>
                </a:lnTo>
                <a:lnTo>
                  <a:pt x="9489" y="29609"/>
                </a:lnTo>
                <a:lnTo>
                  <a:pt x="10090" y="28768"/>
                </a:lnTo>
                <a:lnTo>
                  <a:pt x="10330" y="28348"/>
                </a:lnTo>
                <a:lnTo>
                  <a:pt x="10510" y="27867"/>
                </a:lnTo>
                <a:lnTo>
                  <a:pt x="10570" y="27447"/>
                </a:lnTo>
                <a:lnTo>
                  <a:pt x="10570" y="26966"/>
                </a:lnTo>
                <a:lnTo>
                  <a:pt x="10510" y="26906"/>
                </a:lnTo>
                <a:lnTo>
                  <a:pt x="10390" y="26906"/>
                </a:lnTo>
                <a:lnTo>
                  <a:pt x="10030" y="27146"/>
                </a:lnTo>
                <a:lnTo>
                  <a:pt x="9729" y="27387"/>
                </a:lnTo>
                <a:lnTo>
                  <a:pt x="9189" y="28047"/>
                </a:lnTo>
                <a:lnTo>
                  <a:pt x="8528" y="28828"/>
                </a:lnTo>
                <a:lnTo>
                  <a:pt x="7808" y="29609"/>
                </a:lnTo>
                <a:lnTo>
                  <a:pt x="7387" y="30029"/>
                </a:lnTo>
                <a:lnTo>
                  <a:pt x="6907" y="30389"/>
                </a:lnTo>
                <a:lnTo>
                  <a:pt x="6366" y="30810"/>
                </a:lnTo>
                <a:lnTo>
                  <a:pt x="5946" y="31290"/>
                </a:lnTo>
                <a:lnTo>
                  <a:pt x="5946" y="31230"/>
                </a:lnTo>
                <a:lnTo>
                  <a:pt x="6006" y="28828"/>
                </a:lnTo>
                <a:lnTo>
                  <a:pt x="6066" y="28768"/>
                </a:lnTo>
                <a:lnTo>
                  <a:pt x="6186" y="28708"/>
                </a:lnTo>
                <a:lnTo>
                  <a:pt x="6366" y="28588"/>
                </a:lnTo>
                <a:lnTo>
                  <a:pt x="6426" y="28408"/>
                </a:lnTo>
                <a:lnTo>
                  <a:pt x="6486" y="28227"/>
                </a:lnTo>
                <a:lnTo>
                  <a:pt x="7027" y="27687"/>
                </a:lnTo>
                <a:lnTo>
                  <a:pt x="7507" y="27086"/>
                </a:lnTo>
                <a:lnTo>
                  <a:pt x="8408" y="25885"/>
                </a:lnTo>
                <a:lnTo>
                  <a:pt x="9789" y="24024"/>
                </a:lnTo>
                <a:lnTo>
                  <a:pt x="11111" y="22102"/>
                </a:lnTo>
                <a:lnTo>
                  <a:pt x="11111" y="21922"/>
                </a:lnTo>
                <a:lnTo>
                  <a:pt x="11051" y="21861"/>
                </a:lnTo>
                <a:lnTo>
                  <a:pt x="10931" y="21801"/>
                </a:lnTo>
                <a:lnTo>
                  <a:pt x="10810" y="21861"/>
                </a:lnTo>
                <a:lnTo>
                  <a:pt x="9069" y="23483"/>
                </a:lnTo>
                <a:lnTo>
                  <a:pt x="7447" y="25165"/>
                </a:lnTo>
                <a:lnTo>
                  <a:pt x="6727" y="25825"/>
                </a:lnTo>
                <a:lnTo>
                  <a:pt x="6066" y="26606"/>
                </a:lnTo>
                <a:lnTo>
                  <a:pt x="6126" y="23423"/>
                </a:lnTo>
                <a:lnTo>
                  <a:pt x="6426" y="23183"/>
                </a:lnTo>
                <a:lnTo>
                  <a:pt x="6727" y="22882"/>
                </a:lnTo>
                <a:lnTo>
                  <a:pt x="7267" y="22222"/>
                </a:lnTo>
                <a:lnTo>
                  <a:pt x="7808" y="21561"/>
                </a:lnTo>
                <a:lnTo>
                  <a:pt x="8288" y="20961"/>
                </a:lnTo>
                <a:lnTo>
                  <a:pt x="9009" y="20120"/>
                </a:lnTo>
                <a:lnTo>
                  <a:pt x="9729" y="19219"/>
                </a:lnTo>
                <a:lnTo>
                  <a:pt x="10330" y="18318"/>
                </a:lnTo>
                <a:lnTo>
                  <a:pt x="10931" y="17297"/>
                </a:lnTo>
                <a:lnTo>
                  <a:pt x="10931" y="17237"/>
                </a:lnTo>
                <a:lnTo>
                  <a:pt x="10870" y="17117"/>
                </a:lnTo>
                <a:lnTo>
                  <a:pt x="10810" y="17057"/>
                </a:lnTo>
                <a:lnTo>
                  <a:pt x="10690" y="17117"/>
                </a:lnTo>
                <a:lnTo>
                  <a:pt x="9729" y="17778"/>
                </a:lnTo>
                <a:lnTo>
                  <a:pt x="8889" y="18558"/>
                </a:lnTo>
                <a:lnTo>
                  <a:pt x="8048" y="19399"/>
                </a:lnTo>
                <a:lnTo>
                  <a:pt x="7267" y="20240"/>
                </a:lnTo>
                <a:lnTo>
                  <a:pt x="6186" y="21381"/>
                </a:lnTo>
                <a:lnTo>
                  <a:pt x="6186" y="19279"/>
                </a:lnTo>
                <a:lnTo>
                  <a:pt x="6366" y="19219"/>
                </a:lnTo>
                <a:lnTo>
                  <a:pt x="6486" y="19099"/>
                </a:lnTo>
                <a:lnTo>
                  <a:pt x="6666" y="18859"/>
                </a:lnTo>
                <a:lnTo>
                  <a:pt x="7207" y="18378"/>
                </a:lnTo>
                <a:lnTo>
                  <a:pt x="7747" y="17778"/>
                </a:lnTo>
                <a:lnTo>
                  <a:pt x="8588" y="16697"/>
                </a:lnTo>
                <a:lnTo>
                  <a:pt x="9249" y="15796"/>
                </a:lnTo>
                <a:lnTo>
                  <a:pt x="9849" y="14835"/>
                </a:lnTo>
                <a:lnTo>
                  <a:pt x="10090" y="14294"/>
                </a:lnTo>
                <a:lnTo>
                  <a:pt x="10330" y="13754"/>
                </a:lnTo>
                <a:lnTo>
                  <a:pt x="10510" y="13213"/>
                </a:lnTo>
                <a:lnTo>
                  <a:pt x="10630" y="12673"/>
                </a:lnTo>
                <a:lnTo>
                  <a:pt x="10570" y="12613"/>
                </a:lnTo>
                <a:lnTo>
                  <a:pt x="10570" y="12553"/>
                </a:lnTo>
                <a:lnTo>
                  <a:pt x="10450" y="12553"/>
                </a:lnTo>
                <a:lnTo>
                  <a:pt x="9609" y="13394"/>
                </a:lnTo>
                <a:lnTo>
                  <a:pt x="8889" y="14294"/>
                </a:lnTo>
                <a:lnTo>
                  <a:pt x="8168" y="15195"/>
                </a:lnTo>
                <a:lnTo>
                  <a:pt x="7447" y="16096"/>
                </a:lnTo>
                <a:lnTo>
                  <a:pt x="6907" y="16697"/>
                </a:lnTo>
                <a:lnTo>
                  <a:pt x="6246" y="17297"/>
                </a:lnTo>
                <a:lnTo>
                  <a:pt x="6306" y="15435"/>
                </a:lnTo>
                <a:lnTo>
                  <a:pt x="6666" y="15255"/>
                </a:lnTo>
                <a:lnTo>
                  <a:pt x="6847" y="15135"/>
                </a:lnTo>
                <a:lnTo>
                  <a:pt x="6907" y="14955"/>
                </a:lnTo>
                <a:lnTo>
                  <a:pt x="6967" y="14775"/>
                </a:lnTo>
                <a:lnTo>
                  <a:pt x="6907" y="14535"/>
                </a:lnTo>
                <a:lnTo>
                  <a:pt x="7447" y="13934"/>
                </a:lnTo>
                <a:lnTo>
                  <a:pt x="7988" y="13213"/>
                </a:lnTo>
                <a:lnTo>
                  <a:pt x="8408" y="12493"/>
                </a:lnTo>
                <a:lnTo>
                  <a:pt x="8768" y="11832"/>
                </a:lnTo>
                <a:lnTo>
                  <a:pt x="9429" y="10631"/>
                </a:lnTo>
                <a:lnTo>
                  <a:pt x="9669" y="9970"/>
                </a:lnTo>
                <a:lnTo>
                  <a:pt x="9910" y="9310"/>
                </a:lnTo>
                <a:lnTo>
                  <a:pt x="10090" y="8649"/>
                </a:lnTo>
                <a:lnTo>
                  <a:pt x="10210" y="7988"/>
                </a:lnTo>
                <a:lnTo>
                  <a:pt x="10270" y="7328"/>
                </a:lnTo>
                <a:lnTo>
                  <a:pt x="10270" y="6607"/>
                </a:lnTo>
                <a:lnTo>
                  <a:pt x="10210" y="6487"/>
                </a:lnTo>
                <a:lnTo>
                  <a:pt x="10090" y="6367"/>
                </a:lnTo>
                <a:lnTo>
                  <a:pt x="9970" y="6367"/>
                </a:lnTo>
                <a:lnTo>
                  <a:pt x="9849" y="6487"/>
                </a:lnTo>
                <a:lnTo>
                  <a:pt x="9309" y="7688"/>
                </a:lnTo>
                <a:lnTo>
                  <a:pt x="8768" y="8889"/>
                </a:lnTo>
                <a:lnTo>
                  <a:pt x="8288" y="10030"/>
                </a:lnTo>
                <a:lnTo>
                  <a:pt x="7988" y="10631"/>
                </a:lnTo>
                <a:lnTo>
                  <a:pt x="7687" y="11171"/>
                </a:lnTo>
                <a:lnTo>
                  <a:pt x="7147" y="12012"/>
                </a:lnTo>
                <a:lnTo>
                  <a:pt x="6606" y="12733"/>
                </a:lnTo>
                <a:lnTo>
                  <a:pt x="6606" y="12493"/>
                </a:lnTo>
                <a:lnTo>
                  <a:pt x="6546" y="12312"/>
                </a:lnTo>
                <a:lnTo>
                  <a:pt x="6426" y="12132"/>
                </a:lnTo>
                <a:lnTo>
                  <a:pt x="6306" y="11952"/>
                </a:lnTo>
                <a:lnTo>
                  <a:pt x="6306" y="11352"/>
                </a:lnTo>
                <a:lnTo>
                  <a:pt x="6426" y="11352"/>
                </a:lnTo>
                <a:lnTo>
                  <a:pt x="6486" y="11292"/>
                </a:lnTo>
                <a:lnTo>
                  <a:pt x="6847" y="10811"/>
                </a:lnTo>
                <a:lnTo>
                  <a:pt x="7207" y="10331"/>
                </a:lnTo>
                <a:lnTo>
                  <a:pt x="7447" y="9730"/>
                </a:lnTo>
                <a:lnTo>
                  <a:pt x="7687" y="9129"/>
                </a:lnTo>
                <a:lnTo>
                  <a:pt x="7868" y="8529"/>
                </a:lnTo>
                <a:lnTo>
                  <a:pt x="7988" y="7928"/>
                </a:lnTo>
                <a:lnTo>
                  <a:pt x="8228" y="6727"/>
                </a:lnTo>
                <a:lnTo>
                  <a:pt x="8348" y="5466"/>
                </a:lnTo>
                <a:lnTo>
                  <a:pt x="8408" y="4265"/>
                </a:lnTo>
                <a:lnTo>
                  <a:pt x="8288" y="3004"/>
                </a:lnTo>
                <a:lnTo>
                  <a:pt x="8108" y="1803"/>
                </a:lnTo>
                <a:lnTo>
                  <a:pt x="8108" y="1743"/>
                </a:lnTo>
                <a:lnTo>
                  <a:pt x="7988" y="1743"/>
                </a:lnTo>
                <a:lnTo>
                  <a:pt x="7928" y="1803"/>
                </a:lnTo>
                <a:lnTo>
                  <a:pt x="7928" y="3064"/>
                </a:lnTo>
                <a:lnTo>
                  <a:pt x="7868" y="4265"/>
                </a:lnTo>
                <a:lnTo>
                  <a:pt x="7687" y="5526"/>
                </a:lnTo>
                <a:lnTo>
                  <a:pt x="7507" y="6727"/>
                </a:lnTo>
                <a:lnTo>
                  <a:pt x="7207" y="7688"/>
                </a:lnTo>
                <a:lnTo>
                  <a:pt x="6907" y="8649"/>
                </a:lnTo>
                <a:lnTo>
                  <a:pt x="6606" y="9550"/>
                </a:lnTo>
                <a:lnTo>
                  <a:pt x="6306" y="10511"/>
                </a:lnTo>
                <a:lnTo>
                  <a:pt x="6306" y="8709"/>
                </a:lnTo>
                <a:lnTo>
                  <a:pt x="6306" y="6847"/>
                </a:lnTo>
                <a:lnTo>
                  <a:pt x="6366" y="6007"/>
                </a:lnTo>
                <a:lnTo>
                  <a:pt x="6366" y="5166"/>
                </a:lnTo>
                <a:lnTo>
                  <a:pt x="6306" y="4265"/>
                </a:lnTo>
                <a:lnTo>
                  <a:pt x="6186" y="3424"/>
                </a:lnTo>
                <a:lnTo>
                  <a:pt x="6006" y="2523"/>
                </a:lnTo>
                <a:lnTo>
                  <a:pt x="5766" y="1562"/>
                </a:lnTo>
                <a:lnTo>
                  <a:pt x="5585" y="1082"/>
                </a:lnTo>
                <a:lnTo>
                  <a:pt x="5405" y="662"/>
                </a:lnTo>
                <a:lnTo>
                  <a:pt x="5105" y="301"/>
                </a:lnTo>
                <a:lnTo>
                  <a:pt x="4745" y="1"/>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5" name="Shape 25"/>
          <p:cNvSpPr/>
          <p:nvPr/>
        </p:nvSpPr>
        <p:spPr>
          <a:xfrm rot="5765632" flipH="1">
            <a:off x="6708219" y="3190506"/>
            <a:ext cx="374902" cy="981337"/>
          </a:xfrm>
          <a:custGeom>
            <a:avLst/>
            <a:gdLst/>
            <a:ahLst/>
            <a:cxnLst/>
            <a:rect l="0" t="0" r="0" b="0"/>
            <a:pathLst>
              <a:path w="13514" h="35374" extrusionOk="0">
                <a:moveTo>
                  <a:pt x="11411" y="3303"/>
                </a:moveTo>
                <a:lnTo>
                  <a:pt x="10811" y="3603"/>
                </a:lnTo>
                <a:lnTo>
                  <a:pt x="10270" y="3964"/>
                </a:lnTo>
                <a:lnTo>
                  <a:pt x="10450" y="3543"/>
                </a:lnTo>
                <a:lnTo>
                  <a:pt x="10931" y="3423"/>
                </a:lnTo>
                <a:lnTo>
                  <a:pt x="11411" y="3303"/>
                </a:lnTo>
                <a:close/>
                <a:moveTo>
                  <a:pt x="7628" y="4865"/>
                </a:moveTo>
                <a:lnTo>
                  <a:pt x="7748" y="4985"/>
                </a:lnTo>
                <a:lnTo>
                  <a:pt x="7868" y="5105"/>
                </a:lnTo>
                <a:lnTo>
                  <a:pt x="8048" y="5105"/>
                </a:lnTo>
                <a:lnTo>
                  <a:pt x="8228" y="5045"/>
                </a:lnTo>
                <a:lnTo>
                  <a:pt x="7928" y="5645"/>
                </a:lnTo>
                <a:lnTo>
                  <a:pt x="7508" y="6426"/>
                </a:lnTo>
                <a:lnTo>
                  <a:pt x="7628" y="4865"/>
                </a:lnTo>
                <a:close/>
                <a:moveTo>
                  <a:pt x="7928" y="26965"/>
                </a:moveTo>
                <a:lnTo>
                  <a:pt x="7748" y="27085"/>
                </a:lnTo>
                <a:lnTo>
                  <a:pt x="6607" y="27986"/>
                </a:lnTo>
                <a:lnTo>
                  <a:pt x="6066" y="28467"/>
                </a:lnTo>
                <a:lnTo>
                  <a:pt x="5586" y="29007"/>
                </a:lnTo>
                <a:lnTo>
                  <a:pt x="5526" y="28647"/>
                </a:lnTo>
                <a:lnTo>
                  <a:pt x="5646" y="28407"/>
                </a:lnTo>
                <a:lnTo>
                  <a:pt x="5646" y="28166"/>
                </a:lnTo>
                <a:lnTo>
                  <a:pt x="5586" y="27926"/>
                </a:lnTo>
                <a:lnTo>
                  <a:pt x="5466" y="27746"/>
                </a:lnTo>
                <a:lnTo>
                  <a:pt x="6066" y="27566"/>
                </a:lnTo>
                <a:lnTo>
                  <a:pt x="6607" y="27446"/>
                </a:lnTo>
                <a:lnTo>
                  <a:pt x="7808" y="27025"/>
                </a:lnTo>
                <a:lnTo>
                  <a:pt x="7928" y="26965"/>
                </a:lnTo>
                <a:close/>
                <a:moveTo>
                  <a:pt x="7808" y="28947"/>
                </a:moveTo>
                <a:lnTo>
                  <a:pt x="7328" y="29548"/>
                </a:lnTo>
                <a:lnTo>
                  <a:pt x="6667" y="30389"/>
                </a:lnTo>
                <a:lnTo>
                  <a:pt x="6367" y="30809"/>
                </a:lnTo>
                <a:lnTo>
                  <a:pt x="6126" y="31229"/>
                </a:lnTo>
                <a:lnTo>
                  <a:pt x="5766" y="29908"/>
                </a:lnTo>
                <a:lnTo>
                  <a:pt x="6307" y="29788"/>
                </a:lnTo>
                <a:lnTo>
                  <a:pt x="6847" y="29548"/>
                </a:lnTo>
                <a:lnTo>
                  <a:pt x="7328" y="29248"/>
                </a:lnTo>
                <a:lnTo>
                  <a:pt x="7808" y="28947"/>
                </a:lnTo>
                <a:close/>
                <a:moveTo>
                  <a:pt x="9430" y="0"/>
                </a:moveTo>
                <a:lnTo>
                  <a:pt x="9189" y="240"/>
                </a:lnTo>
                <a:lnTo>
                  <a:pt x="9009" y="480"/>
                </a:lnTo>
                <a:lnTo>
                  <a:pt x="8709" y="1021"/>
                </a:lnTo>
                <a:lnTo>
                  <a:pt x="8409" y="1622"/>
                </a:lnTo>
                <a:lnTo>
                  <a:pt x="8168" y="2222"/>
                </a:lnTo>
                <a:lnTo>
                  <a:pt x="7808" y="3243"/>
                </a:lnTo>
                <a:lnTo>
                  <a:pt x="7868" y="2162"/>
                </a:lnTo>
                <a:lnTo>
                  <a:pt x="7808" y="1081"/>
                </a:lnTo>
                <a:lnTo>
                  <a:pt x="7808" y="961"/>
                </a:lnTo>
                <a:lnTo>
                  <a:pt x="7688" y="841"/>
                </a:lnTo>
                <a:lnTo>
                  <a:pt x="7568" y="841"/>
                </a:lnTo>
                <a:lnTo>
                  <a:pt x="7448" y="961"/>
                </a:lnTo>
                <a:lnTo>
                  <a:pt x="7087" y="1441"/>
                </a:lnTo>
                <a:lnTo>
                  <a:pt x="6847" y="2042"/>
                </a:lnTo>
                <a:lnTo>
                  <a:pt x="6667" y="2582"/>
                </a:lnTo>
                <a:lnTo>
                  <a:pt x="6487" y="3183"/>
                </a:lnTo>
                <a:lnTo>
                  <a:pt x="6247" y="4444"/>
                </a:lnTo>
                <a:lnTo>
                  <a:pt x="6126" y="5645"/>
                </a:lnTo>
                <a:lnTo>
                  <a:pt x="6066" y="6306"/>
                </a:lnTo>
                <a:lnTo>
                  <a:pt x="6006" y="7207"/>
                </a:lnTo>
                <a:lnTo>
                  <a:pt x="6006" y="7747"/>
                </a:lnTo>
                <a:lnTo>
                  <a:pt x="6066" y="8228"/>
                </a:lnTo>
                <a:lnTo>
                  <a:pt x="6186" y="8648"/>
                </a:lnTo>
                <a:lnTo>
                  <a:pt x="6307" y="8948"/>
                </a:lnTo>
                <a:lnTo>
                  <a:pt x="6066" y="9609"/>
                </a:lnTo>
                <a:lnTo>
                  <a:pt x="6066" y="9669"/>
                </a:lnTo>
                <a:lnTo>
                  <a:pt x="5946" y="8588"/>
                </a:lnTo>
                <a:lnTo>
                  <a:pt x="5886" y="7507"/>
                </a:lnTo>
                <a:lnTo>
                  <a:pt x="5946" y="6366"/>
                </a:lnTo>
                <a:lnTo>
                  <a:pt x="6066" y="5225"/>
                </a:lnTo>
                <a:lnTo>
                  <a:pt x="6066" y="4624"/>
                </a:lnTo>
                <a:lnTo>
                  <a:pt x="6066" y="4024"/>
                </a:lnTo>
                <a:lnTo>
                  <a:pt x="6006" y="3483"/>
                </a:lnTo>
                <a:lnTo>
                  <a:pt x="5886" y="2943"/>
                </a:lnTo>
                <a:lnTo>
                  <a:pt x="5826" y="2823"/>
                </a:lnTo>
                <a:lnTo>
                  <a:pt x="5766" y="2763"/>
                </a:lnTo>
                <a:lnTo>
                  <a:pt x="5646" y="2763"/>
                </a:lnTo>
                <a:lnTo>
                  <a:pt x="5526" y="2823"/>
                </a:lnTo>
                <a:lnTo>
                  <a:pt x="5226" y="3303"/>
                </a:lnTo>
                <a:lnTo>
                  <a:pt x="4985" y="3784"/>
                </a:lnTo>
                <a:lnTo>
                  <a:pt x="4805" y="4384"/>
                </a:lnTo>
                <a:lnTo>
                  <a:pt x="4685" y="4985"/>
                </a:lnTo>
                <a:lnTo>
                  <a:pt x="4565" y="6186"/>
                </a:lnTo>
                <a:lnTo>
                  <a:pt x="4505" y="7327"/>
                </a:lnTo>
                <a:lnTo>
                  <a:pt x="4445" y="8348"/>
                </a:lnTo>
                <a:lnTo>
                  <a:pt x="4024" y="6066"/>
                </a:lnTo>
                <a:lnTo>
                  <a:pt x="3964" y="6006"/>
                </a:lnTo>
                <a:lnTo>
                  <a:pt x="3904" y="5946"/>
                </a:lnTo>
                <a:lnTo>
                  <a:pt x="3844" y="6006"/>
                </a:lnTo>
                <a:lnTo>
                  <a:pt x="3784" y="6066"/>
                </a:lnTo>
                <a:lnTo>
                  <a:pt x="3544" y="7087"/>
                </a:lnTo>
                <a:lnTo>
                  <a:pt x="3364" y="8168"/>
                </a:lnTo>
                <a:lnTo>
                  <a:pt x="3304" y="9309"/>
                </a:lnTo>
                <a:lnTo>
                  <a:pt x="3304" y="10450"/>
                </a:lnTo>
                <a:lnTo>
                  <a:pt x="3424" y="11591"/>
                </a:lnTo>
                <a:lnTo>
                  <a:pt x="3664" y="12672"/>
                </a:lnTo>
                <a:lnTo>
                  <a:pt x="4024" y="13753"/>
                </a:lnTo>
                <a:lnTo>
                  <a:pt x="4265" y="14233"/>
                </a:lnTo>
                <a:lnTo>
                  <a:pt x="4505" y="14714"/>
                </a:lnTo>
                <a:lnTo>
                  <a:pt x="4205" y="16275"/>
                </a:lnTo>
                <a:lnTo>
                  <a:pt x="3964" y="17777"/>
                </a:lnTo>
                <a:lnTo>
                  <a:pt x="3784" y="17476"/>
                </a:lnTo>
                <a:lnTo>
                  <a:pt x="3784" y="17116"/>
                </a:lnTo>
                <a:lnTo>
                  <a:pt x="3784" y="16756"/>
                </a:lnTo>
                <a:lnTo>
                  <a:pt x="3604" y="16035"/>
                </a:lnTo>
                <a:lnTo>
                  <a:pt x="3424" y="15314"/>
                </a:lnTo>
                <a:lnTo>
                  <a:pt x="3244" y="14594"/>
                </a:lnTo>
                <a:lnTo>
                  <a:pt x="3064" y="13633"/>
                </a:lnTo>
                <a:lnTo>
                  <a:pt x="2943" y="12732"/>
                </a:lnTo>
                <a:lnTo>
                  <a:pt x="2823" y="11771"/>
                </a:lnTo>
                <a:lnTo>
                  <a:pt x="2703" y="10810"/>
                </a:lnTo>
                <a:lnTo>
                  <a:pt x="2643" y="10690"/>
                </a:lnTo>
                <a:lnTo>
                  <a:pt x="2583" y="10630"/>
                </a:lnTo>
                <a:lnTo>
                  <a:pt x="2463" y="10570"/>
                </a:lnTo>
                <a:lnTo>
                  <a:pt x="2343" y="10570"/>
                </a:lnTo>
                <a:lnTo>
                  <a:pt x="2163" y="10630"/>
                </a:lnTo>
                <a:lnTo>
                  <a:pt x="2043" y="10690"/>
                </a:lnTo>
                <a:lnTo>
                  <a:pt x="1982" y="10810"/>
                </a:lnTo>
                <a:lnTo>
                  <a:pt x="1862" y="11291"/>
                </a:lnTo>
                <a:lnTo>
                  <a:pt x="1742" y="11771"/>
                </a:lnTo>
                <a:lnTo>
                  <a:pt x="1682" y="12252"/>
                </a:lnTo>
                <a:lnTo>
                  <a:pt x="1682" y="12792"/>
                </a:lnTo>
                <a:lnTo>
                  <a:pt x="1742" y="13753"/>
                </a:lnTo>
                <a:lnTo>
                  <a:pt x="1922" y="14774"/>
                </a:lnTo>
                <a:lnTo>
                  <a:pt x="2043" y="15374"/>
                </a:lnTo>
                <a:lnTo>
                  <a:pt x="2223" y="16035"/>
                </a:lnTo>
                <a:lnTo>
                  <a:pt x="2403" y="16696"/>
                </a:lnTo>
                <a:lnTo>
                  <a:pt x="2763" y="17236"/>
                </a:lnTo>
                <a:lnTo>
                  <a:pt x="2823" y="17356"/>
                </a:lnTo>
                <a:lnTo>
                  <a:pt x="3244" y="18317"/>
                </a:lnTo>
                <a:lnTo>
                  <a:pt x="3544" y="18798"/>
                </a:lnTo>
                <a:lnTo>
                  <a:pt x="3844" y="19218"/>
                </a:lnTo>
                <a:lnTo>
                  <a:pt x="3844" y="19278"/>
                </a:lnTo>
                <a:lnTo>
                  <a:pt x="3304" y="18497"/>
                </a:lnTo>
                <a:lnTo>
                  <a:pt x="2763" y="17657"/>
                </a:lnTo>
                <a:lnTo>
                  <a:pt x="2343" y="16816"/>
                </a:lnTo>
                <a:lnTo>
                  <a:pt x="1802" y="15975"/>
                </a:lnTo>
                <a:lnTo>
                  <a:pt x="1562" y="15555"/>
                </a:lnTo>
                <a:lnTo>
                  <a:pt x="1202" y="15194"/>
                </a:lnTo>
                <a:lnTo>
                  <a:pt x="1142" y="15134"/>
                </a:lnTo>
                <a:lnTo>
                  <a:pt x="1022" y="15074"/>
                </a:lnTo>
                <a:lnTo>
                  <a:pt x="781" y="15134"/>
                </a:lnTo>
                <a:lnTo>
                  <a:pt x="661" y="15254"/>
                </a:lnTo>
                <a:lnTo>
                  <a:pt x="601" y="15435"/>
                </a:lnTo>
                <a:lnTo>
                  <a:pt x="601" y="15975"/>
                </a:lnTo>
                <a:lnTo>
                  <a:pt x="661" y="16516"/>
                </a:lnTo>
                <a:lnTo>
                  <a:pt x="841" y="16996"/>
                </a:lnTo>
                <a:lnTo>
                  <a:pt x="1082" y="17536"/>
                </a:lnTo>
                <a:lnTo>
                  <a:pt x="1622" y="18497"/>
                </a:lnTo>
                <a:lnTo>
                  <a:pt x="2163" y="19398"/>
                </a:lnTo>
                <a:lnTo>
                  <a:pt x="2883" y="20419"/>
                </a:lnTo>
                <a:lnTo>
                  <a:pt x="3304" y="20900"/>
                </a:lnTo>
                <a:lnTo>
                  <a:pt x="3724" y="21320"/>
                </a:lnTo>
                <a:lnTo>
                  <a:pt x="3724" y="22281"/>
                </a:lnTo>
                <a:lnTo>
                  <a:pt x="3304" y="21861"/>
                </a:lnTo>
                <a:lnTo>
                  <a:pt x="2763" y="21200"/>
                </a:lnTo>
                <a:lnTo>
                  <a:pt x="2343" y="20539"/>
                </a:lnTo>
                <a:lnTo>
                  <a:pt x="1922" y="19759"/>
                </a:lnTo>
                <a:lnTo>
                  <a:pt x="1622" y="19038"/>
                </a:lnTo>
                <a:lnTo>
                  <a:pt x="1502" y="18858"/>
                </a:lnTo>
                <a:lnTo>
                  <a:pt x="1442" y="18798"/>
                </a:lnTo>
                <a:lnTo>
                  <a:pt x="1262" y="18738"/>
                </a:lnTo>
                <a:lnTo>
                  <a:pt x="1142" y="18738"/>
                </a:lnTo>
                <a:lnTo>
                  <a:pt x="1022" y="18798"/>
                </a:lnTo>
                <a:lnTo>
                  <a:pt x="901" y="18858"/>
                </a:lnTo>
                <a:lnTo>
                  <a:pt x="841" y="18978"/>
                </a:lnTo>
                <a:lnTo>
                  <a:pt x="841" y="19098"/>
                </a:lnTo>
                <a:lnTo>
                  <a:pt x="901" y="19819"/>
                </a:lnTo>
                <a:lnTo>
                  <a:pt x="1082" y="20479"/>
                </a:lnTo>
                <a:lnTo>
                  <a:pt x="1322" y="21140"/>
                </a:lnTo>
                <a:lnTo>
                  <a:pt x="1622" y="21801"/>
                </a:lnTo>
                <a:lnTo>
                  <a:pt x="901" y="21020"/>
                </a:lnTo>
                <a:lnTo>
                  <a:pt x="241" y="20179"/>
                </a:lnTo>
                <a:lnTo>
                  <a:pt x="181" y="20119"/>
                </a:lnTo>
                <a:lnTo>
                  <a:pt x="61" y="20179"/>
                </a:lnTo>
                <a:lnTo>
                  <a:pt x="1" y="20239"/>
                </a:lnTo>
                <a:lnTo>
                  <a:pt x="1" y="20359"/>
                </a:lnTo>
                <a:lnTo>
                  <a:pt x="541" y="21440"/>
                </a:lnTo>
                <a:lnTo>
                  <a:pt x="1202" y="22461"/>
                </a:lnTo>
                <a:lnTo>
                  <a:pt x="1862" y="23422"/>
                </a:lnTo>
                <a:lnTo>
                  <a:pt x="2583" y="24323"/>
                </a:lnTo>
                <a:lnTo>
                  <a:pt x="3244" y="25044"/>
                </a:lnTo>
                <a:lnTo>
                  <a:pt x="3904" y="25704"/>
                </a:lnTo>
                <a:lnTo>
                  <a:pt x="4024" y="26605"/>
                </a:lnTo>
                <a:lnTo>
                  <a:pt x="3364" y="26065"/>
                </a:lnTo>
                <a:lnTo>
                  <a:pt x="2883" y="25524"/>
                </a:lnTo>
                <a:lnTo>
                  <a:pt x="2343" y="24923"/>
                </a:lnTo>
                <a:lnTo>
                  <a:pt x="1742" y="24383"/>
                </a:lnTo>
                <a:lnTo>
                  <a:pt x="1442" y="24203"/>
                </a:lnTo>
                <a:lnTo>
                  <a:pt x="1142" y="24083"/>
                </a:lnTo>
                <a:lnTo>
                  <a:pt x="1022" y="24023"/>
                </a:lnTo>
                <a:lnTo>
                  <a:pt x="841" y="24083"/>
                </a:lnTo>
                <a:lnTo>
                  <a:pt x="721" y="24203"/>
                </a:lnTo>
                <a:lnTo>
                  <a:pt x="661" y="24323"/>
                </a:lnTo>
                <a:lnTo>
                  <a:pt x="661" y="24743"/>
                </a:lnTo>
                <a:lnTo>
                  <a:pt x="721" y="25104"/>
                </a:lnTo>
                <a:lnTo>
                  <a:pt x="901" y="25524"/>
                </a:lnTo>
                <a:lnTo>
                  <a:pt x="1082" y="25884"/>
                </a:lnTo>
                <a:lnTo>
                  <a:pt x="1622" y="26605"/>
                </a:lnTo>
                <a:lnTo>
                  <a:pt x="2223" y="27206"/>
                </a:lnTo>
                <a:lnTo>
                  <a:pt x="2643" y="27626"/>
                </a:lnTo>
                <a:lnTo>
                  <a:pt x="3184" y="28106"/>
                </a:lnTo>
                <a:lnTo>
                  <a:pt x="3784" y="28587"/>
                </a:lnTo>
                <a:lnTo>
                  <a:pt x="4084" y="28707"/>
                </a:lnTo>
                <a:lnTo>
                  <a:pt x="4385" y="28887"/>
                </a:lnTo>
                <a:lnTo>
                  <a:pt x="4745" y="30329"/>
                </a:lnTo>
                <a:lnTo>
                  <a:pt x="4265" y="30028"/>
                </a:lnTo>
                <a:lnTo>
                  <a:pt x="3904" y="29728"/>
                </a:lnTo>
                <a:lnTo>
                  <a:pt x="3244" y="29127"/>
                </a:lnTo>
                <a:lnTo>
                  <a:pt x="2703" y="28527"/>
                </a:lnTo>
                <a:lnTo>
                  <a:pt x="1562" y="27206"/>
                </a:lnTo>
                <a:lnTo>
                  <a:pt x="1442" y="27085"/>
                </a:lnTo>
                <a:lnTo>
                  <a:pt x="1142" y="27085"/>
                </a:lnTo>
                <a:lnTo>
                  <a:pt x="1022" y="27146"/>
                </a:lnTo>
                <a:lnTo>
                  <a:pt x="901" y="27266"/>
                </a:lnTo>
                <a:lnTo>
                  <a:pt x="841" y="27386"/>
                </a:lnTo>
                <a:lnTo>
                  <a:pt x="781" y="27506"/>
                </a:lnTo>
                <a:lnTo>
                  <a:pt x="781" y="27686"/>
                </a:lnTo>
                <a:lnTo>
                  <a:pt x="901" y="28166"/>
                </a:lnTo>
                <a:lnTo>
                  <a:pt x="1082" y="28587"/>
                </a:lnTo>
                <a:lnTo>
                  <a:pt x="1322" y="29067"/>
                </a:lnTo>
                <a:lnTo>
                  <a:pt x="1562" y="29488"/>
                </a:lnTo>
                <a:lnTo>
                  <a:pt x="2163" y="30268"/>
                </a:lnTo>
                <a:lnTo>
                  <a:pt x="2823" y="30989"/>
                </a:lnTo>
                <a:lnTo>
                  <a:pt x="3184" y="31289"/>
                </a:lnTo>
                <a:lnTo>
                  <a:pt x="2883" y="31289"/>
                </a:lnTo>
                <a:lnTo>
                  <a:pt x="2823" y="31410"/>
                </a:lnTo>
                <a:lnTo>
                  <a:pt x="2763" y="31590"/>
                </a:lnTo>
                <a:lnTo>
                  <a:pt x="2763" y="31710"/>
                </a:lnTo>
                <a:lnTo>
                  <a:pt x="3003" y="32010"/>
                </a:lnTo>
                <a:lnTo>
                  <a:pt x="3184" y="32250"/>
                </a:lnTo>
                <a:lnTo>
                  <a:pt x="3664" y="32731"/>
                </a:lnTo>
                <a:lnTo>
                  <a:pt x="4745" y="33512"/>
                </a:lnTo>
                <a:lnTo>
                  <a:pt x="5466" y="34052"/>
                </a:lnTo>
                <a:lnTo>
                  <a:pt x="5886" y="34352"/>
                </a:lnTo>
                <a:lnTo>
                  <a:pt x="6307" y="34593"/>
                </a:lnTo>
                <a:lnTo>
                  <a:pt x="6607" y="35193"/>
                </a:lnTo>
                <a:lnTo>
                  <a:pt x="6667" y="35313"/>
                </a:lnTo>
                <a:lnTo>
                  <a:pt x="6787" y="35373"/>
                </a:lnTo>
                <a:lnTo>
                  <a:pt x="6847" y="35373"/>
                </a:lnTo>
                <a:lnTo>
                  <a:pt x="6967" y="35313"/>
                </a:lnTo>
                <a:lnTo>
                  <a:pt x="7087" y="35253"/>
                </a:lnTo>
                <a:lnTo>
                  <a:pt x="7147" y="35193"/>
                </a:lnTo>
                <a:lnTo>
                  <a:pt x="7207" y="35073"/>
                </a:lnTo>
                <a:lnTo>
                  <a:pt x="7147" y="34953"/>
                </a:lnTo>
                <a:lnTo>
                  <a:pt x="7147" y="34833"/>
                </a:lnTo>
                <a:lnTo>
                  <a:pt x="7328" y="34773"/>
                </a:lnTo>
                <a:lnTo>
                  <a:pt x="7448" y="34713"/>
                </a:lnTo>
                <a:lnTo>
                  <a:pt x="7568" y="34653"/>
                </a:lnTo>
                <a:lnTo>
                  <a:pt x="7628" y="34532"/>
                </a:lnTo>
                <a:lnTo>
                  <a:pt x="7748" y="34232"/>
                </a:lnTo>
                <a:lnTo>
                  <a:pt x="7688" y="34052"/>
                </a:lnTo>
                <a:lnTo>
                  <a:pt x="7628" y="33932"/>
                </a:lnTo>
                <a:lnTo>
                  <a:pt x="7448" y="33632"/>
                </a:lnTo>
                <a:lnTo>
                  <a:pt x="7207" y="33331"/>
                </a:lnTo>
                <a:lnTo>
                  <a:pt x="6907" y="33091"/>
                </a:lnTo>
                <a:lnTo>
                  <a:pt x="6547" y="32911"/>
                </a:lnTo>
                <a:lnTo>
                  <a:pt x="6427" y="32370"/>
                </a:lnTo>
                <a:lnTo>
                  <a:pt x="6487" y="32130"/>
                </a:lnTo>
                <a:lnTo>
                  <a:pt x="6487" y="31890"/>
                </a:lnTo>
                <a:lnTo>
                  <a:pt x="6967" y="31530"/>
                </a:lnTo>
                <a:lnTo>
                  <a:pt x="7388" y="31109"/>
                </a:lnTo>
                <a:lnTo>
                  <a:pt x="8228" y="30268"/>
                </a:lnTo>
                <a:lnTo>
                  <a:pt x="8709" y="29788"/>
                </a:lnTo>
                <a:lnTo>
                  <a:pt x="9129" y="29248"/>
                </a:lnTo>
                <a:lnTo>
                  <a:pt x="9550" y="28647"/>
                </a:lnTo>
                <a:lnTo>
                  <a:pt x="9850" y="28046"/>
                </a:lnTo>
                <a:lnTo>
                  <a:pt x="9850" y="27926"/>
                </a:lnTo>
                <a:lnTo>
                  <a:pt x="9790" y="27806"/>
                </a:lnTo>
                <a:lnTo>
                  <a:pt x="9730" y="27686"/>
                </a:lnTo>
                <a:lnTo>
                  <a:pt x="9670" y="27626"/>
                </a:lnTo>
                <a:lnTo>
                  <a:pt x="9850" y="27386"/>
                </a:lnTo>
                <a:lnTo>
                  <a:pt x="10030" y="27085"/>
                </a:lnTo>
                <a:lnTo>
                  <a:pt x="10030" y="26785"/>
                </a:lnTo>
                <a:lnTo>
                  <a:pt x="10030" y="26665"/>
                </a:lnTo>
                <a:lnTo>
                  <a:pt x="9910" y="26485"/>
                </a:lnTo>
                <a:lnTo>
                  <a:pt x="9730" y="26305"/>
                </a:lnTo>
                <a:lnTo>
                  <a:pt x="9550" y="26185"/>
                </a:lnTo>
                <a:lnTo>
                  <a:pt x="9850" y="25884"/>
                </a:lnTo>
                <a:lnTo>
                  <a:pt x="10150" y="25584"/>
                </a:lnTo>
                <a:lnTo>
                  <a:pt x="10210" y="25464"/>
                </a:lnTo>
                <a:lnTo>
                  <a:pt x="10270" y="25344"/>
                </a:lnTo>
                <a:lnTo>
                  <a:pt x="10150" y="25104"/>
                </a:lnTo>
                <a:lnTo>
                  <a:pt x="10030" y="24923"/>
                </a:lnTo>
                <a:lnTo>
                  <a:pt x="9790" y="24863"/>
                </a:lnTo>
                <a:lnTo>
                  <a:pt x="9430" y="24863"/>
                </a:lnTo>
                <a:lnTo>
                  <a:pt x="9069" y="24923"/>
                </a:lnTo>
                <a:lnTo>
                  <a:pt x="8709" y="25044"/>
                </a:lnTo>
                <a:lnTo>
                  <a:pt x="8409" y="25164"/>
                </a:lnTo>
                <a:lnTo>
                  <a:pt x="7688" y="25524"/>
                </a:lnTo>
                <a:lnTo>
                  <a:pt x="7087" y="25884"/>
                </a:lnTo>
                <a:lnTo>
                  <a:pt x="6367" y="26305"/>
                </a:lnTo>
                <a:lnTo>
                  <a:pt x="5946" y="25884"/>
                </a:lnTo>
                <a:lnTo>
                  <a:pt x="5526" y="25464"/>
                </a:lnTo>
                <a:lnTo>
                  <a:pt x="6547" y="24923"/>
                </a:lnTo>
                <a:lnTo>
                  <a:pt x="7568" y="24323"/>
                </a:lnTo>
                <a:lnTo>
                  <a:pt x="8649" y="23662"/>
                </a:lnTo>
                <a:lnTo>
                  <a:pt x="9129" y="23242"/>
                </a:lnTo>
                <a:lnTo>
                  <a:pt x="9490" y="22761"/>
                </a:lnTo>
                <a:lnTo>
                  <a:pt x="9610" y="22641"/>
                </a:lnTo>
                <a:lnTo>
                  <a:pt x="9610" y="22461"/>
                </a:lnTo>
                <a:lnTo>
                  <a:pt x="9550" y="22341"/>
                </a:lnTo>
                <a:lnTo>
                  <a:pt x="9490" y="22221"/>
                </a:lnTo>
                <a:lnTo>
                  <a:pt x="9249" y="22101"/>
                </a:lnTo>
                <a:lnTo>
                  <a:pt x="9129" y="22041"/>
                </a:lnTo>
                <a:lnTo>
                  <a:pt x="8949" y="22041"/>
                </a:lnTo>
                <a:lnTo>
                  <a:pt x="8649" y="22161"/>
                </a:lnTo>
                <a:lnTo>
                  <a:pt x="8348" y="22221"/>
                </a:lnTo>
                <a:lnTo>
                  <a:pt x="7688" y="22521"/>
                </a:lnTo>
                <a:lnTo>
                  <a:pt x="7147" y="22942"/>
                </a:lnTo>
                <a:lnTo>
                  <a:pt x="6547" y="23302"/>
                </a:lnTo>
                <a:lnTo>
                  <a:pt x="5406" y="24143"/>
                </a:lnTo>
                <a:lnTo>
                  <a:pt x="5406" y="23963"/>
                </a:lnTo>
                <a:lnTo>
                  <a:pt x="5346" y="23842"/>
                </a:lnTo>
                <a:lnTo>
                  <a:pt x="5226" y="23602"/>
                </a:lnTo>
                <a:lnTo>
                  <a:pt x="4985" y="23362"/>
                </a:lnTo>
                <a:lnTo>
                  <a:pt x="4985" y="23062"/>
                </a:lnTo>
                <a:lnTo>
                  <a:pt x="5766" y="22882"/>
                </a:lnTo>
                <a:lnTo>
                  <a:pt x="6547" y="22581"/>
                </a:lnTo>
                <a:lnTo>
                  <a:pt x="7988" y="21921"/>
                </a:lnTo>
                <a:lnTo>
                  <a:pt x="8709" y="21620"/>
                </a:lnTo>
                <a:lnTo>
                  <a:pt x="9490" y="21260"/>
                </a:lnTo>
                <a:lnTo>
                  <a:pt x="9790" y="21020"/>
                </a:lnTo>
                <a:lnTo>
                  <a:pt x="10150" y="20780"/>
                </a:lnTo>
                <a:lnTo>
                  <a:pt x="10390" y="20539"/>
                </a:lnTo>
                <a:lnTo>
                  <a:pt x="10631" y="20239"/>
                </a:lnTo>
                <a:lnTo>
                  <a:pt x="10691" y="19999"/>
                </a:lnTo>
                <a:lnTo>
                  <a:pt x="10631" y="19759"/>
                </a:lnTo>
                <a:lnTo>
                  <a:pt x="10450" y="19578"/>
                </a:lnTo>
                <a:lnTo>
                  <a:pt x="10210" y="19518"/>
                </a:lnTo>
                <a:lnTo>
                  <a:pt x="9850" y="19518"/>
                </a:lnTo>
                <a:lnTo>
                  <a:pt x="9490" y="19638"/>
                </a:lnTo>
                <a:lnTo>
                  <a:pt x="9069" y="19759"/>
                </a:lnTo>
                <a:lnTo>
                  <a:pt x="8709" y="19939"/>
                </a:lnTo>
                <a:lnTo>
                  <a:pt x="7988" y="20359"/>
                </a:lnTo>
                <a:lnTo>
                  <a:pt x="7328" y="20719"/>
                </a:lnTo>
                <a:lnTo>
                  <a:pt x="6126" y="21500"/>
                </a:lnTo>
                <a:lnTo>
                  <a:pt x="5526" y="21861"/>
                </a:lnTo>
                <a:lnTo>
                  <a:pt x="4985" y="22341"/>
                </a:lnTo>
                <a:lnTo>
                  <a:pt x="4985" y="22041"/>
                </a:lnTo>
                <a:lnTo>
                  <a:pt x="5165" y="22041"/>
                </a:lnTo>
                <a:lnTo>
                  <a:pt x="5286" y="21981"/>
                </a:lnTo>
                <a:lnTo>
                  <a:pt x="5346" y="21861"/>
                </a:lnTo>
                <a:lnTo>
                  <a:pt x="5346" y="21740"/>
                </a:lnTo>
                <a:lnTo>
                  <a:pt x="5226" y="21380"/>
                </a:lnTo>
                <a:lnTo>
                  <a:pt x="5045" y="20960"/>
                </a:lnTo>
                <a:lnTo>
                  <a:pt x="5045" y="20539"/>
                </a:lnTo>
                <a:lnTo>
                  <a:pt x="5406" y="20479"/>
                </a:lnTo>
                <a:lnTo>
                  <a:pt x="5766" y="20419"/>
                </a:lnTo>
                <a:lnTo>
                  <a:pt x="6487" y="20179"/>
                </a:lnTo>
                <a:lnTo>
                  <a:pt x="7147" y="19879"/>
                </a:lnTo>
                <a:lnTo>
                  <a:pt x="7808" y="19518"/>
                </a:lnTo>
                <a:lnTo>
                  <a:pt x="8649" y="19158"/>
                </a:lnTo>
                <a:lnTo>
                  <a:pt x="9369" y="18738"/>
                </a:lnTo>
                <a:lnTo>
                  <a:pt x="9730" y="18497"/>
                </a:lnTo>
                <a:lnTo>
                  <a:pt x="10030" y="18197"/>
                </a:lnTo>
                <a:lnTo>
                  <a:pt x="10330" y="17897"/>
                </a:lnTo>
                <a:lnTo>
                  <a:pt x="10571" y="17536"/>
                </a:lnTo>
                <a:lnTo>
                  <a:pt x="10631" y="17416"/>
                </a:lnTo>
                <a:lnTo>
                  <a:pt x="10691" y="17296"/>
                </a:lnTo>
                <a:lnTo>
                  <a:pt x="10571" y="17056"/>
                </a:lnTo>
                <a:lnTo>
                  <a:pt x="10450" y="16876"/>
                </a:lnTo>
                <a:lnTo>
                  <a:pt x="10330" y="16816"/>
                </a:lnTo>
                <a:lnTo>
                  <a:pt x="10210" y="16816"/>
                </a:lnTo>
                <a:lnTo>
                  <a:pt x="9730" y="16876"/>
                </a:lnTo>
                <a:lnTo>
                  <a:pt x="9309" y="16996"/>
                </a:lnTo>
                <a:lnTo>
                  <a:pt x="8889" y="17116"/>
                </a:lnTo>
                <a:lnTo>
                  <a:pt x="8529" y="17296"/>
                </a:lnTo>
                <a:lnTo>
                  <a:pt x="7808" y="17657"/>
                </a:lnTo>
                <a:lnTo>
                  <a:pt x="7027" y="18197"/>
                </a:lnTo>
                <a:lnTo>
                  <a:pt x="6006" y="18858"/>
                </a:lnTo>
                <a:lnTo>
                  <a:pt x="5526" y="19218"/>
                </a:lnTo>
                <a:lnTo>
                  <a:pt x="5105" y="19638"/>
                </a:lnTo>
                <a:lnTo>
                  <a:pt x="5105" y="19638"/>
                </a:lnTo>
                <a:lnTo>
                  <a:pt x="5286" y="18257"/>
                </a:lnTo>
                <a:lnTo>
                  <a:pt x="5286" y="18197"/>
                </a:lnTo>
                <a:lnTo>
                  <a:pt x="6066" y="17957"/>
                </a:lnTo>
                <a:lnTo>
                  <a:pt x="6847" y="17657"/>
                </a:lnTo>
                <a:lnTo>
                  <a:pt x="8409" y="17056"/>
                </a:lnTo>
                <a:lnTo>
                  <a:pt x="9249" y="16756"/>
                </a:lnTo>
                <a:lnTo>
                  <a:pt x="10150" y="16455"/>
                </a:lnTo>
                <a:lnTo>
                  <a:pt x="10571" y="16275"/>
                </a:lnTo>
                <a:lnTo>
                  <a:pt x="10991" y="16095"/>
                </a:lnTo>
                <a:lnTo>
                  <a:pt x="11351" y="15795"/>
                </a:lnTo>
                <a:lnTo>
                  <a:pt x="11592" y="15495"/>
                </a:lnTo>
                <a:lnTo>
                  <a:pt x="11592" y="15314"/>
                </a:lnTo>
                <a:lnTo>
                  <a:pt x="11592" y="15194"/>
                </a:lnTo>
                <a:lnTo>
                  <a:pt x="11532" y="15014"/>
                </a:lnTo>
                <a:lnTo>
                  <a:pt x="11411" y="14954"/>
                </a:lnTo>
                <a:lnTo>
                  <a:pt x="10991" y="14774"/>
                </a:lnTo>
                <a:lnTo>
                  <a:pt x="10571" y="14714"/>
                </a:lnTo>
                <a:lnTo>
                  <a:pt x="10090" y="14774"/>
                </a:lnTo>
                <a:lnTo>
                  <a:pt x="9610" y="14894"/>
                </a:lnTo>
                <a:lnTo>
                  <a:pt x="9129" y="15074"/>
                </a:lnTo>
                <a:lnTo>
                  <a:pt x="8649" y="15254"/>
                </a:lnTo>
                <a:lnTo>
                  <a:pt x="7808" y="15615"/>
                </a:lnTo>
                <a:lnTo>
                  <a:pt x="6547" y="16275"/>
                </a:lnTo>
                <a:lnTo>
                  <a:pt x="6006" y="16636"/>
                </a:lnTo>
                <a:lnTo>
                  <a:pt x="5406" y="16996"/>
                </a:lnTo>
                <a:lnTo>
                  <a:pt x="5826" y="14834"/>
                </a:lnTo>
                <a:lnTo>
                  <a:pt x="7087" y="14414"/>
                </a:lnTo>
                <a:lnTo>
                  <a:pt x="8288" y="13933"/>
                </a:lnTo>
                <a:lnTo>
                  <a:pt x="8949" y="13693"/>
                </a:lnTo>
                <a:lnTo>
                  <a:pt x="9610" y="13393"/>
                </a:lnTo>
                <a:lnTo>
                  <a:pt x="9910" y="13212"/>
                </a:lnTo>
                <a:lnTo>
                  <a:pt x="10210" y="13032"/>
                </a:lnTo>
                <a:lnTo>
                  <a:pt x="10450" y="12792"/>
                </a:lnTo>
                <a:lnTo>
                  <a:pt x="10631" y="12492"/>
                </a:lnTo>
                <a:lnTo>
                  <a:pt x="10631" y="12312"/>
                </a:lnTo>
                <a:lnTo>
                  <a:pt x="10631" y="12131"/>
                </a:lnTo>
                <a:lnTo>
                  <a:pt x="10511" y="11951"/>
                </a:lnTo>
                <a:lnTo>
                  <a:pt x="10330" y="11831"/>
                </a:lnTo>
                <a:lnTo>
                  <a:pt x="9730" y="11831"/>
                </a:lnTo>
                <a:lnTo>
                  <a:pt x="9430" y="11951"/>
                </a:lnTo>
                <a:lnTo>
                  <a:pt x="9129" y="12071"/>
                </a:lnTo>
                <a:lnTo>
                  <a:pt x="8529" y="12372"/>
                </a:lnTo>
                <a:lnTo>
                  <a:pt x="7988" y="12732"/>
                </a:lnTo>
                <a:lnTo>
                  <a:pt x="6967" y="13333"/>
                </a:lnTo>
                <a:lnTo>
                  <a:pt x="6066" y="13933"/>
                </a:lnTo>
                <a:lnTo>
                  <a:pt x="6367" y="12672"/>
                </a:lnTo>
                <a:lnTo>
                  <a:pt x="7628" y="12131"/>
                </a:lnTo>
                <a:lnTo>
                  <a:pt x="8949" y="11651"/>
                </a:lnTo>
                <a:lnTo>
                  <a:pt x="10270" y="11351"/>
                </a:lnTo>
                <a:lnTo>
                  <a:pt x="10871" y="11110"/>
                </a:lnTo>
                <a:lnTo>
                  <a:pt x="11471" y="10870"/>
                </a:lnTo>
                <a:lnTo>
                  <a:pt x="11652" y="10690"/>
                </a:lnTo>
                <a:lnTo>
                  <a:pt x="11772" y="10570"/>
                </a:lnTo>
                <a:lnTo>
                  <a:pt x="11772" y="10390"/>
                </a:lnTo>
                <a:lnTo>
                  <a:pt x="11772" y="10210"/>
                </a:lnTo>
                <a:lnTo>
                  <a:pt x="11652" y="10029"/>
                </a:lnTo>
                <a:lnTo>
                  <a:pt x="11532" y="9909"/>
                </a:lnTo>
                <a:lnTo>
                  <a:pt x="11411" y="9789"/>
                </a:lnTo>
                <a:lnTo>
                  <a:pt x="11171" y="9729"/>
                </a:lnTo>
                <a:lnTo>
                  <a:pt x="10631" y="9729"/>
                </a:lnTo>
                <a:lnTo>
                  <a:pt x="10030" y="9849"/>
                </a:lnTo>
                <a:lnTo>
                  <a:pt x="9430" y="10029"/>
                </a:lnTo>
                <a:lnTo>
                  <a:pt x="8829" y="10330"/>
                </a:lnTo>
                <a:lnTo>
                  <a:pt x="8228" y="10630"/>
                </a:lnTo>
                <a:lnTo>
                  <a:pt x="7688" y="10990"/>
                </a:lnTo>
                <a:lnTo>
                  <a:pt x="6607" y="11831"/>
                </a:lnTo>
                <a:lnTo>
                  <a:pt x="6607" y="11831"/>
                </a:lnTo>
                <a:lnTo>
                  <a:pt x="7207" y="10089"/>
                </a:lnTo>
                <a:lnTo>
                  <a:pt x="7748" y="9969"/>
                </a:lnTo>
                <a:lnTo>
                  <a:pt x="8228" y="9849"/>
                </a:lnTo>
                <a:lnTo>
                  <a:pt x="9249" y="9489"/>
                </a:lnTo>
                <a:lnTo>
                  <a:pt x="9910" y="9249"/>
                </a:lnTo>
                <a:lnTo>
                  <a:pt x="10511" y="9008"/>
                </a:lnTo>
                <a:lnTo>
                  <a:pt x="10811" y="8828"/>
                </a:lnTo>
                <a:lnTo>
                  <a:pt x="11111" y="8648"/>
                </a:lnTo>
                <a:lnTo>
                  <a:pt x="11351" y="8408"/>
                </a:lnTo>
                <a:lnTo>
                  <a:pt x="11532" y="8168"/>
                </a:lnTo>
                <a:lnTo>
                  <a:pt x="11592" y="7927"/>
                </a:lnTo>
                <a:lnTo>
                  <a:pt x="11592" y="7747"/>
                </a:lnTo>
                <a:lnTo>
                  <a:pt x="11471" y="7567"/>
                </a:lnTo>
                <a:lnTo>
                  <a:pt x="11291" y="7507"/>
                </a:lnTo>
                <a:lnTo>
                  <a:pt x="10931" y="7447"/>
                </a:lnTo>
                <a:lnTo>
                  <a:pt x="10631" y="7507"/>
                </a:lnTo>
                <a:lnTo>
                  <a:pt x="10270" y="7567"/>
                </a:lnTo>
                <a:lnTo>
                  <a:pt x="9970" y="7687"/>
                </a:lnTo>
                <a:lnTo>
                  <a:pt x="9309" y="7927"/>
                </a:lnTo>
                <a:lnTo>
                  <a:pt x="8709" y="8288"/>
                </a:lnTo>
                <a:lnTo>
                  <a:pt x="7748" y="8768"/>
                </a:lnTo>
                <a:lnTo>
                  <a:pt x="7868" y="8468"/>
                </a:lnTo>
                <a:lnTo>
                  <a:pt x="8409" y="8228"/>
                </a:lnTo>
                <a:lnTo>
                  <a:pt x="9009" y="7927"/>
                </a:lnTo>
                <a:lnTo>
                  <a:pt x="10030" y="7267"/>
                </a:lnTo>
                <a:lnTo>
                  <a:pt x="11291" y="6546"/>
                </a:lnTo>
                <a:lnTo>
                  <a:pt x="11892" y="6126"/>
                </a:lnTo>
                <a:lnTo>
                  <a:pt x="12132" y="5825"/>
                </a:lnTo>
                <a:lnTo>
                  <a:pt x="12372" y="5585"/>
                </a:lnTo>
                <a:lnTo>
                  <a:pt x="12432" y="5405"/>
                </a:lnTo>
                <a:lnTo>
                  <a:pt x="12432" y="5225"/>
                </a:lnTo>
                <a:lnTo>
                  <a:pt x="12312" y="5105"/>
                </a:lnTo>
                <a:lnTo>
                  <a:pt x="12072" y="5105"/>
                </a:lnTo>
                <a:lnTo>
                  <a:pt x="11772" y="5225"/>
                </a:lnTo>
                <a:lnTo>
                  <a:pt x="11411" y="5345"/>
                </a:lnTo>
                <a:lnTo>
                  <a:pt x="10811" y="5705"/>
                </a:lnTo>
                <a:lnTo>
                  <a:pt x="9610" y="6546"/>
                </a:lnTo>
                <a:lnTo>
                  <a:pt x="8949" y="6967"/>
                </a:lnTo>
                <a:lnTo>
                  <a:pt x="8288" y="7447"/>
                </a:lnTo>
                <a:lnTo>
                  <a:pt x="9009" y="6066"/>
                </a:lnTo>
                <a:lnTo>
                  <a:pt x="9069" y="5886"/>
                </a:lnTo>
                <a:lnTo>
                  <a:pt x="9850" y="5525"/>
                </a:lnTo>
                <a:lnTo>
                  <a:pt x="10631" y="5105"/>
                </a:lnTo>
                <a:lnTo>
                  <a:pt x="11231" y="4684"/>
                </a:lnTo>
                <a:lnTo>
                  <a:pt x="11832" y="4324"/>
                </a:lnTo>
                <a:lnTo>
                  <a:pt x="12372" y="3904"/>
                </a:lnTo>
                <a:lnTo>
                  <a:pt x="12853" y="3423"/>
                </a:lnTo>
                <a:lnTo>
                  <a:pt x="12973" y="3243"/>
                </a:lnTo>
                <a:lnTo>
                  <a:pt x="12913" y="3063"/>
                </a:lnTo>
                <a:lnTo>
                  <a:pt x="12793" y="2883"/>
                </a:lnTo>
                <a:lnTo>
                  <a:pt x="12613" y="2823"/>
                </a:lnTo>
                <a:lnTo>
                  <a:pt x="13093" y="2582"/>
                </a:lnTo>
                <a:lnTo>
                  <a:pt x="13333" y="2402"/>
                </a:lnTo>
                <a:lnTo>
                  <a:pt x="13453" y="2162"/>
                </a:lnTo>
                <a:lnTo>
                  <a:pt x="13513" y="1982"/>
                </a:lnTo>
                <a:lnTo>
                  <a:pt x="13453" y="1802"/>
                </a:lnTo>
                <a:lnTo>
                  <a:pt x="13393" y="1682"/>
                </a:lnTo>
                <a:lnTo>
                  <a:pt x="13213" y="1561"/>
                </a:lnTo>
                <a:lnTo>
                  <a:pt x="12733" y="1561"/>
                </a:lnTo>
                <a:lnTo>
                  <a:pt x="12192" y="1622"/>
                </a:lnTo>
                <a:lnTo>
                  <a:pt x="11712" y="1862"/>
                </a:lnTo>
                <a:lnTo>
                  <a:pt x="11291" y="2042"/>
                </a:lnTo>
                <a:lnTo>
                  <a:pt x="10991" y="2162"/>
                </a:lnTo>
                <a:lnTo>
                  <a:pt x="10991" y="2162"/>
                </a:lnTo>
                <a:lnTo>
                  <a:pt x="11411" y="1862"/>
                </a:lnTo>
                <a:lnTo>
                  <a:pt x="12072" y="1321"/>
                </a:lnTo>
                <a:lnTo>
                  <a:pt x="12432" y="1021"/>
                </a:lnTo>
                <a:lnTo>
                  <a:pt x="12673" y="721"/>
                </a:lnTo>
                <a:lnTo>
                  <a:pt x="12673" y="541"/>
                </a:lnTo>
                <a:lnTo>
                  <a:pt x="12613" y="360"/>
                </a:lnTo>
                <a:lnTo>
                  <a:pt x="12492" y="300"/>
                </a:lnTo>
                <a:lnTo>
                  <a:pt x="12312" y="300"/>
                </a:lnTo>
                <a:lnTo>
                  <a:pt x="11952" y="420"/>
                </a:lnTo>
                <a:lnTo>
                  <a:pt x="11652" y="661"/>
                </a:lnTo>
                <a:lnTo>
                  <a:pt x="11051" y="1141"/>
                </a:lnTo>
                <a:lnTo>
                  <a:pt x="10330" y="1742"/>
                </a:lnTo>
                <a:lnTo>
                  <a:pt x="9670" y="2342"/>
                </a:lnTo>
                <a:lnTo>
                  <a:pt x="9550" y="2462"/>
                </a:lnTo>
                <a:lnTo>
                  <a:pt x="9550" y="2642"/>
                </a:lnTo>
                <a:lnTo>
                  <a:pt x="9610" y="2763"/>
                </a:lnTo>
                <a:lnTo>
                  <a:pt x="9730" y="2883"/>
                </a:lnTo>
                <a:lnTo>
                  <a:pt x="9369" y="3183"/>
                </a:lnTo>
                <a:lnTo>
                  <a:pt x="9069" y="3543"/>
                </a:lnTo>
                <a:lnTo>
                  <a:pt x="9309" y="2522"/>
                </a:lnTo>
                <a:lnTo>
                  <a:pt x="9430" y="1922"/>
                </a:lnTo>
                <a:lnTo>
                  <a:pt x="9550" y="1321"/>
                </a:lnTo>
                <a:lnTo>
                  <a:pt x="9610" y="661"/>
                </a:lnTo>
                <a:lnTo>
                  <a:pt x="9550" y="60"/>
                </a:lnTo>
                <a:lnTo>
                  <a:pt x="9490" y="0"/>
                </a:lnTo>
                <a:close/>
              </a:path>
            </a:pathLst>
          </a:custGeom>
          <a:solidFill>
            <a:srgbClr val="5E9B54"/>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6" name="Shape 26"/>
          <p:cNvSpPr/>
          <p:nvPr/>
        </p:nvSpPr>
        <p:spPr>
          <a:xfrm>
            <a:off x="2509225" y="873600"/>
            <a:ext cx="4125600" cy="3396299"/>
          </a:xfrm>
          <a:prstGeom prst="rect">
            <a:avLst/>
          </a:prstGeom>
          <a:solidFill>
            <a:srgbClr val="CE2F1C"/>
          </a:solidFill>
          <a:ln w="76200" cap="flat" cmpd="sng">
            <a:solidFill>
              <a:srgbClr val="FFFFFF"/>
            </a:solidFill>
            <a:prstDash val="solid"/>
            <a:miter/>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7" name="Shape 27"/>
          <p:cNvSpPr/>
          <p:nvPr/>
        </p:nvSpPr>
        <p:spPr>
          <a:xfrm>
            <a:off x="2635749" y="994500"/>
            <a:ext cx="3872399" cy="3154499"/>
          </a:xfrm>
          <a:prstGeom prst="rect">
            <a:avLst/>
          </a:prstGeom>
          <a:noFill/>
          <a:ln w="9525" cap="flat" cmpd="sng">
            <a:solidFill>
              <a:srgbClr val="FFFFFF"/>
            </a:solidFill>
            <a:prstDash val="dot"/>
            <a:miter/>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8" name="Shape 28"/>
          <p:cNvSpPr txBox="1">
            <a:spLocks noGrp="1"/>
          </p:cNvSpPr>
          <p:nvPr>
            <p:ph type="ctrTitle"/>
          </p:nvPr>
        </p:nvSpPr>
        <p:spPr>
          <a:xfrm>
            <a:off x="2635750" y="994500"/>
            <a:ext cx="3872399" cy="3154499"/>
          </a:xfrm>
          <a:prstGeom prst="rect">
            <a:avLst/>
          </a:prstGeom>
        </p:spPr>
        <p:txBody>
          <a:bodyPr lIns="91425" tIns="91425" rIns="91425" bIns="91425" anchor="ctr" anchorCtr="0"/>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endParaRPr/>
          </a:p>
        </p:txBody>
      </p:sp>
      <p:sp>
        <p:nvSpPr>
          <p:cNvPr id="29" name="Shape 29"/>
          <p:cNvSpPr/>
          <p:nvPr/>
        </p:nvSpPr>
        <p:spPr>
          <a:xfrm rot="-2593752" flipH="1">
            <a:off x="4194024" y="3851032"/>
            <a:ext cx="908350" cy="800253"/>
          </a:xfrm>
          <a:custGeom>
            <a:avLst/>
            <a:gdLst/>
            <a:ahLst/>
            <a:cxnLst/>
            <a:rect l="0" t="0" r="0" b="0"/>
            <a:pathLst>
              <a:path w="36335" h="32011" extrusionOk="0">
                <a:moveTo>
                  <a:pt x="33392" y="2222"/>
                </a:moveTo>
                <a:lnTo>
                  <a:pt x="33452" y="2282"/>
                </a:lnTo>
                <a:lnTo>
                  <a:pt x="33392" y="2342"/>
                </a:lnTo>
                <a:lnTo>
                  <a:pt x="33031" y="2823"/>
                </a:lnTo>
                <a:lnTo>
                  <a:pt x="32551" y="3183"/>
                </a:lnTo>
                <a:lnTo>
                  <a:pt x="31530" y="3904"/>
                </a:lnTo>
                <a:lnTo>
                  <a:pt x="29728" y="5465"/>
                </a:lnTo>
                <a:lnTo>
                  <a:pt x="28707" y="6306"/>
                </a:lnTo>
                <a:lnTo>
                  <a:pt x="27746" y="7207"/>
                </a:lnTo>
                <a:lnTo>
                  <a:pt x="26845" y="8108"/>
                </a:lnTo>
                <a:lnTo>
                  <a:pt x="25945" y="9069"/>
                </a:lnTo>
                <a:lnTo>
                  <a:pt x="24263" y="10930"/>
                </a:lnTo>
                <a:lnTo>
                  <a:pt x="22762" y="12912"/>
                </a:lnTo>
                <a:lnTo>
                  <a:pt x="21981" y="13993"/>
                </a:lnTo>
                <a:lnTo>
                  <a:pt x="21260" y="15074"/>
                </a:lnTo>
                <a:lnTo>
                  <a:pt x="20660" y="16035"/>
                </a:lnTo>
                <a:lnTo>
                  <a:pt x="20359" y="16516"/>
                </a:lnTo>
                <a:lnTo>
                  <a:pt x="20179" y="16756"/>
                </a:lnTo>
                <a:lnTo>
                  <a:pt x="19939" y="16936"/>
                </a:lnTo>
                <a:lnTo>
                  <a:pt x="19639" y="16936"/>
                </a:lnTo>
                <a:lnTo>
                  <a:pt x="19518" y="16816"/>
                </a:lnTo>
                <a:lnTo>
                  <a:pt x="19458" y="16636"/>
                </a:lnTo>
                <a:lnTo>
                  <a:pt x="19518" y="16336"/>
                </a:lnTo>
                <a:lnTo>
                  <a:pt x="19639" y="16095"/>
                </a:lnTo>
                <a:lnTo>
                  <a:pt x="19939" y="15555"/>
                </a:lnTo>
                <a:lnTo>
                  <a:pt x="20599" y="14534"/>
                </a:lnTo>
                <a:lnTo>
                  <a:pt x="21320" y="13513"/>
                </a:lnTo>
                <a:lnTo>
                  <a:pt x="22041" y="12492"/>
                </a:lnTo>
                <a:lnTo>
                  <a:pt x="22822" y="11471"/>
                </a:lnTo>
                <a:lnTo>
                  <a:pt x="23662" y="10450"/>
                </a:lnTo>
                <a:lnTo>
                  <a:pt x="24503" y="9489"/>
                </a:lnTo>
                <a:lnTo>
                  <a:pt x="25404" y="8528"/>
                </a:lnTo>
                <a:lnTo>
                  <a:pt x="27206" y="6726"/>
                </a:lnTo>
                <a:lnTo>
                  <a:pt x="28167" y="5886"/>
                </a:lnTo>
                <a:lnTo>
                  <a:pt x="29128" y="5045"/>
                </a:lnTo>
                <a:lnTo>
                  <a:pt x="30088" y="4264"/>
                </a:lnTo>
                <a:lnTo>
                  <a:pt x="31109" y="3543"/>
                </a:lnTo>
                <a:lnTo>
                  <a:pt x="32130" y="2763"/>
                </a:lnTo>
                <a:lnTo>
                  <a:pt x="32731" y="2462"/>
                </a:lnTo>
                <a:lnTo>
                  <a:pt x="33271" y="2222"/>
                </a:lnTo>
                <a:close/>
                <a:moveTo>
                  <a:pt x="16035" y="17417"/>
                </a:moveTo>
                <a:lnTo>
                  <a:pt x="16155" y="17477"/>
                </a:lnTo>
                <a:lnTo>
                  <a:pt x="16215" y="17597"/>
                </a:lnTo>
                <a:lnTo>
                  <a:pt x="16335" y="17717"/>
                </a:lnTo>
                <a:lnTo>
                  <a:pt x="16335" y="17837"/>
                </a:lnTo>
                <a:lnTo>
                  <a:pt x="16335" y="18017"/>
                </a:lnTo>
                <a:lnTo>
                  <a:pt x="16335" y="18137"/>
                </a:lnTo>
                <a:lnTo>
                  <a:pt x="16215" y="18257"/>
                </a:lnTo>
                <a:lnTo>
                  <a:pt x="16155" y="18317"/>
                </a:lnTo>
                <a:lnTo>
                  <a:pt x="15855" y="18437"/>
                </a:lnTo>
                <a:lnTo>
                  <a:pt x="15735" y="18377"/>
                </a:lnTo>
                <a:lnTo>
                  <a:pt x="15615" y="18377"/>
                </a:lnTo>
                <a:lnTo>
                  <a:pt x="15615" y="18317"/>
                </a:lnTo>
                <a:lnTo>
                  <a:pt x="15435" y="18197"/>
                </a:lnTo>
                <a:lnTo>
                  <a:pt x="15375" y="17957"/>
                </a:lnTo>
                <a:lnTo>
                  <a:pt x="15375" y="17777"/>
                </a:lnTo>
                <a:lnTo>
                  <a:pt x="15495" y="17597"/>
                </a:lnTo>
                <a:lnTo>
                  <a:pt x="15495" y="17537"/>
                </a:lnTo>
                <a:lnTo>
                  <a:pt x="15615" y="17477"/>
                </a:lnTo>
                <a:lnTo>
                  <a:pt x="15735" y="17417"/>
                </a:lnTo>
                <a:close/>
                <a:moveTo>
                  <a:pt x="20479" y="21200"/>
                </a:moveTo>
                <a:lnTo>
                  <a:pt x="20840" y="21260"/>
                </a:lnTo>
                <a:lnTo>
                  <a:pt x="21080" y="21440"/>
                </a:lnTo>
                <a:lnTo>
                  <a:pt x="21260" y="21741"/>
                </a:lnTo>
                <a:lnTo>
                  <a:pt x="21320" y="22041"/>
                </a:lnTo>
                <a:lnTo>
                  <a:pt x="21320" y="22221"/>
                </a:lnTo>
                <a:lnTo>
                  <a:pt x="21260" y="22401"/>
                </a:lnTo>
                <a:lnTo>
                  <a:pt x="21080" y="22641"/>
                </a:lnTo>
                <a:lnTo>
                  <a:pt x="20780" y="22822"/>
                </a:lnTo>
                <a:lnTo>
                  <a:pt x="20479" y="22882"/>
                </a:lnTo>
                <a:lnTo>
                  <a:pt x="20179" y="22822"/>
                </a:lnTo>
                <a:lnTo>
                  <a:pt x="19879" y="22641"/>
                </a:lnTo>
                <a:lnTo>
                  <a:pt x="19699" y="22401"/>
                </a:lnTo>
                <a:lnTo>
                  <a:pt x="19639" y="22041"/>
                </a:lnTo>
                <a:lnTo>
                  <a:pt x="19639" y="21921"/>
                </a:lnTo>
                <a:lnTo>
                  <a:pt x="19699" y="21741"/>
                </a:lnTo>
                <a:lnTo>
                  <a:pt x="19879" y="21440"/>
                </a:lnTo>
                <a:lnTo>
                  <a:pt x="20179" y="21260"/>
                </a:lnTo>
                <a:lnTo>
                  <a:pt x="20479" y="21200"/>
                </a:lnTo>
                <a:close/>
                <a:moveTo>
                  <a:pt x="15855" y="21921"/>
                </a:moveTo>
                <a:lnTo>
                  <a:pt x="16035" y="21981"/>
                </a:lnTo>
                <a:lnTo>
                  <a:pt x="16215" y="22101"/>
                </a:lnTo>
                <a:lnTo>
                  <a:pt x="16335" y="22281"/>
                </a:lnTo>
                <a:lnTo>
                  <a:pt x="16395" y="22461"/>
                </a:lnTo>
                <a:lnTo>
                  <a:pt x="16335" y="22702"/>
                </a:lnTo>
                <a:lnTo>
                  <a:pt x="16215" y="22882"/>
                </a:lnTo>
                <a:lnTo>
                  <a:pt x="16035" y="23002"/>
                </a:lnTo>
                <a:lnTo>
                  <a:pt x="15855" y="23062"/>
                </a:lnTo>
                <a:lnTo>
                  <a:pt x="15615" y="23002"/>
                </a:lnTo>
                <a:lnTo>
                  <a:pt x="15435" y="22882"/>
                </a:lnTo>
                <a:lnTo>
                  <a:pt x="15314" y="22702"/>
                </a:lnTo>
                <a:lnTo>
                  <a:pt x="15254" y="22461"/>
                </a:lnTo>
                <a:lnTo>
                  <a:pt x="15314" y="22281"/>
                </a:lnTo>
                <a:lnTo>
                  <a:pt x="15435" y="22101"/>
                </a:lnTo>
                <a:lnTo>
                  <a:pt x="15615" y="21981"/>
                </a:lnTo>
                <a:lnTo>
                  <a:pt x="15855" y="21921"/>
                </a:lnTo>
                <a:close/>
                <a:moveTo>
                  <a:pt x="25764" y="0"/>
                </a:moveTo>
                <a:lnTo>
                  <a:pt x="25704" y="60"/>
                </a:lnTo>
                <a:lnTo>
                  <a:pt x="25584" y="300"/>
                </a:lnTo>
                <a:lnTo>
                  <a:pt x="25524" y="481"/>
                </a:lnTo>
                <a:lnTo>
                  <a:pt x="25344" y="300"/>
                </a:lnTo>
                <a:lnTo>
                  <a:pt x="25284" y="300"/>
                </a:lnTo>
                <a:lnTo>
                  <a:pt x="25224" y="360"/>
                </a:lnTo>
                <a:lnTo>
                  <a:pt x="24984" y="1021"/>
                </a:lnTo>
                <a:lnTo>
                  <a:pt x="24924" y="1381"/>
                </a:lnTo>
                <a:lnTo>
                  <a:pt x="24803" y="1682"/>
                </a:lnTo>
                <a:lnTo>
                  <a:pt x="24563" y="1982"/>
                </a:lnTo>
                <a:lnTo>
                  <a:pt x="24323" y="2282"/>
                </a:lnTo>
                <a:lnTo>
                  <a:pt x="24083" y="2523"/>
                </a:lnTo>
                <a:lnTo>
                  <a:pt x="23782" y="2763"/>
                </a:lnTo>
                <a:lnTo>
                  <a:pt x="23422" y="3003"/>
                </a:lnTo>
                <a:lnTo>
                  <a:pt x="23062" y="3123"/>
                </a:lnTo>
                <a:lnTo>
                  <a:pt x="22221" y="3363"/>
                </a:lnTo>
                <a:lnTo>
                  <a:pt x="21440" y="3483"/>
                </a:lnTo>
                <a:lnTo>
                  <a:pt x="20599" y="3604"/>
                </a:lnTo>
                <a:lnTo>
                  <a:pt x="20479" y="3664"/>
                </a:lnTo>
                <a:lnTo>
                  <a:pt x="20359" y="3724"/>
                </a:lnTo>
                <a:lnTo>
                  <a:pt x="20179" y="3844"/>
                </a:lnTo>
                <a:lnTo>
                  <a:pt x="20179" y="3964"/>
                </a:lnTo>
                <a:lnTo>
                  <a:pt x="20239" y="4384"/>
                </a:lnTo>
                <a:lnTo>
                  <a:pt x="20359" y="4745"/>
                </a:lnTo>
                <a:lnTo>
                  <a:pt x="20479" y="5165"/>
                </a:lnTo>
                <a:lnTo>
                  <a:pt x="20539" y="5525"/>
                </a:lnTo>
                <a:lnTo>
                  <a:pt x="20539" y="6066"/>
                </a:lnTo>
                <a:lnTo>
                  <a:pt x="20419" y="6546"/>
                </a:lnTo>
                <a:lnTo>
                  <a:pt x="20239" y="7027"/>
                </a:lnTo>
                <a:lnTo>
                  <a:pt x="19939" y="7447"/>
                </a:lnTo>
                <a:lnTo>
                  <a:pt x="19639" y="7747"/>
                </a:lnTo>
                <a:lnTo>
                  <a:pt x="19218" y="7988"/>
                </a:lnTo>
                <a:lnTo>
                  <a:pt x="18858" y="8228"/>
                </a:lnTo>
                <a:lnTo>
                  <a:pt x="18437" y="8348"/>
                </a:lnTo>
                <a:lnTo>
                  <a:pt x="17837" y="8468"/>
                </a:lnTo>
                <a:lnTo>
                  <a:pt x="17597" y="8528"/>
                </a:lnTo>
                <a:lnTo>
                  <a:pt x="17356" y="8648"/>
                </a:lnTo>
                <a:lnTo>
                  <a:pt x="17176" y="8708"/>
                </a:lnTo>
                <a:lnTo>
                  <a:pt x="17056" y="8828"/>
                </a:lnTo>
                <a:lnTo>
                  <a:pt x="16996" y="8949"/>
                </a:lnTo>
                <a:lnTo>
                  <a:pt x="17056" y="9129"/>
                </a:lnTo>
                <a:lnTo>
                  <a:pt x="17236" y="9429"/>
                </a:lnTo>
                <a:lnTo>
                  <a:pt x="17416" y="9729"/>
                </a:lnTo>
                <a:lnTo>
                  <a:pt x="17657" y="9970"/>
                </a:lnTo>
                <a:lnTo>
                  <a:pt x="17837" y="10270"/>
                </a:lnTo>
                <a:lnTo>
                  <a:pt x="18017" y="10630"/>
                </a:lnTo>
                <a:lnTo>
                  <a:pt x="18137" y="11051"/>
                </a:lnTo>
                <a:lnTo>
                  <a:pt x="18197" y="11411"/>
                </a:lnTo>
                <a:lnTo>
                  <a:pt x="18197" y="11831"/>
                </a:lnTo>
                <a:lnTo>
                  <a:pt x="18137" y="12252"/>
                </a:lnTo>
                <a:lnTo>
                  <a:pt x="18077" y="12552"/>
                </a:lnTo>
                <a:lnTo>
                  <a:pt x="17897" y="12912"/>
                </a:lnTo>
                <a:lnTo>
                  <a:pt x="17777" y="13213"/>
                </a:lnTo>
                <a:lnTo>
                  <a:pt x="17356" y="13753"/>
                </a:lnTo>
                <a:lnTo>
                  <a:pt x="16876" y="14354"/>
                </a:lnTo>
                <a:lnTo>
                  <a:pt x="16876" y="14294"/>
                </a:lnTo>
                <a:lnTo>
                  <a:pt x="16756" y="14294"/>
                </a:lnTo>
                <a:lnTo>
                  <a:pt x="16636" y="14354"/>
                </a:lnTo>
                <a:lnTo>
                  <a:pt x="16576" y="14414"/>
                </a:lnTo>
                <a:lnTo>
                  <a:pt x="16576" y="14534"/>
                </a:lnTo>
                <a:lnTo>
                  <a:pt x="16936" y="15255"/>
                </a:lnTo>
                <a:lnTo>
                  <a:pt x="17056" y="15615"/>
                </a:lnTo>
                <a:lnTo>
                  <a:pt x="17176" y="16035"/>
                </a:lnTo>
                <a:lnTo>
                  <a:pt x="17176" y="16336"/>
                </a:lnTo>
                <a:lnTo>
                  <a:pt x="17176" y="16696"/>
                </a:lnTo>
                <a:lnTo>
                  <a:pt x="16816" y="16576"/>
                </a:lnTo>
                <a:lnTo>
                  <a:pt x="16456" y="16456"/>
                </a:lnTo>
                <a:lnTo>
                  <a:pt x="16095" y="16396"/>
                </a:lnTo>
                <a:lnTo>
                  <a:pt x="15735" y="16336"/>
                </a:lnTo>
                <a:lnTo>
                  <a:pt x="15375" y="16396"/>
                </a:lnTo>
                <a:lnTo>
                  <a:pt x="15014" y="16456"/>
                </a:lnTo>
                <a:lnTo>
                  <a:pt x="14654" y="16576"/>
                </a:lnTo>
                <a:lnTo>
                  <a:pt x="14354" y="16816"/>
                </a:lnTo>
                <a:lnTo>
                  <a:pt x="14053" y="16996"/>
                </a:lnTo>
                <a:lnTo>
                  <a:pt x="13813" y="17236"/>
                </a:lnTo>
                <a:lnTo>
                  <a:pt x="13573" y="17537"/>
                </a:lnTo>
                <a:lnTo>
                  <a:pt x="13393" y="17777"/>
                </a:lnTo>
                <a:lnTo>
                  <a:pt x="13273" y="18077"/>
                </a:lnTo>
                <a:lnTo>
                  <a:pt x="13152" y="18437"/>
                </a:lnTo>
                <a:lnTo>
                  <a:pt x="13092" y="18738"/>
                </a:lnTo>
                <a:lnTo>
                  <a:pt x="13032" y="19098"/>
                </a:lnTo>
                <a:lnTo>
                  <a:pt x="13092" y="19458"/>
                </a:lnTo>
                <a:lnTo>
                  <a:pt x="13152" y="19879"/>
                </a:lnTo>
                <a:lnTo>
                  <a:pt x="13333" y="20239"/>
                </a:lnTo>
                <a:lnTo>
                  <a:pt x="13513" y="20539"/>
                </a:lnTo>
                <a:lnTo>
                  <a:pt x="12672" y="20720"/>
                </a:lnTo>
                <a:lnTo>
                  <a:pt x="12312" y="20780"/>
                </a:lnTo>
                <a:lnTo>
                  <a:pt x="11891" y="20840"/>
                </a:lnTo>
                <a:lnTo>
                  <a:pt x="11171" y="20840"/>
                </a:lnTo>
                <a:lnTo>
                  <a:pt x="10510" y="20720"/>
                </a:lnTo>
                <a:lnTo>
                  <a:pt x="9849" y="20539"/>
                </a:lnTo>
                <a:lnTo>
                  <a:pt x="9189" y="20299"/>
                </a:lnTo>
                <a:lnTo>
                  <a:pt x="8948" y="20239"/>
                </a:lnTo>
                <a:lnTo>
                  <a:pt x="8708" y="20359"/>
                </a:lnTo>
                <a:lnTo>
                  <a:pt x="8588" y="20539"/>
                </a:lnTo>
                <a:lnTo>
                  <a:pt x="8588" y="20600"/>
                </a:lnTo>
                <a:lnTo>
                  <a:pt x="8588" y="20780"/>
                </a:lnTo>
                <a:lnTo>
                  <a:pt x="8648" y="21140"/>
                </a:lnTo>
                <a:lnTo>
                  <a:pt x="8648" y="21560"/>
                </a:lnTo>
                <a:lnTo>
                  <a:pt x="8588" y="21921"/>
                </a:lnTo>
                <a:lnTo>
                  <a:pt x="8408" y="22281"/>
                </a:lnTo>
                <a:lnTo>
                  <a:pt x="8168" y="22641"/>
                </a:lnTo>
                <a:lnTo>
                  <a:pt x="7867" y="22882"/>
                </a:lnTo>
                <a:lnTo>
                  <a:pt x="7507" y="23122"/>
                </a:lnTo>
                <a:lnTo>
                  <a:pt x="7147" y="23302"/>
                </a:lnTo>
                <a:lnTo>
                  <a:pt x="6786" y="23422"/>
                </a:lnTo>
                <a:lnTo>
                  <a:pt x="6366" y="23542"/>
                </a:lnTo>
                <a:lnTo>
                  <a:pt x="5585" y="23602"/>
                </a:lnTo>
                <a:lnTo>
                  <a:pt x="4744" y="23542"/>
                </a:lnTo>
                <a:lnTo>
                  <a:pt x="3964" y="23482"/>
                </a:lnTo>
                <a:lnTo>
                  <a:pt x="3844" y="23542"/>
                </a:lnTo>
                <a:lnTo>
                  <a:pt x="3663" y="23602"/>
                </a:lnTo>
                <a:lnTo>
                  <a:pt x="3603" y="23662"/>
                </a:lnTo>
                <a:lnTo>
                  <a:pt x="3483" y="23783"/>
                </a:lnTo>
                <a:lnTo>
                  <a:pt x="3483" y="23963"/>
                </a:lnTo>
                <a:lnTo>
                  <a:pt x="3483" y="24083"/>
                </a:lnTo>
                <a:lnTo>
                  <a:pt x="3543" y="24263"/>
                </a:lnTo>
                <a:lnTo>
                  <a:pt x="3603" y="24383"/>
                </a:lnTo>
                <a:lnTo>
                  <a:pt x="3964" y="24743"/>
                </a:lnTo>
                <a:lnTo>
                  <a:pt x="4144" y="25104"/>
                </a:lnTo>
                <a:lnTo>
                  <a:pt x="4264" y="25524"/>
                </a:lnTo>
                <a:lnTo>
                  <a:pt x="4264" y="26005"/>
                </a:lnTo>
                <a:lnTo>
                  <a:pt x="4204" y="26425"/>
                </a:lnTo>
                <a:lnTo>
                  <a:pt x="4024" y="26905"/>
                </a:lnTo>
                <a:lnTo>
                  <a:pt x="3784" y="27266"/>
                </a:lnTo>
                <a:lnTo>
                  <a:pt x="3483" y="27626"/>
                </a:lnTo>
                <a:lnTo>
                  <a:pt x="3123" y="27986"/>
                </a:lnTo>
                <a:lnTo>
                  <a:pt x="2763" y="28287"/>
                </a:lnTo>
                <a:lnTo>
                  <a:pt x="2342" y="28527"/>
                </a:lnTo>
                <a:lnTo>
                  <a:pt x="1922" y="28707"/>
                </a:lnTo>
                <a:lnTo>
                  <a:pt x="1081" y="29067"/>
                </a:lnTo>
                <a:lnTo>
                  <a:pt x="240" y="29488"/>
                </a:lnTo>
                <a:lnTo>
                  <a:pt x="60" y="29668"/>
                </a:lnTo>
                <a:lnTo>
                  <a:pt x="0" y="29908"/>
                </a:lnTo>
                <a:lnTo>
                  <a:pt x="60" y="30088"/>
                </a:lnTo>
                <a:lnTo>
                  <a:pt x="180" y="30269"/>
                </a:lnTo>
                <a:lnTo>
                  <a:pt x="120" y="30389"/>
                </a:lnTo>
                <a:lnTo>
                  <a:pt x="60" y="30569"/>
                </a:lnTo>
                <a:lnTo>
                  <a:pt x="120" y="30689"/>
                </a:lnTo>
                <a:lnTo>
                  <a:pt x="180" y="30809"/>
                </a:lnTo>
                <a:lnTo>
                  <a:pt x="300" y="30869"/>
                </a:lnTo>
                <a:lnTo>
                  <a:pt x="420" y="30929"/>
                </a:lnTo>
                <a:lnTo>
                  <a:pt x="541" y="30929"/>
                </a:lnTo>
                <a:lnTo>
                  <a:pt x="721" y="30869"/>
                </a:lnTo>
                <a:lnTo>
                  <a:pt x="1441" y="30569"/>
                </a:lnTo>
                <a:lnTo>
                  <a:pt x="2222" y="30329"/>
                </a:lnTo>
                <a:lnTo>
                  <a:pt x="2582" y="30209"/>
                </a:lnTo>
                <a:lnTo>
                  <a:pt x="3003" y="30209"/>
                </a:lnTo>
                <a:lnTo>
                  <a:pt x="3363" y="30149"/>
                </a:lnTo>
                <a:lnTo>
                  <a:pt x="3784" y="30209"/>
                </a:lnTo>
                <a:lnTo>
                  <a:pt x="4204" y="30269"/>
                </a:lnTo>
                <a:lnTo>
                  <a:pt x="4624" y="30389"/>
                </a:lnTo>
                <a:lnTo>
                  <a:pt x="4985" y="30509"/>
                </a:lnTo>
                <a:lnTo>
                  <a:pt x="5405" y="30689"/>
                </a:lnTo>
                <a:lnTo>
                  <a:pt x="5705" y="30869"/>
                </a:lnTo>
                <a:lnTo>
                  <a:pt x="6066" y="31169"/>
                </a:lnTo>
                <a:lnTo>
                  <a:pt x="6366" y="31410"/>
                </a:lnTo>
                <a:lnTo>
                  <a:pt x="6606" y="31710"/>
                </a:lnTo>
                <a:lnTo>
                  <a:pt x="6786" y="31890"/>
                </a:lnTo>
                <a:lnTo>
                  <a:pt x="6907" y="31950"/>
                </a:lnTo>
                <a:lnTo>
                  <a:pt x="7087" y="32010"/>
                </a:lnTo>
                <a:lnTo>
                  <a:pt x="7447" y="32010"/>
                </a:lnTo>
                <a:lnTo>
                  <a:pt x="7567" y="31890"/>
                </a:lnTo>
                <a:lnTo>
                  <a:pt x="7687" y="31770"/>
                </a:lnTo>
                <a:lnTo>
                  <a:pt x="7807" y="31590"/>
                </a:lnTo>
                <a:lnTo>
                  <a:pt x="7927" y="31169"/>
                </a:lnTo>
                <a:lnTo>
                  <a:pt x="8108" y="30809"/>
                </a:lnTo>
                <a:lnTo>
                  <a:pt x="8348" y="30449"/>
                </a:lnTo>
                <a:lnTo>
                  <a:pt x="8588" y="30149"/>
                </a:lnTo>
                <a:lnTo>
                  <a:pt x="8888" y="29848"/>
                </a:lnTo>
                <a:lnTo>
                  <a:pt x="9189" y="29608"/>
                </a:lnTo>
                <a:lnTo>
                  <a:pt x="9489" y="29368"/>
                </a:lnTo>
                <a:lnTo>
                  <a:pt x="9849" y="29188"/>
                </a:lnTo>
                <a:lnTo>
                  <a:pt x="10210" y="29067"/>
                </a:lnTo>
                <a:lnTo>
                  <a:pt x="10570" y="28947"/>
                </a:lnTo>
                <a:lnTo>
                  <a:pt x="10930" y="28887"/>
                </a:lnTo>
                <a:lnTo>
                  <a:pt x="11771" y="28887"/>
                </a:lnTo>
                <a:lnTo>
                  <a:pt x="12192" y="28947"/>
                </a:lnTo>
                <a:lnTo>
                  <a:pt x="12552" y="29067"/>
                </a:lnTo>
                <a:lnTo>
                  <a:pt x="12972" y="29248"/>
                </a:lnTo>
                <a:lnTo>
                  <a:pt x="13212" y="29308"/>
                </a:lnTo>
                <a:lnTo>
                  <a:pt x="13453" y="29248"/>
                </a:lnTo>
                <a:lnTo>
                  <a:pt x="13633" y="29128"/>
                </a:lnTo>
                <a:lnTo>
                  <a:pt x="13753" y="29007"/>
                </a:lnTo>
                <a:lnTo>
                  <a:pt x="13813" y="28827"/>
                </a:lnTo>
                <a:lnTo>
                  <a:pt x="13813" y="28587"/>
                </a:lnTo>
                <a:lnTo>
                  <a:pt x="13753" y="28407"/>
                </a:lnTo>
                <a:lnTo>
                  <a:pt x="13573" y="28227"/>
                </a:lnTo>
                <a:lnTo>
                  <a:pt x="13273" y="28047"/>
                </a:lnTo>
                <a:lnTo>
                  <a:pt x="13032" y="27806"/>
                </a:lnTo>
                <a:lnTo>
                  <a:pt x="12852" y="27506"/>
                </a:lnTo>
                <a:lnTo>
                  <a:pt x="12732" y="27206"/>
                </a:lnTo>
                <a:lnTo>
                  <a:pt x="12672" y="26905"/>
                </a:lnTo>
                <a:lnTo>
                  <a:pt x="12612" y="26545"/>
                </a:lnTo>
                <a:lnTo>
                  <a:pt x="12672" y="26245"/>
                </a:lnTo>
                <a:lnTo>
                  <a:pt x="12792" y="25884"/>
                </a:lnTo>
                <a:lnTo>
                  <a:pt x="12912" y="25704"/>
                </a:lnTo>
                <a:lnTo>
                  <a:pt x="13092" y="25464"/>
                </a:lnTo>
                <a:lnTo>
                  <a:pt x="13453" y="25224"/>
                </a:lnTo>
                <a:lnTo>
                  <a:pt x="14354" y="24743"/>
                </a:lnTo>
                <a:lnTo>
                  <a:pt x="14594" y="24924"/>
                </a:lnTo>
                <a:lnTo>
                  <a:pt x="14834" y="24984"/>
                </a:lnTo>
                <a:lnTo>
                  <a:pt x="15134" y="25104"/>
                </a:lnTo>
                <a:lnTo>
                  <a:pt x="15435" y="25104"/>
                </a:lnTo>
                <a:lnTo>
                  <a:pt x="15795" y="25044"/>
                </a:lnTo>
                <a:lnTo>
                  <a:pt x="16155" y="24924"/>
                </a:lnTo>
                <a:lnTo>
                  <a:pt x="16516" y="24803"/>
                </a:lnTo>
                <a:lnTo>
                  <a:pt x="16756" y="24563"/>
                </a:lnTo>
                <a:lnTo>
                  <a:pt x="16996" y="24323"/>
                </a:lnTo>
                <a:lnTo>
                  <a:pt x="17116" y="24083"/>
                </a:lnTo>
                <a:lnTo>
                  <a:pt x="17296" y="24383"/>
                </a:lnTo>
                <a:lnTo>
                  <a:pt x="17537" y="24683"/>
                </a:lnTo>
                <a:lnTo>
                  <a:pt x="17777" y="24984"/>
                </a:lnTo>
                <a:lnTo>
                  <a:pt x="18077" y="25224"/>
                </a:lnTo>
                <a:lnTo>
                  <a:pt x="18437" y="25404"/>
                </a:lnTo>
                <a:lnTo>
                  <a:pt x="18798" y="25524"/>
                </a:lnTo>
                <a:lnTo>
                  <a:pt x="19158" y="25644"/>
                </a:lnTo>
                <a:lnTo>
                  <a:pt x="19939" y="25644"/>
                </a:lnTo>
                <a:lnTo>
                  <a:pt x="20299" y="25584"/>
                </a:lnTo>
                <a:lnTo>
                  <a:pt x="20660" y="25464"/>
                </a:lnTo>
                <a:lnTo>
                  <a:pt x="21020" y="25344"/>
                </a:lnTo>
                <a:lnTo>
                  <a:pt x="21380" y="25104"/>
                </a:lnTo>
                <a:lnTo>
                  <a:pt x="21680" y="24864"/>
                </a:lnTo>
                <a:lnTo>
                  <a:pt x="21981" y="24623"/>
                </a:lnTo>
                <a:lnTo>
                  <a:pt x="22221" y="24263"/>
                </a:lnTo>
                <a:lnTo>
                  <a:pt x="22401" y="23843"/>
                </a:lnTo>
                <a:lnTo>
                  <a:pt x="22581" y="23362"/>
                </a:lnTo>
                <a:lnTo>
                  <a:pt x="22641" y="22882"/>
                </a:lnTo>
                <a:lnTo>
                  <a:pt x="22581" y="22401"/>
                </a:lnTo>
                <a:lnTo>
                  <a:pt x="22461" y="21921"/>
                </a:lnTo>
                <a:lnTo>
                  <a:pt x="22281" y="21440"/>
                </a:lnTo>
                <a:lnTo>
                  <a:pt x="22041" y="21020"/>
                </a:lnTo>
                <a:lnTo>
                  <a:pt x="21680" y="20660"/>
                </a:lnTo>
                <a:lnTo>
                  <a:pt x="21260" y="20359"/>
                </a:lnTo>
                <a:lnTo>
                  <a:pt x="20780" y="20119"/>
                </a:lnTo>
                <a:lnTo>
                  <a:pt x="20840" y="20059"/>
                </a:lnTo>
                <a:lnTo>
                  <a:pt x="20900" y="19639"/>
                </a:lnTo>
                <a:lnTo>
                  <a:pt x="20900" y="19218"/>
                </a:lnTo>
                <a:lnTo>
                  <a:pt x="21260" y="18798"/>
                </a:lnTo>
                <a:lnTo>
                  <a:pt x="21440" y="18618"/>
                </a:lnTo>
                <a:lnTo>
                  <a:pt x="21680" y="18498"/>
                </a:lnTo>
                <a:lnTo>
                  <a:pt x="22041" y="18317"/>
                </a:lnTo>
                <a:lnTo>
                  <a:pt x="22341" y="18257"/>
                </a:lnTo>
                <a:lnTo>
                  <a:pt x="23062" y="18077"/>
                </a:lnTo>
                <a:lnTo>
                  <a:pt x="23182" y="18137"/>
                </a:lnTo>
                <a:lnTo>
                  <a:pt x="23242" y="18137"/>
                </a:lnTo>
                <a:lnTo>
                  <a:pt x="23302" y="18077"/>
                </a:lnTo>
                <a:lnTo>
                  <a:pt x="23903" y="17296"/>
                </a:lnTo>
                <a:lnTo>
                  <a:pt x="24503" y="16576"/>
                </a:lnTo>
                <a:lnTo>
                  <a:pt x="24863" y="16215"/>
                </a:lnTo>
                <a:lnTo>
                  <a:pt x="25224" y="15915"/>
                </a:lnTo>
                <a:lnTo>
                  <a:pt x="25644" y="15675"/>
                </a:lnTo>
                <a:lnTo>
                  <a:pt x="26125" y="15495"/>
                </a:lnTo>
                <a:lnTo>
                  <a:pt x="26665" y="15375"/>
                </a:lnTo>
                <a:lnTo>
                  <a:pt x="27266" y="15375"/>
                </a:lnTo>
                <a:lnTo>
                  <a:pt x="27866" y="15435"/>
                </a:lnTo>
                <a:lnTo>
                  <a:pt x="28167" y="15495"/>
                </a:lnTo>
                <a:lnTo>
                  <a:pt x="28467" y="15495"/>
                </a:lnTo>
                <a:lnTo>
                  <a:pt x="28647" y="15435"/>
                </a:lnTo>
                <a:lnTo>
                  <a:pt x="28707" y="15555"/>
                </a:lnTo>
                <a:lnTo>
                  <a:pt x="28827" y="15675"/>
                </a:lnTo>
                <a:lnTo>
                  <a:pt x="29067" y="15675"/>
                </a:lnTo>
                <a:lnTo>
                  <a:pt x="29188" y="15615"/>
                </a:lnTo>
                <a:lnTo>
                  <a:pt x="29248" y="15375"/>
                </a:lnTo>
                <a:lnTo>
                  <a:pt x="29308" y="14954"/>
                </a:lnTo>
                <a:lnTo>
                  <a:pt x="29248" y="14534"/>
                </a:lnTo>
                <a:lnTo>
                  <a:pt x="29248" y="14053"/>
                </a:lnTo>
                <a:lnTo>
                  <a:pt x="29308" y="13633"/>
                </a:lnTo>
                <a:lnTo>
                  <a:pt x="29428" y="13153"/>
                </a:lnTo>
                <a:lnTo>
                  <a:pt x="29608" y="12732"/>
                </a:lnTo>
                <a:lnTo>
                  <a:pt x="29908" y="12312"/>
                </a:lnTo>
                <a:lnTo>
                  <a:pt x="30209" y="12011"/>
                </a:lnTo>
                <a:lnTo>
                  <a:pt x="30509" y="11711"/>
                </a:lnTo>
                <a:lnTo>
                  <a:pt x="30869" y="11471"/>
                </a:lnTo>
                <a:lnTo>
                  <a:pt x="31230" y="11291"/>
                </a:lnTo>
                <a:lnTo>
                  <a:pt x="31650" y="11171"/>
                </a:lnTo>
                <a:lnTo>
                  <a:pt x="32130" y="11051"/>
                </a:lnTo>
                <a:lnTo>
                  <a:pt x="32551" y="10870"/>
                </a:lnTo>
                <a:lnTo>
                  <a:pt x="32731" y="10930"/>
                </a:lnTo>
                <a:lnTo>
                  <a:pt x="32851" y="10930"/>
                </a:lnTo>
                <a:lnTo>
                  <a:pt x="32911" y="10870"/>
                </a:lnTo>
                <a:lnTo>
                  <a:pt x="32911" y="10570"/>
                </a:lnTo>
                <a:lnTo>
                  <a:pt x="32911" y="10330"/>
                </a:lnTo>
                <a:lnTo>
                  <a:pt x="32791" y="9849"/>
                </a:lnTo>
                <a:lnTo>
                  <a:pt x="32731" y="9369"/>
                </a:lnTo>
                <a:lnTo>
                  <a:pt x="32731" y="8889"/>
                </a:lnTo>
                <a:lnTo>
                  <a:pt x="32851" y="8408"/>
                </a:lnTo>
                <a:lnTo>
                  <a:pt x="33091" y="7928"/>
                </a:lnTo>
                <a:lnTo>
                  <a:pt x="33392" y="7627"/>
                </a:lnTo>
                <a:lnTo>
                  <a:pt x="33692" y="7387"/>
                </a:lnTo>
                <a:lnTo>
                  <a:pt x="33992" y="7267"/>
                </a:lnTo>
                <a:lnTo>
                  <a:pt x="34292" y="7147"/>
                </a:lnTo>
                <a:lnTo>
                  <a:pt x="35013" y="6967"/>
                </a:lnTo>
                <a:lnTo>
                  <a:pt x="35734" y="6787"/>
                </a:lnTo>
                <a:lnTo>
                  <a:pt x="35794" y="6726"/>
                </a:lnTo>
                <a:lnTo>
                  <a:pt x="36154" y="6666"/>
                </a:lnTo>
                <a:lnTo>
                  <a:pt x="36214" y="6606"/>
                </a:lnTo>
                <a:lnTo>
                  <a:pt x="36274" y="6546"/>
                </a:lnTo>
                <a:lnTo>
                  <a:pt x="36334" y="6426"/>
                </a:lnTo>
                <a:lnTo>
                  <a:pt x="36274" y="6306"/>
                </a:lnTo>
                <a:lnTo>
                  <a:pt x="36094" y="6126"/>
                </a:lnTo>
                <a:lnTo>
                  <a:pt x="35914" y="5946"/>
                </a:lnTo>
                <a:lnTo>
                  <a:pt x="35674" y="5826"/>
                </a:lnTo>
                <a:lnTo>
                  <a:pt x="35433" y="5645"/>
                </a:lnTo>
                <a:lnTo>
                  <a:pt x="35193" y="5345"/>
                </a:lnTo>
                <a:lnTo>
                  <a:pt x="34953" y="4985"/>
                </a:lnTo>
                <a:lnTo>
                  <a:pt x="34773" y="4564"/>
                </a:lnTo>
                <a:lnTo>
                  <a:pt x="34653" y="4204"/>
                </a:lnTo>
                <a:lnTo>
                  <a:pt x="34593" y="3724"/>
                </a:lnTo>
                <a:lnTo>
                  <a:pt x="34593" y="3243"/>
                </a:lnTo>
                <a:lnTo>
                  <a:pt x="34653" y="2763"/>
                </a:lnTo>
                <a:lnTo>
                  <a:pt x="34773" y="2282"/>
                </a:lnTo>
                <a:lnTo>
                  <a:pt x="35013" y="1381"/>
                </a:lnTo>
                <a:lnTo>
                  <a:pt x="35253" y="421"/>
                </a:lnTo>
                <a:lnTo>
                  <a:pt x="35253" y="360"/>
                </a:lnTo>
                <a:lnTo>
                  <a:pt x="35193" y="300"/>
                </a:lnTo>
                <a:lnTo>
                  <a:pt x="35073" y="180"/>
                </a:lnTo>
                <a:lnTo>
                  <a:pt x="34953" y="120"/>
                </a:lnTo>
                <a:lnTo>
                  <a:pt x="34773" y="120"/>
                </a:lnTo>
                <a:lnTo>
                  <a:pt x="33692" y="541"/>
                </a:lnTo>
                <a:lnTo>
                  <a:pt x="32611" y="901"/>
                </a:lnTo>
                <a:lnTo>
                  <a:pt x="31530" y="1141"/>
                </a:lnTo>
                <a:lnTo>
                  <a:pt x="30929" y="1261"/>
                </a:lnTo>
                <a:lnTo>
                  <a:pt x="30389" y="1321"/>
                </a:lnTo>
                <a:lnTo>
                  <a:pt x="28527" y="1321"/>
                </a:lnTo>
                <a:lnTo>
                  <a:pt x="27866" y="1261"/>
                </a:lnTo>
                <a:lnTo>
                  <a:pt x="27266" y="1141"/>
                </a:lnTo>
                <a:lnTo>
                  <a:pt x="26665" y="901"/>
                </a:lnTo>
                <a:lnTo>
                  <a:pt x="26425" y="781"/>
                </a:lnTo>
                <a:lnTo>
                  <a:pt x="26245" y="601"/>
                </a:lnTo>
                <a:lnTo>
                  <a:pt x="26065" y="360"/>
                </a:lnTo>
                <a:lnTo>
                  <a:pt x="25884" y="120"/>
                </a:lnTo>
                <a:lnTo>
                  <a:pt x="25824" y="60"/>
                </a:lnTo>
                <a:lnTo>
                  <a:pt x="25764" y="0"/>
                </a:lnTo>
                <a:close/>
              </a:path>
            </a:pathLst>
          </a:custGeom>
          <a:solidFill>
            <a:srgbClr val="18776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1654719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0"/>
        <p:cNvGrpSpPr/>
        <p:nvPr/>
      </p:nvGrpSpPr>
      <p:grpSpPr>
        <a:xfrm>
          <a:off x="0" y="0"/>
          <a:ext cx="0" cy="0"/>
          <a:chOff x="0" y="0"/>
          <a:chExt cx="0" cy="0"/>
        </a:xfrm>
      </p:grpSpPr>
      <p:sp>
        <p:nvSpPr>
          <p:cNvPr id="171" name="Shape 171"/>
          <p:cNvSpPr/>
          <p:nvPr/>
        </p:nvSpPr>
        <p:spPr>
          <a:xfrm rot="2077193">
            <a:off x="1498055" y="3023638"/>
            <a:ext cx="277319" cy="270222"/>
          </a:xfrm>
          <a:custGeom>
            <a:avLst/>
            <a:gdLst/>
            <a:ahLst/>
            <a:cxnLst/>
            <a:rect l="0" t="0" r="0" b="0"/>
            <a:pathLst>
              <a:path w="21141" h="20600" extrusionOk="0">
                <a:moveTo>
                  <a:pt x="10630" y="1"/>
                </a:moveTo>
                <a:lnTo>
                  <a:pt x="10570" y="121"/>
                </a:lnTo>
                <a:lnTo>
                  <a:pt x="10450" y="601"/>
                </a:lnTo>
                <a:lnTo>
                  <a:pt x="10330" y="1142"/>
                </a:lnTo>
                <a:lnTo>
                  <a:pt x="10270" y="2163"/>
                </a:lnTo>
                <a:lnTo>
                  <a:pt x="10210" y="4265"/>
                </a:lnTo>
                <a:lnTo>
                  <a:pt x="9850" y="3904"/>
                </a:lnTo>
                <a:lnTo>
                  <a:pt x="9489" y="3544"/>
                </a:lnTo>
                <a:lnTo>
                  <a:pt x="8889" y="2943"/>
                </a:lnTo>
                <a:lnTo>
                  <a:pt x="8588" y="2643"/>
                </a:lnTo>
                <a:lnTo>
                  <a:pt x="8228" y="2403"/>
                </a:lnTo>
                <a:lnTo>
                  <a:pt x="8108" y="2403"/>
                </a:lnTo>
                <a:lnTo>
                  <a:pt x="8048" y="2523"/>
                </a:lnTo>
                <a:lnTo>
                  <a:pt x="8048" y="2583"/>
                </a:lnTo>
                <a:lnTo>
                  <a:pt x="8288" y="2943"/>
                </a:lnTo>
                <a:lnTo>
                  <a:pt x="8588" y="3244"/>
                </a:lnTo>
                <a:lnTo>
                  <a:pt x="9189" y="3844"/>
                </a:lnTo>
                <a:lnTo>
                  <a:pt x="9669" y="4325"/>
                </a:lnTo>
                <a:lnTo>
                  <a:pt x="9910" y="4565"/>
                </a:lnTo>
                <a:lnTo>
                  <a:pt x="10210" y="4745"/>
                </a:lnTo>
                <a:lnTo>
                  <a:pt x="10210" y="4925"/>
                </a:lnTo>
                <a:lnTo>
                  <a:pt x="10030" y="9550"/>
                </a:lnTo>
                <a:lnTo>
                  <a:pt x="5165" y="7388"/>
                </a:lnTo>
                <a:lnTo>
                  <a:pt x="3784" y="6787"/>
                </a:lnTo>
                <a:lnTo>
                  <a:pt x="3784" y="6367"/>
                </a:lnTo>
                <a:lnTo>
                  <a:pt x="3784" y="5946"/>
                </a:lnTo>
                <a:lnTo>
                  <a:pt x="3844" y="5406"/>
                </a:lnTo>
                <a:lnTo>
                  <a:pt x="3784" y="4805"/>
                </a:lnTo>
                <a:lnTo>
                  <a:pt x="3784" y="4565"/>
                </a:lnTo>
                <a:lnTo>
                  <a:pt x="3724" y="4385"/>
                </a:lnTo>
                <a:lnTo>
                  <a:pt x="3544" y="3964"/>
                </a:lnTo>
                <a:lnTo>
                  <a:pt x="3424" y="3904"/>
                </a:lnTo>
                <a:lnTo>
                  <a:pt x="3363" y="3964"/>
                </a:lnTo>
                <a:lnTo>
                  <a:pt x="3183" y="4325"/>
                </a:lnTo>
                <a:lnTo>
                  <a:pt x="3063" y="4685"/>
                </a:lnTo>
                <a:lnTo>
                  <a:pt x="3003" y="5346"/>
                </a:lnTo>
                <a:lnTo>
                  <a:pt x="3003" y="5946"/>
                </a:lnTo>
                <a:lnTo>
                  <a:pt x="2943" y="6427"/>
                </a:lnTo>
                <a:lnTo>
                  <a:pt x="2102" y="6066"/>
                </a:lnTo>
                <a:lnTo>
                  <a:pt x="1682" y="5886"/>
                </a:lnTo>
                <a:lnTo>
                  <a:pt x="1322" y="5766"/>
                </a:lnTo>
                <a:lnTo>
                  <a:pt x="961" y="5706"/>
                </a:lnTo>
                <a:lnTo>
                  <a:pt x="721" y="5766"/>
                </a:lnTo>
                <a:lnTo>
                  <a:pt x="541" y="5826"/>
                </a:lnTo>
                <a:lnTo>
                  <a:pt x="541" y="5886"/>
                </a:lnTo>
                <a:lnTo>
                  <a:pt x="601" y="6126"/>
                </a:lnTo>
                <a:lnTo>
                  <a:pt x="721" y="6307"/>
                </a:lnTo>
                <a:lnTo>
                  <a:pt x="901" y="6487"/>
                </a:lnTo>
                <a:lnTo>
                  <a:pt x="1141" y="6667"/>
                </a:lnTo>
                <a:lnTo>
                  <a:pt x="1562" y="6847"/>
                </a:lnTo>
                <a:lnTo>
                  <a:pt x="2042" y="7087"/>
                </a:lnTo>
                <a:lnTo>
                  <a:pt x="2703" y="7388"/>
                </a:lnTo>
                <a:lnTo>
                  <a:pt x="1982" y="7688"/>
                </a:lnTo>
                <a:lnTo>
                  <a:pt x="1261" y="7988"/>
                </a:lnTo>
                <a:lnTo>
                  <a:pt x="601" y="8288"/>
                </a:lnTo>
                <a:lnTo>
                  <a:pt x="301" y="8469"/>
                </a:lnTo>
                <a:lnTo>
                  <a:pt x="0" y="8709"/>
                </a:lnTo>
                <a:lnTo>
                  <a:pt x="0" y="8769"/>
                </a:lnTo>
                <a:lnTo>
                  <a:pt x="60" y="8829"/>
                </a:lnTo>
                <a:lnTo>
                  <a:pt x="421" y="8829"/>
                </a:lnTo>
                <a:lnTo>
                  <a:pt x="781" y="8709"/>
                </a:lnTo>
                <a:lnTo>
                  <a:pt x="1442" y="8469"/>
                </a:lnTo>
                <a:lnTo>
                  <a:pt x="2282" y="8108"/>
                </a:lnTo>
                <a:lnTo>
                  <a:pt x="3063" y="7688"/>
                </a:lnTo>
                <a:lnTo>
                  <a:pt x="3123" y="7628"/>
                </a:lnTo>
                <a:lnTo>
                  <a:pt x="5105" y="8529"/>
                </a:lnTo>
                <a:lnTo>
                  <a:pt x="9369" y="10510"/>
                </a:lnTo>
                <a:lnTo>
                  <a:pt x="6306" y="13693"/>
                </a:lnTo>
                <a:lnTo>
                  <a:pt x="4865" y="15135"/>
                </a:lnTo>
                <a:lnTo>
                  <a:pt x="4745" y="15015"/>
                </a:lnTo>
                <a:lnTo>
                  <a:pt x="4625" y="14895"/>
                </a:lnTo>
                <a:lnTo>
                  <a:pt x="4264" y="14835"/>
                </a:lnTo>
                <a:lnTo>
                  <a:pt x="3604" y="14774"/>
                </a:lnTo>
                <a:lnTo>
                  <a:pt x="3183" y="14714"/>
                </a:lnTo>
                <a:lnTo>
                  <a:pt x="2823" y="14714"/>
                </a:lnTo>
                <a:lnTo>
                  <a:pt x="2403" y="14774"/>
                </a:lnTo>
                <a:lnTo>
                  <a:pt x="2282" y="14835"/>
                </a:lnTo>
                <a:lnTo>
                  <a:pt x="2102" y="14955"/>
                </a:lnTo>
                <a:lnTo>
                  <a:pt x="2042" y="15015"/>
                </a:lnTo>
                <a:lnTo>
                  <a:pt x="2102" y="15135"/>
                </a:lnTo>
                <a:lnTo>
                  <a:pt x="2222" y="15255"/>
                </a:lnTo>
                <a:lnTo>
                  <a:pt x="2343" y="15375"/>
                </a:lnTo>
                <a:lnTo>
                  <a:pt x="2643" y="15495"/>
                </a:lnTo>
                <a:lnTo>
                  <a:pt x="3063" y="15555"/>
                </a:lnTo>
                <a:lnTo>
                  <a:pt x="3363" y="15615"/>
                </a:lnTo>
                <a:lnTo>
                  <a:pt x="3844" y="15675"/>
                </a:lnTo>
                <a:lnTo>
                  <a:pt x="4324" y="15675"/>
                </a:lnTo>
                <a:lnTo>
                  <a:pt x="3484" y="16636"/>
                </a:lnTo>
                <a:lnTo>
                  <a:pt x="2703" y="17657"/>
                </a:lnTo>
                <a:lnTo>
                  <a:pt x="2643" y="17777"/>
                </a:lnTo>
                <a:lnTo>
                  <a:pt x="2703" y="17837"/>
                </a:lnTo>
                <a:lnTo>
                  <a:pt x="2823" y="17897"/>
                </a:lnTo>
                <a:lnTo>
                  <a:pt x="2943" y="17897"/>
                </a:lnTo>
                <a:lnTo>
                  <a:pt x="3724" y="17297"/>
                </a:lnTo>
                <a:lnTo>
                  <a:pt x="4444" y="16696"/>
                </a:lnTo>
                <a:lnTo>
                  <a:pt x="4505" y="17237"/>
                </a:lnTo>
                <a:lnTo>
                  <a:pt x="4565" y="18258"/>
                </a:lnTo>
                <a:lnTo>
                  <a:pt x="4625" y="18798"/>
                </a:lnTo>
                <a:lnTo>
                  <a:pt x="4745" y="19339"/>
                </a:lnTo>
                <a:lnTo>
                  <a:pt x="4865" y="19459"/>
                </a:lnTo>
                <a:lnTo>
                  <a:pt x="4985" y="19519"/>
                </a:lnTo>
                <a:lnTo>
                  <a:pt x="5105" y="19459"/>
                </a:lnTo>
                <a:lnTo>
                  <a:pt x="5225" y="19339"/>
                </a:lnTo>
                <a:lnTo>
                  <a:pt x="5225" y="18798"/>
                </a:lnTo>
                <a:lnTo>
                  <a:pt x="5225" y="18258"/>
                </a:lnTo>
                <a:lnTo>
                  <a:pt x="5225" y="17237"/>
                </a:lnTo>
                <a:lnTo>
                  <a:pt x="5225" y="16576"/>
                </a:lnTo>
                <a:lnTo>
                  <a:pt x="5165" y="15976"/>
                </a:lnTo>
                <a:lnTo>
                  <a:pt x="6727" y="14414"/>
                </a:lnTo>
                <a:lnTo>
                  <a:pt x="9910" y="11171"/>
                </a:lnTo>
                <a:lnTo>
                  <a:pt x="9790" y="14895"/>
                </a:lnTo>
                <a:lnTo>
                  <a:pt x="9669" y="16636"/>
                </a:lnTo>
                <a:lnTo>
                  <a:pt x="9369" y="16816"/>
                </a:lnTo>
                <a:lnTo>
                  <a:pt x="9069" y="17117"/>
                </a:lnTo>
                <a:lnTo>
                  <a:pt x="8588" y="17717"/>
                </a:lnTo>
                <a:lnTo>
                  <a:pt x="7928" y="18378"/>
                </a:lnTo>
                <a:lnTo>
                  <a:pt x="7567" y="18738"/>
                </a:lnTo>
                <a:lnTo>
                  <a:pt x="7327" y="19099"/>
                </a:lnTo>
                <a:lnTo>
                  <a:pt x="7267" y="19219"/>
                </a:lnTo>
                <a:lnTo>
                  <a:pt x="7327" y="19279"/>
                </a:lnTo>
                <a:lnTo>
                  <a:pt x="7447" y="19279"/>
                </a:lnTo>
                <a:lnTo>
                  <a:pt x="7808" y="18978"/>
                </a:lnTo>
                <a:lnTo>
                  <a:pt x="8168" y="18678"/>
                </a:lnTo>
                <a:lnTo>
                  <a:pt x="8829" y="18018"/>
                </a:lnTo>
                <a:lnTo>
                  <a:pt x="9249" y="17657"/>
                </a:lnTo>
                <a:lnTo>
                  <a:pt x="9669" y="17297"/>
                </a:lnTo>
                <a:lnTo>
                  <a:pt x="9609" y="18738"/>
                </a:lnTo>
                <a:lnTo>
                  <a:pt x="9669" y="19399"/>
                </a:lnTo>
                <a:lnTo>
                  <a:pt x="9669" y="20120"/>
                </a:lnTo>
                <a:lnTo>
                  <a:pt x="9729" y="20300"/>
                </a:lnTo>
                <a:lnTo>
                  <a:pt x="9850" y="20420"/>
                </a:lnTo>
                <a:lnTo>
                  <a:pt x="9970" y="20540"/>
                </a:lnTo>
                <a:lnTo>
                  <a:pt x="10150" y="20600"/>
                </a:lnTo>
                <a:lnTo>
                  <a:pt x="10330" y="20600"/>
                </a:lnTo>
                <a:lnTo>
                  <a:pt x="10450" y="20540"/>
                </a:lnTo>
                <a:lnTo>
                  <a:pt x="10570" y="20420"/>
                </a:lnTo>
                <a:lnTo>
                  <a:pt x="10630" y="20240"/>
                </a:lnTo>
                <a:lnTo>
                  <a:pt x="10750" y="19159"/>
                </a:lnTo>
                <a:lnTo>
                  <a:pt x="10811" y="18018"/>
                </a:lnTo>
                <a:lnTo>
                  <a:pt x="11111" y="18258"/>
                </a:lnTo>
                <a:lnTo>
                  <a:pt x="11651" y="18798"/>
                </a:lnTo>
                <a:lnTo>
                  <a:pt x="11952" y="19099"/>
                </a:lnTo>
                <a:lnTo>
                  <a:pt x="12252" y="19279"/>
                </a:lnTo>
                <a:lnTo>
                  <a:pt x="12672" y="19279"/>
                </a:lnTo>
                <a:lnTo>
                  <a:pt x="12792" y="19159"/>
                </a:lnTo>
                <a:lnTo>
                  <a:pt x="12852" y="19099"/>
                </a:lnTo>
                <a:lnTo>
                  <a:pt x="12912" y="18978"/>
                </a:lnTo>
                <a:lnTo>
                  <a:pt x="12912" y="18798"/>
                </a:lnTo>
                <a:lnTo>
                  <a:pt x="12852" y="18678"/>
                </a:lnTo>
                <a:lnTo>
                  <a:pt x="12612" y="18318"/>
                </a:lnTo>
                <a:lnTo>
                  <a:pt x="12312" y="18078"/>
                </a:lnTo>
                <a:lnTo>
                  <a:pt x="11711" y="17537"/>
                </a:lnTo>
                <a:lnTo>
                  <a:pt x="11291" y="17177"/>
                </a:lnTo>
                <a:lnTo>
                  <a:pt x="10811" y="16816"/>
                </a:lnTo>
                <a:lnTo>
                  <a:pt x="10811" y="15375"/>
                </a:lnTo>
                <a:lnTo>
                  <a:pt x="10931" y="11231"/>
                </a:lnTo>
                <a:lnTo>
                  <a:pt x="11171" y="11351"/>
                </a:lnTo>
                <a:lnTo>
                  <a:pt x="16576" y="13874"/>
                </a:lnTo>
                <a:lnTo>
                  <a:pt x="16636" y="14714"/>
                </a:lnTo>
                <a:lnTo>
                  <a:pt x="16756" y="15675"/>
                </a:lnTo>
                <a:lnTo>
                  <a:pt x="16876" y="16096"/>
                </a:lnTo>
                <a:lnTo>
                  <a:pt x="17056" y="16516"/>
                </a:lnTo>
                <a:lnTo>
                  <a:pt x="17237" y="16876"/>
                </a:lnTo>
                <a:lnTo>
                  <a:pt x="17477" y="17237"/>
                </a:lnTo>
                <a:lnTo>
                  <a:pt x="17597" y="17297"/>
                </a:lnTo>
                <a:lnTo>
                  <a:pt x="17657" y="17297"/>
                </a:lnTo>
                <a:lnTo>
                  <a:pt x="17777" y="17237"/>
                </a:lnTo>
                <a:lnTo>
                  <a:pt x="17777" y="17117"/>
                </a:lnTo>
                <a:lnTo>
                  <a:pt x="17777" y="16756"/>
                </a:lnTo>
                <a:lnTo>
                  <a:pt x="17717" y="16456"/>
                </a:lnTo>
                <a:lnTo>
                  <a:pt x="17597" y="15735"/>
                </a:lnTo>
                <a:lnTo>
                  <a:pt x="17357" y="15015"/>
                </a:lnTo>
                <a:lnTo>
                  <a:pt x="17237" y="14354"/>
                </a:lnTo>
                <a:lnTo>
                  <a:pt x="17237" y="14174"/>
                </a:lnTo>
                <a:lnTo>
                  <a:pt x="17297" y="14174"/>
                </a:lnTo>
                <a:lnTo>
                  <a:pt x="20360" y="15555"/>
                </a:lnTo>
                <a:lnTo>
                  <a:pt x="20600" y="15675"/>
                </a:lnTo>
                <a:lnTo>
                  <a:pt x="20840" y="15615"/>
                </a:lnTo>
                <a:lnTo>
                  <a:pt x="20960" y="15435"/>
                </a:lnTo>
                <a:lnTo>
                  <a:pt x="21080" y="15255"/>
                </a:lnTo>
                <a:lnTo>
                  <a:pt x="21080" y="15015"/>
                </a:lnTo>
                <a:lnTo>
                  <a:pt x="20960" y="14774"/>
                </a:lnTo>
                <a:lnTo>
                  <a:pt x="20780" y="14534"/>
                </a:lnTo>
                <a:lnTo>
                  <a:pt x="20480" y="14354"/>
                </a:lnTo>
                <a:lnTo>
                  <a:pt x="17957" y="13153"/>
                </a:lnTo>
                <a:lnTo>
                  <a:pt x="18918" y="12853"/>
                </a:lnTo>
                <a:lnTo>
                  <a:pt x="19999" y="12612"/>
                </a:lnTo>
                <a:lnTo>
                  <a:pt x="21080" y="12312"/>
                </a:lnTo>
                <a:lnTo>
                  <a:pt x="21140" y="12312"/>
                </a:lnTo>
                <a:lnTo>
                  <a:pt x="21080" y="12252"/>
                </a:lnTo>
                <a:lnTo>
                  <a:pt x="20119" y="12192"/>
                </a:lnTo>
                <a:lnTo>
                  <a:pt x="19098" y="12252"/>
                </a:lnTo>
                <a:lnTo>
                  <a:pt x="18558" y="12312"/>
                </a:lnTo>
                <a:lnTo>
                  <a:pt x="18077" y="12432"/>
                </a:lnTo>
                <a:lnTo>
                  <a:pt x="17597" y="12612"/>
                </a:lnTo>
                <a:lnTo>
                  <a:pt x="17177" y="12853"/>
                </a:lnTo>
                <a:lnTo>
                  <a:pt x="11351" y="10150"/>
                </a:lnTo>
                <a:lnTo>
                  <a:pt x="11051" y="10030"/>
                </a:lnTo>
                <a:lnTo>
                  <a:pt x="12792" y="8108"/>
                </a:lnTo>
                <a:lnTo>
                  <a:pt x="14534" y="6186"/>
                </a:lnTo>
                <a:lnTo>
                  <a:pt x="15555" y="5105"/>
                </a:lnTo>
                <a:lnTo>
                  <a:pt x="16876" y="5286"/>
                </a:lnTo>
                <a:lnTo>
                  <a:pt x="17177" y="5346"/>
                </a:lnTo>
                <a:lnTo>
                  <a:pt x="17477" y="5346"/>
                </a:lnTo>
                <a:lnTo>
                  <a:pt x="17717" y="5286"/>
                </a:lnTo>
                <a:lnTo>
                  <a:pt x="18017" y="5165"/>
                </a:lnTo>
                <a:lnTo>
                  <a:pt x="18077" y="5045"/>
                </a:lnTo>
                <a:lnTo>
                  <a:pt x="18077" y="4925"/>
                </a:lnTo>
                <a:lnTo>
                  <a:pt x="17837" y="4745"/>
                </a:lnTo>
                <a:lnTo>
                  <a:pt x="17537" y="4625"/>
                </a:lnTo>
                <a:lnTo>
                  <a:pt x="17237" y="4505"/>
                </a:lnTo>
                <a:lnTo>
                  <a:pt x="16936" y="4505"/>
                </a:lnTo>
                <a:lnTo>
                  <a:pt x="16156" y="4385"/>
                </a:lnTo>
                <a:lnTo>
                  <a:pt x="16396" y="4084"/>
                </a:lnTo>
                <a:lnTo>
                  <a:pt x="17116" y="3304"/>
                </a:lnTo>
                <a:lnTo>
                  <a:pt x="17417" y="2823"/>
                </a:lnTo>
                <a:lnTo>
                  <a:pt x="17537" y="2583"/>
                </a:lnTo>
                <a:lnTo>
                  <a:pt x="17597" y="2343"/>
                </a:lnTo>
                <a:lnTo>
                  <a:pt x="17597" y="2223"/>
                </a:lnTo>
                <a:lnTo>
                  <a:pt x="17477" y="2223"/>
                </a:lnTo>
                <a:lnTo>
                  <a:pt x="17056" y="2463"/>
                </a:lnTo>
                <a:lnTo>
                  <a:pt x="16696" y="2703"/>
                </a:lnTo>
                <a:lnTo>
                  <a:pt x="16035" y="3424"/>
                </a:lnTo>
                <a:lnTo>
                  <a:pt x="15375" y="4145"/>
                </a:lnTo>
                <a:lnTo>
                  <a:pt x="15255" y="3484"/>
                </a:lnTo>
                <a:lnTo>
                  <a:pt x="15255" y="2943"/>
                </a:lnTo>
                <a:lnTo>
                  <a:pt x="15195" y="2643"/>
                </a:lnTo>
                <a:lnTo>
                  <a:pt x="15135" y="2403"/>
                </a:lnTo>
                <a:lnTo>
                  <a:pt x="15014" y="2223"/>
                </a:lnTo>
                <a:lnTo>
                  <a:pt x="14894" y="2163"/>
                </a:lnTo>
                <a:lnTo>
                  <a:pt x="14714" y="2163"/>
                </a:lnTo>
                <a:lnTo>
                  <a:pt x="14534" y="2283"/>
                </a:lnTo>
                <a:lnTo>
                  <a:pt x="14474" y="2583"/>
                </a:lnTo>
                <a:lnTo>
                  <a:pt x="14354" y="2883"/>
                </a:lnTo>
                <a:lnTo>
                  <a:pt x="14354" y="3184"/>
                </a:lnTo>
                <a:lnTo>
                  <a:pt x="14354" y="3544"/>
                </a:lnTo>
                <a:lnTo>
                  <a:pt x="14414" y="3904"/>
                </a:lnTo>
                <a:lnTo>
                  <a:pt x="14474" y="4205"/>
                </a:lnTo>
                <a:lnTo>
                  <a:pt x="14594" y="4505"/>
                </a:lnTo>
                <a:lnTo>
                  <a:pt x="14774" y="4745"/>
                </a:lnTo>
                <a:lnTo>
                  <a:pt x="14114" y="5466"/>
                </a:lnTo>
                <a:lnTo>
                  <a:pt x="10931" y="8829"/>
                </a:lnTo>
                <a:lnTo>
                  <a:pt x="10991" y="4925"/>
                </a:lnTo>
                <a:lnTo>
                  <a:pt x="11051" y="4565"/>
                </a:lnTo>
                <a:lnTo>
                  <a:pt x="11351" y="4205"/>
                </a:lnTo>
                <a:lnTo>
                  <a:pt x="11591" y="3844"/>
                </a:lnTo>
                <a:lnTo>
                  <a:pt x="12612" y="2523"/>
                </a:lnTo>
                <a:lnTo>
                  <a:pt x="12612" y="2403"/>
                </a:lnTo>
                <a:lnTo>
                  <a:pt x="12552" y="2343"/>
                </a:lnTo>
                <a:lnTo>
                  <a:pt x="12432" y="2283"/>
                </a:lnTo>
                <a:lnTo>
                  <a:pt x="12312" y="2343"/>
                </a:lnTo>
                <a:lnTo>
                  <a:pt x="11111" y="3604"/>
                </a:lnTo>
                <a:lnTo>
                  <a:pt x="11051" y="3724"/>
                </a:lnTo>
                <a:lnTo>
                  <a:pt x="11111" y="2763"/>
                </a:lnTo>
                <a:lnTo>
                  <a:pt x="11111" y="1862"/>
                </a:lnTo>
                <a:lnTo>
                  <a:pt x="11051" y="1022"/>
                </a:lnTo>
                <a:lnTo>
                  <a:pt x="10931" y="121"/>
                </a:lnTo>
                <a:lnTo>
                  <a:pt x="10871" y="1"/>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2" name="Shape 172"/>
          <p:cNvSpPr/>
          <p:nvPr/>
        </p:nvSpPr>
        <p:spPr>
          <a:xfrm>
            <a:off x="1134205" y="2316151"/>
            <a:ext cx="252892" cy="263137"/>
          </a:xfrm>
          <a:custGeom>
            <a:avLst/>
            <a:gdLst/>
            <a:ahLst/>
            <a:cxnLst/>
            <a:rect l="0" t="0" r="0" b="0"/>
            <a:pathLst>
              <a:path w="19279" h="20060" extrusionOk="0">
                <a:moveTo>
                  <a:pt x="6727" y="5405"/>
                </a:moveTo>
                <a:lnTo>
                  <a:pt x="7447" y="5946"/>
                </a:lnTo>
                <a:lnTo>
                  <a:pt x="8108" y="6366"/>
                </a:lnTo>
                <a:lnTo>
                  <a:pt x="8528" y="6546"/>
                </a:lnTo>
                <a:lnTo>
                  <a:pt x="8889" y="6666"/>
                </a:lnTo>
                <a:lnTo>
                  <a:pt x="8949" y="8949"/>
                </a:lnTo>
                <a:lnTo>
                  <a:pt x="8949" y="8949"/>
                </a:lnTo>
                <a:lnTo>
                  <a:pt x="6546" y="7567"/>
                </a:lnTo>
                <a:lnTo>
                  <a:pt x="6546" y="7507"/>
                </a:lnTo>
                <a:lnTo>
                  <a:pt x="6606" y="6967"/>
                </a:lnTo>
                <a:lnTo>
                  <a:pt x="6666" y="6486"/>
                </a:lnTo>
                <a:lnTo>
                  <a:pt x="6727" y="5405"/>
                </a:lnTo>
                <a:close/>
                <a:moveTo>
                  <a:pt x="12732" y="4564"/>
                </a:moveTo>
                <a:lnTo>
                  <a:pt x="12432" y="5766"/>
                </a:lnTo>
                <a:lnTo>
                  <a:pt x="12192" y="6666"/>
                </a:lnTo>
                <a:lnTo>
                  <a:pt x="12132" y="7087"/>
                </a:lnTo>
                <a:lnTo>
                  <a:pt x="12132" y="7567"/>
                </a:lnTo>
                <a:lnTo>
                  <a:pt x="10090" y="8828"/>
                </a:lnTo>
                <a:lnTo>
                  <a:pt x="9729" y="9069"/>
                </a:lnTo>
                <a:lnTo>
                  <a:pt x="9789" y="6186"/>
                </a:lnTo>
                <a:lnTo>
                  <a:pt x="10210" y="6006"/>
                </a:lnTo>
                <a:lnTo>
                  <a:pt x="10630" y="5766"/>
                </a:lnTo>
                <a:lnTo>
                  <a:pt x="11471" y="5285"/>
                </a:lnTo>
                <a:lnTo>
                  <a:pt x="12732" y="4564"/>
                </a:lnTo>
                <a:close/>
                <a:moveTo>
                  <a:pt x="12672" y="8228"/>
                </a:moveTo>
                <a:lnTo>
                  <a:pt x="13273" y="8708"/>
                </a:lnTo>
                <a:lnTo>
                  <a:pt x="13873" y="9189"/>
                </a:lnTo>
                <a:lnTo>
                  <a:pt x="15074" y="10210"/>
                </a:lnTo>
                <a:lnTo>
                  <a:pt x="14354" y="10210"/>
                </a:lnTo>
                <a:lnTo>
                  <a:pt x="13693" y="10330"/>
                </a:lnTo>
                <a:lnTo>
                  <a:pt x="12852" y="10570"/>
                </a:lnTo>
                <a:lnTo>
                  <a:pt x="12072" y="10991"/>
                </a:lnTo>
                <a:lnTo>
                  <a:pt x="10330" y="9789"/>
                </a:lnTo>
                <a:lnTo>
                  <a:pt x="10750" y="9489"/>
                </a:lnTo>
                <a:lnTo>
                  <a:pt x="12672" y="8228"/>
                </a:lnTo>
                <a:close/>
                <a:moveTo>
                  <a:pt x="6366" y="8228"/>
                </a:moveTo>
                <a:lnTo>
                  <a:pt x="8708" y="9669"/>
                </a:lnTo>
                <a:lnTo>
                  <a:pt x="6006" y="11411"/>
                </a:lnTo>
                <a:lnTo>
                  <a:pt x="5525" y="11051"/>
                </a:lnTo>
                <a:lnTo>
                  <a:pt x="5045" y="10690"/>
                </a:lnTo>
                <a:lnTo>
                  <a:pt x="4565" y="10390"/>
                </a:lnTo>
                <a:lnTo>
                  <a:pt x="4024" y="10090"/>
                </a:lnTo>
                <a:lnTo>
                  <a:pt x="4504" y="9789"/>
                </a:lnTo>
                <a:lnTo>
                  <a:pt x="4865" y="9489"/>
                </a:lnTo>
                <a:lnTo>
                  <a:pt x="5706" y="8949"/>
                </a:lnTo>
                <a:lnTo>
                  <a:pt x="6126" y="8648"/>
                </a:lnTo>
                <a:lnTo>
                  <a:pt x="6246" y="8468"/>
                </a:lnTo>
                <a:lnTo>
                  <a:pt x="6366" y="8228"/>
                </a:lnTo>
                <a:close/>
                <a:moveTo>
                  <a:pt x="9669" y="10330"/>
                </a:moveTo>
                <a:lnTo>
                  <a:pt x="10991" y="11231"/>
                </a:lnTo>
                <a:lnTo>
                  <a:pt x="10931" y="11411"/>
                </a:lnTo>
                <a:lnTo>
                  <a:pt x="10931" y="11591"/>
                </a:lnTo>
                <a:lnTo>
                  <a:pt x="11471" y="14113"/>
                </a:lnTo>
                <a:lnTo>
                  <a:pt x="11471" y="14113"/>
                </a:lnTo>
                <a:lnTo>
                  <a:pt x="10690" y="13693"/>
                </a:lnTo>
                <a:lnTo>
                  <a:pt x="10150" y="13513"/>
                </a:lnTo>
                <a:lnTo>
                  <a:pt x="9669" y="13273"/>
                </a:lnTo>
                <a:lnTo>
                  <a:pt x="9669" y="10330"/>
                </a:lnTo>
                <a:close/>
                <a:moveTo>
                  <a:pt x="8949" y="10690"/>
                </a:moveTo>
                <a:lnTo>
                  <a:pt x="9009" y="13213"/>
                </a:lnTo>
                <a:lnTo>
                  <a:pt x="8949" y="13213"/>
                </a:lnTo>
                <a:lnTo>
                  <a:pt x="8168" y="13513"/>
                </a:lnTo>
                <a:lnTo>
                  <a:pt x="7387" y="13873"/>
                </a:lnTo>
                <a:lnTo>
                  <a:pt x="5886" y="14654"/>
                </a:lnTo>
                <a:lnTo>
                  <a:pt x="5946" y="14053"/>
                </a:lnTo>
                <a:lnTo>
                  <a:pt x="6126" y="13453"/>
                </a:lnTo>
                <a:lnTo>
                  <a:pt x="6426" y="12312"/>
                </a:lnTo>
                <a:lnTo>
                  <a:pt x="8949" y="10690"/>
                </a:lnTo>
                <a:close/>
                <a:moveTo>
                  <a:pt x="9249" y="0"/>
                </a:moveTo>
                <a:lnTo>
                  <a:pt x="9189" y="60"/>
                </a:lnTo>
                <a:lnTo>
                  <a:pt x="9069" y="1021"/>
                </a:lnTo>
                <a:lnTo>
                  <a:pt x="8949" y="2042"/>
                </a:lnTo>
                <a:lnTo>
                  <a:pt x="8648" y="1982"/>
                </a:lnTo>
                <a:lnTo>
                  <a:pt x="8348" y="1862"/>
                </a:lnTo>
                <a:lnTo>
                  <a:pt x="8108" y="1622"/>
                </a:lnTo>
                <a:lnTo>
                  <a:pt x="7808" y="1261"/>
                </a:lnTo>
                <a:lnTo>
                  <a:pt x="7748" y="1201"/>
                </a:lnTo>
                <a:lnTo>
                  <a:pt x="7627" y="1201"/>
                </a:lnTo>
                <a:lnTo>
                  <a:pt x="7567" y="1261"/>
                </a:lnTo>
                <a:lnTo>
                  <a:pt x="7507" y="1381"/>
                </a:lnTo>
                <a:lnTo>
                  <a:pt x="7507" y="1622"/>
                </a:lnTo>
                <a:lnTo>
                  <a:pt x="7567" y="1862"/>
                </a:lnTo>
                <a:lnTo>
                  <a:pt x="7748" y="2102"/>
                </a:lnTo>
                <a:lnTo>
                  <a:pt x="7928" y="2282"/>
                </a:lnTo>
                <a:lnTo>
                  <a:pt x="8108" y="2463"/>
                </a:lnTo>
                <a:lnTo>
                  <a:pt x="8348" y="2583"/>
                </a:lnTo>
                <a:lnTo>
                  <a:pt x="8889" y="2823"/>
                </a:lnTo>
                <a:lnTo>
                  <a:pt x="8829" y="4204"/>
                </a:lnTo>
                <a:lnTo>
                  <a:pt x="8829" y="5525"/>
                </a:lnTo>
                <a:lnTo>
                  <a:pt x="8048" y="5105"/>
                </a:lnTo>
                <a:lnTo>
                  <a:pt x="7267" y="4625"/>
                </a:lnTo>
                <a:lnTo>
                  <a:pt x="6546" y="4084"/>
                </a:lnTo>
                <a:lnTo>
                  <a:pt x="6426" y="4024"/>
                </a:lnTo>
                <a:lnTo>
                  <a:pt x="6306" y="3964"/>
                </a:lnTo>
                <a:lnTo>
                  <a:pt x="6066" y="4024"/>
                </a:lnTo>
                <a:lnTo>
                  <a:pt x="5946" y="4084"/>
                </a:lnTo>
                <a:lnTo>
                  <a:pt x="5826" y="4144"/>
                </a:lnTo>
                <a:lnTo>
                  <a:pt x="5766" y="4264"/>
                </a:lnTo>
                <a:lnTo>
                  <a:pt x="5766" y="4444"/>
                </a:lnTo>
                <a:lnTo>
                  <a:pt x="5766" y="5826"/>
                </a:lnTo>
                <a:lnTo>
                  <a:pt x="5766" y="6486"/>
                </a:lnTo>
                <a:lnTo>
                  <a:pt x="5826" y="7147"/>
                </a:lnTo>
                <a:lnTo>
                  <a:pt x="5826" y="7147"/>
                </a:lnTo>
                <a:lnTo>
                  <a:pt x="5225" y="6847"/>
                </a:lnTo>
                <a:lnTo>
                  <a:pt x="4204" y="6246"/>
                </a:lnTo>
                <a:lnTo>
                  <a:pt x="3063" y="5646"/>
                </a:lnTo>
                <a:lnTo>
                  <a:pt x="3063" y="5165"/>
                </a:lnTo>
                <a:lnTo>
                  <a:pt x="3063" y="4564"/>
                </a:lnTo>
                <a:lnTo>
                  <a:pt x="3063" y="4264"/>
                </a:lnTo>
                <a:lnTo>
                  <a:pt x="3003" y="3964"/>
                </a:lnTo>
                <a:lnTo>
                  <a:pt x="2943" y="3784"/>
                </a:lnTo>
                <a:lnTo>
                  <a:pt x="2823" y="3724"/>
                </a:lnTo>
                <a:lnTo>
                  <a:pt x="2763" y="3664"/>
                </a:lnTo>
                <a:lnTo>
                  <a:pt x="2463" y="3664"/>
                </a:lnTo>
                <a:lnTo>
                  <a:pt x="2402" y="3724"/>
                </a:lnTo>
                <a:lnTo>
                  <a:pt x="2282" y="3784"/>
                </a:lnTo>
                <a:lnTo>
                  <a:pt x="2222" y="3964"/>
                </a:lnTo>
                <a:lnTo>
                  <a:pt x="2162" y="4264"/>
                </a:lnTo>
                <a:lnTo>
                  <a:pt x="2162" y="4564"/>
                </a:lnTo>
                <a:lnTo>
                  <a:pt x="2162" y="5165"/>
                </a:lnTo>
                <a:lnTo>
                  <a:pt x="2162" y="5285"/>
                </a:lnTo>
                <a:lnTo>
                  <a:pt x="1622" y="5165"/>
                </a:lnTo>
                <a:lnTo>
                  <a:pt x="1141" y="5105"/>
                </a:lnTo>
                <a:lnTo>
                  <a:pt x="1081" y="5165"/>
                </a:lnTo>
                <a:lnTo>
                  <a:pt x="1081" y="5225"/>
                </a:lnTo>
                <a:lnTo>
                  <a:pt x="1562" y="5646"/>
                </a:lnTo>
                <a:lnTo>
                  <a:pt x="2102" y="6006"/>
                </a:lnTo>
                <a:lnTo>
                  <a:pt x="2102" y="6066"/>
                </a:lnTo>
                <a:lnTo>
                  <a:pt x="1382" y="6186"/>
                </a:lnTo>
                <a:lnTo>
                  <a:pt x="661" y="6306"/>
                </a:lnTo>
                <a:lnTo>
                  <a:pt x="361" y="6426"/>
                </a:lnTo>
                <a:lnTo>
                  <a:pt x="120" y="6546"/>
                </a:lnTo>
                <a:lnTo>
                  <a:pt x="0" y="6727"/>
                </a:lnTo>
                <a:lnTo>
                  <a:pt x="0" y="6787"/>
                </a:lnTo>
                <a:lnTo>
                  <a:pt x="0" y="6907"/>
                </a:lnTo>
                <a:lnTo>
                  <a:pt x="60" y="7027"/>
                </a:lnTo>
                <a:lnTo>
                  <a:pt x="180" y="7087"/>
                </a:lnTo>
                <a:lnTo>
                  <a:pt x="481" y="7147"/>
                </a:lnTo>
                <a:lnTo>
                  <a:pt x="1021" y="7207"/>
                </a:lnTo>
                <a:lnTo>
                  <a:pt x="1862" y="7147"/>
                </a:lnTo>
                <a:lnTo>
                  <a:pt x="2703" y="7027"/>
                </a:lnTo>
                <a:lnTo>
                  <a:pt x="2883" y="6967"/>
                </a:lnTo>
                <a:lnTo>
                  <a:pt x="3003" y="6847"/>
                </a:lnTo>
                <a:lnTo>
                  <a:pt x="3063" y="6666"/>
                </a:lnTo>
                <a:lnTo>
                  <a:pt x="3123" y="6546"/>
                </a:lnTo>
                <a:lnTo>
                  <a:pt x="4024" y="6967"/>
                </a:lnTo>
                <a:lnTo>
                  <a:pt x="4925" y="7387"/>
                </a:lnTo>
                <a:lnTo>
                  <a:pt x="5585" y="7747"/>
                </a:lnTo>
                <a:lnTo>
                  <a:pt x="5165" y="7928"/>
                </a:lnTo>
                <a:lnTo>
                  <a:pt x="4805" y="8168"/>
                </a:lnTo>
                <a:lnTo>
                  <a:pt x="4144" y="8648"/>
                </a:lnTo>
                <a:lnTo>
                  <a:pt x="3784" y="8949"/>
                </a:lnTo>
                <a:lnTo>
                  <a:pt x="3363" y="9189"/>
                </a:lnTo>
                <a:lnTo>
                  <a:pt x="3003" y="9549"/>
                </a:lnTo>
                <a:lnTo>
                  <a:pt x="2883" y="9729"/>
                </a:lnTo>
                <a:lnTo>
                  <a:pt x="2823" y="9970"/>
                </a:lnTo>
                <a:lnTo>
                  <a:pt x="2823" y="10090"/>
                </a:lnTo>
                <a:lnTo>
                  <a:pt x="2883" y="10210"/>
                </a:lnTo>
                <a:lnTo>
                  <a:pt x="2943" y="10270"/>
                </a:lnTo>
                <a:lnTo>
                  <a:pt x="3063" y="10330"/>
                </a:lnTo>
                <a:lnTo>
                  <a:pt x="3423" y="10330"/>
                </a:lnTo>
                <a:lnTo>
                  <a:pt x="3664" y="10630"/>
                </a:lnTo>
                <a:lnTo>
                  <a:pt x="3964" y="10870"/>
                </a:lnTo>
                <a:lnTo>
                  <a:pt x="4565" y="11411"/>
                </a:lnTo>
                <a:lnTo>
                  <a:pt x="5165" y="11891"/>
                </a:lnTo>
                <a:lnTo>
                  <a:pt x="4144" y="12492"/>
                </a:lnTo>
                <a:lnTo>
                  <a:pt x="3123" y="13093"/>
                </a:lnTo>
                <a:lnTo>
                  <a:pt x="2583" y="12852"/>
                </a:lnTo>
                <a:lnTo>
                  <a:pt x="2042" y="12672"/>
                </a:lnTo>
                <a:lnTo>
                  <a:pt x="1502" y="12612"/>
                </a:lnTo>
                <a:lnTo>
                  <a:pt x="901" y="12732"/>
                </a:lnTo>
                <a:lnTo>
                  <a:pt x="841" y="12792"/>
                </a:lnTo>
                <a:lnTo>
                  <a:pt x="901" y="12912"/>
                </a:lnTo>
                <a:lnTo>
                  <a:pt x="1622" y="13273"/>
                </a:lnTo>
                <a:lnTo>
                  <a:pt x="2402" y="13693"/>
                </a:lnTo>
                <a:lnTo>
                  <a:pt x="2042" y="13993"/>
                </a:lnTo>
                <a:lnTo>
                  <a:pt x="1682" y="14354"/>
                </a:lnTo>
                <a:lnTo>
                  <a:pt x="1622" y="14474"/>
                </a:lnTo>
                <a:lnTo>
                  <a:pt x="1682" y="14594"/>
                </a:lnTo>
                <a:lnTo>
                  <a:pt x="1742" y="14654"/>
                </a:lnTo>
                <a:lnTo>
                  <a:pt x="1862" y="14654"/>
                </a:lnTo>
                <a:lnTo>
                  <a:pt x="2282" y="14594"/>
                </a:lnTo>
                <a:lnTo>
                  <a:pt x="2162" y="15134"/>
                </a:lnTo>
                <a:lnTo>
                  <a:pt x="2162" y="15675"/>
                </a:lnTo>
                <a:lnTo>
                  <a:pt x="2162" y="15795"/>
                </a:lnTo>
                <a:lnTo>
                  <a:pt x="2282" y="15915"/>
                </a:lnTo>
                <a:lnTo>
                  <a:pt x="2342" y="15975"/>
                </a:lnTo>
                <a:lnTo>
                  <a:pt x="2463" y="16035"/>
                </a:lnTo>
                <a:lnTo>
                  <a:pt x="2583" y="16035"/>
                </a:lnTo>
                <a:lnTo>
                  <a:pt x="2703" y="15975"/>
                </a:lnTo>
                <a:lnTo>
                  <a:pt x="2763" y="15915"/>
                </a:lnTo>
                <a:lnTo>
                  <a:pt x="2823" y="15795"/>
                </a:lnTo>
                <a:lnTo>
                  <a:pt x="2943" y="15014"/>
                </a:lnTo>
                <a:lnTo>
                  <a:pt x="3123" y="14294"/>
                </a:lnTo>
                <a:lnTo>
                  <a:pt x="3724" y="13993"/>
                </a:lnTo>
                <a:lnTo>
                  <a:pt x="4324" y="13633"/>
                </a:lnTo>
                <a:lnTo>
                  <a:pt x="5405" y="12912"/>
                </a:lnTo>
                <a:lnTo>
                  <a:pt x="5225" y="13573"/>
                </a:lnTo>
                <a:lnTo>
                  <a:pt x="5105" y="14174"/>
                </a:lnTo>
                <a:lnTo>
                  <a:pt x="4925" y="15435"/>
                </a:lnTo>
                <a:lnTo>
                  <a:pt x="4925" y="15555"/>
                </a:lnTo>
                <a:lnTo>
                  <a:pt x="4985" y="15675"/>
                </a:lnTo>
                <a:lnTo>
                  <a:pt x="5165" y="15795"/>
                </a:lnTo>
                <a:lnTo>
                  <a:pt x="5405" y="15855"/>
                </a:lnTo>
                <a:lnTo>
                  <a:pt x="5585" y="15795"/>
                </a:lnTo>
                <a:lnTo>
                  <a:pt x="7327" y="15014"/>
                </a:lnTo>
                <a:lnTo>
                  <a:pt x="8228" y="14534"/>
                </a:lnTo>
                <a:lnTo>
                  <a:pt x="9009" y="14053"/>
                </a:lnTo>
                <a:lnTo>
                  <a:pt x="9069" y="17777"/>
                </a:lnTo>
                <a:lnTo>
                  <a:pt x="9009" y="17777"/>
                </a:lnTo>
                <a:lnTo>
                  <a:pt x="8768" y="17837"/>
                </a:lnTo>
                <a:lnTo>
                  <a:pt x="8528" y="17957"/>
                </a:lnTo>
                <a:lnTo>
                  <a:pt x="8288" y="18197"/>
                </a:lnTo>
                <a:lnTo>
                  <a:pt x="8048" y="18438"/>
                </a:lnTo>
                <a:lnTo>
                  <a:pt x="7868" y="18738"/>
                </a:lnTo>
                <a:lnTo>
                  <a:pt x="7748" y="19038"/>
                </a:lnTo>
                <a:lnTo>
                  <a:pt x="7748" y="19338"/>
                </a:lnTo>
                <a:lnTo>
                  <a:pt x="7808" y="19579"/>
                </a:lnTo>
                <a:lnTo>
                  <a:pt x="7868" y="19639"/>
                </a:lnTo>
                <a:lnTo>
                  <a:pt x="7988" y="19699"/>
                </a:lnTo>
                <a:lnTo>
                  <a:pt x="8168" y="19639"/>
                </a:lnTo>
                <a:lnTo>
                  <a:pt x="8288" y="19519"/>
                </a:lnTo>
                <a:lnTo>
                  <a:pt x="8588" y="19278"/>
                </a:lnTo>
                <a:lnTo>
                  <a:pt x="8829" y="18978"/>
                </a:lnTo>
                <a:lnTo>
                  <a:pt x="9069" y="18678"/>
                </a:lnTo>
                <a:lnTo>
                  <a:pt x="9069" y="19759"/>
                </a:lnTo>
                <a:lnTo>
                  <a:pt x="9129" y="19879"/>
                </a:lnTo>
                <a:lnTo>
                  <a:pt x="9189" y="19999"/>
                </a:lnTo>
                <a:lnTo>
                  <a:pt x="9249" y="20059"/>
                </a:lnTo>
                <a:lnTo>
                  <a:pt x="9489" y="20059"/>
                </a:lnTo>
                <a:lnTo>
                  <a:pt x="9549" y="19999"/>
                </a:lnTo>
                <a:lnTo>
                  <a:pt x="9609" y="19879"/>
                </a:lnTo>
                <a:lnTo>
                  <a:pt x="9669" y="19759"/>
                </a:lnTo>
                <a:lnTo>
                  <a:pt x="9669" y="18317"/>
                </a:lnTo>
                <a:lnTo>
                  <a:pt x="9850" y="18377"/>
                </a:lnTo>
                <a:lnTo>
                  <a:pt x="9970" y="18438"/>
                </a:lnTo>
                <a:lnTo>
                  <a:pt x="10090" y="18498"/>
                </a:lnTo>
                <a:lnTo>
                  <a:pt x="10210" y="18618"/>
                </a:lnTo>
                <a:lnTo>
                  <a:pt x="10330" y="18738"/>
                </a:lnTo>
                <a:lnTo>
                  <a:pt x="10390" y="18798"/>
                </a:lnTo>
                <a:lnTo>
                  <a:pt x="10510" y="18738"/>
                </a:lnTo>
                <a:lnTo>
                  <a:pt x="10630" y="18738"/>
                </a:lnTo>
                <a:lnTo>
                  <a:pt x="10690" y="18678"/>
                </a:lnTo>
                <a:lnTo>
                  <a:pt x="10750" y="18558"/>
                </a:lnTo>
                <a:lnTo>
                  <a:pt x="10750" y="18498"/>
                </a:lnTo>
                <a:lnTo>
                  <a:pt x="10690" y="18377"/>
                </a:lnTo>
                <a:lnTo>
                  <a:pt x="10510" y="18077"/>
                </a:lnTo>
                <a:lnTo>
                  <a:pt x="10270" y="17897"/>
                </a:lnTo>
                <a:lnTo>
                  <a:pt x="9970" y="17777"/>
                </a:lnTo>
                <a:lnTo>
                  <a:pt x="9669" y="17717"/>
                </a:lnTo>
                <a:lnTo>
                  <a:pt x="9669" y="14354"/>
                </a:lnTo>
                <a:lnTo>
                  <a:pt x="10210" y="14714"/>
                </a:lnTo>
                <a:lnTo>
                  <a:pt x="10810" y="15014"/>
                </a:lnTo>
                <a:lnTo>
                  <a:pt x="11951" y="15555"/>
                </a:lnTo>
                <a:lnTo>
                  <a:pt x="12132" y="15615"/>
                </a:lnTo>
                <a:lnTo>
                  <a:pt x="12432" y="15615"/>
                </a:lnTo>
                <a:lnTo>
                  <a:pt x="12552" y="15495"/>
                </a:lnTo>
                <a:lnTo>
                  <a:pt x="12612" y="15435"/>
                </a:lnTo>
                <a:lnTo>
                  <a:pt x="12732" y="15315"/>
                </a:lnTo>
                <a:lnTo>
                  <a:pt x="12732" y="15134"/>
                </a:lnTo>
                <a:lnTo>
                  <a:pt x="12732" y="14954"/>
                </a:lnTo>
                <a:lnTo>
                  <a:pt x="12132" y="12072"/>
                </a:lnTo>
                <a:lnTo>
                  <a:pt x="15135" y="14414"/>
                </a:lnTo>
                <a:lnTo>
                  <a:pt x="14834" y="14894"/>
                </a:lnTo>
                <a:lnTo>
                  <a:pt x="14594" y="15435"/>
                </a:lnTo>
                <a:lnTo>
                  <a:pt x="14474" y="16035"/>
                </a:lnTo>
                <a:lnTo>
                  <a:pt x="14474" y="16576"/>
                </a:lnTo>
                <a:lnTo>
                  <a:pt x="14534" y="16756"/>
                </a:lnTo>
                <a:lnTo>
                  <a:pt x="14594" y="16816"/>
                </a:lnTo>
                <a:lnTo>
                  <a:pt x="14714" y="16876"/>
                </a:lnTo>
                <a:lnTo>
                  <a:pt x="14834" y="16876"/>
                </a:lnTo>
                <a:lnTo>
                  <a:pt x="15074" y="16816"/>
                </a:lnTo>
                <a:lnTo>
                  <a:pt x="15195" y="16696"/>
                </a:lnTo>
                <a:lnTo>
                  <a:pt x="15255" y="16576"/>
                </a:lnTo>
                <a:lnTo>
                  <a:pt x="15435" y="15975"/>
                </a:lnTo>
                <a:lnTo>
                  <a:pt x="15615" y="15375"/>
                </a:lnTo>
                <a:lnTo>
                  <a:pt x="15795" y="14894"/>
                </a:lnTo>
                <a:lnTo>
                  <a:pt x="16996" y="15855"/>
                </a:lnTo>
                <a:lnTo>
                  <a:pt x="17116" y="15915"/>
                </a:lnTo>
                <a:lnTo>
                  <a:pt x="17417" y="15915"/>
                </a:lnTo>
                <a:lnTo>
                  <a:pt x="17537" y="15795"/>
                </a:lnTo>
                <a:lnTo>
                  <a:pt x="17597" y="15735"/>
                </a:lnTo>
                <a:lnTo>
                  <a:pt x="17657" y="15555"/>
                </a:lnTo>
                <a:lnTo>
                  <a:pt x="17597" y="15435"/>
                </a:lnTo>
                <a:lnTo>
                  <a:pt x="17537" y="15315"/>
                </a:lnTo>
                <a:lnTo>
                  <a:pt x="16756" y="14654"/>
                </a:lnTo>
                <a:lnTo>
                  <a:pt x="17176" y="14534"/>
                </a:lnTo>
                <a:lnTo>
                  <a:pt x="17477" y="14474"/>
                </a:lnTo>
                <a:lnTo>
                  <a:pt x="17837" y="14354"/>
                </a:lnTo>
                <a:lnTo>
                  <a:pt x="18137" y="14174"/>
                </a:lnTo>
                <a:lnTo>
                  <a:pt x="18197" y="14053"/>
                </a:lnTo>
                <a:lnTo>
                  <a:pt x="18318" y="13933"/>
                </a:lnTo>
                <a:lnTo>
                  <a:pt x="18318" y="13753"/>
                </a:lnTo>
                <a:lnTo>
                  <a:pt x="18257" y="13633"/>
                </a:lnTo>
                <a:lnTo>
                  <a:pt x="18137" y="13513"/>
                </a:lnTo>
                <a:lnTo>
                  <a:pt x="17957" y="13393"/>
                </a:lnTo>
                <a:lnTo>
                  <a:pt x="17597" y="13333"/>
                </a:lnTo>
                <a:lnTo>
                  <a:pt x="17236" y="13333"/>
                </a:lnTo>
                <a:lnTo>
                  <a:pt x="16876" y="13393"/>
                </a:lnTo>
                <a:lnTo>
                  <a:pt x="16276" y="13513"/>
                </a:lnTo>
                <a:lnTo>
                  <a:pt x="15975" y="13573"/>
                </a:lnTo>
                <a:lnTo>
                  <a:pt x="15735" y="13693"/>
                </a:lnTo>
                <a:lnTo>
                  <a:pt x="14354" y="12612"/>
                </a:lnTo>
                <a:lnTo>
                  <a:pt x="13033" y="11591"/>
                </a:lnTo>
                <a:lnTo>
                  <a:pt x="13693" y="11291"/>
                </a:lnTo>
                <a:lnTo>
                  <a:pt x="14354" y="10991"/>
                </a:lnTo>
                <a:lnTo>
                  <a:pt x="15074" y="10750"/>
                </a:lnTo>
                <a:lnTo>
                  <a:pt x="15795" y="10690"/>
                </a:lnTo>
                <a:lnTo>
                  <a:pt x="15915" y="10630"/>
                </a:lnTo>
                <a:lnTo>
                  <a:pt x="16035" y="10510"/>
                </a:lnTo>
                <a:lnTo>
                  <a:pt x="16035" y="10330"/>
                </a:lnTo>
                <a:lnTo>
                  <a:pt x="15975" y="10210"/>
                </a:lnTo>
                <a:lnTo>
                  <a:pt x="15135" y="9549"/>
                </a:lnTo>
                <a:lnTo>
                  <a:pt x="14294" y="8889"/>
                </a:lnTo>
                <a:lnTo>
                  <a:pt x="13693" y="8408"/>
                </a:lnTo>
                <a:lnTo>
                  <a:pt x="13033" y="7988"/>
                </a:lnTo>
                <a:lnTo>
                  <a:pt x="15074" y="6546"/>
                </a:lnTo>
                <a:lnTo>
                  <a:pt x="16756" y="5405"/>
                </a:lnTo>
                <a:lnTo>
                  <a:pt x="16996" y="5525"/>
                </a:lnTo>
                <a:lnTo>
                  <a:pt x="17236" y="5585"/>
                </a:lnTo>
                <a:lnTo>
                  <a:pt x="17717" y="5646"/>
                </a:lnTo>
                <a:lnTo>
                  <a:pt x="18257" y="5525"/>
                </a:lnTo>
                <a:lnTo>
                  <a:pt x="18738" y="5405"/>
                </a:lnTo>
                <a:lnTo>
                  <a:pt x="18858" y="5285"/>
                </a:lnTo>
                <a:lnTo>
                  <a:pt x="18978" y="5165"/>
                </a:lnTo>
                <a:lnTo>
                  <a:pt x="18978" y="4985"/>
                </a:lnTo>
                <a:lnTo>
                  <a:pt x="18978" y="4865"/>
                </a:lnTo>
                <a:lnTo>
                  <a:pt x="18918" y="4745"/>
                </a:lnTo>
                <a:lnTo>
                  <a:pt x="18798" y="4625"/>
                </a:lnTo>
                <a:lnTo>
                  <a:pt x="18678" y="4564"/>
                </a:lnTo>
                <a:lnTo>
                  <a:pt x="18498" y="4625"/>
                </a:lnTo>
                <a:lnTo>
                  <a:pt x="18077" y="4745"/>
                </a:lnTo>
                <a:lnTo>
                  <a:pt x="17837" y="4805"/>
                </a:lnTo>
                <a:lnTo>
                  <a:pt x="17597" y="4865"/>
                </a:lnTo>
                <a:lnTo>
                  <a:pt x="18438" y="4264"/>
                </a:lnTo>
                <a:lnTo>
                  <a:pt x="19218" y="3604"/>
                </a:lnTo>
                <a:lnTo>
                  <a:pt x="19278" y="3483"/>
                </a:lnTo>
                <a:lnTo>
                  <a:pt x="19278" y="3363"/>
                </a:lnTo>
                <a:lnTo>
                  <a:pt x="19278" y="3303"/>
                </a:lnTo>
                <a:lnTo>
                  <a:pt x="19218" y="3183"/>
                </a:lnTo>
                <a:lnTo>
                  <a:pt x="19038" y="3063"/>
                </a:lnTo>
                <a:lnTo>
                  <a:pt x="18918" y="3063"/>
                </a:lnTo>
                <a:lnTo>
                  <a:pt x="18798" y="3123"/>
                </a:lnTo>
                <a:lnTo>
                  <a:pt x="18077" y="3483"/>
                </a:lnTo>
                <a:lnTo>
                  <a:pt x="17357" y="3964"/>
                </a:lnTo>
                <a:lnTo>
                  <a:pt x="17477" y="3724"/>
                </a:lnTo>
                <a:lnTo>
                  <a:pt x="17597" y="3483"/>
                </a:lnTo>
                <a:lnTo>
                  <a:pt x="17657" y="3243"/>
                </a:lnTo>
                <a:lnTo>
                  <a:pt x="17537" y="3003"/>
                </a:lnTo>
                <a:lnTo>
                  <a:pt x="17477" y="2883"/>
                </a:lnTo>
                <a:lnTo>
                  <a:pt x="17176" y="2883"/>
                </a:lnTo>
                <a:lnTo>
                  <a:pt x="17116" y="2943"/>
                </a:lnTo>
                <a:lnTo>
                  <a:pt x="16996" y="3123"/>
                </a:lnTo>
                <a:lnTo>
                  <a:pt x="16876" y="3363"/>
                </a:lnTo>
                <a:lnTo>
                  <a:pt x="16576" y="3784"/>
                </a:lnTo>
                <a:lnTo>
                  <a:pt x="16396" y="4204"/>
                </a:lnTo>
                <a:lnTo>
                  <a:pt x="16336" y="4444"/>
                </a:lnTo>
                <a:lnTo>
                  <a:pt x="16336" y="4685"/>
                </a:lnTo>
                <a:lnTo>
                  <a:pt x="14474" y="6006"/>
                </a:lnTo>
                <a:lnTo>
                  <a:pt x="12972" y="7027"/>
                </a:lnTo>
                <a:lnTo>
                  <a:pt x="13213" y="5946"/>
                </a:lnTo>
                <a:lnTo>
                  <a:pt x="13633" y="3844"/>
                </a:lnTo>
                <a:lnTo>
                  <a:pt x="13633" y="3664"/>
                </a:lnTo>
                <a:lnTo>
                  <a:pt x="13513" y="3483"/>
                </a:lnTo>
                <a:lnTo>
                  <a:pt x="13333" y="3423"/>
                </a:lnTo>
                <a:lnTo>
                  <a:pt x="13093" y="3483"/>
                </a:lnTo>
                <a:lnTo>
                  <a:pt x="12072" y="4024"/>
                </a:lnTo>
                <a:lnTo>
                  <a:pt x="11111" y="4625"/>
                </a:lnTo>
                <a:lnTo>
                  <a:pt x="10450" y="5045"/>
                </a:lnTo>
                <a:lnTo>
                  <a:pt x="9789" y="5465"/>
                </a:lnTo>
                <a:lnTo>
                  <a:pt x="9789" y="4144"/>
                </a:lnTo>
                <a:lnTo>
                  <a:pt x="9729" y="2883"/>
                </a:lnTo>
                <a:lnTo>
                  <a:pt x="9970" y="2763"/>
                </a:lnTo>
                <a:lnTo>
                  <a:pt x="10210" y="2643"/>
                </a:lnTo>
                <a:lnTo>
                  <a:pt x="10570" y="2282"/>
                </a:lnTo>
                <a:lnTo>
                  <a:pt x="11171" y="1622"/>
                </a:lnTo>
                <a:lnTo>
                  <a:pt x="11471" y="1261"/>
                </a:lnTo>
                <a:lnTo>
                  <a:pt x="11591" y="901"/>
                </a:lnTo>
                <a:lnTo>
                  <a:pt x="11591" y="721"/>
                </a:lnTo>
                <a:lnTo>
                  <a:pt x="11591" y="601"/>
                </a:lnTo>
                <a:lnTo>
                  <a:pt x="11471" y="481"/>
                </a:lnTo>
                <a:lnTo>
                  <a:pt x="11351" y="421"/>
                </a:lnTo>
                <a:lnTo>
                  <a:pt x="11111" y="421"/>
                </a:lnTo>
                <a:lnTo>
                  <a:pt x="10870" y="481"/>
                </a:lnTo>
                <a:lnTo>
                  <a:pt x="10630" y="601"/>
                </a:lnTo>
                <a:lnTo>
                  <a:pt x="10450" y="781"/>
                </a:lnTo>
                <a:lnTo>
                  <a:pt x="10150" y="1201"/>
                </a:lnTo>
                <a:lnTo>
                  <a:pt x="9789" y="1562"/>
                </a:lnTo>
                <a:lnTo>
                  <a:pt x="9609" y="1742"/>
                </a:lnTo>
                <a:lnTo>
                  <a:pt x="9549" y="901"/>
                </a:lnTo>
                <a:lnTo>
                  <a:pt x="9369" y="60"/>
                </a:lnTo>
                <a:lnTo>
                  <a:pt x="9369"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3" name="Shape 173"/>
          <p:cNvSpPr/>
          <p:nvPr/>
        </p:nvSpPr>
        <p:spPr>
          <a:xfrm rot="2852827">
            <a:off x="169596" y="2310035"/>
            <a:ext cx="327167" cy="1117787"/>
          </a:xfrm>
          <a:custGeom>
            <a:avLst/>
            <a:gdLst/>
            <a:ahLst/>
            <a:cxnLst/>
            <a:rect l="0" t="0" r="0" b="0"/>
            <a:pathLst>
              <a:path w="12973" h="44323" extrusionOk="0">
                <a:moveTo>
                  <a:pt x="5645" y="1"/>
                </a:moveTo>
                <a:lnTo>
                  <a:pt x="5465" y="61"/>
                </a:lnTo>
                <a:lnTo>
                  <a:pt x="5465" y="181"/>
                </a:lnTo>
                <a:lnTo>
                  <a:pt x="5405" y="241"/>
                </a:lnTo>
                <a:lnTo>
                  <a:pt x="5525" y="1803"/>
                </a:lnTo>
                <a:lnTo>
                  <a:pt x="5585" y="2403"/>
                </a:lnTo>
                <a:lnTo>
                  <a:pt x="5345" y="2223"/>
                </a:lnTo>
                <a:lnTo>
                  <a:pt x="4685" y="1803"/>
                </a:lnTo>
                <a:lnTo>
                  <a:pt x="4084" y="1322"/>
                </a:lnTo>
                <a:lnTo>
                  <a:pt x="3363" y="962"/>
                </a:lnTo>
                <a:lnTo>
                  <a:pt x="3003" y="842"/>
                </a:lnTo>
                <a:lnTo>
                  <a:pt x="2643" y="722"/>
                </a:lnTo>
                <a:lnTo>
                  <a:pt x="2462" y="782"/>
                </a:lnTo>
                <a:lnTo>
                  <a:pt x="2282" y="902"/>
                </a:lnTo>
                <a:lnTo>
                  <a:pt x="2222" y="1082"/>
                </a:lnTo>
                <a:lnTo>
                  <a:pt x="2222" y="1262"/>
                </a:lnTo>
                <a:lnTo>
                  <a:pt x="2402" y="1562"/>
                </a:lnTo>
                <a:lnTo>
                  <a:pt x="2643" y="1923"/>
                </a:lnTo>
                <a:lnTo>
                  <a:pt x="3123" y="2523"/>
                </a:lnTo>
                <a:lnTo>
                  <a:pt x="3784" y="3004"/>
                </a:lnTo>
                <a:lnTo>
                  <a:pt x="4384" y="3484"/>
                </a:lnTo>
                <a:lnTo>
                  <a:pt x="5345" y="4325"/>
                </a:lnTo>
                <a:lnTo>
                  <a:pt x="5285" y="4565"/>
                </a:lnTo>
                <a:lnTo>
                  <a:pt x="4925" y="4265"/>
                </a:lnTo>
                <a:lnTo>
                  <a:pt x="3423" y="3004"/>
                </a:lnTo>
                <a:lnTo>
                  <a:pt x="2643" y="2403"/>
                </a:lnTo>
                <a:lnTo>
                  <a:pt x="1862" y="1803"/>
                </a:lnTo>
                <a:lnTo>
                  <a:pt x="1682" y="1803"/>
                </a:lnTo>
                <a:lnTo>
                  <a:pt x="1502" y="1863"/>
                </a:lnTo>
                <a:lnTo>
                  <a:pt x="1441" y="2043"/>
                </a:lnTo>
                <a:lnTo>
                  <a:pt x="1441" y="2103"/>
                </a:lnTo>
                <a:lnTo>
                  <a:pt x="1441" y="2223"/>
                </a:lnTo>
                <a:lnTo>
                  <a:pt x="2042" y="3004"/>
                </a:lnTo>
                <a:lnTo>
                  <a:pt x="2643" y="3784"/>
                </a:lnTo>
                <a:lnTo>
                  <a:pt x="3964" y="5286"/>
                </a:lnTo>
                <a:lnTo>
                  <a:pt x="4624" y="6007"/>
                </a:lnTo>
                <a:lnTo>
                  <a:pt x="5285" y="6787"/>
                </a:lnTo>
                <a:lnTo>
                  <a:pt x="5285" y="6907"/>
                </a:lnTo>
                <a:lnTo>
                  <a:pt x="4624" y="6067"/>
                </a:lnTo>
                <a:lnTo>
                  <a:pt x="3844" y="5286"/>
                </a:lnTo>
                <a:lnTo>
                  <a:pt x="3423" y="4926"/>
                </a:lnTo>
                <a:lnTo>
                  <a:pt x="2943" y="4565"/>
                </a:lnTo>
                <a:lnTo>
                  <a:pt x="2523" y="4325"/>
                </a:lnTo>
                <a:lnTo>
                  <a:pt x="1982" y="4145"/>
                </a:lnTo>
                <a:lnTo>
                  <a:pt x="1802" y="4145"/>
                </a:lnTo>
                <a:lnTo>
                  <a:pt x="1622" y="4265"/>
                </a:lnTo>
                <a:lnTo>
                  <a:pt x="1562" y="4445"/>
                </a:lnTo>
                <a:lnTo>
                  <a:pt x="1562" y="4565"/>
                </a:lnTo>
                <a:lnTo>
                  <a:pt x="1622" y="4685"/>
                </a:lnTo>
                <a:lnTo>
                  <a:pt x="1862" y="5106"/>
                </a:lnTo>
                <a:lnTo>
                  <a:pt x="2162" y="5466"/>
                </a:lnTo>
                <a:lnTo>
                  <a:pt x="2883" y="6187"/>
                </a:lnTo>
                <a:lnTo>
                  <a:pt x="3604" y="6907"/>
                </a:lnTo>
                <a:lnTo>
                  <a:pt x="4264" y="7688"/>
                </a:lnTo>
                <a:lnTo>
                  <a:pt x="4624" y="8289"/>
                </a:lnTo>
                <a:lnTo>
                  <a:pt x="3243" y="6847"/>
                </a:lnTo>
                <a:lnTo>
                  <a:pt x="1862" y="5526"/>
                </a:lnTo>
                <a:lnTo>
                  <a:pt x="1742" y="5406"/>
                </a:lnTo>
                <a:lnTo>
                  <a:pt x="1502" y="5406"/>
                </a:lnTo>
                <a:lnTo>
                  <a:pt x="1381" y="5466"/>
                </a:lnTo>
                <a:lnTo>
                  <a:pt x="1261" y="5586"/>
                </a:lnTo>
                <a:lnTo>
                  <a:pt x="1201" y="5706"/>
                </a:lnTo>
                <a:lnTo>
                  <a:pt x="1201" y="5826"/>
                </a:lnTo>
                <a:lnTo>
                  <a:pt x="1261" y="6007"/>
                </a:lnTo>
                <a:lnTo>
                  <a:pt x="2342" y="7448"/>
                </a:lnTo>
                <a:lnTo>
                  <a:pt x="3423" y="8889"/>
                </a:lnTo>
                <a:lnTo>
                  <a:pt x="4324" y="10030"/>
                </a:lnTo>
                <a:lnTo>
                  <a:pt x="4745" y="10571"/>
                </a:lnTo>
                <a:lnTo>
                  <a:pt x="5285" y="11111"/>
                </a:lnTo>
                <a:lnTo>
                  <a:pt x="5285" y="11652"/>
                </a:lnTo>
                <a:lnTo>
                  <a:pt x="5105" y="11472"/>
                </a:lnTo>
                <a:lnTo>
                  <a:pt x="4564" y="10811"/>
                </a:lnTo>
                <a:lnTo>
                  <a:pt x="4024" y="10150"/>
                </a:lnTo>
                <a:lnTo>
                  <a:pt x="3423" y="9610"/>
                </a:lnTo>
                <a:lnTo>
                  <a:pt x="2763" y="9069"/>
                </a:lnTo>
                <a:lnTo>
                  <a:pt x="2703" y="9009"/>
                </a:lnTo>
                <a:lnTo>
                  <a:pt x="2583" y="9009"/>
                </a:lnTo>
                <a:lnTo>
                  <a:pt x="2402" y="9129"/>
                </a:lnTo>
                <a:lnTo>
                  <a:pt x="2282" y="9310"/>
                </a:lnTo>
                <a:lnTo>
                  <a:pt x="2282" y="9370"/>
                </a:lnTo>
                <a:lnTo>
                  <a:pt x="2342" y="9490"/>
                </a:lnTo>
                <a:lnTo>
                  <a:pt x="2763" y="10271"/>
                </a:lnTo>
                <a:lnTo>
                  <a:pt x="3243" y="10991"/>
                </a:lnTo>
                <a:lnTo>
                  <a:pt x="4204" y="12433"/>
                </a:lnTo>
                <a:lnTo>
                  <a:pt x="4685" y="13273"/>
                </a:lnTo>
                <a:lnTo>
                  <a:pt x="4985" y="13694"/>
                </a:lnTo>
                <a:lnTo>
                  <a:pt x="5285" y="14114"/>
                </a:lnTo>
                <a:lnTo>
                  <a:pt x="5225" y="14835"/>
                </a:lnTo>
                <a:lnTo>
                  <a:pt x="4564" y="13874"/>
                </a:lnTo>
                <a:lnTo>
                  <a:pt x="3904" y="13033"/>
                </a:lnTo>
                <a:lnTo>
                  <a:pt x="2763" y="11472"/>
                </a:lnTo>
                <a:lnTo>
                  <a:pt x="2162" y="10691"/>
                </a:lnTo>
                <a:lnTo>
                  <a:pt x="1502" y="9910"/>
                </a:lnTo>
                <a:lnTo>
                  <a:pt x="1381" y="9850"/>
                </a:lnTo>
                <a:lnTo>
                  <a:pt x="1261" y="9790"/>
                </a:lnTo>
                <a:lnTo>
                  <a:pt x="1141" y="9850"/>
                </a:lnTo>
                <a:lnTo>
                  <a:pt x="1081" y="9910"/>
                </a:lnTo>
                <a:lnTo>
                  <a:pt x="961" y="9970"/>
                </a:lnTo>
                <a:lnTo>
                  <a:pt x="961" y="10090"/>
                </a:lnTo>
                <a:lnTo>
                  <a:pt x="901" y="10210"/>
                </a:lnTo>
                <a:lnTo>
                  <a:pt x="961" y="10331"/>
                </a:lnTo>
                <a:lnTo>
                  <a:pt x="1441" y="11352"/>
                </a:lnTo>
                <a:lnTo>
                  <a:pt x="1922" y="12252"/>
                </a:lnTo>
                <a:lnTo>
                  <a:pt x="1742" y="12072"/>
                </a:lnTo>
                <a:lnTo>
                  <a:pt x="1682" y="12012"/>
                </a:lnTo>
                <a:lnTo>
                  <a:pt x="1502" y="12012"/>
                </a:lnTo>
                <a:lnTo>
                  <a:pt x="1381" y="12072"/>
                </a:lnTo>
                <a:lnTo>
                  <a:pt x="1261" y="12252"/>
                </a:lnTo>
                <a:lnTo>
                  <a:pt x="1261" y="12312"/>
                </a:lnTo>
                <a:lnTo>
                  <a:pt x="1321" y="12433"/>
                </a:lnTo>
                <a:lnTo>
                  <a:pt x="1862" y="13514"/>
                </a:lnTo>
                <a:lnTo>
                  <a:pt x="2402" y="14595"/>
                </a:lnTo>
                <a:lnTo>
                  <a:pt x="3063" y="15616"/>
                </a:lnTo>
                <a:lnTo>
                  <a:pt x="3724" y="16637"/>
                </a:lnTo>
                <a:lnTo>
                  <a:pt x="4504" y="17958"/>
                </a:lnTo>
                <a:lnTo>
                  <a:pt x="4504" y="18078"/>
                </a:lnTo>
                <a:lnTo>
                  <a:pt x="4564" y="18198"/>
                </a:lnTo>
                <a:lnTo>
                  <a:pt x="4745" y="18318"/>
                </a:lnTo>
                <a:lnTo>
                  <a:pt x="4925" y="18678"/>
                </a:lnTo>
                <a:lnTo>
                  <a:pt x="5045" y="18859"/>
                </a:lnTo>
                <a:lnTo>
                  <a:pt x="5225" y="19039"/>
                </a:lnTo>
                <a:lnTo>
                  <a:pt x="5225" y="19099"/>
                </a:lnTo>
                <a:lnTo>
                  <a:pt x="5105" y="19039"/>
                </a:lnTo>
                <a:lnTo>
                  <a:pt x="4985" y="18919"/>
                </a:lnTo>
                <a:lnTo>
                  <a:pt x="4865" y="18739"/>
                </a:lnTo>
                <a:lnTo>
                  <a:pt x="4504" y="18318"/>
                </a:lnTo>
                <a:lnTo>
                  <a:pt x="4204" y="17838"/>
                </a:lnTo>
                <a:lnTo>
                  <a:pt x="3664" y="16937"/>
                </a:lnTo>
                <a:lnTo>
                  <a:pt x="3183" y="15976"/>
                </a:lnTo>
                <a:lnTo>
                  <a:pt x="2583" y="15075"/>
                </a:lnTo>
                <a:lnTo>
                  <a:pt x="2462" y="14955"/>
                </a:lnTo>
                <a:lnTo>
                  <a:pt x="2282" y="14895"/>
                </a:lnTo>
                <a:lnTo>
                  <a:pt x="2102" y="14835"/>
                </a:lnTo>
                <a:lnTo>
                  <a:pt x="1982" y="14835"/>
                </a:lnTo>
                <a:lnTo>
                  <a:pt x="1802" y="14895"/>
                </a:lnTo>
                <a:lnTo>
                  <a:pt x="1682" y="15015"/>
                </a:lnTo>
                <a:lnTo>
                  <a:pt x="1562" y="15195"/>
                </a:lnTo>
                <a:lnTo>
                  <a:pt x="1562" y="15375"/>
                </a:lnTo>
                <a:lnTo>
                  <a:pt x="1622" y="15916"/>
                </a:lnTo>
                <a:lnTo>
                  <a:pt x="1802" y="16456"/>
                </a:lnTo>
                <a:lnTo>
                  <a:pt x="1982" y="17057"/>
                </a:lnTo>
                <a:lnTo>
                  <a:pt x="2282" y="17537"/>
                </a:lnTo>
                <a:lnTo>
                  <a:pt x="2883" y="18618"/>
                </a:lnTo>
                <a:lnTo>
                  <a:pt x="3483" y="19519"/>
                </a:lnTo>
                <a:lnTo>
                  <a:pt x="4264" y="20480"/>
                </a:lnTo>
                <a:lnTo>
                  <a:pt x="4745" y="21021"/>
                </a:lnTo>
                <a:lnTo>
                  <a:pt x="5225" y="21441"/>
                </a:lnTo>
                <a:lnTo>
                  <a:pt x="5225" y="22822"/>
                </a:lnTo>
                <a:lnTo>
                  <a:pt x="5225" y="23603"/>
                </a:lnTo>
                <a:lnTo>
                  <a:pt x="4564" y="22522"/>
                </a:lnTo>
                <a:lnTo>
                  <a:pt x="3904" y="21441"/>
                </a:lnTo>
                <a:lnTo>
                  <a:pt x="3303" y="20420"/>
                </a:lnTo>
                <a:lnTo>
                  <a:pt x="2643" y="19339"/>
                </a:lnTo>
                <a:lnTo>
                  <a:pt x="2342" y="18859"/>
                </a:lnTo>
                <a:lnTo>
                  <a:pt x="1982" y="18378"/>
                </a:lnTo>
                <a:lnTo>
                  <a:pt x="1562" y="17898"/>
                </a:lnTo>
                <a:lnTo>
                  <a:pt x="1081" y="17477"/>
                </a:lnTo>
                <a:lnTo>
                  <a:pt x="901" y="17477"/>
                </a:lnTo>
                <a:lnTo>
                  <a:pt x="841" y="17537"/>
                </a:lnTo>
                <a:lnTo>
                  <a:pt x="841" y="17657"/>
                </a:lnTo>
                <a:lnTo>
                  <a:pt x="961" y="18258"/>
                </a:lnTo>
                <a:lnTo>
                  <a:pt x="1141" y="18859"/>
                </a:lnTo>
                <a:lnTo>
                  <a:pt x="1321" y="19399"/>
                </a:lnTo>
                <a:lnTo>
                  <a:pt x="1622" y="19940"/>
                </a:lnTo>
                <a:lnTo>
                  <a:pt x="2222" y="21081"/>
                </a:lnTo>
                <a:lnTo>
                  <a:pt x="2823" y="22102"/>
                </a:lnTo>
                <a:lnTo>
                  <a:pt x="3604" y="23663"/>
                </a:lnTo>
                <a:lnTo>
                  <a:pt x="4024" y="24444"/>
                </a:lnTo>
                <a:lnTo>
                  <a:pt x="4504" y="25225"/>
                </a:lnTo>
                <a:lnTo>
                  <a:pt x="4504" y="25345"/>
                </a:lnTo>
                <a:lnTo>
                  <a:pt x="4024" y="24744"/>
                </a:lnTo>
                <a:lnTo>
                  <a:pt x="3123" y="23723"/>
                </a:lnTo>
                <a:lnTo>
                  <a:pt x="2222" y="22702"/>
                </a:lnTo>
                <a:lnTo>
                  <a:pt x="1862" y="22282"/>
                </a:lnTo>
                <a:lnTo>
                  <a:pt x="1502" y="21982"/>
                </a:lnTo>
                <a:lnTo>
                  <a:pt x="1141" y="21741"/>
                </a:lnTo>
                <a:lnTo>
                  <a:pt x="901" y="21621"/>
                </a:lnTo>
                <a:lnTo>
                  <a:pt x="601" y="21621"/>
                </a:lnTo>
                <a:lnTo>
                  <a:pt x="601" y="21861"/>
                </a:lnTo>
                <a:lnTo>
                  <a:pt x="661" y="22102"/>
                </a:lnTo>
                <a:lnTo>
                  <a:pt x="781" y="22522"/>
                </a:lnTo>
                <a:lnTo>
                  <a:pt x="1021" y="22942"/>
                </a:lnTo>
                <a:lnTo>
                  <a:pt x="1321" y="23363"/>
                </a:lnTo>
                <a:lnTo>
                  <a:pt x="2222" y="24564"/>
                </a:lnTo>
                <a:lnTo>
                  <a:pt x="3123" y="25765"/>
                </a:lnTo>
                <a:lnTo>
                  <a:pt x="4084" y="27146"/>
                </a:lnTo>
                <a:lnTo>
                  <a:pt x="4624" y="27927"/>
                </a:lnTo>
                <a:lnTo>
                  <a:pt x="4925" y="28287"/>
                </a:lnTo>
                <a:lnTo>
                  <a:pt x="5225" y="28588"/>
                </a:lnTo>
                <a:lnTo>
                  <a:pt x="5225" y="30209"/>
                </a:lnTo>
                <a:lnTo>
                  <a:pt x="4564" y="29308"/>
                </a:lnTo>
                <a:lnTo>
                  <a:pt x="3904" y="28408"/>
                </a:lnTo>
                <a:lnTo>
                  <a:pt x="2703" y="26306"/>
                </a:lnTo>
                <a:lnTo>
                  <a:pt x="2222" y="25285"/>
                </a:lnTo>
                <a:lnTo>
                  <a:pt x="1922" y="24864"/>
                </a:lnTo>
                <a:lnTo>
                  <a:pt x="1682" y="24684"/>
                </a:lnTo>
                <a:lnTo>
                  <a:pt x="1502" y="24504"/>
                </a:lnTo>
                <a:lnTo>
                  <a:pt x="1381" y="24444"/>
                </a:lnTo>
                <a:lnTo>
                  <a:pt x="1261" y="24504"/>
                </a:lnTo>
                <a:lnTo>
                  <a:pt x="1141" y="24564"/>
                </a:lnTo>
                <a:lnTo>
                  <a:pt x="1081" y="24684"/>
                </a:lnTo>
                <a:lnTo>
                  <a:pt x="1021" y="24924"/>
                </a:lnTo>
                <a:lnTo>
                  <a:pt x="961" y="25225"/>
                </a:lnTo>
                <a:lnTo>
                  <a:pt x="1021" y="25825"/>
                </a:lnTo>
                <a:lnTo>
                  <a:pt x="1201" y="26486"/>
                </a:lnTo>
                <a:lnTo>
                  <a:pt x="1441" y="27146"/>
                </a:lnTo>
                <a:lnTo>
                  <a:pt x="1742" y="27747"/>
                </a:lnTo>
                <a:lnTo>
                  <a:pt x="2042" y="28348"/>
                </a:lnTo>
                <a:lnTo>
                  <a:pt x="2643" y="29369"/>
                </a:lnTo>
                <a:lnTo>
                  <a:pt x="3183" y="30269"/>
                </a:lnTo>
                <a:lnTo>
                  <a:pt x="3784" y="31170"/>
                </a:lnTo>
                <a:lnTo>
                  <a:pt x="4084" y="31591"/>
                </a:lnTo>
                <a:lnTo>
                  <a:pt x="4444" y="32011"/>
                </a:lnTo>
                <a:lnTo>
                  <a:pt x="4805" y="32371"/>
                </a:lnTo>
                <a:lnTo>
                  <a:pt x="5225" y="32672"/>
                </a:lnTo>
                <a:lnTo>
                  <a:pt x="5225" y="34053"/>
                </a:lnTo>
                <a:lnTo>
                  <a:pt x="4144" y="32792"/>
                </a:lnTo>
                <a:lnTo>
                  <a:pt x="3604" y="32191"/>
                </a:lnTo>
                <a:lnTo>
                  <a:pt x="3123" y="31591"/>
                </a:lnTo>
                <a:lnTo>
                  <a:pt x="2462" y="30570"/>
                </a:lnTo>
                <a:lnTo>
                  <a:pt x="1862" y="29489"/>
                </a:lnTo>
                <a:lnTo>
                  <a:pt x="1261" y="28408"/>
                </a:lnTo>
                <a:lnTo>
                  <a:pt x="901" y="27927"/>
                </a:lnTo>
                <a:lnTo>
                  <a:pt x="541" y="27447"/>
                </a:lnTo>
                <a:lnTo>
                  <a:pt x="481" y="27387"/>
                </a:lnTo>
                <a:lnTo>
                  <a:pt x="360" y="27327"/>
                </a:lnTo>
                <a:lnTo>
                  <a:pt x="240" y="27387"/>
                </a:lnTo>
                <a:lnTo>
                  <a:pt x="60" y="27507"/>
                </a:lnTo>
                <a:lnTo>
                  <a:pt x="0" y="27687"/>
                </a:lnTo>
                <a:lnTo>
                  <a:pt x="60" y="28287"/>
                </a:lnTo>
                <a:lnTo>
                  <a:pt x="180" y="28948"/>
                </a:lnTo>
                <a:lnTo>
                  <a:pt x="360" y="29549"/>
                </a:lnTo>
                <a:lnTo>
                  <a:pt x="601" y="30209"/>
                </a:lnTo>
                <a:lnTo>
                  <a:pt x="901" y="30810"/>
                </a:lnTo>
                <a:lnTo>
                  <a:pt x="1201" y="31410"/>
                </a:lnTo>
                <a:lnTo>
                  <a:pt x="1862" y="32552"/>
                </a:lnTo>
                <a:lnTo>
                  <a:pt x="1922" y="33092"/>
                </a:lnTo>
                <a:lnTo>
                  <a:pt x="2102" y="33633"/>
                </a:lnTo>
                <a:lnTo>
                  <a:pt x="2342" y="34173"/>
                </a:lnTo>
                <a:lnTo>
                  <a:pt x="2583" y="34714"/>
                </a:lnTo>
                <a:lnTo>
                  <a:pt x="3664" y="36755"/>
                </a:lnTo>
                <a:lnTo>
                  <a:pt x="4084" y="37656"/>
                </a:lnTo>
                <a:lnTo>
                  <a:pt x="4564" y="38677"/>
                </a:lnTo>
                <a:lnTo>
                  <a:pt x="4264" y="38377"/>
                </a:lnTo>
                <a:lnTo>
                  <a:pt x="3664" y="37656"/>
                </a:lnTo>
                <a:lnTo>
                  <a:pt x="2943" y="36996"/>
                </a:lnTo>
                <a:lnTo>
                  <a:pt x="2222" y="36335"/>
                </a:lnTo>
                <a:lnTo>
                  <a:pt x="1502" y="35795"/>
                </a:lnTo>
                <a:lnTo>
                  <a:pt x="1141" y="35795"/>
                </a:lnTo>
                <a:lnTo>
                  <a:pt x="1021" y="35855"/>
                </a:lnTo>
                <a:lnTo>
                  <a:pt x="961" y="36095"/>
                </a:lnTo>
                <a:lnTo>
                  <a:pt x="961" y="36215"/>
                </a:lnTo>
                <a:lnTo>
                  <a:pt x="961" y="36335"/>
                </a:lnTo>
                <a:lnTo>
                  <a:pt x="1381" y="37116"/>
                </a:lnTo>
                <a:lnTo>
                  <a:pt x="1862" y="37897"/>
                </a:lnTo>
                <a:lnTo>
                  <a:pt x="2462" y="38617"/>
                </a:lnTo>
                <a:lnTo>
                  <a:pt x="3003" y="39338"/>
                </a:lnTo>
                <a:lnTo>
                  <a:pt x="4024" y="40659"/>
                </a:lnTo>
                <a:lnTo>
                  <a:pt x="4564" y="41260"/>
                </a:lnTo>
                <a:lnTo>
                  <a:pt x="4925" y="41500"/>
                </a:lnTo>
                <a:lnTo>
                  <a:pt x="5225" y="41740"/>
                </a:lnTo>
                <a:lnTo>
                  <a:pt x="5225" y="41980"/>
                </a:lnTo>
                <a:lnTo>
                  <a:pt x="4624" y="41500"/>
                </a:lnTo>
                <a:lnTo>
                  <a:pt x="4084" y="41019"/>
                </a:lnTo>
                <a:lnTo>
                  <a:pt x="3543" y="40539"/>
                </a:lnTo>
                <a:lnTo>
                  <a:pt x="2943" y="40179"/>
                </a:lnTo>
                <a:lnTo>
                  <a:pt x="2763" y="40119"/>
                </a:lnTo>
                <a:lnTo>
                  <a:pt x="2643" y="40059"/>
                </a:lnTo>
                <a:lnTo>
                  <a:pt x="2462" y="40059"/>
                </a:lnTo>
                <a:lnTo>
                  <a:pt x="2342" y="40179"/>
                </a:lnTo>
                <a:lnTo>
                  <a:pt x="2222" y="40239"/>
                </a:lnTo>
                <a:lnTo>
                  <a:pt x="2102" y="40359"/>
                </a:lnTo>
                <a:lnTo>
                  <a:pt x="2042" y="40479"/>
                </a:lnTo>
                <a:lnTo>
                  <a:pt x="2042" y="40659"/>
                </a:lnTo>
                <a:lnTo>
                  <a:pt x="2042" y="40839"/>
                </a:lnTo>
                <a:lnTo>
                  <a:pt x="2222" y="41200"/>
                </a:lnTo>
                <a:lnTo>
                  <a:pt x="2402" y="41500"/>
                </a:lnTo>
                <a:lnTo>
                  <a:pt x="2943" y="42161"/>
                </a:lnTo>
                <a:lnTo>
                  <a:pt x="3543" y="42761"/>
                </a:lnTo>
                <a:lnTo>
                  <a:pt x="4144" y="43242"/>
                </a:lnTo>
                <a:lnTo>
                  <a:pt x="4745" y="43722"/>
                </a:lnTo>
                <a:lnTo>
                  <a:pt x="5045" y="43962"/>
                </a:lnTo>
                <a:lnTo>
                  <a:pt x="5405" y="44142"/>
                </a:lnTo>
                <a:lnTo>
                  <a:pt x="5766" y="44263"/>
                </a:lnTo>
                <a:lnTo>
                  <a:pt x="6126" y="44323"/>
                </a:lnTo>
                <a:lnTo>
                  <a:pt x="6486" y="44323"/>
                </a:lnTo>
                <a:lnTo>
                  <a:pt x="6847" y="44202"/>
                </a:lnTo>
                <a:lnTo>
                  <a:pt x="6967" y="44082"/>
                </a:lnTo>
                <a:lnTo>
                  <a:pt x="7027" y="43962"/>
                </a:lnTo>
                <a:lnTo>
                  <a:pt x="7027" y="43842"/>
                </a:lnTo>
                <a:lnTo>
                  <a:pt x="7027" y="43722"/>
                </a:lnTo>
                <a:lnTo>
                  <a:pt x="6967" y="43422"/>
                </a:lnTo>
                <a:lnTo>
                  <a:pt x="6847" y="43242"/>
                </a:lnTo>
                <a:lnTo>
                  <a:pt x="6666" y="43001"/>
                </a:lnTo>
                <a:lnTo>
                  <a:pt x="6486" y="42821"/>
                </a:lnTo>
                <a:lnTo>
                  <a:pt x="7147" y="41920"/>
                </a:lnTo>
                <a:lnTo>
                  <a:pt x="7928" y="40839"/>
                </a:lnTo>
                <a:lnTo>
                  <a:pt x="8648" y="39758"/>
                </a:lnTo>
                <a:lnTo>
                  <a:pt x="9309" y="38677"/>
                </a:lnTo>
                <a:lnTo>
                  <a:pt x="10030" y="37536"/>
                </a:lnTo>
                <a:lnTo>
                  <a:pt x="10330" y="36936"/>
                </a:lnTo>
                <a:lnTo>
                  <a:pt x="10630" y="36275"/>
                </a:lnTo>
                <a:lnTo>
                  <a:pt x="10810" y="35674"/>
                </a:lnTo>
                <a:lnTo>
                  <a:pt x="10930" y="35014"/>
                </a:lnTo>
                <a:lnTo>
                  <a:pt x="10930" y="34954"/>
                </a:lnTo>
                <a:lnTo>
                  <a:pt x="10870" y="34954"/>
                </a:lnTo>
                <a:lnTo>
                  <a:pt x="10330" y="35314"/>
                </a:lnTo>
                <a:lnTo>
                  <a:pt x="9849" y="35734"/>
                </a:lnTo>
                <a:lnTo>
                  <a:pt x="9429" y="36215"/>
                </a:lnTo>
                <a:lnTo>
                  <a:pt x="8949" y="36695"/>
                </a:lnTo>
                <a:lnTo>
                  <a:pt x="8168" y="37776"/>
                </a:lnTo>
                <a:lnTo>
                  <a:pt x="7507" y="38857"/>
                </a:lnTo>
                <a:lnTo>
                  <a:pt x="6907" y="39698"/>
                </a:lnTo>
                <a:lnTo>
                  <a:pt x="6847" y="39578"/>
                </a:lnTo>
                <a:lnTo>
                  <a:pt x="7447" y="38797"/>
                </a:lnTo>
                <a:lnTo>
                  <a:pt x="7988" y="37957"/>
                </a:lnTo>
                <a:lnTo>
                  <a:pt x="9009" y="36335"/>
                </a:lnTo>
                <a:lnTo>
                  <a:pt x="9669" y="35254"/>
                </a:lnTo>
                <a:lnTo>
                  <a:pt x="10270" y="34233"/>
                </a:lnTo>
                <a:lnTo>
                  <a:pt x="11471" y="32071"/>
                </a:lnTo>
                <a:lnTo>
                  <a:pt x="11531" y="31951"/>
                </a:lnTo>
                <a:lnTo>
                  <a:pt x="11531" y="31891"/>
                </a:lnTo>
                <a:lnTo>
                  <a:pt x="11351" y="31651"/>
                </a:lnTo>
                <a:lnTo>
                  <a:pt x="11291" y="31591"/>
                </a:lnTo>
                <a:lnTo>
                  <a:pt x="11171" y="31591"/>
                </a:lnTo>
                <a:lnTo>
                  <a:pt x="11051" y="31651"/>
                </a:lnTo>
                <a:lnTo>
                  <a:pt x="10991" y="31711"/>
                </a:lnTo>
                <a:lnTo>
                  <a:pt x="9549" y="33452"/>
                </a:lnTo>
                <a:lnTo>
                  <a:pt x="8168" y="35194"/>
                </a:lnTo>
                <a:lnTo>
                  <a:pt x="8828" y="33873"/>
                </a:lnTo>
                <a:lnTo>
                  <a:pt x="9429" y="32612"/>
                </a:lnTo>
                <a:lnTo>
                  <a:pt x="10030" y="31410"/>
                </a:lnTo>
                <a:lnTo>
                  <a:pt x="10630" y="30209"/>
                </a:lnTo>
                <a:lnTo>
                  <a:pt x="11711" y="27747"/>
                </a:lnTo>
                <a:lnTo>
                  <a:pt x="11711" y="27627"/>
                </a:lnTo>
                <a:lnTo>
                  <a:pt x="11711" y="27507"/>
                </a:lnTo>
                <a:lnTo>
                  <a:pt x="11651" y="27447"/>
                </a:lnTo>
                <a:lnTo>
                  <a:pt x="11591" y="27387"/>
                </a:lnTo>
                <a:lnTo>
                  <a:pt x="11471" y="27327"/>
                </a:lnTo>
                <a:lnTo>
                  <a:pt x="11411" y="27327"/>
                </a:lnTo>
                <a:lnTo>
                  <a:pt x="11291" y="27387"/>
                </a:lnTo>
                <a:lnTo>
                  <a:pt x="11231" y="27447"/>
                </a:lnTo>
                <a:lnTo>
                  <a:pt x="9669" y="29669"/>
                </a:lnTo>
                <a:lnTo>
                  <a:pt x="8889" y="30750"/>
                </a:lnTo>
                <a:lnTo>
                  <a:pt x="8168" y="31891"/>
                </a:lnTo>
                <a:lnTo>
                  <a:pt x="7147" y="33512"/>
                </a:lnTo>
                <a:lnTo>
                  <a:pt x="6606" y="34353"/>
                </a:lnTo>
                <a:lnTo>
                  <a:pt x="6186" y="35194"/>
                </a:lnTo>
                <a:lnTo>
                  <a:pt x="6186" y="33993"/>
                </a:lnTo>
                <a:lnTo>
                  <a:pt x="6426" y="33933"/>
                </a:lnTo>
                <a:lnTo>
                  <a:pt x="6606" y="33813"/>
                </a:lnTo>
                <a:lnTo>
                  <a:pt x="6967" y="33452"/>
                </a:lnTo>
                <a:lnTo>
                  <a:pt x="7327" y="33032"/>
                </a:lnTo>
                <a:lnTo>
                  <a:pt x="7928" y="32131"/>
                </a:lnTo>
                <a:lnTo>
                  <a:pt x="9069" y="30329"/>
                </a:lnTo>
                <a:lnTo>
                  <a:pt x="10270" y="28408"/>
                </a:lnTo>
                <a:lnTo>
                  <a:pt x="11411" y="26426"/>
                </a:lnTo>
                <a:lnTo>
                  <a:pt x="11411" y="26246"/>
                </a:lnTo>
                <a:lnTo>
                  <a:pt x="11411" y="26065"/>
                </a:lnTo>
                <a:lnTo>
                  <a:pt x="11351" y="25885"/>
                </a:lnTo>
                <a:lnTo>
                  <a:pt x="11231" y="25765"/>
                </a:lnTo>
                <a:lnTo>
                  <a:pt x="11111" y="25705"/>
                </a:lnTo>
                <a:lnTo>
                  <a:pt x="10930" y="25645"/>
                </a:lnTo>
                <a:lnTo>
                  <a:pt x="10750" y="25705"/>
                </a:lnTo>
                <a:lnTo>
                  <a:pt x="10630" y="25825"/>
                </a:lnTo>
                <a:lnTo>
                  <a:pt x="9309" y="27567"/>
                </a:lnTo>
                <a:lnTo>
                  <a:pt x="7988" y="29369"/>
                </a:lnTo>
                <a:lnTo>
                  <a:pt x="8108" y="29188"/>
                </a:lnTo>
                <a:lnTo>
                  <a:pt x="9429" y="26846"/>
                </a:lnTo>
                <a:lnTo>
                  <a:pt x="10270" y="25645"/>
                </a:lnTo>
                <a:lnTo>
                  <a:pt x="11111" y="24384"/>
                </a:lnTo>
                <a:lnTo>
                  <a:pt x="11951" y="23243"/>
                </a:lnTo>
                <a:lnTo>
                  <a:pt x="12912" y="22102"/>
                </a:lnTo>
                <a:lnTo>
                  <a:pt x="12972" y="21982"/>
                </a:lnTo>
                <a:lnTo>
                  <a:pt x="12972" y="21861"/>
                </a:lnTo>
                <a:lnTo>
                  <a:pt x="12972" y="21741"/>
                </a:lnTo>
                <a:lnTo>
                  <a:pt x="12912" y="21681"/>
                </a:lnTo>
                <a:lnTo>
                  <a:pt x="12792" y="21561"/>
                </a:lnTo>
                <a:lnTo>
                  <a:pt x="12552" y="21561"/>
                </a:lnTo>
                <a:lnTo>
                  <a:pt x="12432" y="21621"/>
                </a:lnTo>
                <a:lnTo>
                  <a:pt x="11471" y="22522"/>
                </a:lnTo>
                <a:lnTo>
                  <a:pt x="10570" y="23423"/>
                </a:lnTo>
                <a:lnTo>
                  <a:pt x="9729" y="24324"/>
                </a:lnTo>
                <a:lnTo>
                  <a:pt x="8889" y="25345"/>
                </a:lnTo>
                <a:lnTo>
                  <a:pt x="9129" y="24864"/>
                </a:lnTo>
                <a:lnTo>
                  <a:pt x="11351" y="21081"/>
                </a:lnTo>
                <a:lnTo>
                  <a:pt x="11411" y="20901"/>
                </a:lnTo>
                <a:lnTo>
                  <a:pt x="11351" y="20720"/>
                </a:lnTo>
                <a:lnTo>
                  <a:pt x="11291" y="20600"/>
                </a:lnTo>
                <a:lnTo>
                  <a:pt x="11171" y="20540"/>
                </a:lnTo>
                <a:lnTo>
                  <a:pt x="11051" y="20480"/>
                </a:lnTo>
                <a:lnTo>
                  <a:pt x="10870" y="20480"/>
                </a:lnTo>
                <a:lnTo>
                  <a:pt x="10690" y="20540"/>
                </a:lnTo>
                <a:lnTo>
                  <a:pt x="10570" y="20660"/>
                </a:lnTo>
                <a:lnTo>
                  <a:pt x="7988" y="24204"/>
                </a:lnTo>
                <a:lnTo>
                  <a:pt x="7087" y="25465"/>
                </a:lnTo>
                <a:lnTo>
                  <a:pt x="6606" y="26065"/>
                </a:lnTo>
                <a:lnTo>
                  <a:pt x="6186" y="26726"/>
                </a:lnTo>
                <a:lnTo>
                  <a:pt x="6186" y="25345"/>
                </a:lnTo>
                <a:lnTo>
                  <a:pt x="6606" y="24984"/>
                </a:lnTo>
                <a:lnTo>
                  <a:pt x="6967" y="24624"/>
                </a:lnTo>
                <a:lnTo>
                  <a:pt x="7627" y="23723"/>
                </a:lnTo>
                <a:lnTo>
                  <a:pt x="8889" y="22042"/>
                </a:lnTo>
                <a:lnTo>
                  <a:pt x="10450" y="20000"/>
                </a:lnTo>
                <a:lnTo>
                  <a:pt x="12011" y="17898"/>
                </a:lnTo>
                <a:lnTo>
                  <a:pt x="12072" y="17778"/>
                </a:lnTo>
                <a:lnTo>
                  <a:pt x="12072" y="17657"/>
                </a:lnTo>
                <a:lnTo>
                  <a:pt x="12011" y="17537"/>
                </a:lnTo>
                <a:lnTo>
                  <a:pt x="11891" y="17417"/>
                </a:lnTo>
                <a:lnTo>
                  <a:pt x="11771" y="17357"/>
                </a:lnTo>
                <a:lnTo>
                  <a:pt x="11651" y="17297"/>
                </a:lnTo>
                <a:lnTo>
                  <a:pt x="11471" y="17357"/>
                </a:lnTo>
                <a:lnTo>
                  <a:pt x="11351" y="17417"/>
                </a:lnTo>
                <a:lnTo>
                  <a:pt x="8949" y="19940"/>
                </a:lnTo>
                <a:lnTo>
                  <a:pt x="9309" y="19219"/>
                </a:lnTo>
                <a:lnTo>
                  <a:pt x="10270" y="17357"/>
                </a:lnTo>
                <a:lnTo>
                  <a:pt x="11231" y="15495"/>
                </a:lnTo>
                <a:lnTo>
                  <a:pt x="11291" y="15435"/>
                </a:lnTo>
                <a:lnTo>
                  <a:pt x="11231" y="15315"/>
                </a:lnTo>
                <a:lnTo>
                  <a:pt x="11111" y="15135"/>
                </a:lnTo>
                <a:lnTo>
                  <a:pt x="10930" y="15135"/>
                </a:lnTo>
                <a:lnTo>
                  <a:pt x="10870" y="15195"/>
                </a:lnTo>
                <a:lnTo>
                  <a:pt x="10750" y="15255"/>
                </a:lnTo>
                <a:lnTo>
                  <a:pt x="9549" y="16937"/>
                </a:lnTo>
                <a:lnTo>
                  <a:pt x="8348" y="18678"/>
                </a:lnTo>
                <a:lnTo>
                  <a:pt x="7567" y="19820"/>
                </a:lnTo>
                <a:lnTo>
                  <a:pt x="7147" y="20420"/>
                </a:lnTo>
                <a:lnTo>
                  <a:pt x="6787" y="21021"/>
                </a:lnTo>
                <a:lnTo>
                  <a:pt x="6666" y="20660"/>
                </a:lnTo>
                <a:lnTo>
                  <a:pt x="7027" y="20300"/>
                </a:lnTo>
                <a:lnTo>
                  <a:pt x="7327" y="19880"/>
                </a:lnTo>
                <a:lnTo>
                  <a:pt x="7928" y="18919"/>
                </a:lnTo>
                <a:lnTo>
                  <a:pt x="8949" y="17057"/>
                </a:lnTo>
                <a:lnTo>
                  <a:pt x="10270" y="14835"/>
                </a:lnTo>
                <a:lnTo>
                  <a:pt x="10930" y="13694"/>
                </a:lnTo>
                <a:lnTo>
                  <a:pt x="11411" y="12493"/>
                </a:lnTo>
                <a:lnTo>
                  <a:pt x="11411" y="12373"/>
                </a:lnTo>
                <a:lnTo>
                  <a:pt x="11411" y="12312"/>
                </a:lnTo>
                <a:lnTo>
                  <a:pt x="11291" y="12192"/>
                </a:lnTo>
                <a:lnTo>
                  <a:pt x="11111" y="12132"/>
                </a:lnTo>
                <a:lnTo>
                  <a:pt x="10991" y="12132"/>
                </a:lnTo>
                <a:lnTo>
                  <a:pt x="10930" y="12192"/>
                </a:lnTo>
                <a:lnTo>
                  <a:pt x="10090" y="13153"/>
                </a:lnTo>
                <a:lnTo>
                  <a:pt x="9309" y="14114"/>
                </a:lnTo>
                <a:lnTo>
                  <a:pt x="7868" y="16156"/>
                </a:lnTo>
                <a:lnTo>
                  <a:pt x="7207" y="17117"/>
                </a:lnTo>
                <a:lnTo>
                  <a:pt x="6426" y="18138"/>
                </a:lnTo>
                <a:lnTo>
                  <a:pt x="6246" y="17838"/>
                </a:lnTo>
                <a:lnTo>
                  <a:pt x="6246" y="17297"/>
                </a:lnTo>
                <a:lnTo>
                  <a:pt x="6726" y="16637"/>
                </a:lnTo>
                <a:lnTo>
                  <a:pt x="7087" y="15976"/>
                </a:lnTo>
                <a:lnTo>
                  <a:pt x="7868" y="14715"/>
                </a:lnTo>
                <a:lnTo>
                  <a:pt x="9189" y="12433"/>
                </a:lnTo>
                <a:lnTo>
                  <a:pt x="10450" y="10090"/>
                </a:lnTo>
                <a:lnTo>
                  <a:pt x="10510" y="9970"/>
                </a:lnTo>
                <a:lnTo>
                  <a:pt x="10510" y="9790"/>
                </a:lnTo>
                <a:lnTo>
                  <a:pt x="10450" y="9670"/>
                </a:lnTo>
                <a:lnTo>
                  <a:pt x="10330" y="9610"/>
                </a:lnTo>
                <a:lnTo>
                  <a:pt x="10210" y="9490"/>
                </a:lnTo>
                <a:lnTo>
                  <a:pt x="9970" y="9490"/>
                </a:lnTo>
                <a:lnTo>
                  <a:pt x="9849" y="9610"/>
                </a:lnTo>
                <a:lnTo>
                  <a:pt x="8288" y="11712"/>
                </a:lnTo>
                <a:lnTo>
                  <a:pt x="6847" y="13814"/>
                </a:lnTo>
                <a:lnTo>
                  <a:pt x="6546" y="14234"/>
                </a:lnTo>
                <a:lnTo>
                  <a:pt x="6486" y="13994"/>
                </a:lnTo>
                <a:lnTo>
                  <a:pt x="6847" y="13634"/>
                </a:lnTo>
                <a:lnTo>
                  <a:pt x="7207" y="13213"/>
                </a:lnTo>
                <a:lnTo>
                  <a:pt x="7747" y="12312"/>
                </a:lnTo>
                <a:lnTo>
                  <a:pt x="8228" y="11352"/>
                </a:lnTo>
                <a:lnTo>
                  <a:pt x="8708" y="10451"/>
                </a:lnTo>
                <a:lnTo>
                  <a:pt x="9669" y="8409"/>
                </a:lnTo>
                <a:lnTo>
                  <a:pt x="10570" y="6307"/>
                </a:lnTo>
                <a:lnTo>
                  <a:pt x="10570" y="6247"/>
                </a:lnTo>
                <a:lnTo>
                  <a:pt x="10570" y="6127"/>
                </a:lnTo>
                <a:lnTo>
                  <a:pt x="10390" y="6007"/>
                </a:lnTo>
                <a:lnTo>
                  <a:pt x="10210" y="6007"/>
                </a:lnTo>
                <a:lnTo>
                  <a:pt x="10150" y="6067"/>
                </a:lnTo>
                <a:lnTo>
                  <a:pt x="10090" y="6127"/>
                </a:lnTo>
                <a:lnTo>
                  <a:pt x="8949" y="8169"/>
                </a:lnTo>
                <a:lnTo>
                  <a:pt x="7687" y="10150"/>
                </a:lnTo>
                <a:lnTo>
                  <a:pt x="6967" y="11171"/>
                </a:lnTo>
                <a:lnTo>
                  <a:pt x="6186" y="12192"/>
                </a:lnTo>
                <a:lnTo>
                  <a:pt x="6186" y="11592"/>
                </a:lnTo>
                <a:lnTo>
                  <a:pt x="6366" y="11532"/>
                </a:lnTo>
                <a:lnTo>
                  <a:pt x="6486" y="11412"/>
                </a:lnTo>
                <a:lnTo>
                  <a:pt x="6606" y="11292"/>
                </a:lnTo>
                <a:lnTo>
                  <a:pt x="6666" y="11111"/>
                </a:lnTo>
                <a:lnTo>
                  <a:pt x="6847" y="11051"/>
                </a:lnTo>
                <a:lnTo>
                  <a:pt x="7027" y="10931"/>
                </a:lnTo>
                <a:lnTo>
                  <a:pt x="7147" y="10751"/>
                </a:lnTo>
                <a:lnTo>
                  <a:pt x="7207" y="10571"/>
                </a:lnTo>
                <a:lnTo>
                  <a:pt x="7147" y="10271"/>
                </a:lnTo>
                <a:lnTo>
                  <a:pt x="7087" y="9910"/>
                </a:lnTo>
                <a:lnTo>
                  <a:pt x="7507" y="9310"/>
                </a:lnTo>
                <a:lnTo>
                  <a:pt x="7868" y="8649"/>
                </a:lnTo>
                <a:lnTo>
                  <a:pt x="8528" y="7388"/>
                </a:lnTo>
                <a:lnTo>
                  <a:pt x="9129" y="6367"/>
                </a:lnTo>
                <a:lnTo>
                  <a:pt x="9669" y="5346"/>
                </a:lnTo>
                <a:lnTo>
                  <a:pt x="10630" y="3184"/>
                </a:lnTo>
                <a:lnTo>
                  <a:pt x="10630" y="3124"/>
                </a:lnTo>
                <a:lnTo>
                  <a:pt x="10570" y="3004"/>
                </a:lnTo>
                <a:lnTo>
                  <a:pt x="10510" y="3004"/>
                </a:lnTo>
                <a:lnTo>
                  <a:pt x="10450" y="3064"/>
                </a:lnTo>
                <a:lnTo>
                  <a:pt x="9009" y="4805"/>
                </a:lnTo>
                <a:lnTo>
                  <a:pt x="8348" y="5706"/>
                </a:lnTo>
                <a:lnTo>
                  <a:pt x="7687" y="6607"/>
                </a:lnTo>
                <a:lnTo>
                  <a:pt x="7447" y="6967"/>
                </a:lnTo>
                <a:lnTo>
                  <a:pt x="7327" y="6727"/>
                </a:lnTo>
                <a:lnTo>
                  <a:pt x="7627" y="6307"/>
                </a:lnTo>
                <a:lnTo>
                  <a:pt x="7807" y="5766"/>
                </a:lnTo>
                <a:lnTo>
                  <a:pt x="8228" y="4805"/>
                </a:lnTo>
                <a:lnTo>
                  <a:pt x="8468" y="4025"/>
                </a:lnTo>
                <a:lnTo>
                  <a:pt x="8708" y="3244"/>
                </a:lnTo>
                <a:lnTo>
                  <a:pt x="9129" y="1682"/>
                </a:lnTo>
                <a:lnTo>
                  <a:pt x="9129" y="1622"/>
                </a:lnTo>
                <a:lnTo>
                  <a:pt x="9009" y="1622"/>
                </a:lnTo>
                <a:lnTo>
                  <a:pt x="8168" y="2944"/>
                </a:lnTo>
                <a:lnTo>
                  <a:pt x="7387" y="4265"/>
                </a:lnTo>
                <a:lnTo>
                  <a:pt x="7267" y="3965"/>
                </a:lnTo>
                <a:lnTo>
                  <a:pt x="7087" y="3724"/>
                </a:lnTo>
                <a:lnTo>
                  <a:pt x="7267" y="2944"/>
                </a:lnTo>
                <a:lnTo>
                  <a:pt x="7447" y="1743"/>
                </a:lnTo>
                <a:lnTo>
                  <a:pt x="7567" y="481"/>
                </a:lnTo>
                <a:lnTo>
                  <a:pt x="7567" y="421"/>
                </a:lnTo>
                <a:lnTo>
                  <a:pt x="7447" y="361"/>
                </a:lnTo>
                <a:lnTo>
                  <a:pt x="7387" y="361"/>
                </a:lnTo>
                <a:lnTo>
                  <a:pt x="7327" y="421"/>
                </a:lnTo>
                <a:lnTo>
                  <a:pt x="6847" y="1562"/>
                </a:lnTo>
                <a:lnTo>
                  <a:pt x="6426" y="2703"/>
                </a:lnTo>
                <a:lnTo>
                  <a:pt x="6366" y="3004"/>
                </a:lnTo>
                <a:lnTo>
                  <a:pt x="6126" y="2824"/>
                </a:lnTo>
                <a:lnTo>
                  <a:pt x="6186" y="2163"/>
                </a:lnTo>
                <a:lnTo>
                  <a:pt x="6066" y="1502"/>
                </a:lnTo>
                <a:lnTo>
                  <a:pt x="5886" y="181"/>
                </a:lnTo>
                <a:lnTo>
                  <a:pt x="5886" y="121"/>
                </a:lnTo>
                <a:lnTo>
                  <a:pt x="5826" y="61"/>
                </a:lnTo>
                <a:lnTo>
                  <a:pt x="5645" y="1"/>
                </a:lnTo>
                <a:close/>
              </a:path>
            </a:pathLst>
          </a:custGeom>
          <a:solidFill>
            <a:srgbClr val="18776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4" name="Shape 174"/>
          <p:cNvSpPr/>
          <p:nvPr/>
        </p:nvSpPr>
        <p:spPr>
          <a:xfrm rot="1632989">
            <a:off x="-20989" y="2378026"/>
            <a:ext cx="220711" cy="790975"/>
          </a:xfrm>
          <a:custGeom>
            <a:avLst/>
            <a:gdLst/>
            <a:ahLst/>
            <a:cxnLst/>
            <a:rect l="0" t="0" r="0" b="0"/>
            <a:pathLst>
              <a:path w="11111" h="39819" extrusionOk="0">
                <a:moveTo>
                  <a:pt x="4625" y="1"/>
                </a:moveTo>
                <a:lnTo>
                  <a:pt x="4564" y="61"/>
                </a:lnTo>
                <a:lnTo>
                  <a:pt x="4504" y="481"/>
                </a:lnTo>
                <a:lnTo>
                  <a:pt x="4504" y="962"/>
                </a:lnTo>
                <a:lnTo>
                  <a:pt x="4564" y="1382"/>
                </a:lnTo>
                <a:lnTo>
                  <a:pt x="4625" y="1803"/>
                </a:lnTo>
                <a:lnTo>
                  <a:pt x="4925" y="2643"/>
                </a:lnTo>
                <a:lnTo>
                  <a:pt x="5105" y="3484"/>
                </a:lnTo>
                <a:lnTo>
                  <a:pt x="5285" y="4865"/>
                </a:lnTo>
                <a:lnTo>
                  <a:pt x="5465" y="6187"/>
                </a:lnTo>
                <a:lnTo>
                  <a:pt x="5345" y="7448"/>
                </a:lnTo>
                <a:lnTo>
                  <a:pt x="5285" y="8769"/>
                </a:lnTo>
                <a:lnTo>
                  <a:pt x="5225" y="11292"/>
                </a:lnTo>
                <a:lnTo>
                  <a:pt x="5045" y="11171"/>
                </a:lnTo>
                <a:lnTo>
                  <a:pt x="4625" y="10811"/>
                </a:lnTo>
                <a:lnTo>
                  <a:pt x="4264" y="10451"/>
                </a:lnTo>
                <a:lnTo>
                  <a:pt x="3904" y="9970"/>
                </a:lnTo>
                <a:lnTo>
                  <a:pt x="3604" y="9490"/>
                </a:lnTo>
                <a:lnTo>
                  <a:pt x="3303" y="8949"/>
                </a:lnTo>
                <a:lnTo>
                  <a:pt x="3123" y="8409"/>
                </a:lnTo>
                <a:lnTo>
                  <a:pt x="3003" y="7868"/>
                </a:lnTo>
                <a:lnTo>
                  <a:pt x="2883" y="7268"/>
                </a:lnTo>
                <a:lnTo>
                  <a:pt x="2883" y="6787"/>
                </a:lnTo>
                <a:lnTo>
                  <a:pt x="2883" y="6307"/>
                </a:lnTo>
                <a:lnTo>
                  <a:pt x="2883" y="5886"/>
                </a:lnTo>
                <a:lnTo>
                  <a:pt x="2883" y="5406"/>
                </a:lnTo>
                <a:lnTo>
                  <a:pt x="2823" y="5286"/>
                </a:lnTo>
                <a:lnTo>
                  <a:pt x="2703" y="5226"/>
                </a:lnTo>
                <a:lnTo>
                  <a:pt x="2583" y="5226"/>
                </a:lnTo>
                <a:lnTo>
                  <a:pt x="2463" y="5286"/>
                </a:lnTo>
                <a:lnTo>
                  <a:pt x="2222" y="5526"/>
                </a:lnTo>
                <a:lnTo>
                  <a:pt x="2042" y="5766"/>
                </a:lnTo>
                <a:lnTo>
                  <a:pt x="1922" y="6067"/>
                </a:lnTo>
                <a:lnTo>
                  <a:pt x="1802" y="6367"/>
                </a:lnTo>
                <a:lnTo>
                  <a:pt x="1682" y="6967"/>
                </a:lnTo>
                <a:lnTo>
                  <a:pt x="1682" y="7688"/>
                </a:lnTo>
                <a:lnTo>
                  <a:pt x="1742" y="8349"/>
                </a:lnTo>
                <a:lnTo>
                  <a:pt x="1922" y="9069"/>
                </a:lnTo>
                <a:lnTo>
                  <a:pt x="2102" y="9670"/>
                </a:lnTo>
                <a:lnTo>
                  <a:pt x="2342" y="10211"/>
                </a:lnTo>
                <a:lnTo>
                  <a:pt x="2823" y="11051"/>
                </a:lnTo>
                <a:lnTo>
                  <a:pt x="3123" y="11472"/>
                </a:lnTo>
                <a:lnTo>
                  <a:pt x="3483" y="11892"/>
                </a:lnTo>
                <a:lnTo>
                  <a:pt x="3844" y="12312"/>
                </a:lnTo>
                <a:lnTo>
                  <a:pt x="4264" y="12673"/>
                </a:lnTo>
                <a:lnTo>
                  <a:pt x="4745" y="12973"/>
                </a:lnTo>
                <a:lnTo>
                  <a:pt x="5165" y="13153"/>
                </a:lnTo>
                <a:lnTo>
                  <a:pt x="5165" y="13994"/>
                </a:lnTo>
                <a:lnTo>
                  <a:pt x="4324" y="13874"/>
                </a:lnTo>
                <a:lnTo>
                  <a:pt x="3904" y="13754"/>
                </a:lnTo>
                <a:lnTo>
                  <a:pt x="3483" y="13634"/>
                </a:lnTo>
                <a:lnTo>
                  <a:pt x="2703" y="13273"/>
                </a:lnTo>
                <a:lnTo>
                  <a:pt x="1982" y="12853"/>
                </a:lnTo>
                <a:lnTo>
                  <a:pt x="1321" y="12312"/>
                </a:lnTo>
                <a:lnTo>
                  <a:pt x="721" y="11712"/>
                </a:lnTo>
                <a:lnTo>
                  <a:pt x="601" y="11652"/>
                </a:lnTo>
                <a:lnTo>
                  <a:pt x="481" y="11712"/>
                </a:lnTo>
                <a:lnTo>
                  <a:pt x="361" y="11832"/>
                </a:lnTo>
                <a:lnTo>
                  <a:pt x="361" y="11952"/>
                </a:lnTo>
                <a:lnTo>
                  <a:pt x="541" y="12433"/>
                </a:lnTo>
                <a:lnTo>
                  <a:pt x="781" y="12853"/>
                </a:lnTo>
                <a:lnTo>
                  <a:pt x="1021" y="13273"/>
                </a:lnTo>
                <a:lnTo>
                  <a:pt x="1321" y="13634"/>
                </a:lnTo>
                <a:lnTo>
                  <a:pt x="1682" y="13994"/>
                </a:lnTo>
                <a:lnTo>
                  <a:pt x="2042" y="14354"/>
                </a:lnTo>
                <a:lnTo>
                  <a:pt x="2402" y="14595"/>
                </a:lnTo>
                <a:lnTo>
                  <a:pt x="2823" y="14895"/>
                </a:lnTo>
                <a:lnTo>
                  <a:pt x="3363" y="15075"/>
                </a:lnTo>
                <a:lnTo>
                  <a:pt x="3904" y="15315"/>
                </a:lnTo>
                <a:lnTo>
                  <a:pt x="4504" y="15495"/>
                </a:lnTo>
                <a:lnTo>
                  <a:pt x="5105" y="15556"/>
                </a:lnTo>
                <a:lnTo>
                  <a:pt x="5105" y="17778"/>
                </a:lnTo>
                <a:lnTo>
                  <a:pt x="4084" y="17537"/>
                </a:lnTo>
                <a:lnTo>
                  <a:pt x="3063" y="17117"/>
                </a:lnTo>
                <a:lnTo>
                  <a:pt x="2162" y="16576"/>
                </a:lnTo>
                <a:lnTo>
                  <a:pt x="1201" y="16036"/>
                </a:lnTo>
                <a:lnTo>
                  <a:pt x="1081" y="15976"/>
                </a:lnTo>
                <a:lnTo>
                  <a:pt x="961" y="16036"/>
                </a:lnTo>
                <a:lnTo>
                  <a:pt x="901" y="16156"/>
                </a:lnTo>
                <a:lnTo>
                  <a:pt x="961" y="16276"/>
                </a:lnTo>
                <a:lnTo>
                  <a:pt x="1321" y="16817"/>
                </a:lnTo>
                <a:lnTo>
                  <a:pt x="1742" y="17297"/>
                </a:lnTo>
                <a:lnTo>
                  <a:pt x="2222" y="17778"/>
                </a:lnTo>
                <a:lnTo>
                  <a:pt x="2703" y="18138"/>
                </a:lnTo>
                <a:lnTo>
                  <a:pt x="3243" y="18438"/>
                </a:lnTo>
                <a:lnTo>
                  <a:pt x="3844" y="18739"/>
                </a:lnTo>
                <a:lnTo>
                  <a:pt x="4444" y="18979"/>
                </a:lnTo>
                <a:lnTo>
                  <a:pt x="5045" y="19099"/>
                </a:lnTo>
                <a:lnTo>
                  <a:pt x="5045" y="21741"/>
                </a:lnTo>
                <a:lnTo>
                  <a:pt x="5045" y="22042"/>
                </a:lnTo>
                <a:lnTo>
                  <a:pt x="4324" y="21741"/>
                </a:lnTo>
                <a:lnTo>
                  <a:pt x="4024" y="21561"/>
                </a:lnTo>
                <a:lnTo>
                  <a:pt x="3664" y="21321"/>
                </a:lnTo>
                <a:lnTo>
                  <a:pt x="3423" y="21081"/>
                </a:lnTo>
                <a:lnTo>
                  <a:pt x="3183" y="20841"/>
                </a:lnTo>
                <a:lnTo>
                  <a:pt x="2823" y="20240"/>
                </a:lnTo>
                <a:lnTo>
                  <a:pt x="2402" y="19639"/>
                </a:lnTo>
                <a:lnTo>
                  <a:pt x="2222" y="19339"/>
                </a:lnTo>
                <a:lnTo>
                  <a:pt x="1982" y="19099"/>
                </a:lnTo>
                <a:lnTo>
                  <a:pt x="1862" y="18979"/>
                </a:lnTo>
                <a:lnTo>
                  <a:pt x="1682" y="18979"/>
                </a:lnTo>
                <a:lnTo>
                  <a:pt x="1502" y="19039"/>
                </a:lnTo>
                <a:lnTo>
                  <a:pt x="1381" y="19159"/>
                </a:lnTo>
                <a:lnTo>
                  <a:pt x="1261" y="19459"/>
                </a:lnTo>
                <a:lnTo>
                  <a:pt x="1201" y="19820"/>
                </a:lnTo>
                <a:lnTo>
                  <a:pt x="1141" y="20180"/>
                </a:lnTo>
                <a:lnTo>
                  <a:pt x="1261" y="20540"/>
                </a:lnTo>
                <a:lnTo>
                  <a:pt x="1381" y="20961"/>
                </a:lnTo>
                <a:lnTo>
                  <a:pt x="1562" y="21321"/>
                </a:lnTo>
                <a:lnTo>
                  <a:pt x="1742" y="21681"/>
                </a:lnTo>
                <a:lnTo>
                  <a:pt x="2042" y="21982"/>
                </a:lnTo>
                <a:lnTo>
                  <a:pt x="2342" y="22342"/>
                </a:lnTo>
                <a:lnTo>
                  <a:pt x="2643" y="22642"/>
                </a:lnTo>
                <a:lnTo>
                  <a:pt x="3003" y="22882"/>
                </a:lnTo>
                <a:lnTo>
                  <a:pt x="3363" y="23123"/>
                </a:lnTo>
                <a:lnTo>
                  <a:pt x="3784" y="23303"/>
                </a:lnTo>
                <a:lnTo>
                  <a:pt x="4144" y="23483"/>
                </a:lnTo>
                <a:lnTo>
                  <a:pt x="4504" y="23543"/>
                </a:lnTo>
                <a:lnTo>
                  <a:pt x="4865" y="23603"/>
                </a:lnTo>
                <a:lnTo>
                  <a:pt x="4925" y="23663"/>
                </a:lnTo>
                <a:lnTo>
                  <a:pt x="5045" y="23783"/>
                </a:lnTo>
                <a:lnTo>
                  <a:pt x="4985" y="26786"/>
                </a:lnTo>
                <a:lnTo>
                  <a:pt x="4444" y="26426"/>
                </a:lnTo>
                <a:lnTo>
                  <a:pt x="3964" y="26005"/>
                </a:lnTo>
                <a:lnTo>
                  <a:pt x="3724" y="25705"/>
                </a:lnTo>
                <a:lnTo>
                  <a:pt x="3483" y="25405"/>
                </a:lnTo>
                <a:lnTo>
                  <a:pt x="3123" y="24684"/>
                </a:lnTo>
                <a:lnTo>
                  <a:pt x="2703" y="24084"/>
                </a:lnTo>
                <a:lnTo>
                  <a:pt x="2402" y="23783"/>
                </a:lnTo>
                <a:lnTo>
                  <a:pt x="2162" y="23603"/>
                </a:lnTo>
                <a:lnTo>
                  <a:pt x="1982" y="23543"/>
                </a:lnTo>
                <a:lnTo>
                  <a:pt x="1862" y="23543"/>
                </a:lnTo>
                <a:lnTo>
                  <a:pt x="1742" y="23603"/>
                </a:lnTo>
                <a:lnTo>
                  <a:pt x="1622" y="23723"/>
                </a:lnTo>
                <a:lnTo>
                  <a:pt x="1502" y="23903"/>
                </a:lnTo>
                <a:lnTo>
                  <a:pt x="1442" y="24144"/>
                </a:lnTo>
                <a:lnTo>
                  <a:pt x="1381" y="24564"/>
                </a:lnTo>
                <a:lnTo>
                  <a:pt x="1442" y="25044"/>
                </a:lnTo>
                <a:lnTo>
                  <a:pt x="1622" y="25525"/>
                </a:lnTo>
                <a:lnTo>
                  <a:pt x="1862" y="26005"/>
                </a:lnTo>
                <a:lnTo>
                  <a:pt x="2102" y="26426"/>
                </a:lnTo>
                <a:lnTo>
                  <a:pt x="2643" y="27146"/>
                </a:lnTo>
                <a:lnTo>
                  <a:pt x="3123" y="27627"/>
                </a:lnTo>
                <a:lnTo>
                  <a:pt x="3664" y="28107"/>
                </a:lnTo>
                <a:lnTo>
                  <a:pt x="4324" y="28528"/>
                </a:lnTo>
                <a:lnTo>
                  <a:pt x="4625" y="28708"/>
                </a:lnTo>
                <a:lnTo>
                  <a:pt x="4985" y="28828"/>
                </a:lnTo>
                <a:lnTo>
                  <a:pt x="4985" y="30510"/>
                </a:lnTo>
                <a:lnTo>
                  <a:pt x="4925" y="30870"/>
                </a:lnTo>
                <a:lnTo>
                  <a:pt x="4504" y="30510"/>
                </a:lnTo>
                <a:lnTo>
                  <a:pt x="4084" y="30149"/>
                </a:lnTo>
                <a:lnTo>
                  <a:pt x="3303" y="29248"/>
                </a:lnTo>
                <a:lnTo>
                  <a:pt x="2583" y="28288"/>
                </a:lnTo>
                <a:lnTo>
                  <a:pt x="2463" y="28167"/>
                </a:lnTo>
                <a:lnTo>
                  <a:pt x="2342" y="28107"/>
                </a:lnTo>
                <a:lnTo>
                  <a:pt x="2042" y="28107"/>
                </a:lnTo>
                <a:lnTo>
                  <a:pt x="1922" y="28167"/>
                </a:lnTo>
                <a:lnTo>
                  <a:pt x="1802" y="28288"/>
                </a:lnTo>
                <a:lnTo>
                  <a:pt x="1802" y="28468"/>
                </a:lnTo>
                <a:lnTo>
                  <a:pt x="1802" y="28588"/>
                </a:lnTo>
                <a:lnTo>
                  <a:pt x="1982" y="29308"/>
                </a:lnTo>
                <a:lnTo>
                  <a:pt x="2222" y="29909"/>
                </a:lnTo>
                <a:lnTo>
                  <a:pt x="2583" y="30510"/>
                </a:lnTo>
                <a:lnTo>
                  <a:pt x="3063" y="31050"/>
                </a:lnTo>
                <a:lnTo>
                  <a:pt x="3423" y="31471"/>
                </a:lnTo>
                <a:lnTo>
                  <a:pt x="3904" y="31831"/>
                </a:lnTo>
                <a:lnTo>
                  <a:pt x="4144" y="31951"/>
                </a:lnTo>
                <a:lnTo>
                  <a:pt x="4384" y="32071"/>
                </a:lnTo>
                <a:lnTo>
                  <a:pt x="4625" y="32131"/>
                </a:lnTo>
                <a:lnTo>
                  <a:pt x="4925" y="32191"/>
                </a:lnTo>
                <a:lnTo>
                  <a:pt x="4865" y="34113"/>
                </a:lnTo>
                <a:lnTo>
                  <a:pt x="4805" y="36095"/>
                </a:lnTo>
                <a:lnTo>
                  <a:pt x="3844" y="35134"/>
                </a:lnTo>
                <a:lnTo>
                  <a:pt x="3363" y="34593"/>
                </a:lnTo>
                <a:lnTo>
                  <a:pt x="2883" y="34113"/>
                </a:lnTo>
                <a:lnTo>
                  <a:pt x="2282" y="33272"/>
                </a:lnTo>
                <a:lnTo>
                  <a:pt x="1682" y="32491"/>
                </a:lnTo>
                <a:lnTo>
                  <a:pt x="1381" y="32071"/>
                </a:lnTo>
                <a:lnTo>
                  <a:pt x="1021" y="31711"/>
                </a:lnTo>
                <a:lnTo>
                  <a:pt x="661" y="31350"/>
                </a:lnTo>
                <a:lnTo>
                  <a:pt x="240" y="31110"/>
                </a:lnTo>
                <a:lnTo>
                  <a:pt x="120" y="31050"/>
                </a:lnTo>
                <a:lnTo>
                  <a:pt x="60" y="31110"/>
                </a:lnTo>
                <a:lnTo>
                  <a:pt x="0" y="31170"/>
                </a:lnTo>
                <a:lnTo>
                  <a:pt x="0" y="31230"/>
                </a:lnTo>
                <a:lnTo>
                  <a:pt x="0" y="31771"/>
                </a:lnTo>
                <a:lnTo>
                  <a:pt x="60" y="32251"/>
                </a:lnTo>
                <a:lnTo>
                  <a:pt x="240" y="32792"/>
                </a:lnTo>
                <a:lnTo>
                  <a:pt x="481" y="33272"/>
                </a:lnTo>
                <a:lnTo>
                  <a:pt x="781" y="33693"/>
                </a:lnTo>
                <a:lnTo>
                  <a:pt x="1081" y="34173"/>
                </a:lnTo>
                <a:lnTo>
                  <a:pt x="1742" y="35014"/>
                </a:lnTo>
                <a:lnTo>
                  <a:pt x="2402" y="35795"/>
                </a:lnTo>
                <a:lnTo>
                  <a:pt x="3123" y="36575"/>
                </a:lnTo>
                <a:lnTo>
                  <a:pt x="3544" y="36936"/>
                </a:lnTo>
                <a:lnTo>
                  <a:pt x="3964" y="37236"/>
                </a:lnTo>
                <a:lnTo>
                  <a:pt x="4384" y="37536"/>
                </a:lnTo>
                <a:lnTo>
                  <a:pt x="4865" y="37776"/>
                </a:lnTo>
                <a:lnTo>
                  <a:pt x="4985" y="39518"/>
                </a:lnTo>
                <a:lnTo>
                  <a:pt x="5045" y="39638"/>
                </a:lnTo>
                <a:lnTo>
                  <a:pt x="5105" y="39698"/>
                </a:lnTo>
                <a:lnTo>
                  <a:pt x="5285" y="39818"/>
                </a:lnTo>
                <a:lnTo>
                  <a:pt x="5405" y="39818"/>
                </a:lnTo>
                <a:lnTo>
                  <a:pt x="5465" y="39758"/>
                </a:lnTo>
                <a:lnTo>
                  <a:pt x="5585" y="39698"/>
                </a:lnTo>
                <a:lnTo>
                  <a:pt x="5585" y="39578"/>
                </a:lnTo>
                <a:lnTo>
                  <a:pt x="5766" y="38317"/>
                </a:lnTo>
                <a:lnTo>
                  <a:pt x="5826" y="36996"/>
                </a:lnTo>
                <a:lnTo>
                  <a:pt x="6426" y="36335"/>
                </a:lnTo>
                <a:lnTo>
                  <a:pt x="6967" y="35674"/>
                </a:lnTo>
                <a:lnTo>
                  <a:pt x="8048" y="34413"/>
                </a:lnTo>
                <a:lnTo>
                  <a:pt x="8648" y="33633"/>
                </a:lnTo>
                <a:lnTo>
                  <a:pt x="9249" y="32912"/>
                </a:lnTo>
                <a:lnTo>
                  <a:pt x="9729" y="32131"/>
                </a:lnTo>
                <a:lnTo>
                  <a:pt x="10210" y="31290"/>
                </a:lnTo>
                <a:lnTo>
                  <a:pt x="10210" y="31170"/>
                </a:lnTo>
                <a:lnTo>
                  <a:pt x="10210" y="31050"/>
                </a:lnTo>
                <a:lnTo>
                  <a:pt x="10090" y="30990"/>
                </a:lnTo>
                <a:lnTo>
                  <a:pt x="9970" y="31050"/>
                </a:lnTo>
                <a:lnTo>
                  <a:pt x="9189" y="31651"/>
                </a:lnTo>
                <a:lnTo>
                  <a:pt x="8408" y="32311"/>
                </a:lnTo>
                <a:lnTo>
                  <a:pt x="7747" y="32972"/>
                </a:lnTo>
                <a:lnTo>
                  <a:pt x="7027" y="33693"/>
                </a:lnTo>
                <a:lnTo>
                  <a:pt x="5886" y="34954"/>
                </a:lnTo>
                <a:lnTo>
                  <a:pt x="5946" y="32431"/>
                </a:lnTo>
                <a:lnTo>
                  <a:pt x="6366" y="32431"/>
                </a:lnTo>
                <a:lnTo>
                  <a:pt x="6787" y="32311"/>
                </a:lnTo>
                <a:lnTo>
                  <a:pt x="7207" y="32011"/>
                </a:lnTo>
                <a:lnTo>
                  <a:pt x="7627" y="31711"/>
                </a:lnTo>
                <a:lnTo>
                  <a:pt x="7988" y="31350"/>
                </a:lnTo>
                <a:lnTo>
                  <a:pt x="8348" y="30930"/>
                </a:lnTo>
                <a:lnTo>
                  <a:pt x="8949" y="30269"/>
                </a:lnTo>
                <a:lnTo>
                  <a:pt x="9489" y="29609"/>
                </a:lnTo>
                <a:lnTo>
                  <a:pt x="10090" y="28768"/>
                </a:lnTo>
                <a:lnTo>
                  <a:pt x="10330" y="28348"/>
                </a:lnTo>
                <a:lnTo>
                  <a:pt x="10510" y="27867"/>
                </a:lnTo>
                <a:lnTo>
                  <a:pt x="10570" y="27447"/>
                </a:lnTo>
                <a:lnTo>
                  <a:pt x="10570" y="26966"/>
                </a:lnTo>
                <a:lnTo>
                  <a:pt x="10510" y="26906"/>
                </a:lnTo>
                <a:lnTo>
                  <a:pt x="10390" y="26906"/>
                </a:lnTo>
                <a:lnTo>
                  <a:pt x="10030" y="27146"/>
                </a:lnTo>
                <a:lnTo>
                  <a:pt x="9729" y="27387"/>
                </a:lnTo>
                <a:lnTo>
                  <a:pt x="9189" y="28047"/>
                </a:lnTo>
                <a:lnTo>
                  <a:pt x="8528" y="28828"/>
                </a:lnTo>
                <a:lnTo>
                  <a:pt x="7808" y="29609"/>
                </a:lnTo>
                <a:lnTo>
                  <a:pt x="7387" y="30029"/>
                </a:lnTo>
                <a:lnTo>
                  <a:pt x="6907" y="30389"/>
                </a:lnTo>
                <a:lnTo>
                  <a:pt x="6366" y="30810"/>
                </a:lnTo>
                <a:lnTo>
                  <a:pt x="5946" y="31290"/>
                </a:lnTo>
                <a:lnTo>
                  <a:pt x="5946" y="31230"/>
                </a:lnTo>
                <a:lnTo>
                  <a:pt x="6006" y="28828"/>
                </a:lnTo>
                <a:lnTo>
                  <a:pt x="6066" y="28768"/>
                </a:lnTo>
                <a:lnTo>
                  <a:pt x="6186" y="28708"/>
                </a:lnTo>
                <a:lnTo>
                  <a:pt x="6366" y="28588"/>
                </a:lnTo>
                <a:lnTo>
                  <a:pt x="6426" y="28408"/>
                </a:lnTo>
                <a:lnTo>
                  <a:pt x="6486" y="28227"/>
                </a:lnTo>
                <a:lnTo>
                  <a:pt x="7027" y="27687"/>
                </a:lnTo>
                <a:lnTo>
                  <a:pt x="7507" y="27086"/>
                </a:lnTo>
                <a:lnTo>
                  <a:pt x="8408" y="25885"/>
                </a:lnTo>
                <a:lnTo>
                  <a:pt x="9789" y="24024"/>
                </a:lnTo>
                <a:lnTo>
                  <a:pt x="11111" y="22102"/>
                </a:lnTo>
                <a:lnTo>
                  <a:pt x="11111" y="21922"/>
                </a:lnTo>
                <a:lnTo>
                  <a:pt x="11051" y="21861"/>
                </a:lnTo>
                <a:lnTo>
                  <a:pt x="10931" y="21801"/>
                </a:lnTo>
                <a:lnTo>
                  <a:pt x="10810" y="21861"/>
                </a:lnTo>
                <a:lnTo>
                  <a:pt x="9069" y="23483"/>
                </a:lnTo>
                <a:lnTo>
                  <a:pt x="7447" y="25165"/>
                </a:lnTo>
                <a:lnTo>
                  <a:pt x="6727" y="25825"/>
                </a:lnTo>
                <a:lnTo>
                  <a:pt x="6066" y="26606"/>
                </a:lnTo>
                <a:lnTo>
                  <a:pt x="6126" y="23423"/>
                </a:lnTo>
                <a:lnTo>
                  <a:pt x="6426" y="23183"/>
                </a:lnTo>
                <a:lnTo>
                  <a:pt x="6727" y="22882"/>
                </a:lnTo>
                <a:lnTo>
                  <a:pt x="7267" y="22222"/>
                </a:lnTo>
                <a:lnTo>
                  <a:pt x="7808" y="21561"/>
                </a:lnTo>
                <a:lnTo>
                  <a:pt x="8288" y="20961"/>
                </a:lnTo>
                <a:lnTo>
                  <a:pt x="9009" y="20120"/>
                </a:lnTo>
                <a:lnTo>
                  <a:pt x="9729" y="19219"/>
                </a:lnTo>
                <a:lnTo>
                  <a:pt x="10330" y="18318"/>
                </a:lnTo>
                <a:lnTo>
                  <a:pt x="10931" y="17297"/>
                </a:lnTo>
                <a:lnTo>
                  <a:pt x="10931" y="17237"/>
                </a:lnTo>
                <a:lnTo>
                  <a:pt x="10870" y="17117"/>
                </a:lnTo>
                <a:lnTo>
                  <a:pt x="10810" y="17057"/>
                </a:lnTo>
                <a:lnTo>
                  <a:pt x="10690" y="17117"/>
                </a:lnTo>
                <a:lnTo>
                  <a:pt x="9729" y="17778"/>
                </a:lnTo>
                <a:lnTo>
                  <a:pt x="8889" y="18558"/>
                </a:lnTo>
                <a:lnTo>
                  <a:pt x="8048" y="19399"/>
                </a:lnTo>
                <a:lnTo>
                  <a:pt x="7267" y="20240"/>
                </a:lnTo>
                <a:lnTo>
                  <a:pt x="6186" y="21381"/>
                </a:lnTo>
                <a:lnTo>
                  <a:pt x="6186" y="19279"/>
                </a:lnTo>
                <a:lnTo>
                  <a:pt x="6366" y="19219"/>
                </a:lnTo>
                <a:lnTo>
                  <a:pt x="6486" y="19099"/>
                </a:lnTo>
                <a:lnTo>
                  <a:pt x="6666" y="18859"/>
                </a:lnTo>
                <a:lnTo>
                  <a:pt x="7207" y="18378"/>
                </a:lnTo>
                <a:lnTo>
                  <a:pt x="7747" y="17778"/>
                </a:lnTo>
                <a:lnTo>
                  <a:pt x="8588" y="16697"/>
                </a:lnTo>
                <a:lnTo>
                  <a:pt x="9249" y="15796"/>
                </a:lnTo>
                <a:lnTo>
                  <a:pt x="9849" y="14835"/>
                </a:lnTo>
                <a:lnTo>
                  <a:pt x="10090" y="14294"/>
                </a:lnTo>
                <a:lnTo>
                  <a:pt x="10330" y="13754"/>
                </a:lnTo>
                <a:lnTo>
                  <a:pt x="10510" y="13213"/>
                </a:lnTo>
                <a:lnTo>
                  <a:pt x="10630" y="12673"/>
                </a:lnTo>
                <a:lnTo>
                  <a:pt x="10570" y="12613"/>
                </a:lnTo>
                <a:lnTo>
                  <a:pt x="10570" y="12553"/>
                </a:lnTo>
                <a:lnTo>
                  <a:pt x="10450" y="12553"/>
                </a:lnTo>
                <a:lnTo>
                  <a:pt x="9609" y="13394"/>
                </a:lnTo>
                <a:lnTo>
                  <a:pt x="8889" y="14294"/>
                </a:lnTo>
                <a:lnTo>
                  <a:pt x="8168" y="15195"/>
                </a:lnTo>
                <a:lnTo>
                  <a:pt x="7447" y="16096"/>
                </a:lnTo>
                <a:lnTo>
                  <a:pt x="6907" y="16697"/>
                </a:lnTo>
                <a:lnTo>
                  <a:pt x="6246" y="17297"/>
                </a:lnTo>
                <a:lnTo>
                  <a:pt x="6306" y="15435"/>
                </a:lnTo>
                <a:lnTo>
                  <a:pt x="6666" y="15255"/>
                </a:lnTo>
                <a:lnTo>
                  <a:pt x="6847" y="15135"/>
                </a:lnTo>
                <a:lnTo>
                  <a:pt x="6907" y="14955"/>
                </a:lnTo>
                <a:lnTo>
                  <a:pt x="6967" y="14775"/>
                </a:lnTo>
                <a:lnTo>
                  <a:pt x="6907" y="14535"/>
                </a:lnTo>
                <a:lnTo>
                  <a:pt x="7447" y="13934"/>
                </a:lnTo>
                <a:lnTo>
                  <a:pt x="7988" y="13213"/>
                </a:lnTo>
                <a:lnTo>
                  <a:pt x="8408" y="12493"/>
                </a:lnTo>
                <a:lnTo>
                  <a:pt x="8768" y="11832"/>
                </a:lnTo>
                <a:lnTo>
                  <a:pt x="9429" y="10631"/>
                </a:lnTo>
                <a:lnTo>
                  <a:pt x="9669" y="9970"/>
                </a:lnTo>
                <a:lnTo>
                  <a:pt x="9910" y="9310"/>
                </a:lnTo>
                <a:lnTo>
                  <a:pt x="10090" y="8649"/>
                </a:lnTo>
                <a:lnTo>
                  <a:pt x="10210" y="7988"/>
                </a:lnTo>
                <a:lnTo>
                  <a:pt x="10270" y="7328"/>
                </a:lnTo>
                <a:lnTo>
                  <a:pt x="10270" y="6607"/>
                </a:lnTo>
                <a:lnTo>
                  <a:pt x="10210" y="6487"/>
                </a:lnTo>
                <a:lnTo>
                  <a:pt x="10090" y="6367"/>
                </a:lnTo>
                <a:lnTo>
                  <a:pt x="9970" y="6367"/>
                </a:lnTo>
                <a:lnTo>
                  <a:pt x="9849" y="6487"/>
                </a:lnTo>
                <a:lnTo>
                  <a:pt x="9309" y="7688"/>
                </a:lnTo>
                <a:lnTo>
                  <a:pt x="8768" y="8889"/>
                </a:lnTo>
                <a:lnTo>
                  <a:pt x="8288" y="10030"/>
                </a:lnTo>
                <a:lnTo>
                  <a:pt x="7988" y="10631"/>
                </a:lnTo>
                <a:lnTo>
                  <a:pt x="7687" y="11171"/>
                </a:lnTo>
                <a:lnTo>
                  <a:pt x="7147" y="12012"/>
                </a:lnTo>
                <a:lnTo>
                  <a:pt x="6606" y="12733"/>
                </a:lnTo>
                <a:lnTo>
                  <a:pt x="6606" y="12493"/>
                </a:lnTo>
                <a:lnTo>
                  <a:pt x="6546" y="12312"/>
                </a:lnTo>
                <a:lnTo>
                  <a:pt x="6426" y="12132"/>
                </a:lnTo>
                <a:lnTo>
                  <a:pt x="6306" y="11952"/>
                </a:lnTo>
                <a:lnTo>
                  <a:pt x="6306" y="11352"/>
                </a:lnTo>
                <a:lnTo>
                  <a:pt x="6426" y="11352"/>
                </a:lnTo>
                <a:lnTo>
                  <a:pt x="6486" y="11292"/>
                </a:lnTo>
                <a:lnTo>
                  <a:pt x="6847" y="10811"/>
                </a:lnTo>
                <a:lnTo>
                  <a:pt x="7207" y="10331"/>
                </a:lnTo>
                <a:lnTo>
                  <a:pt x="7447" y="9730"/>
                </a:lnTo>
                <a:lnTo>
                  <a:pt x="7687" y="9129"/>
                </a:lnTo>
                <a:lnTo>
                  <a:pt x="7868" y="8529"/>
                </a:lnTo>
                <a:lnTo>
                  <a:pt x="7988" y="7928"/>
                </a:lnTo>
                <a:lnTo>
                  <a:pt x="8228" y="6727"/>
                </a:lnTo>
                <a:lnTo>
                  <a:pt x="8348" y="5466"/>
                </a:lnTo>
                <a:lnTo>
                  <a:pt x="8408" y="4265"/>
                </a:lnTo>
                <a:lnTo>
                  <a:pt x="8288" y="3004"/>
                </a:lnTo>
                <a:lnTo>
                  <a:pt x="8108" y="1803"/>
                </a:lnTo>
                <a:lnTo>
                  <a:pt x="8108" y="1743"/>
                </a:lnTo>
                <a:lnTo>
                  <a:pt x="7988" y="1743"/>
                </a:lnTo>
                <a:lnTo>
                  <a:pt x="7928" y="1803"/>
                </a:lnTo>
                <a:lnTo>
                  <a:pt x="7928" y="3064"/>
                </a:lnTo>
                <a:lnTo>
                  <a:pt x="7868" y="4265"/>
                </a:lnTo>
                <a:lnTo>
                  <a:pt x="7687" y="5526"/>
                </a:lnTo>
                <a:lnTo>
                  <a:pt x="7507" y="6727"/>
                </a:lnTo>
                <a:lnTo>
                  <a:pt x="7207" y="7688"/>
                </a:lnTo>
                <a:lnTo>
                  <a:pt x="6907" y="8649"/>
                </a:lnTo>
                <a:lnTo>
                  <a:pt x="6606" y="9550"/>
                </a:lnTo>
                <a:lnTo>
                  <a:pt x="6306" y="10511"/>
                </a:lnTo>
                <a:lnTo>
                  <a:pt x="6306" y="8709"/>
                </a:lnTo>
                <a:lnTo>
                  <a:pt x="6306" y="6847"/>
                </a:lnTo>
                <a:lnTo>
                  <a:pt x="6366" y="6007"/>
                </a:lnTo>
                <a:lnTo>
                  <a:pt x="6366" y="5166"/>
                </a:lnTo>
                <a:lnTo>
                  <a:pt x="6306" y="4265"/>
                </a:lnTo>
                <a:lnTo>
                  <a:pt x="6186" y="3424"/>
                </a:lnTo>
                <a:lnTo>
                  <a:pt x="6006" y="2523"/>
                </a:lnTo>
                <a:lnTo>
                  <a:pt x="5766" y="1562"/>
                </a:lnTo>
                <a:lnTo>
                  <a:pt x="5585" y="1082"/>
                </a:lnTo>
                <a:lnTo>
                  <a:pt x="5405" y="662"/>
                </a:lnTo>
                <a:lnTo>
                  <a:pt x="5105" y="301"/>
                </a:lnTo>
                <a:lnTo>
                  <a:pt x="4745" y="1"/>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5" name="Shape 175"/>
          <p:cNvSpPr/>
          <p:nvPr/>
        </p:nvSpPr>
        <p:spPr>
          <a:xfrm rot="3309944">
            <a:off x="1326" y="3732445"/>
            <a:ext cx="508157" cy="715710"/>
          </a:xfrm>
          <a:custGeom>
            <a:avLst/>
            <a:gdLst/>
            <a:ahLst/>
            <a:cxnLst/>
            <a:rect l="0" t="0" r="0" b="0"/>
            <a:pathLst>
              <a:path w="25585" h="36035" extrusionOk="0">
                <a:moveTo>
                  <a:pt x="13874" y="0"/>
                </a:moveTo>
                <a:lnTo>
                  <a:pt x="13514" y="60"/>
                </a:lnTo>
                <a:lnTo>
                  <a:pt x="13213" y="120"/>
                </a:lnTo>
                <a:lnTo>
                  <a:pt x="12973" y="301"/>
                </a:lnTo>
                <a:lnTo>
                  <a:pt x="12733" y="541"/>
                </a:lnTo>
                <a:lnTo>
                  <a:pt x="12553" y="901"/>
                </a:lnTo>
                <a:lnTo>
                  <a:pt x="12493" y="1262"/>
                </a:lnTo>
                <a:lnTo>
                  <a:pt x="12252" y="2162"/>
                </a:lnTo>
                <a:lnTo>
                  <a:pt x="11952" y="3063"/>
                </a:lnTo>
                <a:lnTo>
                  <a:pt x="11292" y="4805"/>
                </a:lnTo>
                <a:lnTo>
                  <a:pt x="10991" y="5526"/>
                </a:lnTo>
                <a:lnTo>
                  <a:pt x="10631" y="6186"/>
                </a:lnTo>
                <a:lnTo>
                  <a:pt x="10271" y="6787"/>
                </a:lnTo>
                <a:lnTo>
                  <a:pt x="9790" y="7387"/>
                </a:lnTo>
                <a:lnTo>
                  <a:pt x="9550" y="6967"/>
                </a:lnTo>
                <a:lnTo>
                  <a:pt x="9310" y="6547"/>
                </a:lnTo>
                <a:lnTo>
                  <a:pt x="9490" y="6366"/>
                </a:lnTo>
                <a:lnTo>
                  <a:pt x="9610" y="6126"/>
                </a:lnTo>
                <a:lnTo>
                  <a:pt x="9610" y="5886"/>
                </a:lnTo>
                <a:lnTo>
                  <a:pt x="9550" y="5586"/>
                </a:lnTo>
                <a:lnTo>
                  <a:pt x="9730" y="5405"/>
                </a:lnTo>
                <a:lnTo>
                  <a:pt x="9910" y="5225"/>
                </a:lnTo>
                <a:lnTo>
                  <a:pt x="9910" y="5165"/>
                </a:lnTo>
                <a:lnTo>
                  <a:pt x="10030" y="5045"/>
                </a:lnTo>
                <a:lnTo>
                  <a:pt x="10150" y="4685"/>
                </a:lnTo>
                <a:lnTo>
                  <a:pt x="10210" y="4384"/>
                </a:lnTo>
                <a:lnTo>
                  <a:pt x="10210" y="4084"/>
                </a:lnTo>
                <a:lnTo>
                  <a:pt x="10150" y="3844"/>
                </a:lnTo>
                <a:lnTo>
                  <a:pt x="10090" y="3664"/>
                </a:lnTo>
                <a:lnTo>
                  <a:pt x="9970" y="3424"/>
                </a:lnTo>
                <a:lnTo>
                  <a:pt x="9790" y="3183"/>
                </a:lnTo>
                <a:lnTo>
                  <a:pt x="9730" y="3123"/>
                </a:lnTo>
                <a:lnTo>
                  <a:pt x="9550" y="2943"/>
                </a:lnTo>
                <a:lnTo>
                  <a:pt x="9250" y="2823"/>
                </a:lnTo>
                <a:lnTo>
                  <a:pt x="9009" y="2763"/>
                </a:lnTo>
                <a:lnTo>
                  <a:pt x="8709" y="2703"/>
                </a:lnTo>
                <a:lnTo>
                  <a:pt x="8409" y="2763"/>
                </a:lnTo>
                <a:lnTo>
                  <a:pt x="8169" y="2823"/>
                </a:lnTo>
                <a:lnTo>
                  <a:pt x="7868" y="2943"/>
                </a:lnTo>
                <a:lnTo>
                  <a:pt x="7688" y="3123"/>
                </a:lnTo>
                <a:lnTo>
                  <a:pt x="7628" y="3183"/>
                </a:lnTo>
                <a:lnTo>
                  <a:pt x="7388" y="3484"/>
                </a:lnTo>
                <a:lnTo>
                  <a:pt x="7268" y="3784"/>
                </a:lnTo>
                <a:lnTo>
                  <a:pt x="7208" y="4084"/>
                </a:lnTo>
                <a:lnTo>
                  <a:pt x="7208" y="4144"/>
                </a:lnTo>
                <a:lnTo>
                  <a:pt x="6847" y="4324"/>
                </a:lnTo>
                <a:lnTo>
                  <a:pt x="6547" y="4505"/>
                </a:lnTo>
                <a:lnTo>
                  <a:pt x="6427" y="4745"/>
                </a:lnTo>
                <a:lnTo>
                  <a:pt x="6307" y="4985"/>
                </a:lnTo>
                <a:lnTo>
                  <a:pt x="6187" y="5225"/>
                </a:lnTo>
                <a:lnTo>
                  <a:pt x="6187" y="5465"/>
                </a:lnTo>
                <a:lnTo>
                  <a:pt x="6187" y="5706"/>
                </a:lnTo>
                <a:lnTo>
                  <a:pt x="6307" y="5946"/>
                </a:lnTo>
                <a:lnTo>
                  <a:pt x="6367" y="6186"/>
                </a:lnTo>
                <a:lnTo>
                  <a:pt x="6547" y="6426"/>
                </a:lnTo>
                <a:lnTo>
                  <a:pt x="6787" y="6547"/>
                </a:lnTo>
                <a:lnTo>
                  <a:pt x="7027" y="6667"/>
                </a:lnTo>
                <a:lnTo>
                  <a:pt x="7268" y="6787"/>
                </a:lnTo>
                <a:lnTo>
                  <a:pt x="7748" y="6787"/>
                </a:lnTo>
                <a:lnTo>
                  <a:pt x="7988" y="6727"/>
                </a:lnTo>
                <a:lnTo>
                  <a:pt x="8229" y="6607"/>
                </a:lnTo>
                <a:lnTo>
                  <a:pt x="8409" y="6426"/>
                </a:lnTo>
                <a:lnTo>
                  <a:pt x="8589" y="6547"/>
                </a:lnTo>
                <a:lnTo>
                  <a:pt x="8769" y="7327"/>
                </a:lnTo>
                <a:lnTo>
                  <a:pt x="8469" y="7207"/>
                </a:lnTo>
                <a:lnTo>
                  <a:pt x="8169" y="7207"/>
                </a:lnTo>
                <a:lnTo>
                  <a:pt x="7808" y="7147"/>
                </a:lnTo>
                <a:lnTo>
                  <a:pt x="7508" y="7087"/>
                </a:lnTo>
                <a:lnTo>
                  <a:pt x="6787" y="6847"/>
                </a:lnTo>
                <a:lnTo>
                  <a:pt x="6007" y="6667"/>
                </a:lnTo>
                <a:lnTo>
                  <a:pt x="5226" y="6486"/>
                </a:lnTo>
                <a:lnTo>
                  <a:pt x="4565" y="6186"/>
                </a:lnTo>
                <a:lnTo>
                  <a:pt x="3844" y="5886"/>
                </a:lnTo>
                <a:lnTo>
                  <a:pt x="3184" y="5526"/>
                </a:lnTo>
                <a:lnTo>
                  <a:pt x="2463" y="5225"/>
                </a:lnTo>
                <a:lnTo>
                  <a:pt x="1983" y="5165"/>
                </a:lnTo>
                <a:lnTo>
                  <a:pt x="1622" y="5225"/>
                </a:lnTo>
                <a:lnTo>
                  <a:pt x="1262" y="5405"/>
                </a:lnTo>
                <a:lnTo>
                  <a:pt x="962" y="5646"/>
                </a:lnTo>
                <a:lnTo>
                  <a:pt x="722" y="5946"/>
                </a:lnTo>
                <a:lnTo>
                  <a:pt x="541" y="6366"/>
                </a:lnTo>
                <a:lnTo>
                  <a:pt x="481" y="6787"/>
                </a:lnTo>
                <a:lnTo>
                  <a:pt x="481" y="7207"/>
                </a:lnTo>
                <a:lnTo>
                  <a:pt x="722" y="7808"/>
                </a:lnTo>
                <a:lnTo>
                  <a:pt x="962" y="8408"/>
                </a:lnTo>
                <a:lnTo>
                  <a:pt x="1382" y="8889"/>
                </a:lnTo>
                <a:lnTo>
                  <a:pt x="1803" y="9309"/>
                </a:lnTo>
                <a:lnTo>
                  <a:pt x="2343" y="9730"/>
                </a:lnTo>
                <a:lnTo>
                  <a:pt x="2944" y="10030"/>
                </a:lnTo>
                <a:lnTo>
                  <a:pt x="3544" y="10330"/>
                </a:lnTo>
                <a:lnTo>
                  <a:pt x="4145" y="10510"/>
                </a:lnTo>
                <a:lnTo>
                  <a:pt x="4805" y="10690"/>
                </a:lnTo>
                <a:lnTo>
                  <a:pt x="5466" y="10811"/>
                </a:lnTo>
                <a:lnTo>
                  <a:pt x="6007" y="10750"/>
                </a:lnTo>
                <a:lnTo>
                  <a:pt x="6607" y="10690"/>
                </a:lnTo>
                <a:lnTo>
                  <a:pt x="7148" y="10510"/>
                </a:lnTo>
                <a:lnTo>
                  <a:pt x="7688" y="10270"/>
                </a:lnTo>
                <a:lnTo>
                  <a:pt x="8829" y="9609"/>
                </a:lnTo>
                <a:lnTo>
                  <a:pt x="9009" y="9489"/>
                </a:lnTo>
                <a:lnTo>
                  <a:pt x="9190" y="9309"/>
                </a:lnTo>
                <a:lnTo>
                  <a:pt x="9310" y="9129"/>
                </a:lnTo>
                <a:lnTo>
                  <a:pt x="9370" y="8949"/>
                </a:lnTo>
                <a:lnTo>
                  <a:pt x="9670" y="9730"/>
                </a:lnTo>
                <a:lnTo>
                  <a:pt x="10271" y="11411"/>
                </a:lnTo>
                <a:lnTo>
                  <a:pt x="10811" y="13093"/>
                </a:lnTo>
                <a:lnTo>
                  <a:pt x="11472" y="15495"/>
                </a:lnTo>
                <a:lnTo>
                  <a:pt x="12012" y="17957"/>
                </a:lnTo>
                <a:lnTo>
                  <a:pt x="12012" y="17957"/>
                </a:lnTo>
                <a:lnTo>
                  <a:pt x="11832" y="17897"/>
                </a:lnTo>
                <a:lnTo>
                  <a:pt x="11712" y="17957"/>
                </a:lnTo>
                <a:lnTo>
                  <a:pt x="11111" y="18137"/>
                </a:lnTo>
                <a:lnTo>
                  <a:pt x="10511" y="18258"/>
                </a:lnTo>
                <a:lnTo>
                  <a:pt x="9970" y="18258"/>
                </a:lnTo>
                <a:lnTo>
                  <a:pt x="9310" y="18077"/>
                </a:lnTo>
                <a:lnTo>
                  <a:pt x="8769" y="17957"/>
                </a:lnTo>
                <a:lnTo>
                  <a:pt x="8229" y="17837"/>
                </a:lnTo>
                <a:lnTo>
                  <a:pt x="7628" y="17777"/>
                </a:lnTo>
                <a:lnTo>
                  <a:pt x="7088" y="17597"/>
                </a:lnTo>
                <a:lnTo>
                  <a:pt x="6067" y="17177"/>
                </a:lnTo>
                <a:lnTo>
                  <a:pt x="5046" y="16756"/>
                </a:lnTo>
                <a:lnTo>
                  <a:pt x="4025" y="16216"/>
                </a:lnTo>
                <a:lnTo>
                  <a:pt x="3064" y="15675"/>
                </a:lnTo>
                <a:lnTo>
                  <a:pt x="2643" y="15435"/>
                </a:lnTo>
                <a:lnTo>
                  <a:pt x="2283" y="15315"/>
                </a:lnTo>
                <a:lnTo>
                  <a:pt x="1863" y="15315"/>
                </a:lnTo>
                <a:lnTo>
                  <a:pt x="1502" y="15375"/>
                </a:lnTo>
                <a:lnTo>
                  <a:pt x="1142" y="15495"/>
                </a:lnTo>
                <a:lnTo>
                  <a:pt x="842" y="15735"/>
                </a:lnTo>
                <a:lnTo>
                  <a:pt x="601" y="16035"/>
                </a:lnTo>
                <a:lnTo>
                  <a:pt x="361" y="16336"/>
                </a:lnTo>
                <a:lnTo>
                  <a:pt x="181" y="16696"/>
                </a:lnTo>
                <a:lnTo>
                  <a:pt x="61" y="17056"/>
                </a:lnTo>
                <a:lnTo>
                  <a:pt x="1" y="17477"/>
                </a:lnTo>
                <a:lnTo>
                  <a:pt x="61" y="17837"/>
                </a:lnTo>
                <a:lnTo>
                  <a:pt x="181" y="18258"/>
                </a:lnTo>
                <a:lnTo>
                  <a:pt x="361" y="18618"/>
                </a:lnTo>
                <a:lnTo>
                  <a:pt x="601" y="18978"/>
                </a:lnTo>
                <a:lnTo>
                  <a:pt x="962" y="19278"/>
                </a:lnTo>
                <a:lnTo>
                  <a:pt x="1622" y="19699"/>
                </a:lnTo>
                <a:lnTo>
                  <a:pt x="2343" y="19999"/>
                </a:lnTo>
                <a:lnTo>
                  <a:pt x="3064" y="20299"/>
                </a:lnTo>
                <a:lnTo>
                  <a:pt x="3784" y="20540"/>
                </a:lnTo>
                <a:lnTo>
                  <a:pt x="4505" y="20720"/>
                </a:lnTo>
                <a:lnTo>
                  <a:pt x="5286" y="20840"/>
                </a:lnTo>
                <a:lnTo>
                  <a:pt x="6787" y="20840"/>
                </a:lnTo>
                <a:lnTo>
                  <a:pt x="7868" y="20720"/>
                </a:lnTo>
                <a:lnTo>
                  <a:pt x="8409" y="20600"/>
                </a:lnTo>
                <a:lnTo>
                  <a:pt x="8949" y="20480"/>
                </a:lnTo>
                <a:lnTo>
                  <a:pt x="9009" y="20840"/>
                </a:lnTo>
                <a:lnTo>
                  <a:pt x="9129" y="21140"/>
                </a:lnTo>
                <a:lnTo>
                  <a:pt x="9250" y="21441"/>
                </a:lnTo>
                <a:lnTo>
                  <a:pt x="9490" y="21741"/>
                </a:lnTo>
                <a:lnTo>
                  <a:pt x="9790" y="21981"/>
                </a:lnTo>
                <a:lnTo>
                  <a:pt x="10150" y="22161"/>
                </a:lnTo>
                <a:lnTo>
                  <a:pt x="10511" y="22281"/>
                </a:lnTo>
                <a:lnTo>
                  <a:pt x="11231" y="22281"/>
                </a:lnTo>
                <a:lnTo>
                  <a:pt x="11592" y="22161"/>
                </a:lnTo>
                <a:lnTo>
                  <a:pt x="11952" y="21981"/>
                </a:lnTo>
                <a:lnTo>
                  <a:pt x="12252" y="21741"/>
                </a:lnTo>
                <a:lnTo>
                  <a:pt x="12493" y="21380"/>
                </a:lnTo>
                <a:lnTo>
                  <a:pt x="12673" y="23122"/>
                </a:lnTo>
                <a:lnTo>
                  <a:pt x="12733" y="24804"/>
                </a:lnTo>
                <a:lnTo>
                  <a:pt x="12793" y="26485"/>
                </a:lnTo>
                <a:lnTo>
                  <a:pt x="12733" y="28167"/>
                </a:lnTo>
                <a:lnTo>
                  <a:pt x="12613" y="29908"/>
                </a:lnTo>
                <a:lnTo>
                  <a:pt x="12553" y="29908"/>
                </a:lnTo>
                <a:lnTo>
                  <a:pt x="11772" y="29788"/>
                </a:lnTo>
                <a:lnTo>
                  <a:pt x="10991" y="29668"/>
                </a:lnTo>
                <a:lnTo>
                  <a:pt x="10271" y="29428"/>
                </a:lnTo>
                <a:lnTo>
                  <a:pt x="9610" y="29188"/>
                </a:lnTo>
                <a:lnTo>
                  <a:pt x="8949" y="28888"/>
                </a:lnTo>
                <a:lnTo>
                  <a:pt x="8289" y="28527"/>
                </a:lnTo>
                <a:lnTo>
                  <a:pt x="7688" y="28047"/>
                </a:lnTo>
                <a:lnTo>
                  <a:pt x="7088" y="27506"/>
                </a:lnTo>
                <a:lnTo>
                  <a:pt x="7027" y="27506"/>
                </a:lnTo>
                <a:lnTo>
                  <a:pt x="7027" y="27566"/>
                </a:lnTo>
                <a:lnTo>
                  <a:pt x="7508" y="28167"/>
                </a:lnTo>
                <a:lnTo>
                  <a:pt x="8109" y="28767"/>
                </a:lnTo>
                <a:lnTo>
                  <a:pt x="8709" y="29308"/>
                </a:lnTo>
                <a:lnTo>
                  <a:pt x="9430" y="29728"/>
                </a:lnTo>
                <a:lnTo>
                  <a:pt x="10150" y="30089"/>
                </a:lnTo>
                <a:lnTo>
                  <a:pt x="10931" y="30389"/>
                </a:lnTo>
                <a:lnTo>
                  <a:pt x="11712" y="30569"/>
                </a:lnTo>
                <a:lnTo>
                  <a:pt x="12553" y="30629"/>
                </a:lnTo>
                <a:lnTo>
                  <a:pt x="12192" y="33212"/>
                </a:lnTo>
                <a:lnTo>
                  <a:pt x="11892" y="35734"/>
                </a:lnTo>
                <a:lnTo>
                  <a:pt x="11892" y="35854"/>
                </a:lnTo>
                <a:lnTo>
                  <a:pt x="11952" y="35914"/>
                </a:lnTo>
                <a:lnTo>
                  <a:pt x="12072" y="35974"/>
                </a:lnTo>
                <a:lnTo>
                  <a:pt x="12192" y="36034"/>
                </a:lnTo>
                <a:lnTo>
                  <a:pt x="12373" y="35974"/>
                </a:lnTo>
                <a:lnTo>
                  <a:pt x="12493" y="35914"/>
                </a:lnTo>
                <a:lnTo>
                  <a:pt x="12553" y="35794"/>
                </a:lnTo>
                <a:lnTo>
                  <a:pt x="12733" y="35193"/>
                </a:lnTo>
                <a:lnTo>
                  <a:pt x="13153" y="35013"/>
                </a:lnTo>
                <a:lnTo>
                  <a:pt x="13574" y="34833"/>
                </a:lnTo>
                <a:lnTo>
                  <a:pt x="14354" y="34353"/>
                </a:lnTo>
                <a:lnTo>
                  <a:pt x="15075" y="33752"/>
                </a:lnTo>
                <a:lnTo>
                  <a:pt x="15796" y="33152"/>
                </a:lnTo>
                <a:lnTo>
                  <a:pt x="16637" y="32431"/>
                </a:lnTo>
                <a:lnTo>
                  <a:pt x="17357" y="31650"/>
                </a:lnTo>
                <a:lnTo>
                  <a:pt x="17958" y="30809"/>
                </a:lnTo>
                <a:lnTo>
                  <a:pt x="18498" y="29848"/>
                </a:lnTo>
                <a:lnTo>
                  <a:pt x="18558" y="29728"/>
                </a:lnTo>
                <a:lnTo>
                  <a:pt x="18498" y="29548"/>
                </a:lnTo>
                <a:lnTo>
                  <a:pt x="18378" y="29488"/>
                </a:lnTo>
                <a:lnTo>
                  <a:pt x="18198" y="29548"/>
                </a:lnTo>
                <a:lnTo>
                  <a:pt x="17417" y="30149"/>
                </a:lnTo>
                <a:lnTo>
                  <a:pt x="16697" y="30749"/>
                </a:lnTo>
                <a:lnTo>
                  <a:pt x="15255" y="32071"/>
                </a:lnTo>
                <a:lnTo>
                  <a:pt x="14174" y="32911"/>
                </a:lnTo>
                <a:lnTo>
                  <a:pt x="13093" y="33752"/>
                </a:lnTo>
                <a:lnTo>
                  <a:pt x="13393" y="32311"/>
                </a:lnTo>
                <a:lnTo>
                  <a:pt x="13634" y="30869"/>
                </a:lnTo>
                <a:lnTo>
                  <a:pt x="13754" y="29428"/>
                </a:lnTo>
                <a:lnTo>
                  <a:pt x="13814" y="27927"/>
                </a:lnTo>
                <a:lnTo>
                  <a:pt x="13874" y="26425"/>
                </a:lnTo>
                <a:lnTo>
                  <a:pt x="13814" y="24924"/>
                </a:lnTo>
                <a:lnTo>
                  <a:pt x="13754" y="23482"/>
                </a:lnTo>
                <a:lnTo>
                  <a:pt x="13634" y="21981"/>
                </a:lnTo>
                <a:lnTo>
                  <a:pt x="14234" y="21801"/>
                </a:lnTo>
                <a:lnTo>
                  <a:pt x="14835" y="21561"/>
                </a:lnTo>
                <a:lnTo>
                  <a:pt x="15375" y="21200"/>
                </a:lnTo>
                <a:lnTo>
                  <a:pt x="15916" y="20840"/>
                </a:lnTo>
                <a:lnTo>
                  <a:pt x="16456" y="20359"/>
                </a:lnTo>
                <a:lnTo>
                  <a:pt x="16937" y="19879"/>
                </a:lnTo>
                <a:lnTo>
                  <a:pt x="17718" y="18978"/>
                </a:lnTo>
                <a:lnTo>
                  <a:pt x="18378" y="18137"/>
                </a:lnTo>
                <a:lnTo>
                  <a:pt x="18979" y="17116"/>
                </a:lnTo>
                <a:lnTo>
                  <a:pt x="19459" y="17297"/>
                </a:lnTo>
                <a:lnTo>
                  <a:pt x="19880" y="17417"/>
                </a:lnTo>
                <a:lnTo>
                  <a:pt x="20360" y="17477"/>
                </a:lnTo>
                <a:lnTo>
                  <a:pt x="20901" y="17477"/>
                </a:lnTo>
                <a:lnTo>
                  <a:pt x="21381" y="17417"/>
                </a:lnTo>
                <a:lnTo>
                  <a:pt x="21861" y="17297"/>
                </a:lnTo>
                <a:lnTo>
                  <a:pt x="22342" y="17116"/>
                </a:lnTo>
                <a:lnTo>
                  <a:pt x="22762" y="16996"/>
                </a:lnTo>
                <a:lnTo>
                  <a:pt x="23243" y="16756"/>
                </a:lnTo>
                <a:lnTo>
                  <a:pt x="23723" y="16396"/>
                </a:lnTo>
                <a:lnTo>
                  <a:pt x="24204" y="16035"/>
                </a:lnTo>
                <a:lnTo>
                  <a:pt x="24624" y="15675"/>
                </a:lnTo>
                <a:lnTo>
                  <a:pt x="25045" y="15195"/>
                </a:lnTo>
                <a:lnTo>
                  <a:pt x="25345" y="14714"/>
                </a:lnTo>
                <a:lnTo>
                  <a:pt x="25525" y="14174"/>
                </a:lnTo>
                <a:lnTo>
                  <a:pt x="25525" y="13933"/>
                </a:lnTo>
                <a:lnTo>
                  <a:pt x="25585" y="13633"/>
                </a:lnTo>
                <a:lnTo>
                  <a:pt x="25465" y="13213"/>
                </a:lnTo>
                <a:lnTo>
                  <a:pt x="25345" y="12852"/>
                </a:lnTo>
                <a:lnTo>
                  <a:pt x="25105" y="12612"/>
                </a:lnTo>
                <a:lnTo>
                  <a:pt x="24804" y="12372"/>
                </a:lnTo>
                <a:lnTo>
                  <a:pt x="24444" y="12252"/>
                </a:lnTo>
                <a:lnTo>
                  <a:pt x="24084" y="12192"/>
                </a:lnTo>
                <a:lnTo>
                  <a:pt x="23723" y="12192"/>
                </a:lnTo>
                <a:lnTo>
                  <a:pt x="23363" y="12372"/>
                </a:lnTo>
                <a:lnTo>
                  <a:pt x="23063" y="12552"/>
                </a:lnTo>
                <a:lnTo>
                  <a:pt x="22762" y="12792"/>
                </a:lnTo>
                <a:lnTo>
                  <a:pt x="22282" y="13393"/>
                </a:lnTo>
                <a:lnTo>
                  <a:pt x="21801" y="13994"/>
                </a:lnTo>
                <a:lnTo>
                  <a:pt x="21561" y="14294"/>
                </a:lnTo>
                <a:lnTo>
                  <a:pt x="21261" y="14534"/>
                </a:lnTo>
                <a:lnTo>
                  <a:pt x="21081" y="14714"/>
                </a:lnTo>
                <a:lnTo>
                  <a:pt x="21141" y="14414"/>
                </a:lnTo>
                <a:lnTo>
                  <a:pt x="21141" y="14114"/>
                </a:lnTo>
                <a:lnTo>
                  <a:pt x="21081" y="13513"/>
                </a:lnTo>
                <a:lnTo>
                  <a:pt x="20961" y="13213"/>
                </a:lnTo>
                <a:lnTo>
                  <a:pt x="20841" y="12912"/>
                </a:lnTo>
                <a:lnTo>
                  <a:pt x="20660" y="12672"/>
                </a:lnTo>
                <a:lnTo>
                  <a:pt x="20480" y="12432"/>
                </a:lnTo>
                <a:lnTo>
                  <a:pt x="20120" y="12192"/>
                </a:lnTo>
                <a:lnTo>
                  <a:pt x="19699" y="11952"/>
                </a:lnTo>
                <a:lnTo>
                  <a:pt x="19279" y="11831"/>
                </a:lnTo>
                <a:lnTo>
                  <a:pt x="18799" y="11771"/>
                </a:lnTo>
                <a:lnTo>
                  <a:pt x="18318" y="11831"/>
                </a:lnTo>
                <a:lnTo>
                  <a:pt x="17898" y="11952"/>
                </a:lnTo>
                <a:lnTo>
                  <a:pt x="17718" y="12072"/>
                </a:lnTo>
                <a:lnTo>
                  <a:pt x="17718" y="11771"/>
                </a:lnTo>
                <a:lnTo>
                  <a:pt x="17658" y="11351"/>
                </a:lnTo>
                <a:lnTo>
                  <a:pt x="17718" y="10931"/>
                </a:lnTo>
                <a:lnTo>
                  <a:pt x="17718" y="10630"/>
                </a:lnTo>
                <a:lnTo>
                  <a:pt x="17718" y="10270"/>
                </a:lnTo>
                <a:lnTo>
                  <a:pt x="17658" y="9970"/>
                </a:lnTo>
                <a:lnTo>
                  <a:pt x="17537" y="9669"/>
                </a:lnTo>
                <a:lnTo>
                  <a:pt x="17357" y="9429"/>
                </a:lnTo>
                <a:lnTo>
                  <a:pt x="17117" y="9189"/>
                </a:lnTo>
                <a:lnTo>
                  <a:pt x="16877" y="9009"/>
                </a:lnTo>
                <a:lnTo>
                  <a:pt x="16516" y="8889"/>
                </a:lnTo>
                <a:lnTo>
                  <a:pt x="16156" y="8829"/>
                </a:lnTo>
                <a:lnTo>
                  <a:pt x="15856" y="8829"/>
                </a:lnTo>
                <a:lnTo>
                  <a:pt x="15556" y="8889"/>
                </a:lnTo>
                <a:lnTo>
                  <a:pt x="15255" y="9069"/>
                </a:lnTo>
                <a:lnTo>
                  <a:pt x="14955" y="9249"/>
                </a:lnTo>
                <a:lnTo>
                  <a:pt x="14775" y="9489"/>
                </a:lnTo>
                <a:lnTo>
                  <a:pt x="14595" y="9730"/>
                </a:lnTo>
                <a:lnTo>
                  <a:pt x="14414" y="10030"/>
                </a:lnTo>
                <a:lnTo>
                  <a:pt x="14294" y="10510"/>
                </a:lnTo>
                <a:lnTo>
                  <a:pt x="14234" y="10991"/>
                </a:lnTo>
                <a:lnTo>
                  <a:pt x="14174" y="11471"/>
                </a:lnTo>
                <a:lnTo>
                  <a:pt x="14234" y="11952"/>
                </a:lnTo>
                <a:lnTo>
                  <a:pt x="14294" y="12372"/>
                </a:lnTo>
                <a:lnTo>
                  <a:pt x="14414" y="12852"/>
                </a:lnTo>
                <a:lnTo>
                  <a:pt x="14655" y="13273"/>
                </a:lnTo>
                <a:lnTo>
                  <a:pt x="14895" y="13633"/>
                </a:lnTo>
                <a:lnTo>
                  <a:pt x="15315" y="14114"/>
                </a:lnTo>
                <a:lnTo>
                  <a:pt x="15736" y="14594"/>
                </a:lnTo>
                <a:lnTo>
                  <a:pt x="16156" y="14954"/>
                </a:lnTo>
                <a:lnTo>
                  <a:pt x="16456" y="15075"/>
                </a:lnTo>
                <a:lnTo>
                  <a:pt x="16697" y="15195"/>
                </a:lnTo>
                <a:lnTo>
                  <a:pt x="16877" y="15495"/>
                </a:lnTo>
                <a:lnTo>
                  <a:pt x="17117" y="15795"/>
                </a:lnTo>
                <a:lnTo>
                  <a:pt x="17537" y="16095"/>
                </a:lnTo>
                <a:lnTo>
                  <a:pt x="18018" y="16336"/>
                </a:lnTo>
                <a:lnTo>
                  <a:pt x="17417" y="17357"/>
                </a:lnTo>
                <a:lnTo>
                  <a:pt x="17057" y="17897"/>
                </a:lnTo>
                <a:lnTo>
                  <a:pt x="16697" y="18378"/>
                </a:lnTo>
                <a:lnTo>
                  <a:pt x="15916" y="19218"/>
                </a:lnTo>
                <a:lnTo>
                  <a:pt x="15015" y="19999"/>
                </a:lnTo>
                <a:lnTo>
                  <a:pt x="14294" y="20540"/>
                </a:lnTo>
                <a:lnTo>
                  <a:pt x="13514" y="21020"/>
                </a:lnTo>
                <a:lnTo>
                  <a:pt x="13454" y="20420"/>
                </a:lnTo>
                <a:lnTo>
                  <a:pt x="13213" y="18558"/>
                </a:lnTo>
                <a:lnTo>
                  <a:pt x="12853" y="16696"/>
                </a:lnTo>
                <a:lnTo>
                  <a:pt x="12433" y="14834"/>
                </a:lnTo>
                <a:lnTo>
                  <a:pt x="11952" y="13033"/>
                </a:lnTo>
                <a:lnTo>
                  <a:pt x="11352" y="11231"/>
                </a:lnTo>
                <a:lnTo>
                  <a:pt x="10691" y="9429"/>
                </a:lnTo>
                <a:lnTo>
                  <a:pt x="10331" y="8588"/>
                </a:lnTo>
                <a:lnTo>
                  <a:pt x="10811" y="8468"/>
                </a:lnTo>
                <a:lnTo>
                  <a:pt x="11292" y="8228"/>
                </a:lnTo>
                <a:lnTo>
                  <a:pt x="12252" y="7748"/>
                </a:lnTo>
                <a:lnTo>
                  <a:pt x="13093" y="7147"/>
                </a:lnTo>
                <a:lnTo>
                  <a:pt x="13874" y="6486"/>
                </a:lnTo>
                <a:lnTo>
                  <a:pt x="14294" y="6066"/>
                </a:lnTo>
                <a:lnTo>
                  <a:pt x="14655" y="5586"/>
                </a:lnTo>
                <a:lnTo>
                  <a:pt x="14955" y="5045"/>
                </a:lnTo>
                <a:lnTo>
                  <a:pt x="15195" y="4505"/>
                </a:lnTo>
                <a:lnTo>
                  <a:pt x="15435" y="3964"/>
                </a:lnTo>
                <a:lnTo>
                  <a:pt x="15616" y="3364"/>
                </a:lnTo>
                <a:lnTo>
                  <a:pt x="15916" y="2222"/>
                </a:lnTo>
                <a:lnTo>
                  <a:pt x="15916" y="1802"/>
                </a:lnTo>
                <a:lnTo>
                  <a:pt x="15916" y="1442"/>
                </a:lnTo>
                <a:lnTo>
                  <a:pt x="15796" y="1081"/>
                </a:lnTo>
                <a:lnTo>
                  <a:pt x="15616" y="781"/>
                </a:lnTo>
                <a:lnTo>
                  <a:pt x="15375" y="541"/>
                </a:lnTo>
                <a:lnTo>
                  <a:pt x="15135" y="361"/>
                </a:lnTo>
                <a:lnTo>
                  <a:pt x="14835" y="181"/>
                </a:lnTo>
                <a:lnTo>
                  <a:pt x="14475" y="60"/>
                </a:lnTo>
                <a:lnTo>
                  <a:pt x="14174" y="0"/>
                </a:lnTo>
                <a:close/>
              </a:path>
            </a:pathLst>
          </a:custGeom>
          <a:solidFill>
            <a:srgbClr val="5E9B54"/>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6" name="Shape 176"/>
          <p:cNvSpPr/>
          <p:nvPr/>
        </p:nvSpPr>
        <p:spPr>
          <a:xfrm flipH="1">
            <a:off x="640433" y="2898555"/>
            <a:ext cx="473641" cy="477216"/>
          </a:xfrm>
          <a:custGeom>
            <a:avLst/>
            <a:gdLst/>
            <a:ahLst/>
            <a:cxnLst/>
            <a:rect l="0" t="0" r="0" b="0"/>
            <a:pathLst>
              <a:path w="23843" h="24023" extrusionOk="0">
                <a:moveTo>
                  <a:pt x="2763" y="10690"/>
                </a:moveTo>
                <a:lnTo>
                  <a:pt x="2883" y="10751"/>
                </a:lnTo>
                <a:lnTo>
                  <a:pt x="3123" y="10931"/>
                </a:lnTo>
                <a:lnTo>
                  <a:pt x="3243" y="11231"/>
                </a:lnTo>
                <a:lnTo>
                  <a:pt x="3303" y="11531"/>
                </a:lnTo>
                <a:lnTo>
                  <a:pt x="3243" y="11832"/>
                </a:lnTo>
                <a:lnTo>
                  <a:pt x="3123" y="12072"/>
                </a:lnTo>
                <a:lnTo>
                  <a:pt x="2883" y="12312"/>
                </a:lnTo>
                <a:lnTo>
                  <a:pt x="2763" y="12372"/>
                </a:lnTo>
                <a:lnTo>
                  <a:pt x="2342" y="12372"/>
                </a:lnTo>
                <a:lnTo>
                  <a:pt x="2162" y="12312"/>
                </a:lnTo>
                <a:lnTo>
                  <a:pt x="2042" y="12192"/>
                </a:lnTo>
                <a:lnTo>
                  <a:pt x="1922" y="12072"/>
                </a:lnTo>
                <a:lnTo>
                  <a:pt x="1742" y="11832"/>
                </a:lnTo>
                <a:lnTo>
                  <a:pt x="1682" y="11531"/>
                </a:lnTo>
                <a:lnTo>
                  <a:pt x="1742" y="11231"/>
                </a:lnTo>
                <a:lnTo>
                  <a:pt x="1922" y="10931"/>
                </a:lnTo>
                <a:lnTo>
                  <a:pt x="2042" y="10811"/>
                </a:lnTo>
                <a:lnTo>
                  <a:pt x="2162" y="10751"/>
                </a:lnTo>
                <a:lnTo>
                  <a:pt x="2342" y="10690"/>
                </a:lnTo>
                <a:close/>
                <a:moveTo>
                  <a:pt x="17236" y="0"/>
                </a:moveTo>
                <a:lnTo>
                  <a:pt x="16816" y="60"/>
                </a:lnTo>
                <a:lnTo>
                  <a:pt x="16335" y="181"/>
                </a:lnTo>
                <a:lnTo>
                  <a:pt x="15915" y="301"/>
                </a:lnTo>
                <a:lnTo>
                  <a:pt x="15495" y="481"/>
                </a:lnTo>
                <a:lnTo>
                  <a:pt x="15074" y="721"/>
                </a:lnTo>
                <a:lnTo>
                  <a:pt x="14714" y="961"/>
                </a:lnTo>
                <a:lnTo>
                  <a:pt x="14294" y="1202"/>
                </a:lnTo>
                <a:lnTo>
                  <a:pt x="13633" y="1862"/>
                </a:lnTo>
                <a:lnTo>
                  <a:pt x="13032" y="2583"/>
                </a:lnTo>
                <a:lnTo>
                  <a:pt x="12552" y="3424"/>
                </a:lnTo>
                <a:lnTo>
                  <a:pt x="12312" y="3964"/>
                </a:lnTo>
                <a:lnTo>
                  <a:pt x="12131" y="4565"/>
                </a:lnTo>
                <a:lnTo>
                  <a:pt x="11951" y="5105"/>
                </a:lnTo>
                <a:lnTo>
                  <a:pt x="11831" y="5646"/>
                </a:lnTo>
                <a:lnTo>
                  <a:pt x="11651" y="6847"/>
                </a:lnTo>
                <a:lnTo>
                  <a:pt x="11591" y="7988"/>
                </a:lnTo>
                <a:lnTo>
                  <a:pt x="11591" y="9129"/>
                </a:lnTo>
                <a:lnTo>
                  <a:pt x="11651" y="10330"/>
                </a:lnTo>
                <a:lnTo>
                  <a:pt x="11831" y="12672"/>
                </a:lnTo>
                <a:lnTo>
                  <a:pt x="11891" y="14114"/>
                </a:lnTo>
                <a:lnTo>
                  <a:pt x="11891" y="15555"/>
                </a:lnTo>
                <a:lnTo>
                  <a:pt x="11831" y="16276"/>
                </a:lnTo>
                <a:lnTo>
                  <a:pt x="11711" y="16996"/>
                </a:lnTo>
                <a:lnTo>
                  <a:pt x="11531" y="17717"/>
                </a:lnTo>
                <a:lnTo>
                  <a:pt x="11291" y="18378"/>
                </a:lnTo>
                <a:lnTo>
                  <a:pt x="10990" y="18918"/>
                </a:lnTo>
                <a:lnTo>
                  <a:pt x="10690" y="19459"/>
                </a:lnTo>
                <a:lnTo>
                  <a:pt x="10330" y="19939"/>
                </a:lnTo>
                <a:lnTo>
                  <a:pt x="9909" y="20360"/>
                </a:lnTo>
                <a:lnTo>
                  <a:pt x="9849" y="20420"/>
                </a:lnTo>
                <a:lnTo>
                  <a:pt x="10330" y="19158"/>
                </a:lnTo>
                <a:lnTo>
                  <a:pt x="10690" y="17837"/>
                </a:lnTo>
                <a:lnTo>
                  <a:pt x="10810" y="17177"/>
                </a:lnTo>
                <a:lnTo>
                  <a:pt x="10870" y="16516"/>
                </a:lnTo>
                <a:lnTo>
                  <a:pt x="10930" y="15795"/>
                </a:lnTo>
                <a:lnTo>
                  <a:pt x="10930" y="15135"/>
                </a:lnTo>
                <a:lnTo>
                  <a:pt x="10870" y="14354"/>
                </a:lnTo>
                <a:lnTo>
                  <a:pt x="10750" y="13513"/>
                </a:lnTo>
                <a:lnTo>
                  <a:pt x="10570" y="12612"/>
                </a:lnTo>
                <a:lnTo>
                  <a:pt x="10270" y="11771"/>
                </a:lnTo>
                <a:lnTo>
                  <a:pt x="9969" y="10871"/>
                </a:lnTo>
                <a:lnTo>
                  <a:pt x="9549" y="10090"/>
                </a:lnTo>
                <a:lnTo>
                  <a:pt x="9069" y="9369"/>
                </a:lnTo>
                <a:lnTo>
                  <a:pt x="8528" y="8769"/>
                </a:lnTo>
                <a:lnTo>
                  <a:pt x="8648" y="8348"/>
                </a:lnTo>
                <a:lnTo>
                  <a:pt x="8768" y="7868"/>
                </a:lnTo>
                <a:lnTo>
                  <a:pt x="8888" y="7327"/>
                </a:lnTo>
                <a:lnTo>
                  <a:pt x="8948" y="6667"/>
                </a:lnTo>
                <a:lnTo>
                  <a:pt x="8888" y="6066"/>
                </a:lnTo>
                <a:lnTo>
                  <a:pt x="8888" y="5766"/>
                </a:lnTo>
                <a:lnTo>
                  <a:pt x="8768" y="5466"/>
                </a:lnTo>
                <a:lnTo>
                  <a:pt x="8648" y="5225"/>
                </a:lnTo>
                <a:lnTo>
                  <a:pt x="8528" y="4985"/>
                </a:lnTo>
                <a:lnTo>
                  <a:pt x="8528" y="4745"/>
                </a:lnTo>
                <a:lnTo>
                  <a:pt x="8468" y="4565"/>
                </a:lnTo>
                <a:lnTo>
                  <a:pt x="8408" y="4445"/>
                </a:lnTo>
                <a:lnTo>
                  <a:pt x="8288" y="4385"/>
                </a:lnTo>
                <a:lnTo>
                  <a:pt x="8048" y="4385"/>
                </a:lnTo>
                <a:lnTo>
                  <a:pt x="7327" y="4685"/>
                </a:lnTo>
                <a:lnTo>
                  <a:pt x="6666" y="5045"/>
                </a:lnTo>
                <a:lnTo>
                  <a:pt x="6066" y="5526"/>
                </a:lnTo>
                <a:lnTo>
                  <a:pt x="5525" y="6066"/>
                </a:lnTo>
                <a:lnTo>
                  <a:pt x="5105" y="6547"/>
                </a:lnTo>
                <a:lnTo>
                  <a:pt x="4624" y="7147"/>
                </a:lnTo>
                <a:lnTo>
                  <a:pt x="4024" y="7207"/>
                </a:lnTo>
                <a:lnTo>
                  <a:pt x="3423" y="7327"/>
                </a:lnTo>
                <a:lnTo>
                  <a:pt x="2943" y="7507"/>
                </a:lnTo>
                <a:lnTo>
                  <a:pt x="2462" y="7688"/>
                </a:lnTo>
                <a:lnTo>
                  <a:pt x="1982" y="7988"/>
                </a:lnTo>
                <a:lnTo>
                  <a:pt x="1622" y="8288"/>
                </a:lnTo>
                <a:lnTo>
                  <a:pt x="1261" y="8588"/>
                </a:lnTo>
                <a:lnTo>
                  <a:pt x="961" y="8949"/>
                </a:lnTo>
                <a:lnTo>
                  <a:pt x="721" y="9309"/>
                </a:lnTo>
                <a:lnTo>
                  <a:pt x="480" y="9730"/>
                </a:lnTo>
                <a:lnTo>
                  <a:pt x="360" y="10150"/>
                </a:lnTo>
                <a:lnTo>
                  <a:pt x="240" y="10570"/>
                </a:lnTo>
                <a:lnTo>
                  <a:pt x="180" y="11051"/>
                </a:lnTo>
                <a:lnTo>
                  <a:pt x="180" y="11471"/>
                </a:lnTo>
                <a:lnTo>
                  <a:pt x="240" y="11892"/>
                </a:lnTo>
                <a:lnTo>
                  <a:pt x="300" y="12312"/>
                </a:lnTo>
                <a:lnTo>
                  <a:pt x="420" y="12552"/>
                </a:lnTo>
                <a:lnTo>
                  <a:pt x="240" y="12732"/>
                </a:lnTo>
                <a:lnTo>
                  <a:pt x="60" y="12973"/>
                </a:lnTo>
                <a:lnTo>
                  <a:pt x="0" y="13093"/>
                </a:lnTo>
                <a:lnTo>
                  <a:pt x="0" y="13273"/>
                </a:lnTo>
                <a:lnTo>
                  <a:pt x="0" y="13453"/>
                </a:lnTo>
                <a:lnTo>
                  <a:pt x="120" y="13633"/>
                </a:lnTo>
                <a:lnTo>
                  <a:pt x="360" y="13994"/>
                </a:lnTo>
                <a:lnTo>
                  <a:pt x="781" y="14294"/>
                </a:lnTo>
                <a:lnTo>
                  <a:pt x="1261" y="14534"/>
                </a:lnTo>
                <a:lnTo>
                  <a:pt x="1802" y="14714"/>
                </a:lnTo>
                <a:lnTo>
                  <a:pt x="2402" y="14834"/>
                </a:lnTo>
                <a:lnTo>
                  <a:pt x="3003" y="14954"/>
                </a:lnTo>
                <a:lnTo>
                  <a:pt x="4144" y="15075"/>
                </a:lnTo>
                <a:lnTo>
                  <a:pt x="3844" y="15615"/>
                </a:lnTo>
                <a:lnTo>
                  <a:pt x="3603" y="16216"/>
                </a:lnTo>
                <a:lnTo>
                  <a:pt x="3603" y="16156"/>
                </a:lnTo>
                <a:lnTo>
                  <a:pt x="3363" y="16035"/>
                </a:lnTo>
                <a:lnTo>
                  <a:pt x="3123" y="15975"/>
                </a:lnTo>
                <a:lnTo>
                  <a:pt x="2943" y="15975"/>
                </a:lnTo>
                <a:lnTo>
                  <a:pt x="2703" y="16035"/>
                </a:lnTo>
                <a:lnTo>
                  <a:pt x="2462" y="16096"/>
                </a:lnTo>
                <a:lnTo>
                  <a:pt x="2282" y="16216"/>
                </a:lnTo>
                <a:lnTo>
                  <a:pt x="2102" y="16396"/>
                </a:lnTo>
                <a:lnTo>
                  <a:pt x="1922" y="16576"/>
                </a:lnTo>
                <a:lnTo>
                  <a:pt x="1862" y="16816"/>
                </a:lnTo>
                <a:lnTo>
                  <a:pt x="1802" y="17056"/>
                </a:lnTo>
                <a:lnTo>
                  <a:pt x="1802" y="17357"/>
                </a:lnTo>
                <a:lnTo>
                  <a:pt x="1862" y="17597"/>
                </a:lnTo>
                <a:lnTo>
                  <a:pt x="1982" y="17837"/>
                </a:lnTo>
                <a:lnTo>
                  <a:pt x="2162" y="18017"/>
                </a:lnTo>
                <a:lnTo>
                  <a:pt x="2402" y="18198"/>
                </a:lnTo>
                <a:lnTo>
                  <a:pt x="2643" y="18318"/>
                </a:lnTo>
                <a:lnTo>
                  <a:pt x="3183" y="18318"/>
                </a:lnTo>
                <a:lnTo>
                  <a:pt x="3183" y="19038"/>
                </a:lnTo>
                <a:lnTo>
                  <a:pt x="3243" y="19699"/>
                </a:lnTo>
                <a:lnTo>
                  <a:pt x="3303" y="20239"/>
                </a:lnTo>
                <a:lnTo>
                  <a:pt x="3423" y="20780"/>
                </a:lnTo>
                <a:lnTo>
                  <a:pt x="3603" y="21320"/>
                </a:lnTo>
                <a:lnTo>
                  <a:pt x="3844" y="21801"/>
                </a:lnTo>
                <a:lnTo>
                  <a:pt x="3303" y="21921"/>
                </a:lnTo>
                <a:lnTo>
                  <a:pt x="2763" y="22041"/>
                </a:lnTo>
                <a:lnTo>
                  <a:pt x="2522" y="22161"/>
                </a:lnTo>
                <a:lnTo>
                  <a:pt x="2342" y="22341"/>
                </a:lnTo>
                <a:lnTo>
                  <a:pt x="2222" y="22582"/>
                </a:lnTo>
                <a:lnTo>
                  <a:pt x="2162" y="22822"/>
                </a:lnTo>
                <a:lnTo>
                  <a:pt x="2222" y="23062"/>
                </a:lnTo>
                <a:lnTo>
                  <a:pt x="2342" y="23302"/>
                </a:lnTo>
                <a:lnTo>
                  <a:pt x="2522" y="23482"/>
                </a:lnTo>
                <a:lnTo>
                  <a:pt x="2763" y="23603"/>
                </a:lnTo>
                <a:lnTo>
                  <a:pt x="3243" y="23723"/>
                </a:lnTo>
                <a:lnTo>
                  <a:pt x="3784" y="23843"/>
                </a:lnTo>
                <a:lnTo>
                  <a:pt x="4925" y="23903"/>
                </a:lnTo>
                <a:lnTo>
                  <a:pt x="6066" y="23963"/>
                </a:lnTo>
                <a:lnTo>
                  <a:pt x="7207" y="23903"/>
                </a:lnTo>
                <a:lnTo>
                  <a:pt x="7807" y="23963"/>
                </a:lnTo>
                <a:lnTo>
                  <a:pt x="8348" y="24023"/>
                </a:lnTo>
                <a:lnTo>
                  <a:pt x="9549" y="24023"/>
                </a:lnTo>
                <a:lnTo>
                  <a:pt x="10690" y="23843"/>
                </a:lnTo>
                <a:lnTo>
                  <a:pt x="11711" y="23663"/>
                </a:lnTo>
                <a:lnTo>
                  <a:pt x="12492" y="23422"/>
                </a:lnTo>
                <a:lnTo>
                  <a:pt x="13212" y="23062"/>
                </a:lnTo>
                <a:lnTo>
                  <a:pt x="13873" y="22702"/>
                </a:lnTo>
                <a:lnTo>
                  <a:pt x="14474" y="22221"/>
                </a:lnTo>
                <a:lnTo>
                  <a:pt x="15014" y="21621"/>
                </a:lnTo>
                <a:lnTo>
                  <a:pt x="15495" y="21020"/>
                </a:lnTo>
                <a:lnTo>
                  <a:pt x="15915" y="20360"/>
                </a:lnTo>
                <a:lnTo>
                  <a:pt x="16275" y="19579"/>
                </a:lnTo>
                <a:lnTo>
                  <a:pt x="16516" y="18738"/>
                </a:lnTo>
                <a:lnTo>
                  <a:pt x="16756" y="17777"/>
                </a:lnTo>
                <a:lnTo>
                  <a:pt x="16876" y="16876"/>
                </a:lnTo>
                <a:lnTo>
                  <a:pt x="16936" y="15975"/>
                </a:lnTo>
                <a:lnTo>
                  <a:pt x="16936" y="14054"/>
                </a:lnTo>
                <a:lnTo>
                  <a:pt x="16996" y="12192"/>
                </a:lnTo>
                <a:lnTo>
                  <a:pt x="17056" y="11171"/>
                </a:lnTo>
                <a:lnTo>
                  <a:pt x="17116" y="10570"/>
                </a:lnTo>
                <a:lnTo>
                  <a:pt x="17236" y="9970"/>
                </a:lnTo>
                <a:lnTo>
                  <a:pt x="17416" y="9429"/>
                </a:lnTo>
                <a:lnTo>
                  <a:pt x="17657" y="8889"/>
                </a:lnTo>
                <a:lnTo>
                  <a:pt x="17957" y="8468"/>
                </a:lnTo>
                <a:lnTo>
                  <a:pt x="18137" y="8228"/>
                </a:lnTo>
                <a:lnTo>
                  <a:pt x="18377" y="8108"/>
                </a:lnTo>
                <a:lnTo>
                  <a:pt x="18678" y="7928"/>
                </a:lnTo>
                <a:lnTo>
                  <a:pt x="18978" y="7868"/>
                </a:lnTo>
                <a:lnTo>
                  <a:pt x="19218" y="7928"/>
                </a:lnTo>
                <a:lnTo>
                  <a:pt x="19458" y="8048"/>
                </a:lnTo>
                <a:lnTo>
                  <a:pt x="19639" y="8168"/>
                </a:lnTo>
                <a:lnTo>
                  <a:pt x="19819" y="8408"/>
                </a:lnTo>
                <a:lnTo>
                  <a:pt x="19939" y="8709"/>
                </a:lnTo>
                <a:lnTo>
                  <a:pt x="19999" y="8949"/>
                </a:lnTo>
                <a:lnTo>
                  <a:pt x="20059" y="9249"/>
                </a:lnTo>
                <a:lnTo>
                  <a:pt x="20059" y="9549"/>
                </a:lnTo>
                <a:lnTo>
                  <a:pt x="19939" y="10150"/>
                </a:lnTo>
                <a:lnTo>
                  <a:pt x="19819" y="10751"/>
                </a:lnTo>
                <a:lnTo>
                  <a:pt x="19699" y="11351"/>
                </a:lnTo>
                <a:lnTo>
                  <a:pt x="19699" y="11471"/>
                </a:lnTo>
                <a:lnTo>
                  <a:pt x="19699" y="11591"/>
                </a:lnTo>
                <a:lnTo>
                  <a:pt x="19819" y="11711"/>
                </a:lnTo>
                <a:lnTo>
                  <a:pt x="19879" y="11771"/>
                </a:lnTo>
                <a:lnTo>
                  <a:pt x="20119" y="11832"/>
                </a:lnTo>
                <a:lnTo>
                  <a:pt x="20479" y="11832"/>
                </a:lnTo>
                <a:lnTo>
                  <a:pt x="20780" y="11771"/>
                </a:lnTo>
                <a:lnTo>
                  <a:pt x="21080" y="11711"/>
                </a:lnTo>
                <a:lnTo>
                  <a:pt x="21260" y="11651"/>
                </a:lnTo>
                <a:lnTo>
                  <a:pt x="21380" y="11591"/>
                </a:lnTo>
                <a:lnTo>
                  <a:pt x="21741" y="11411"/>
                </a:lnTo>
                <a:lnTo>
                  <a:pt x="22101" y="11231"/>
                </a:lnTo>
                <a:lnTo>
                  <a:pt x="22461" y="10931"/>
                </a:lnTo>
                <a:lnTo>
                  <a:pt x="22701" y="10630"/>
                </a:lnTo>
                <a:lnTo>
                  <a:pt x="22942" y="10210"/>
                </a:lnTo>
                <a:lnTo>
                  <a:pt x="23182" y="9790"/>
                </a:lnTo>
                <a:lnTo>
                  <a:pt x="23362" y="9369"/>
                </a:lnTo>
                <a:lnTo>
                  <a:pt x="23542" y="8889"/>
                </a:lnTo>
                <a:lnTo>
                  <a:pt x="23722" y="7868"/>
                </a:lnTo>
                <a:lnTo>
                  <a:pt x="23843" y="6847"/>
                </a:lnTo>
                <a:lnTo>
                  <a:pt x="23843" y="5946"/>
                </a:lnTo>
                <a:lnTo>
                  <a:pt x="23722" y="5165"/>
                </a:lnTo>
                <a:lnTo>
                  <a:pt x="23662" y="4685"/>
                </a:lnTo>
                <a:lnTo>
                  <a:pt x="23482" y="4264"/>
                </a:lnTo>
                <a:lnTo>
                  <a:pt x="23122" y="3364"/>
                </a:lnTo>
                <a:lnTo>
                  <a:pt x="22641" y="2583"/>
                </a:lnTo>
                <a:lnTo>
                  <a:pt x="22041" y="1862"/>
                </a:lnTo>
                <a:lnTo>
                  <a:pt x="21320" y="1262"/>
                </a:lnTo>
                <a:lnTo>
                  <a:pt x="20900" y="961"/>
                </a:lnTo>
                <a:lnTo>
                  <a:pt x="20539" y="721"/>
                </a:lnTo>
                <a:lnTo>
                  <a:pt x="20059" y="481"/>
                </a:lnTo>
                <a:lnTo>
                  <a:pt x="19639" y="361"/>
                </a:lnTo>
                <a:lnTo>
                  <a:pt x="19158" y="181"/>
                </a:lnTo>
                <a:lnTo>
                  <a:pt x="18738" y="60"/>
                </a:lnTo>
                <a:lnTo>
                  <a:pt x="18197" y="0"/>
                </a:lnTo>
                <a:close/>
              </a:path>
            </a:pathLst>
          </a:custGeom>
          <a:solidFill>
            <a:srgbClr val="CE2F1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7" name="Shape 177"/>
          <p:cNvSpPr/>
          <p:nvPr/>
        </p:nvSpPr>
        <p:spPr>
          <a:xfrm rot="2952398">
            <a:off x="9995" y="4294378"/>
            <a:ext cx="620190" cy="794870"/>
          </a:xfrm>
          <a:custGeom>
            <a:avLst/>
            <a:gdLst/>
            <a:ahLst/>
            <a:cxnLst/>
            <a:rect l="0" t="0" r="0" b="0"/>
            <a:pathLst>
              <a:path w="37957" h="48647" extrusionOk="0">
                <a:moveTo>
                  <a:pt x="20840" y="1"/>
                </a:moveTo>
                <a:lnTo>
                  <a:pt x="20600" y="61"/>
                </a:lnTo>
                <a:lnTo>
                  <a:pt x="20540" y="181"/>
                </a:lnTo>
                <a:lnTo>
                  <a:pt x="20480" y="241"/>
                </a:lnTo>
                <a:lnTo>
                  <a:pt x="20240" y="1322"/>
                </a:lnTo>
                <a:lnTo>
                  <a:pt x="20119" y="2403"/>
                </a:lnTo>
                <a:lnTo>
                  <a:pt x="19939" y="4625"/>
                </a:lnTo>
                <a:lnTo>
                  <a:pt x="19159" y="3905"/>
                </a:lnTo>
                <a:lnTo>
                  <a:pt x="18738" y="3424"/>
                </a:lnTo>
                <a:lnTo>
                  <a:pt x="18258" y="2884"/>
                </a:lnTo>
                <a:lnTo>
                  <a:pt x="17777" y="2463"/>
                </a:lnTo>
                <a:lnTo>
                  <a:pt x="17477" y="2343"/>
                </a:lnTo>
                <a:lnTo>
                  <a:pt x="17177" y="2223"/>
                </a:lnTo>
                <a:lnTo>
                  <a:pt x="17057" y="2223"/>
                </a:lnTo>
                <a:lnTo>
                  <a:pt x="16996" y="2283"/>
                </a:lnTo>
                <a:lnTo>
                  <a:pt x="16996" y="2343"/>
                </a:lnTo>
                <a:lnTo>
                  <a:pt x="16936" y="2403"/>
                </a:lnTo>
                <a:lnTo>
                  <a:pt x="17057" y="2704"/>
                </a:lnTo>
                <a:lnTo>
                  <a:pt x="17177" y="3004"/>
                </a:lnTo>
                <a:lnTo>
                  <a:pt x="17537" y="3544"/>
                </a:lnTo>
                <a:lnTo>
                  <a:pt x="17957" y="4025"/>
                </a:lnTo>
                <a:lnTo>
                  <a:pt x="18378" y="4505"/>
                </a:lnTo>
                <a:lnTo>
                  <a:pt x="19279" y="5586"/>
                </a:lnTo>
                <a:lnTo>
                  <a:pt x="19579" y="5887"/>
                </a:lnTo>
                <a:lnTo>
                  <a:pt x="19819" y="6127"/>
                </a:lnTo>
                <a:lnTo>
                  <a:pt x="19819" y="6307"/>
                </a:lnTo>
                <a:lnTo>
                  <a:pt x="19579" y="7868"/>
                </a:lnTo>
                <a:lnTo>
                  <a:pt x="19279" y="9370"/>
                </a:lnTo>
                <a:lnTo>
                  <a:pt x="18618" y="12373"/>
                </a:lnTo>
                <a:lnTo>
                  <a:pt x="18017" y="15556"/>
                </a:lnTo>
                <a:lnTo>
                  <a:pt x="17537" y="18739"/>
                </a:lnTo>
                <a:lnTo>
                  <a:pt x="16516" y="17838"/>
                </a:lnTo>
                <a:lnTo>
                  <a:pt x="14414" y="15796"/>
                </a:lnTo>
                <a:lnTo>
                  <a:pt x="13093" y="14415"/>
                </a:lnTo>
                <a:lnTo>
                  <a:pt x="11772" y="12913"/>
                </a:lnTo>
                <a:lnTo>
                  <a:pt x="11952" y="12493"/>
                </a:lnTo>
                <a:lnTo>
                  <a:pt x="12372" y="11171"/>
                </a:lnTo>
                <a:lnTo>
                  <a:pt x="12672" y="9790"/>
                </a:lnTo>
                <a:lnTo>
                  <a:pt x="12973" y="8529"/>
                </a:lnTo>
                <a:lnTo>
                  <a:pt x="13153" y="7208"/>
                </a:lnTo>
                <a:lnTo>
                  <a:pt x="13153" y="6547"/>
                </a:lnTo>
                <a:lnTo>
                  <a:pt x="13213" y="5887"/>
                </a:lnTo>
                <a:lnTo>
                  <a:pt x="13153" y="5226"/>
                </a:lnTo>
                <a:lnTo>
                  <a:pt x="13033" y="4625"/>
                </a:lnTo>
                <a:lnTo>
                  <a:pt x="12973" y="4505"/>
                </a:lnTo>
                <a:lnTo>
                  <a:pt x="12913" y="4385"/>
                </a:lnTo>
                <a:lnTo>
                  <a:pt x="12672" y="4325"/>
                </a:lnTo>
                <a:lnTo>
                  <a:pt x="12492" y="4445"/>
                </a:lnTo>
                <a:lnTo>
                  <a:pt x="12432" y="4505"/>
                </a:lnTo>
                <a:lnTo>
                  <a:pt x="12372" y="4625"/>
                </a:lnTo>
                <a:lnTo>
                  <a:pt x="12192" y="5226"/>
                </a:lnTo>
                <a:lnTo>
                  <a:pt x="12132" y="5826"/>
                </a:lnTo>
                <a:lnTo>
                  <a:pt x="11952" y="7148"/>
                </a:lnTo>
                <a:lnTo>
                  <a:pt x="11832" y="8409"/>
                </a:lnTo>
                <a:lnTo>
                  <a:pt x="11591" y="9670"/>
                </a:lnTo>
                <a:lnTo>
                  <a:pt x="11291" y="10811"/>
                </a:lnTo>
                <a:lnTo>
                  <a:pt x="10991" y="11892"/>
                </a:lnTo>
                <a:lnTo>
                  <a:pt x="10931" y="11772"/>
                </a:lnTo>
                <a:lnTo>
                  <a:pt x="10030" y="10511"/>
                </a:lnTo>
                <a:lnTo>
                  <a:pt x="9249" y="9190"/>
                </a:lnTo>
                <a:lnTo>
                  <a:pt x="8528" y="7868"/>
                </a:lnTo>
                <a:lnTo>
                  <a:pt x="7988" y="6427"/>
                </a:lnTo>
                <a:lnTo>
                  <a:pt x="7748" y="5706"/>
                </a:lnTo>
                <a:lnTo>
                  <a:pt x="7568" y="4926"/>
                </a:lnTo>
                <a:lnTo>
                  <a:pt x="7267" y="3424"/>
                </a:lnTo>
                <a:lnTo>
                  <a:pt x="7027" y="1863"/>
                </a:lnTo>
                <a:lnTo>
                  <a:pt x="6907" y="301"/>
                </a:lnTo>
                <a:lnTo>
                  <a:pt x="6847" y="241"/>
                </a:lnTo>
                <a:lnTo>
                  <a:pt x="6787" y="181"/>
                </a:lnTo>
                <a:lnTo>
                  <a:pt x="6727" y="181"/>
                </a:lnTo>
                <a:lnTo>
                  <a:pt x="6667" y="241"/>
                </a:lnTo>
                <a:lnTo>
                  <a:pt x="6426" y="782"/>
                </a:lnTo>
                <a:lnTo>
                  <a:pt x="6306" y="1322"/>
                </a:lnTo>
                <a:lnTo>
                  <a:pt x="6186" y="1923"/>
                </a:lnTo>
                <a:lnTo>
                  <a:pt x="6066" y="2463"/>
                </a:lnTo>
                <a:lnTo>
                  <a:pt x="6066" y="3064"/>
                </a:lnTo>
                <a:lnTo>
                  <a:pt x="6066" y="3664"/>
                </a:lnTo>
                <a:lnTo>
                  <a:pt x="6126" y="4805"/>
                </a:lnTo>
                <a:lnTo>
                  <a:pt x="6306" y="5947"/>
                </a:lnTo>
                <a:lnTo>
                  <a:pt x="6607" y="7148"/>
                </a:lnTo>
                <a:lnTo>
                  <a:pt x="6967" y="8229"/>
                </a:lnTo>
                <a:lnTo>
                  <a:pt x="7327" y="9310"/>
                </a:lnTo>
                <a:lnTo>
                  <a:pt x="7868" y="10511"/>
                </a:lnTo>
                <a:lnTo>
                  <a:pt x="8468" y="11712"/>
                </a:lnTo>
                <a:lnTo>
                  <a:pt x="9189" y="12793"/>
                </a:lnTo>
                <a:lnTo>
                  <a:pt x="9910" y="13874"/>
                </a:lnTo>
                <a:lnTo>
                  <a:pt x="10691" y="14895"/>
                </a:lnTo>
                <a:lnTo>
                  <a:pt x="11591" y="15856"/>
                </a:lnTo>
                <a:lnTo>
                  <a:pt x="12432" y="16817"/>
                </a:lnTo>
                <a:lnTo>
                  <a:pt x="13333" y="17778"/>
                </a:lnTo>
                <a:lnTo>
                  <a:pt x="13633" y="18018"/>
                </a:lnTo>
                <a:lnTo>
                  <a:pt x="13273" y="18018"/>
                </a:lnTo>
                <a:lnTo>
                  <a:pt x="12913" y="18078"/>
                </a:lnTo>
                <a:lnTo>
                  <a:pt x="12072" y="18198"/>
                </a:lnTo>
                <a:lnTo>
                  <a:pt x="10570" y="18378"/>
                </a:lnTo>
                <a:lnTo>
                  <a:pt x="9069" y="18498"/>
                </a:lnTo>
                <a:lnTo>
                  <a:pt x="8408" y="18498"/>
                </a:lnTo>
                <a:lnTo>
                  <a:pt x="7688" y="18438"/>
                </a:lnTo>
                <a:lnTo>
                  <a:pt x="6246" y="18378"/>
                </a:lnTo>
                <a:lnTo>
                  <a:pt x="5586" y="18318"/>
                </a:lnTo>
                <a:lnTo>
                  <a:pt x="4865" y="18318"/>
                </a:lnTo>
                <a:lnTo>
                  <a:pt x="4204" y="18378"/>
                </a:lnTo>
                <a:lnTo>
                  <a:pt x="3544" y="18498"/>
                </a:lnTo>
                <a:lnTo>
                  <a:pt x="3484" y="18558"/>
                </a:lnTo>
                <a:lnTo>
                  <a:pt x="3484" y="18679"/>
                </a:lnTo>
                <a:lnTo>
                  <a:pt x="4084" y="18979"/>
                </a:lnTo>
                <a:lnTo>
                  <a:pt x="4745" y="19219"/>
                </a:lnTo>
                <a:lnTo>
                  <a:pt x="5466" y="19399"/>
                </a:lnTo>
                <a:lnTo>
                  <a:pt x="6186" y="19519"/>
                </a:lnTo>
                <a:lnTo>
                  <a:pt x="7688" y="19639"/>
                </a:lnTo>
                <a:lnTo>
                  <a:pt x="9069" y="19699"/>
                </a:lnTo>
                <a:lnTo>
                  <a:pt x="9850" y="19760"/>
                </a:lnTo>
                <a:lnTo>
                  <a:pt x="10691" y="19760"/>
                </a:lnTo>
                <a:lnTo>
                  <a:pt x="12312" y="19699"/>
                </a:lnTo>
                <a:lnTo>
                  <a:pt x="12913" y="19639"/>
                </a:lnTo>
                <a:lnTo>
                  <a:pt x="13453" y="19579"/>
                </a:lnTo>
                <a:lnTo>
                  <a:pt x="13753" y="19519"/>
                </a:lnTo>
                <a:lnTo>
                  <a:pt x="13994" y="19399"/>
                </a:lnTo>
                <a:lnTo>
                  <a:pt x="14234" y="19219"/>
                </a:lnTo>
                <a:lnTo>
                  <a:pt x="14474" y="19039"/>
                </a:lnTo>
                <a:lnTo>
                  <a:pt x="14534" y="18919"/>
                </a:lnTo>
                <a:lnTo>
                  <a:pt x="15135" y="19519"/>
                </a:lnTo>
                <a:lnTo>
                  <a:pt x="16036" y="20360"/>
                </a:lnTo>
                <a:lnTo>
                  <a:pt x="16516" y="20720"/>
                </a:lnTo>
                <a:lnTo>
                  <a:pt x="16756" y="20901"/>
                </a:lnTo>
                <a:lnTo>
                  <a:pt x="17057" y="21021"/>
                </a:lnTo>
                <a:lnTo>
                  <a:pt x="17177" y="21021"/>
                </a:lnTo>
                <a:lnTo>
                  <a:pt x="16576" y="24384"/>
                </a:lnTo>
                <a:lnTo>
                  <a:pt x="15375" y="30329"/>
                </a:lnTo>
                <a:lnTo>
                  <a:pt x="14714" y="33272"/>
                </a:lnTo>
                <a:lnTo>
                  <a:pt x="14054" y="36215"/>
                </a:lnTo>
                <a:lnTo>
                  <a:pt x="13753" y="37416"/>
                </a:lnTo>
                <a:lnTo>
                  <a:pt x="13213" y="37056"/>
                </a:lnTo>
                <a:lnTo>
                  <a:pt x="12612" y="36695"/>
                </a:lnTo>
                <a:lnTo>
                  <a:pt x="11591" y="36035"/>
                </a:lnTo>
                <a:lnTo>
                  <a:pt x="9790" y="34714"/>
                </a:lnTo>
                <a:lnTo>
                  <a:pt x="9850" y="34654"/>
                </a:lnTo>
                <a:lnTo>
                  <a:pt x="9910" y="34173"/>
                </a:lnTo>
                <a:lnTo>
                  <a:pt x="9910" y="33753"/>
                </a:lnTo>
                <a:lnTo>
                  <a:pt x="9850" y="33272"/>
                </a:lnTo>
                <a:lnTo>
                  <a:pt x="9730" y="32792"/>
                </a:lnTo>
                <a:lnTo>
                  <a:pt x="9369" y="31891"/>
                </a:lnTo>
                <a:lnTo>
                  <a:pt x="9069" y="31050"/>
                </a:lnTo>
                <a:lnTo>
                  <a:pt x="8769" y="30149"/>
                </a:lnTo>
                <a:lnTo>
                  <a:pt x="8468" y="29248"/>
                </a:lnTo>
                <a:lnTo>
                  <a:pt x="8288" y="28828"/>
                </a:lnTo>
                <a:lnTo>
                  <a:pt x="8048" y="28408"/>
                </a:lnTo>
                <a:lnTo>
                  <a:pt x="7808" y="28047"/>
                </a:lnTo>
                <a:lnTo>
                  <a:pt x="7508" y="27687"/>
                </a:lnTo>
                <a:lnTo>
                  <a:pt x="7387" y="27627"/>
                </a:lnTo>
                <a:lnTo>
                  <a:pt x="7207" y="27627"/>
                </a:lnTo>
                <a:lnTo>
                  <a:pt x="7027" y="27687"/>
                </a:lnTo>
                <a:lnTo>
                  <a:pt x="6967" y="27867"/>
                </a:lnTo>
                <a:lnTo>
                  <a:pt x="6907" y="28348"/>
                </a:lnTo>
                <a:lnTo>
                  <a:pt x="6907" y="28828"/>
                </a:lnTo>
                <a:lnTo>
                  <a:pt x="6967" y="29309"/>
                </a:lnTo>
                <a:lnTo>
                  <a:pt x="7087" y="29789"/>
                </a:lnTo>
                <a:lnTo>
                  <a:pt x="7387" y="30750"/>
                </a:lnTo>
                <a:lnTo>
                  <a:pt x="7688" y="31651"/>
                </a:lnTo>
                <a:lnTo>
                  <a:pt x="7988" y="32612"/>
                </a:lnTo>
                <a:lnTo>
                  <a:pt x="8108" y="33152"/>
                </a:lnTo>
                <a:lnTo>
                  <a:pt x="8288" y="33633"/>
                </a:lnTo>
                <a:lnTo>
                  <a:pt x="7387" y="32972"/>
                </a:lnTo>
                <a:lnTo>
                  <a:pt x="5466" y="31531"/>
                </a:lnTo>
                <a:lnTo>
                  <a:pt x="4565" y="30810"/>
                </a:lnTo>
                <a:lnTo>
                  <a:pt x="3664" y="30029"/>
                </a:lnTo>
                <a:lnTo>
                  <a:pt x="2883" y="29188"/>
                </a:lnTo>
                <a:lnTo>
                  <a:pt x="2042" y="28408"/>
                </a:lnTo>
                <a:lnTo>
                  <a:pt x="1622" y="27987"/>
                </a:lnTo>
                <a:lnTo>
                  <a:pt x="1202" y="27627"/>
                </a:lnTo>
                <a:lnTo>
                  <a:pt x="721" y="27327"/>
                </a:lnTo>
                <a:lnTo>
                  <a:pt x="241" y="27086"/>
                </a:lnTo>
                <a:lnTo>
                  <a:pt x="60" y="27086"/>
                </a:lnTo>
                <a:lnTo>
                  <a:pt x="60" y="27147"/>
                </a:lnTo>
                <a:lnTo>
                  <a:pt x="0" y="27207"/>
                </a:lnTo>
                <a:lnTo>
                  <a:pt x="121" y="27687"/>
                </a:lnTo>
                <a:lnTo>
                  <a:pt x="241" y="28167"/>
                </a:lnTo>
                <a:lnTo>
                  <a:pt x="481" y="28588"/>
                </a:lnTo>
                <a:lnTo>
                  <a:pt x="721" y="29008"/>
                </a:lnTo>
                <a:lnTo>
                  <a:pt x="1322" y="29789"/>
                </a:lnTo>
                <a:lnTo>
                  <a:pt x="2042" y="30510"/>
                </a:lnTo>
                <a:lnTo>
                  <a:pt x="2943" y="31411"/>
                </a:lnTo>
                <a:lnTo>
                  <a:pt x="3904" y="32251"/>
                </a:lnTo>
                <a:lnTo>
                  <a:pt x="5886" y="33933"/>
                </a:lnTo>
                <a:lnTo>
                  <a:pt x="10090" y="37176"/>
                </a:lnTo>
                <a:lnTo>
                  <a:pt x="12312" y="38918"/>
                </a:lnTo>
                <a:lnTo>
                  <a:pt x="12793" y="39278"/>
                </a:lnTo>
                <a:lnTo>
                  <a:pt x="13213" y="39578"/>
                </a:lnTo>
                <a:lnTo>
                  <a:pt x="12552" y="42041"/>
                </a:lnTo>
                <a:lnTo>
                  <a:pt x="12132" y="43422"/>
                </a:lnTo>
                <a:lnTo>
                  <a:pt x="11711" y="44923"/>
                </a:lnTo>
                <a:lnTo>
                  <a:pt x="11531" y="45704"/>
                </a:lnTo>
                <a:lnTo>
                  <a:pt x="11411" y="46485"/>
                </a:lnTo>
                <a:lnTo>
                  <a:pt x="11351" y="47205"/>
                </a:lnTo>
                <a:lnTo>
                  <a:pt x="11411" y="47926"/>
                </a:lnTo>
                <a:lnTo>
                  <a:pt x="11531" y="48166"/>
                </a:lnTo>
                <a:lnTo>
                  <a:pt x="11651" y="48346"/>
                </a:lnTo>
                <a:lnTo>
                  <a:pt x="11892" y="48527"/>
                </a:lnTo>
                <a:lnTo>
                  <a:pt x="12132" y="48587"/>
                </a:lnTo>
                <a:lnTo>
                  <a:pt x="12372" y="48647"/>
                </a:lnTo>
                <a:lnTo>
                  <a:pt x="12612" y="48587"/>
                </a:lnTo>
                <a:lnTo>
                  <a:pt x="12853" y="48527"/>
                </a:lnTo>
                <a:lnTo>
                  <a:pt x="13033" y="48346"/>
                </a:lnTo>
                <a:lnTo>
                  <a:pt x="13453" y="47866"/>
                </a:lnTo>
                <a:lnTo>
                  <a:pt x="13753" y="47325"/>
                </a:lnTo>
                <a:lnTo>
                  <a:pt x="14054" y="46725"/>
                </a:lnTo>
                <a:lnTo>
                  <a:pt x="14294" y="46064"/>
                </a:lnTo>
                <a:lnTo>
                  <a:pt x="15315" y="45524"/>
                </a:lnTo>
                <a:lnTo>
                  <a:pt x="16336" y="44923"/>
                </a:lnTo>
                <a:lnTo>
                  <a:pt x="18318" y="43662"/>
                </a:lnTo>
                <a:lnTo>
                  <a:pt x="22762" y="40899"/>
                </a:lnTo>
                <a:lnTo>
                  <a:pt x="24263" y="39939"/>
                </a:lnTo>
                <a:lnTo>
                  <a:pt x="24323" y="39999"/>
                </a:lnTo>
                <a:lnTo>
                  <a:pt x="24383" y="40059"/>
                </a:lnTo>
                <a:lnTo>
                  <a:pt x="24864" y="40239"/>
                </a:lnTo>
                <a:lnTo>
                  <a:pt x="25344" y="40359"/>
                </a:lnTo>
                <a:lnTo>
                  <a:pt x="26906" y="40359"/>
                </a:lnTo>
                <a:lnTo>
                  <a:pt x="27446" y="40239"/>
                </a:lnTo>
                <a:lnTo>
                  <a:pt x="28467" y="39999"/>
                </a:lnTo>
                <a:lnTo>
                  <a:pt x="29368" y="39698"/>
                </a:lnTo>
                <a:lnTo>
                  <a:pt x="29849" y="39518"/>
                </a:lnTo>
                <a:lnTo>
                  <a:pt x="30389" y="39278"/>
                </a:lnTo>
                <a:lnTo>
                  <a:pt x="30810" y="39038"/>
                </a:lnTo>
                <a:lnTo>
                  <a:pt x="31230" y="38737"/>
                </a:lnTo>
                <a:lnTo>
                  <a:pt x="31530" y="38377"/>
                </a:lnTo>
                <a:lnTo>
                  <a:pt x="31650" y="38137"/>
                </a:lnTo>
                <a:lnTo>
                  <a:pt x="31710" y="37897"/>
                </a:lnTo>
                <a:lnTo>
                  <a:pt x="31650" y="37716"/>
                </a:lnTo>
                <a:lnTo>
                  <a:pt x="31590" y="37656"/>
                </a:lnTo>
                <a:lnTo>
                  <a:pt x="31470" y="37596"/>
                </a:lnTo>
                <a:lnTo>
                  <a:pt x="31110" y="37596"/>
                </a:lnTo>
                <a:lnTo>
                  <a:pt x="30689" y="37656"/>
                </a:lnTo>
                <a:lnTo>
                  <a:pt x="30269" y="37776"/>
                </a:lnTo>
                <a:lnTo>
                  <a:pt x="29909" y="37957"/>
                </a:lnTo>
                <a:lnTo>
                  <a:pt x="29068" y="38377"/>
                </a:lnTo>
                <a:lnTo>
                  <a:pt x="28708" y="38557"/>
                </a:lnTo>
                <a:lnTo>
                  <a:pt x="28347" y="38737"/>
                </a:lnTo>
                <a:lnTo>
                  <a:pt x="27446" y="38978"/>
                </a:lnTo>
                <a:lnTo>
                  <a:pt x="26546" y="39218"/>
                </a:lnTo>
                <a:lnTo>
                  <a:pt x="25645" y="39398"/>
                </a:lnTo>
                <a:lnTo>
                  <a:pt x="24804" y="39638"/>
                </a:lnTo>
                <a:lnTo>
                  <a:pt x="24804" y="39638"/>
                </a:lnTo>
                <a:lnTo>
                  <a:pt x="27146" y="38137"/>
                </a:lnTo>
                <a:lnTo>
                  <a:pt x="28047" y="37536"/>
                </a:lnTo>
                <a:lnTo>
                  <a:pt x="29008" y="36876"/>
                </a:lnTo>
                <a:lnTo>
                  <a:pt x="29428" y="36515"/>
                </a:lnTo>
                <a:lnTo>
                  <a:pt x="29789" y="36095"/>
                </a:lnTo>
                <a:lnTo>
                  <a:pt x="30149" y="35675"/>
                </a:lnTo>
                <a:lnTo>
                  <a:pt x="30389" y="35194"/>
                </a:lnTo>
                <a:lnTo>
                  <a:pt x="30389" y="35074"/>
                </a:lnTo>
                <a:lnTo>
                  <a:pt x="30329" y="35014"/>
                </a:lnTo>
                <a:lnTo>
                  <a:pt x="29789" y="35074"/>
                </a:lnTo>
                <a:lnTo>
                  <a:pt x="29248" y="35134"/>
                </a:lnTo>
                <a:lnTo>
                  <a:pt x="28708" y="35314"/>
                </a:lnTo>
                <a:lnTo>
                  <a:pt x="28167" y="35494"/>
                </a:lnTo>
                <a:lnTo>
                  <a:pt x="27206" y="36035"/>
                </a:lnTo>
                <a:lnTo>
                  <a:pt x="26245" y="36575"/>
                </a:lnTo>
                <a:lnTo>
                  <a:pt x="23903" y="37957"/>
                </a:lnTo>
                <a:lnTo>
                  <a:pt x="21561" y="39398"/>
                </a:lnTo>
                <a:lnTo>
                  <a:pt x="21501" y="39398"/>
                </a:lnTo>
                <a:lnTo>
                  <a:pt x="21561" y="39338"/>
                </a:lnTo>
                <a:lnTo>
                  <a:pt x="21921" y="38377"/>
                </a:lnTo>
                <a:lnTo>
                  <a:pt x="22342" y="37416"/>
                </a:lnTo>
                <a:lnTo>
                  <a:pt x="22762" y="36515"/>
                </a:lnTo>
                <a:lnTo>
                  <a:pt x="22942" y="36035"/>
                </a:lnTo>
                <a:lnTo>
                  <a:pt x="23122" y="35554"/>
                </a:lnTo>
                <a:lnTo>
                  <a:pt x="23062" y="35314"/>
                </a:lnTo>
                <a:lnTo>
                  <a:pt x="22942" y="35194"/>
                </a:lnTo>
                <a:lnTo>
                  <a:pt x="22822" y="35074"/>
                </a:lnTo>
                <a:lnTo>
                  <a:pt x="22702" y="35134"/>
                </a:lnTo>
                <a:lnTo>
                  <a:pt x="22582" y="35134"/>
                </a:lnTo>
                <a:lnTo>
                  <a:pt x="22281" y="35434"/>
                </a:lnTo>
                <a:lnTo>
                  <a:pt x="21981" y="35735"/>
                </a:lnTo>
                <a:lnTo>
                  <a:pt x="21681" y="36095"/>
                </a:lnTo>
                <a:lnTo>
                  <a:pt x="21441" y="36455"/>
                </a:lnTo>
                <a:lnTo>
                  <a:pt x="21080" y="37176"/>
                </a:lnTo>
                <a:lnTo>
                  <a:pt x="20720" y="38017"/>
                </a:lnTo>
                <a:lnTo>
                  <a:pt x="20480" y="38437"/>
                </a:lnTo>
                <a:lnTo>
                  <a:pt x="20240" y="39038"/>
                </a:lnTo>
                <a:lnTo>
                  <a:pt x="20059" y="39698"/>
                </a:lnTo>
                <a:lnTo>
                  <a:pt x="20059" y="39999"/>
                </a:lnTo>
                <a:lnTo>
                  <a:pt x="20059" y="40299"/>
                </a:lnTo>
                <a:lnTo>
                  <a:pt x="17117" y="42041"/>
                </a:lnTo>
                <a:lnTo>
                  <a:pt x="15075" y="43302"/>
                </a:lnTo>
                <a:lnTo>
                  <a:pt x="15195" y="42761"/>
                </a:lnTo>
                <a:lnTo>
                  <a:pt x="15976" y="39878"/>
                </a:lnTo>
                <a:lnTo>
                  <a:pt x="16696" y="36996"/>
                </a:lnTo>
                <a:lnTo>
                  <a:pt x="17597" y="33092"/>
                </a:lnTo>
                <a:lnTo>
                  <a:pt x="18438" y="29248"/>
                </a:lnTo>
                <a:lnTo>
                  <a:pt x="18738" y="29128"/>
                </a:lnTo>
                <a:lnTo>
                  <a:pt x="19038" y="28948"/>
                </a:lnTo>
                <a:lnTo>
                  <a:pt x="19639" y="28528"/>
                </a:lnTo>
                <a:lnTo>
                  <a:pt x="20720" y="27567"/>
                </a:lnTo>
                <a:lnTo>
                  <a:pt x="21981" y="26486"/>
                </a:lnTo>
                <a:lnTo>
                  <a:pt x="22101" y="26666"/>
                </a:lnTo>
                <a:lnTo>
                  <a:pt x="22342" y="26786"/>
                </a:lnTo>
                <a:lnTo>
                  <a:pt x="22762" y="26906"/>
                </a:lnTo>
                <a:lnTo>
                  <a:pt x="23242" y="26966"/>
                </a:lnTo>
                <a:lnTo>
                  <a:pt x="23723" y="26966"/>
                </a:lnTo>
                <a:lnTo>
                  <a:pt x="24744" y="27086"/>
                </a:lnTo>
                <a:lnTo>
                  <a:pt x="26786" y="27086"/>
                </a:lnTo>
                <a:lnTo>
                  <a:pt x="27807" y="26966"/>
                </a:lnTo>
                <a:lnTo>
                  <a:pt x="28708" y="26906"/>
                </a:lnTo>
                <a:lnTo>
                  <a:pt x="29608" y="26726"/>
                </a:lnTo>
                <a:lnTo>
                  <a:pt x="30509" y="26546"/>
                </a:lnTo>
                <a:lnTo>
                  <a:pt x="31410" y="26306"/>
                </a:lnTo>
                <a:lnTo>
                  <a:pt x="32311" y="26065"/>
                </a:lnTo>
                <a:lnTo>
                  <a:pt x="33212" y="25765"/>
                </a:lnTo>
                <a:lnTo>
                  <a:pt x="34953" y="25105"/>
                </a:lnTo>
                <a:lnTo>
                  <a:pt x="35074" y="24984"/>
                </a:lnTo>
                <a:lnTo>
                  <a:pt x="35194" y="24864"/>
                </a:lnTo>
                <a:lnTo>
                  <a:pt x="35314" y="24624"/>
                </a:lnTo>
                <a:lnTo>
                  <a:pt x="35314" y="24384"/>
                </a:lnTo>
                <a:lnTo>
                  <a:pt x="35194" y="24144"/>
                </a:lnTo>
                <a:lnTo>
                  <a:pt x="35014" y="23903"/>
                </a:lnTo>
                <a:lnTo>
                  <a:pt x="34773" y="23723"/>
                </a:lnTo>
                <a:lnTo>
                  <a:pt x="34473" y="23723"/>
                </a:lnTo>
                <a:lnTo>
                  <a:pt x="34173" y="23783"/>
                </a:lnTo>
                <a:lnTo>
                  <a:pt x="33272" y="24144"/>
                </a:lnTo>
                <a:lnTo>
                  <a:pt x="32311" y="24504"/>
                </a:lnTo>
                <a:lnTo>
                  <a:pt x="31350" y="24804"/>
                </a:lnTo>
                <a:lnTo>
                  <a:pt x="30449" y="25045"/>
                </a:lnTo>
                <a:lnTo>
                  <a:pt x="29428" y="25225"/>
                </a:lnTo>
                <a:lnTo>
                  <a:pt x="28467" y="25405"/>
                </a:lnTo>
                <a:lnTo>
                  <a:pt x="27506" y="25525"/>
                </a:lnTo>
                <a:lnTo>
                  <a:pt x="26485" y="25585"/>
                </a:lnTo>
                <a:lnTo>
                  <a:pt x="25645" y="25645"/>
                </a:lnTo>
                <a:lnTo>
                  <a:pt x="24744" y="25585"/>
                </a:lnTo>
                <a:lnTo>
                  <a:pt x="23062" y="25465"/>
                </a:lnTo>
                <a:lnTo>
                  <a:pt x="23663" y="24864"/>
                </a:lnTo>
                <a:lnTo>
                  <a:pt x="24984" y="23483"/>
                </a:lnTo>
                <a:lnTo>
                  <a:pt x="26305" y="21982"/>
                </a:lnTo>
                <a:lnTo>
                  <a:pt x="27506" y="20480"/>
                </a:lnTo>
                <a:lnTo>
                  <a:pt x="28647" y="18919"/>
                </a:lnTo>
                <a:lnTo>
                  <a:pt x="29729" y="17237"/>
                </a:lnTo>
                <a:lnTo>
                  <a:pt x="30749" y="15496"/>
                </a:lnTo>
                <a:lnTo>
                  <a:pt x="30990" y="15556"/>
                </a:lnTo>
                <a:lnTo>
                  <a:pt x="31170" y="15496"/>
                </a:lnTo>
                <a:lnTo>
                  <a:pt x="31290" y="15435"/>
                </a:lnTo>
                <a:lnTo>
                  <a:pt x="32371" y="14715"/>
                </a:lnTo>
                <a:lnTo>
                  <a:pt x="33392" y="13934"/>
                </a:lnTo>
                <a:lnTo>
                  <a:pt x="34353" y="13093"/>
                </a:lnTo>
                <a:lnTo>
                  <a:pt x="35254" y="12252"/>
                </a:lnTo>
                <a:lnTo>
                  <a:pt x="36095" y="11352"/>
                </a:lnTo>
                <a:lnTo>
                  <a:pt x="36875" y="10451"/>
                </a:lnTo>
                <a:lnTo>
                  <a:pt x="37176" y="9970"/>
                </a:lnTo>
                <a:lnTo>
                  <a:pt x="37476" y="9490"/>
                </a:lnTo>
                <a:lnTo>
                  <a:pt x="37776" y="8949"/>
                </a:lnTo>
                <a:lnTo>
                  <a:pt x="37956" y="8409"/>
                </a:lnTo>
                <a:lnTo>
                  <a:pt x="37956" y="8229"/>
                </a:lnTo>
                <a:lnTo>
                  <a:pt x="37836" y="8109"/>
                </a:lnTo>
                <a:lnTo>
                  <a:pt x="37716" y="8049"/>
                </a:lnTo>
                <a:lnTo>
                  <a:pt x="37596" y="8109"/>
                </a:lnTo>
                <a:lnTo>
                  <a:pt x="37115" y="8409"/>
                </a:lnTo>
                <a:lnTo>
                  <a:pt x="36695" y="8769"/>
                </a:lnTo>
                <a:lnTo>
                  <a:pt x="35914" y="9550"/>
                </a:lnTo>
                <a:lnTo>
                  <a:pt x="35194" y="10331"/>
                </a:lnTo>
                <a:lnTo>
                  <a:pt x="34413" y="11111"/>
                </a:lnTo>
                <a:lnTo>
                  <a:pt x="33212" y="12132"/>
                </a:lnTo>
                <a:lnTo>
                  <a:pt x="31951" y="13093"/>
                </a:lnTo>
                <a:lnTo>
                  <a:pt x="32371" y="12132"/>
                </a:lnTo>
                <a:lnTo>
                  <a:pt x="33092" y="10391"/>
                </a:lnTo>
                <a:lnTo>
                  <a:pt x="33752" y="8649"/>
                </a:lnTo>
                <a:lnTo>
                  <a:pt x="34053" y="7928"/>
                </a:lnTo>
                <a:lnTo>
                  <a:pt x="34293" y="7088"/>
                </a:lnTo>
                <a:lnTo>
                  <a:pt x="34353" y="6667"/>
                </a:lnTo>
                <a:lnTo>
                  <a:pt x="34353" y="6247"/>
                </a:lnTo>
                <a:lnTo>
                  <a:pt x="34353" y="5887"/>
                </a:lnTo>
                <a:lnTo>
                  <a:pt x="34233" y="5526"/>
                </a:lnTo>
                <a:lnTo>
                  <a:pt x="34113" y="5466"/>
                </a:lnTo>
                <a:lnTo>
                  <a:pt x="34053" y="5466"/>
                </a:lnTo>
                <a:lnTo>
                  <a:pt x="33752" y="5706"/>
                </a:lnTo>
                <a:lnTo>
                  <a:pt x="33512" y="5947"/>
                </a:lnTo>
                <a:lnTo>
                  <a:pt x="33332" y="6247"/>
                </a:lnTo>
                <a:lnTo>
                  <a:pt x="33152" y="6607"/>
                </a:lnTo>
                <a:lnTo>
                  <a:pt x="32912" y="7268"/>
                </a:lnTo>
                <a:lnTo>
                  <a:pt x="32671" y="7928"/>
                </a:lnTo>
                <a:lnTo>
                  <a:pt x="31951" y="9790"/>
                </a:lnTo>
                <a:lnTo>
                  <a:pt x="31110" y="11592"/>
                </a:lnTo>
                <a:lnTo>
                  <a:pt x="30269" y="13213"/>
                </a:lnTo>
                <a:lnTo>
                  <a:pt x="29308" y="14835"/>
                </a:lnTo>
                <a:lnTo>
                  <a:pt x="28347" y="16396"/>
                </a:lnTo>
                <a:lnTo>
                  <a:pt x="27266" y="17898"/>
                </a:lnTo>
                <a:lnTo>
                  <a:pt x="26365" y="19219"/>
                </a:lnTo>
                <a:lnTo>
                  <a:pt x="25344" y="20420"/>
                </a:lnTo>
                <a:lnTo>
                  <a:pt x="25224" y="19219"/>
                </a:lnTo>
                <a:lnTo>
                  <a:pt x="25104" y="17958"/>
                </a:lnTo>
                <a:lnTo>
                  <a:pt x="24924" y="16757"/>
                </a:lnTo>
                <a:lnTo>
                  <a:pt x="24744" y="16156"/>
                </a:lnTo>
                <a:lnTo>
                  <a:pt x="24564" y="15616"/>
                </a:lnTo>
                <a:lnTo>
                  <a:pt x="24504" y="15435"/>
                </a:lnTo>
                <a:lnTo>
                  <a:pt x="24383" y="15315"/>
                </a:lnTo>
                <a:lnTo>
                  <a:pt x="24203" y="15255"/>
                </a:lnTo>
                <a:lnTo>
                  <a:pt x="24023" y="15255"/>
                </a:lnTo>
                <a:lnTo>
                  <a:pt x="23903" y="15315"/>
                </a:lnTo>
                <a:lnTo>
                  <a:pt x="23783" y="15435"/>
                </a:lnTo>
                <a:lnTo>
                  <a:pt x="23663" y="15556"/>
                </a:lnTo>
                <a:lnTo>
                  <a:pt x="23603" y="15736"/>
                </a:lnTo>
                <a:lnTo>
                  <a:pt x="23543" y="16456"/>
                </a:lnTo>
                <a:lnTo>
                  <a:pt x="23543" y="17237"/>
                </a:lnTo>
                <a:lnTo>
                  <a:pt x="23603" y="18018"/>
                </a:lnTo>
                <a:lnTo>
                  <a:pt x="23663" y="18799"/>
                </a:lnTo>
                <a:lnTo>
                  <a:pt x="23903" y="20300"/>
                </a:lnTo>
                <a:lnTo>
                  <a:pt x="24143" y="21801"/>
                </a:lnTo>
                <a:lnTo>
                  <a:pt x="23302" y="22762"/>
                </a:lnTo>
                <a:lnTo>
                  <a:pt x="22402" y="23663"/>
                </a:lnTo>
                <a:lnTo>
                  <a:pt x="21020" y="24924"/>
                </a:lnTo>
                <a:lnTo>
                  <a:pt x="19639" y="26186"/>
                </a:lnTo>
                <a:lnTo>
                  <a:pt x="18918" y="26726"/>
                </a:lnTo>
                <a:lnTo>
                  <a:pt x="19279" y="24624"/>
                </a:lnTo>
                <a:lnTo>
                  <a:pt x="19819" y="21621"/>
                </a:lnTo>
                <a:lnTo>
                  <a:pt x="20240" y="18558"/>
                </a:lnTo>
                <a:lnTo>
                  <a:pt x="20660" y="15496"/>
                </a:lnTo>
                <a:lnTo>
                  <a:pt x="20780" y="13994"/>
                </a:lnTo>
                <a:lnTo>
                  <a:pt x="20900" y="12493"/>
                </a:lnTo>
                <a:lnTo>
                  <a:pt x="20900" y="10931"/>
                </a:lnTo>
                <a:lnTo>
                  <a:pt x="20900" y="9370"/>
                </a:lnTo>
                <a:lnTo>
                  <a:pt x="20960" y="7868"/>
                </a:lnTo>
                <a:lnTo>
                  <a:pt x="20960" y="6307"/>
                </a:lnTo>
                <a:lnTo>
                  <a:pt x="21200" y="3304"/>
                </a:lnTo>
                <a:lnTo>
                  <a:pt x="21261" y="1743"/>
                </a:lnTo>
                <a:lnTo>
                  <a:pt x="21261" y="1022"/>
                </a:lnTo>
                <a:lnTo>
                  <a:pt x="21200" y="241"/>
                </a:lnTo>
                <a:lnTo>
                  <a:pt x="21140" y="121"/>
                </a:lnTo>
                <a:lnTo>
                  <a:pt x="21080" y="61"/>
                </a:lnTo>
                <a:lnTo>
                  <a:pt x="20960" y="1"/>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8" name="Shape 178"/>
          <p:cNvSpPr/>
          <p:nvPr/>
        </p:nvSpPr>
        <p:spPr>
          <a:xfrm flipH="1">
            <a:off x="-34016" y="3332080"/>
            <a:ext cx="1123547" cy="317807"/>
          </a:xfrm>
          <a:custGeom>
            <a:avLst/>
            <a:gdLst/>
            <a:ahLst/>
            <a:cxnLst/>
            <a:rect l="0" t="0" r="0" b="0"/>
            <a:pathLst>
              <a:path w="44803" h="12673" extrusionOk="0">
                <a:moveTo>
                  <a:pt x="25164" y="0"/>
                </a:moveTo>
                <a:lnTo>
                  <a:pt x="25104" y="60"/>
                </a:lnTo>
                <a:lnTo>
                  <a:pt x="25344" y="961"/>
                </a:lnTo>
                <a:lnTo>
                  <a:pt x="25705" y="1802"/>
                </a:lnTo>
                <a:lnTo>
                  <a:pt x="26185" y="2643"/>
                </a:lnTo>
                <a:lnTo>
                  <a:pt x="26666" y="3424"/>
                </a:lnTo>
                <a:lnTo>
                  <a:pt x="27086" y="4084"/>
                </a:lnTo>
                <a:lnTo>
                  <a:pt x="25044" y="3604"/>
                </a:lnTo>
                <a:lnTo>
                  <a:pt x="23062" y="3123"/>
                </a:lnTo>
                <a:lnTo>
                  <a:pt x="20240" y="2583"/>
                </a:lnTo>
                <a:lnTo>
                  <a:pt x="17417" y="2162"/>
                </a:lnTo>
                <a:lnTo>
                  <a:pt x="14594" y="1862"/>
                </a:lnTo>
                <a:lnTo>
                  <a:pt x="11772" y="1622"/>
                </a:lnTo>
                <a:lnTo>
                  <a:pt x="10270" y="1502"/>
                </a:lnTo>
                <a:lnTo>
                  <a:pt x="8769" y="1502"/>
                </a:lnTo>
                <a:lnTo>
                  <a:pt x="7267" y="1442"/>
                </a:lnTo>
                <a:lnTo>
                  <a:pt x="5766" y="1502"/>
                </a:lnTo>
                <a:lnTo>
                  <a:pt x="4385" y="1502"/>
                </a:lnTo>
                <a:lnTo>
                  <a:pt x="2943" y="1562"/>
                </a:lnTo>
                <a:lnTo>
                  <a:pt x="2223" y="1622"/>
                </a:lnTo>
                <a:lnTo>
                  <a:pt x="1502" y="1742"/>
                </a:lnTo>
                <a:lnTo>
                  <a:pt x="781" y="1922"/>
                </a:lnTo>
                <a:lnTo>
                  <a:pt x="181" y="2162"/>
                </a:lnTo>
                <a:lnTo>
                  <a:pt x="61" y="2222"/>
                </a:lnTo>
                <a:lnTo>
                  <a:pt x="1" y="2403"/>
                </a:lnTo>
                <a:lnTo>
                  <a:pt x="1" y="2523"/>
                </a:lnTo>
                <a:lnTo>
                  <a:pt x="181" y="2583"/>
                </a:lnTo>
                <a:lnTo>
                  <a:pt x="781" y="2763"/>
                </a:lnTo>
                <a:lnTo>
                  <a:pt x="1442" y="2823"/>
                </a:lnTo>
                <a:lnTo>
                  <a:pt x="2823" y="2883"/>
                </a:lnTo>
                <a:lnTo>
                  <a:pt x="5586" y="2883"/>
                </a:lnTo>
                <a:lnTo>
                  <a:pt x="8469" y="3063"/>
                </a:lnTo>
                <a:lnTo>
                  <a:pt x="11351" y="3243"/>
                </a:lnTo>
                <a:lnTo>
                  <a:pt x="14174" y="3544"/>
                </a:lnTo>
                <a:lnTo>
                  <a:pt x="16937" y="3904"/>
                </a:lnTo>
                <a:lnTo>
                  <a:pt x="19759" y="4384"/>
                </a:lnTo>
                <a:lnTo>
                  <a:pt x="22522" y="4985"/>
                </a:lnTo>
                <a:lnTo>
                  <a:pt x="24984" y="5586"/>
                </a:lnTo>
                <a:lnTo>
                  <a:pt x="27386" y="6246"/>
                </a:lnTo>
                <a:lnTo>
                  <a:pt x="29789" y="6967"/>
                </a:lnTo>
                <a:lnTo>
                  <a:pt x="32191" y="7808"/>
                </a:lnTo>
                <a:lnTo>
                  <a:pt x="29609" y="7808"/>
                </a:lnTo>
                <a:lnTo>
                  <a:pt x="28347" y="7928"/>
                </a:lnTo>
                <a:lnTo>
                  <a:pt x="27086" y="8048"/>
                </a:lnTo>
                <a:lnTo>
                  <a:pt x="25405" y="8288"/>
                </a:lnTo>
                <a:lnTo>
                  <a:pt x="25344" y="8168"/>
                </a:lnTo>
                <a:lnTo>
                  <a:pt x="25224" y="8108"/>
                </a:lnTo>
                <a:lnTo>
                  <a:pt x="24684" y="7808"/>
                </a:lnTo>
                <a:lnTo>
                  <a:pt x="24083" y="7627"/>
                </a:lnTo>
                <a:lnTo>
                  <a:pt x="23483" y="7447"/>
                </a:lnTo>
                <a:lnTo>
                  <a:pt x="22822" y="7267"/>
                </a:lnTo>
                <a:lnTo>
                  <a:pt x="21501" y="7087"/>
                </a:lnTo>
                <a:lnTo>
                  <a:pt x="20300" y="6847"/>
                </a:lnTo>
                <a:lnTo>
                  <a:pt x="19099" y="6667"/>
                </a:lnTo>
                <a:lnTo>
                  <a:pt x="17897" y="6426"/>
                </a:lnTo>
                <a:lnTo>
                  <a:pt x="17297" y="6366"/>
                </a:lnTo>
                <a:lnTo>
                  <a:pt x="16696" y="6306"/>
                </a:lnTo>
                <a:lnTo>
                  <a:pt x="16156" y="6306"/>
                </a:lnTo>
                <a:lnTo>
                  <a:pt x="15555" y="6366"/>
                </a:lnTo>
                <a:lnTo>
                  <a:pt x="15375" y="6486"/>
                </a:lnTo>
                <a:lnTo>
                  <a:pt x="15315" y="6667"/>
                </a:lnTo>
                <a:lnTo>
                  <a:pt x="15375" y="6787"/>
                </a:lnTo>
                <a:lnTo>
                  <a:pt x="15495" y="6967"/>
                </a:lnTo>
                <a:lnTo>
                  <a:pt x="16036" y="7267"/>
                </a:lnTo>
                <a:lnTo>
                  <a:pt x="16576" y="7507"/>
                </a:lnTo>
                <a:lnTo>
                  <a:pt x="17237" y="7688"/>
                </a:lnTo>
                <a:lnTo>
                  <a:pt x="17837" y="7868"/>
                </a:lnTo>
                <a:lnTo>
                  <a:pt x="19099" y="8108"/>
                </a:lnTo>
                <a:lnTo>
                  <a:pt x="20360" y="8348"/>
                </a:lnTo>
                <a:lnTo>
                  <a:pt x="21501" y="8588"/>
                </a:lnTo>
                <a:lnTo>
                  <a:pt x="22702" y="8829"/>
                </a:lnTo>
                <a:lnTo>
                  <a:pt x="22282" y="8949"/>
                </a:lnTo>
                <a:lnTo>
                  <a:pt x="21141" y="9249"/>
                </a:lnTo>
                <a:lnTo>
                  <a:pt x="19999" y="9609"/>
                </a:lnTo>
                <a:lnTo>
                  <a:pt x="19459" y="9850"/>
                </a:lnTo>
                <a:lnTo>
                  <a:pt x="18918" y="10090"/>
                </a:lnTo>
                <a:lnTo>
                  <a:pt x="18438" y="10390"/>
                </a:lnTo>
                <a:lnTo>
                  <a:pt x="17958" y="10750"/>
                </a:lnTo>
                <a:lnTo>
                  <a:pt x="17897" y="10871"/>
                </a:lnTo>
                <a:lnTo>
                  <a:pt x="17837" y="10991"/>
                </a:lnTo>
                <a:lnTo>
                  <a:pt x="17897" y="11231"/>
                </a:lnTo>
                <a:lnTo>
                  <a:pt x="18018" y="11411"/>
                </a:lnTo>
                <a:lnTo>
                  <a:pt x="18138" y="11471"/>
                </a:lnTo>
                <a:lnTo>
                  <a:pt x="18798" y="11471"/>
                </a:lnTo>
                <a:lnTo>
                  <a:pt x="19399" y="11411"/>
                </a:lnTo>
                <a:lnTo>
                  <a:pt x="20540" y="11231"/>
                </a:lnTo>
                <a:lnTo>
                  <a:pt x="21621" y="10931"/>
                </a:lnTo>
                <a:lnTo>
                  <a:pt x="22762" y="10630"/>
                </a:lnTo>
                <a:lnTo>
                  <a:pt x="25104" y="10210"/>
                </a:lnTo>
                <a:lnTo>
                  <a:pt x="27507" y="9910"/>
                </a:lnTo>
                <a:lnTo>
                  <a:pt x="29849" y="9729"/>
                </a:lnTo>
                <a:lnTo>
                  <a:pt x="32131" y="9669"/>
                </a:lnTo>
                <a:lnTo>
                  <a:pt x="33392" y="9729"/>
                </a:lnTo>
                <a:lnTo>
                  <a:pt x="34593" y="9790"/>
                </a:lnTo>
                <a:lnTo>
                  <a:pt x="35794" y="9850"/>
                </a:lnTo>
                <a:lnTo>
                  <a:pt x="36996" y="9790"/>
                </a:lnTo>
                <a:lnTo>
                  <a:pt x="37176" y="9729"/>
                </a:lnTo>
                <a:lnTo>
                  <a:pt x="38497" y="10330"/>
                </a:lnTo>
                <a:lnTo>
                  <a:pt x="41079" y="11591"/>
                </a:lnTo>
                <a:lnTo>
                  <a:pt x="42461" y="12192"/>
                </a:lnTo>
                <a:lnTo>
                  <a:pt x="43782" y="12672"/>
                </a:lnTo>
                <a:lnTo>
                  <a:pt x="44082" y="12672"/>
                </a:lnTo>
                <a:lnTo>
                  <a:pt x="44262" y="12612"/>
                </a:lnTo>
                <a:lnTo>
                  <a:pt x="44503" y="12492"/>
                </a:lnTo>
                <a:lnTo>
                  <a:pt x="44683" y="12252"/>
                </a:lnTo>
                <a:lnTo>
                  <a:pt x="44743" y="12072"/>
                </a:lnTo>
                <a:lnTo>
                  <a:pt x="44803" y="11831"/>
                </a:lnTo>
                <a:lnTo>
                  <a:pt x="44743" y="11591"/>
                </a:lnTo>
                <a:lnTo>
                  <a:pt x="44563" y="11351"/>
                </a:lnTo>
                <a:lnTo>
                  <a:pt x="43422" y="10510"/>
                </a:lnTo>
                <a:lnTo>
                  <a:pt x="42160" y="9729"/>
                </a:lnTo>
                <a:lnTo>
                  <a:pt x="40899" y="9069"/>
                </a:lnTo>
                <a:lnTo>
                  <a:pt x="39578" y="8408"/>
                </a:lnTo>
                <a:lnTo>
                  <a:pt x="38197" y="7868"/>
                </a:lnTo>
                <a:lnTo>
                  <a:pt x="36815" y="7327"/>
                </a:lnTo>
                <a:lnTo>
                  <a:pt x="34113" y="6306"/>
                </a:lnTo>
                <a:lnTo>
                  <a:pt x="31771" y="5526"/>
                </a:lnTo>
                <a:lnTo>
                  <a:pt x="29428" y="4745"/>
                </a:lnTo>
                <a:lnTo>
                  <a:pt x="29248" y="4444"/>
                </a:lnTo>
                <a:lnTo>
                  <a:pt x="29068" y="4084"/>
                </a:lnTo>
                <a:lnTo>
                  <a:pt x="28648" y="3484"/>
                </a:lnTo>
                <a:lnTo>
                  <a:pt x="27687" y="2343"/>
                </a:lnTo>
                <a:lnTo>
                  <a:pt x="27146" y="1682"/>
                </a:lnTo>
                <a:lnTo>
                  <a:pt x="26546" y="1021"/>
                </a:lnTo>
                <a:lnTo>
                  <a:pt x="25945" y="481"/>
                </a:lnTo>
                <a:lnTo>
                  <a:pt x="25224" y="0"/>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79" name="Shape 179"/>
          <p:cNvSpPr/>
          <p:nvPr/>
        </p:nvSpPr>
        <p:spPr>
          <a:xfrm>
            <a:off x="7838240" y="1508293"/>
            <a:ext cx="276627" cy="275022"/>
          </a:xfrm>
          <a:custGeom>
            <a:avLst/>
            <a:gdLst/>
            <a:ahLst/>
            <a:cxnLst/>
            <a:rect l="0" t="0" r="0" b="0"/>
            <a:pathLst>
              <a:path w="20060" h="19940" extrusionOk="0">
                <a:moveTo>
                  <a:pt x="12372" y="13093"/>
                </a:moveTo>
                <a:lnTo>
                  <a:pt x="12913" y="13574"/>
                </a:lnTo>
                <a:lnTo>
                  <a:pt x="12973" y="13874"/>
                </a:lnTo>
                <a:lnTo>
                  <a:pt x="13093" y="14114"/>
                </a:lnTo>
                <a:lnTo>
                  <a:pt x="13093" y="14114"/>
                </a:lnTo>
                <a:lnTo>
                  <a:pt x="12372" y="13093"/>
                </a:lnTo>
                <a:close/>
                <a:moveTo>
                  <a:pt x="14114" y="1"/>
                </a:moveTo>
                <a:lnTo>
                  <a:pt x="13874" y="962"/>
                </a:lnTo>
                <a:lnTo>
                  <a:pt x="13694" y="1983"/>
                </a:lnTo>
                <a:lnTo>
                  <a:pt x="13694" y="2463"/>
                </a:lnTo>
                <a:lnTo>
                  <a:pt x="13694" y="3004"/>
                </a:lnTo>
                <a:lnTo>
                  <a:pt x="13754" y="3484"/>
                </a:lnTo>
                <a:lnTo>
                  <a:pt x="13934" y="3965"/>
                </a:lnTo>
                <a:lnTo>
                  <a:pt x="10090" y="9130"/>
                </a:lnTo>
                <a:lnTo>
                  <a:pt x="10030" y="9250"/>
                </a:lnTo>
                <a:lnTo>
                  <a:pt x="10090" y="7328"/>
                </a:lnTo>
                <a:lnTo>
                  <a:pt x="10150" y="6067"/>
                </a:lnTo>
                <a:lnTo>
                  <a:pt x="10391" y="5947"/>
                </a:lnTo>
                <a:lnTo>
                  <a:pt x="10571" y="5826"/>
                </a:lnTo>
                <a:lnTo>
                  <a:pt x="10751" y="5646"/>
                </a:lnTo>
                <a:lnTo>
                  <a:pt x="10871" y="5406"/>
                </a:lnTo>
                <a:lnTo>
                  <a:pt x="10931" y="5226"/>
                </a:lnTo>
                <a:lnTo>
                  <a:pt x="10931" y="4986"/>
                </a:lnTo>
                <a:lnTo>
                  <a:pt x="10931" y="4745"/>
                </a:lnTo>
                <a:lnTo>
                  <a:pt x="10811" y="4565"/>
                </a:lnTo>
                <a:lnTo>
                  <a:pt x="10751" y="4325"/>
                </a:lnTo>
                <a:lnTo>
                  <a:pt x="10571" y="4145"/>
                </a:lnTo>
                <a:lnTo>
                  <a:pt x="10451" y="4025"/>
                </a:lnTo>
                <a:lnTo>
                  <a:pt x="10210" y="3905"/>
                </a:lnTo>
                <a:lnTo>
                  <a:pt x="10030" y="3845"/>
                </a:lnTo>
                <a:lnTo>
                  <a:pt x="9550" y="3845"/>
                </a:lnTo>
                <a:lnTo>
                  <a:pt x="9310" y="3905"/>
                </a:lnTo>
                <a:lnTo>
                  <a:pt x="9129" y="4025"/>
                </a:lnTo>
                <a:lnTo>
                  <a:pt x="8949" y="4145"/>
                </a:lnTo>
                <a:lnTo>
                  <a:pt x="8829" y="4325"/>
                </a:lnTo>
                <a:lnTo>
                  <a:pt x="8709" y="4565"/>
                </a:lnTo>
                <a:lnTo>
                  <a:pt x="8649" y="4745"/>
                </a:lnTo>
                <a:lnTo>
                  <a:pt x="8649" y="4986"/>
                </a:lnTo>
                <a:lnTo>
                  <a:pt x="8709" y="5346"/>
                </a:lnTo>
                <a:lnTo>
                  <a:pt x="8889" y="5706"/>
                </a:lnTo>
                <a:lnTo>
                  <a:pt x="9129" y="5947"/>
                </a:lnTo>
                <a:lnTo>
                  <a:pt x="9490" y="6067"/>
                </a:lnTo>
                <a:lnTo>
                  <a:pt x="9430" y="6847"/>
                </a:lnTo>
                <a:lnTo>
                  <a:pt x="9250" y="8469"/>
                </a:lnTo>
                <a:lnTo>
                  <a:pt x="6907" y="5166"/>
                </a:lnTo>
                <a:lnTo>
                  <a:pt x="6006" y="3965"/>
                </a:lnTo>
                <a:lnTo>
                  <a:pt x="6427" y="2764"/>
                </a:lnTo>
                <a:lnTo>
                  <a:pt x="6547" y="2463"/>
                </a:lnTo>
                <a:lnTo>
                  <a:pt x="6607" y="2163"/>
                </a:lnTo>
                <a:lnTo>
                  <a:pt x="6667" y="1863"/>
                </a:lnTo>
                <a:lnTo>
                  <a:pt x="6547" y="1562"/>
                </a:lnTo>
                <a:lnTo>
                  <a:pt x="6487" y="1502"/>
                </a:lnTo>
                <a:lnTo>
                  <a:pt x="6367" y="1502"/>
                </a:lnTo>
                <a:lnTo>
                  <a:pt x="6127" y="1683"/>
                </a:lnTo>
                <a:lnTo>
                  <a:pt x="5946" y="1923"/>
                </a:lnTo>
                <a:lnTo>
                  <a:pt x="5826" y="2163"/>
                </a:lnTo>
                <a:lnTo>
                  <a:pt x="5706" y="2463"/>
                </a:lnTo>
                <a:lnTo>
                  <a:pt x="5406" y="3244"/>
                </a:lnTo>
                <a:lnTo>
                  <a:pt x="5226" y="2944"/>
                </a:lnTo>
                <a:lnTo>
                  <a:pt x="4565" y="2043"/>
                </a:lnTo>
                <a:lnTo>
                  <a:pt x="4205" y="1683"/>
                </a:lnTo>
                <a:lnTo>
                  <a:pt x="3965" y="1502"/>
                </a:lnTo>
                <a:lnTo>
                  <a:pt x="3724" y="1382"/>
                </a:lnTo>
                <a:lnTo>
                  <a:pt x="3604" y="1382"/>
                </a:lnTo>
                <a:lnTo>
                  <a:pt x="3604" y="1442"/>
                </a:lnTo>
                <a:lnTo>
                  <a:pt x="3724" y="1923"/>
                </a:lnTo>
                <a:lnTo>
                  <a:pt x="3904" y="2343"/>
                </a:lnTo>
                <a:lnTo>
                  <a:pt x="4505" y="3124"/>
                </a:lnTo>
                <a:lnTo>
                  <a:pt x="5046" y="3965"/>
                </a:lnTo>
                <a:lnTo>
                  <a:pt x="4385" y="3905"/>
                </a:lnTo>
                <a:lnTo>
                  <a:pt x="3784" y="3845"/>
                </a:lnTo>
                <a:lnTo>
                  <a:pt x="3544" y="3784"/>
                </a:lnTo>
                <a:lnTo>
                  <a:pt x="3244" y="3845"/>
                </a:lnTo>
                <a:lnTo>
                  <a:pt x="3064" y="3905"/>
                </a:lnTo>
                <a:lnTo>
                  <a:pt x="3004" y="4025"/>
                </a:lnTo>
                <a:lnTo>
                  <a:pt x="2944" y="4205"/>
                </a:lnTo>
                <a:lnTo>
                  <a:pt x="3064" y="4385"/>
                </a:lnTo>
                <a:lnTo>
                  <a:pt x="3304" y="4505"/>
                </a:lnTo>
                <a:lnTo>
                  <a:pt x="3604" y="4685"/>
                </a:lnTo>
                <a:lnTo>
                  <a:pt x="3904" y="4745"/>
                </a:lnTo>
                <a:lnTo>
                  <a:pt x="4265" y="4805"/>
                </a:lnTo>
                <a:lnTo>
                  <a:pt x="4565" y="4865"/>
                </a:lnTo>
                <a:lnTo>
                  <a:pt x="4925" y="4865"/>
                </a:lnTo>
                <a:lnTo>
                  <a:pt x="5226" y="4805"/>
                </a:lnTo>
                <a:lnTo>
                  <a:pt x="5466" y="4685"/>
                </a:lnTo>
                <a:lnTo>
                  <a:pt x="5526" y="4625"/>
                </a:lnTo>
                <a:lnTo>
                  <a:pt x="6067" y="5406"/>
                </a:lnTo>
                <a:lnTo>
                  <a:pt x="8229" y="8469"/>
                </a:lnTo>
                <a:lnTo>
                  <a:pt x="7148" y="7688"/>
                </a:lnTo>
                <a:lnTo>
                  <a:pt x="6847" y="7388"/>
                </a:lnTo>
                <a:lnTo>
                  <a:pt x="6487" y="7208"/>
                </a:lnTo>
                <a:lnTo>
                  <a:pt x="6487" y="7148"/>
                </a:lnTo>
                <a:lnTo>
                  <a:pt x="6427" y="6787"/>
                </a:lnTo>
                <a:lnTo>
                  <a:pt x="6247" y="6487"/>
                </a:lnTo>
                <a:lnTo>
                  <a:pt x="5946" y="6307"/>
                </a:lnTo>
                <a:lnTo>
                  <a:pt x="5766" y="6247"/>
                </a:lnTo>
                <a:lnTo>
                  <a:pt x="5406" y="6247"/>
                </a:lnTo>
                <a:lnTo>
                  <a:pt x="5226" y="6307"/>
                </a:lnTo>
                <a:lnTo>
                  <a:pt x="4925" y="6487"/>
                </a:lnTo>
                <a:lnTo>
                  <a:pt x="4685" y="6787"/>
                </a:lnTo>
                <a:lnTo>
                  <a:pt x="4685" y="6967"/>
                </a:lnTo>
                <a:lnTo>
                  <a:pt x="4625" y="7148"/>
                </a:lnTo>
                <a:lnTo>
                  <a:pt x="4745" y="7508"/>
                </a:lnTo>
                <a:lnTo>
                  <a:pt x="4925" y="7808"/>
                </a:lnTo>
                <a:lnTo>
                  <a:pt x="5226" y="7988"/>
                </a:lnTo>
                <a:lnTo>
                  <a:pt x="5406" y="8048"/>
                </a:lnTo>
                <a:lnTo>
                  <a:pt x="5826" y="8048"/>
                </a:lnTo>
                <a:lnTo>
                  <a:pt x="6127" y="7928"/>
                </a:lnTo>
                <a:lnTo>
                  <a:pt x="6487" y="8229"/>
                </a:lnTo>
                <a:lnTo>
                  <a:pt x="6907" y="8589"/>
                </a:lnTo>
                <a:lnTo>
                  <a:pt x="7328" y="8949"/>
                </a:lnTo>
                <a:lnTo>
                  <a:pt x="7328" y="8949"/>
                </a:lnTo>
                <a:lnTo>
                  <a:pt x="4925" y="8409"/>
                </a:lnTo>
                <a:lnTo>
                  <a:pt x="4565" y="8289"/>
                </a:lnTo>
                <a:lnTo>
                  <a:pt x="4265" y="7928"/>
                </a:lnTo>
                <a:lnTo>
                  <a:pt x="3965" y="7568"/>
                </a:lnTo>
                <a:lnTo>
                  <a:pt x="2884" y="6367"/>
                </a:lnTo>
                <a:lnTo>
                  <a:pt x="2823" y="6307"/>
                </a:lnTo>
                <a:lnTo>
                  <a:pt x="2703" y="6367"/>
                </a:lnTo>
                <a:lnTo>
                  <a:pt x="2643" y="6487"/>
                </a:lnTo>
                <a:lnTo>
                  <a:pt x="2643" y="6607"/>
                </a:lnTo>
                <a:lnTo>
                  <a:pt x="3664" y="7988"/>
                </a:lnTo>
                <a:lnTo>
                  <a:pt x="3724" y="8109"/>
                </a:lnTo>
                <a:lnTo>
                  <a:pt x="3724" y="8109"/>
                </a:lnTo>
                <a:lnTo>
                  <a:pt x="2823" y="7868"/>
                </a:lnTo>
                <a:lnTo>
                  <a:pt x="1983" y="7688"/>
                </a:lnTo>
                <a:lnTo>
                  <a:pt x="1082" y="7508"/>
                </a:lnTo>
                <a:lnTo>
                  <a:pt x="61" y="7508"/>
                </a:lnTo>
                <a:lnTo>
                  <a:pt x="1" y="7628"/>
                </a:lnTo>
                <a:lnTo>
                  <a:pt x="61" y="7748"/>
                </a:lnTo>
                <a:lnTo>
                  <a:pt x="121" y="7868"/>
                </a:lnTo>
                <a:lnTo>
                  <a:pt x="601" y="8048"/>
                </a:lnTo>
                <a:lnTo>
                  <a:pt x="1082" y="8289"/>
                </a:lnTo>
                <a:lnTo>
                  <a:pt x="2043" y="8589"/>
                </a:lnTo>
                <a:lnTo>
                  <a:pt x="4085" y="9009"/>
                </a:lnTo>
                <a:lnTo>
                  <a:pt x="3664" y="9310"/>
                </a:lnTo>
                <a:lnTo>
                  <a:pt x="3244" y="9550"/>
                </a:lnTo>
                <a:lnTo>
                  <a:pt x="2523" y="10030"/>
                </a:lnTo>
                <a:lnTo>
                  <a:pt x="2163" y="10271"/>
                </a:lnTo>
                <a:lnTo>
                  <a:pt x="1863" y="10571"/>
                </a:lnTo>
                <a:lnTo>
                  <a:pt x="1863" y="10691"/>
                </a:lnTo>
                <a:lnTo>
                  <a:pt x="1863" y="10751"/>
                </a:lnTo>
                <a:lnTo>
                  <a:pt x="1923" y="10811"/>
                </a:lnTo>
                <a:lnTo>
                  <a:pt x="2043" y="10811"/>
                </a:lnTo>
                <a:lnTo>
                  <a:pt x="2403" y="10631"/>
                </a:lnTo>
                <a:lnTo>
                  <a:pt x="2763" y="10451"/>
                </a:lnTo>
                <a:lnTo>
                  <a:pt x="3484" y="9970"/>
                </a:lnTo>
                <a:lnTo>
                  <a:pt x="4085" y="9550"/>
                </a:lnTo>
                <a:lnTo>
                  <a:pt x="4325" y="9370"/>
                </a:lnTo>
                <a:lnTo>
                  <a:pt x="4625" y="9130"/>
                </a:lnTo>
                <a:lnTo>
                  <a:pt x="4745" y="9190"/>
                </a:lnTo>
                <a:lnTo>
                  <a:pt x="8469" y="10150"/>
                </a:lnTo>
                <a:lnTo>
                  <a:pt x="7087" y="10571"/>
                </a:lnTo>
                <a:lnTo>
                  <a:pt x="6367" y="10871"/>
                </a:lnTo>
                <a:lnTo>
                  <a:pt x="5706" y="11171"/>
                </a:lnTo>
                <a:lnTo>
                  <a:pt x="5526" y="10991"/>
                </a:lnTo>
                <a:lnTo>
                  <a:pt x="5286" y="10931"/>
                </a:lnTo>
                <a:lnTo>
                  <a:pt x="4986" y="10871"/>
                </a:lnTo>
                <a:lnTo>
                  <a:pt x="4685" y="10931"/>
                </a:lnTo>
                <a:lnTo>
                  <a:pt x="4445" y="10991"/>
                </a:lnTo>
                <a:lnTo>
                  <a:pt x="4205" y="11171"/>
                </a:lnTo>
                <a:lnTo>
                  <a:pt x="4085" y="11352"/>
                </a:lnTo>
                <a:lnTo>
                  <a:pt x="3965" y="11532"/>
                </a:lnTo>
                <a:lnTo>
                  <a:pt x="3904" y="11712"/>
                </a:lnTo>
                <a:lnTo>
                  <a:pt x="3904" y="11952"/>
                </a:lnTo>
                <a:lnTo>
                  <a:pt x="3904" y="12132"/>
                </a:lnTo>
                <a:lnTo>
                  <a:pt x="3965" y="12373"/>
                </a:lnTo>
                <a:lnTo>
                  <a:pt x="4085" y="12553"/>
                </a:lnTo>
                <a:lnTo>
                  <a:pt x="4205" y="12733"/>
                </a:lnTo>
                <a:lnTo>
                  <a:pt x="4445" y="12913"/>
                </a:lnTo>
                <a:lnTo>
                  <a:pt x="4685" y="12973"/>
                </a:lnTo>
                <a:lnTo>
                  <a:pt x="4986" y="13033"/>
                </a:lnTo>
                <a:lnTo>
                  <a:pt x="5286" y="12973"/>
                </a:lnTo>
                <a:lnTo>
                  <a:pt x="5526" y="12853"/>
                </a:lnTo>
                <a:lnTo>
                  <a:pt x="5826" y="12673"/>
                </a:lnTo>
                <a:lnTo>
                  <a:pt x="6006" y="12373"/>
                </a:lnTo>
                <a:lnTo>
                  <a:pt x="6067" y="12072"/>
                </a:lnTo>
                <a:lnTo>
                  <a:pt x="6727" y="11952"/>
                </a:lnTo>
                <a:lnTo>
                  <a:pt x="7328" y="11712"/>
                </a:lnTo>
                <a:lnTo>
                  <a:pt x="8529" y="11231"/>
                </a:lnTo>
                <a:lnTo>
                  <a:pt x="8529" y="11231"/>
                </a:lnTo>
                <a:lnTo>
                  <a:pt x="6127" y="14595"/>
                </a:lnTo>
                <a:lnTo>
                  <a:pt x="5286" y="15856"/>
                </a:lnTo>
                <a:lnTo>
                  <a:pt x="4865" y="15736"/>
                </a:lnTo>
                <a:lnTo>
                  <a:pt x="4445" y="15616"/>
                </a:lnTo>
                <a:lnTo>
                  <a:pt x="3904" y="15495"/>
                </a:lnTo>
                <a:lnTo>
                  <a:pt x="3304" y="15435"/>
                </a:lnTo>
                <a:lnTo>
                  <a:pt x="3064" y="15375"/>
                </a:lnTo>
                <a:lnTo>
                  <a:pt x="2884" y="15435"/>
                </a:lnTo>
                <a:lnTo>
                  <a:pt x="2463" y="15495"/>
                </a:lnTo>
                <a:lnTo>
                  <a:pt x="2403" y="15616"/>
                </a:lnTo>
                <a:lnTo>
                  <a:pt x="2403" y="15676"/>
                </a:lnTo>
                <a:lnTo>
                  <a:pt x="2703" y="15976"/>
                </a:lnTo>
                <a:lnTo>
                  <a:pt x="3004" y="16156"/>
                </a:lnTo>
                <a:lnTo>
                  <a:pt x="3664" y="16336"/>
                </a:lnTo>
                <a:lnTo>
                  <a:pt x="4265" y="16456"/>
                </a:lnTo>
                <a:lnTo>
                  <a:pt x="4745" y="16577"/>
                </a:lnTo>
                <a:lnTo>
                  <a:pt x="4205" y="17357"/>
                </a:lnTo>
                <a:lnTo>
                  <a:pt x="3965" y="17718"/>
                </a:lnTo>
                <a:lnTo>
                  <a:pt x="3724" y="18018"/>
                </a:lnTo>
                <a:lnTo>
                  <a:pt x="3604" y="18378"/>
                </a:lnTo>
                <a:lnTo>
                  <a:pt x="3604" y="18618"/>
                </a:lnTo>
                <a:lnTo>
                  <a:pt x="3664" y="18799"/>
                </a:lnTo>
                <a:lnTo>
                  <a:pt x="3724" y="18859"/>
                </a:lnTo>
                <a:lnTo>
                  <a:pt x="3965" y="18799"/>
                </a:lnTo>
                <a:lnTo>
                  <a:pt x="4205" y="18739"/>
                </a:lnTo>
                <a:lnTo>
                  <a:pt x="4385" y="18558"/>
                </a:lnTo>
                <a:lnTo>
                  <a:pt x="4565" y="18438"/>
                </a:lnTo>
                <a:lnTo>
                  <a:pt x="4865" y="18018"/>
                </a:lnTo>
                <a:lnTo>
                  <a:pt x="5166" y="17597"/>
                </a:lnTo>
                <a:lnTo>
                  <a:pt x="5646" y="16997"/>
                </a:lnTo>
                <a:lnTo>
                  <a:pt x="5766" y="17778"/>
                </a:lnTo>
                <a:lnTo>
                  <a:pt x="5886" y="18558"/>
                </a:lnTo>
                <a:lnTo>
                  <a:pt x="6067" y="19279"/>
                </a:lnTo>
                <a:lnTo>
                  <a:pt x="6187" y="19579"/>
                </a:lnTo>
                <a:lnTo>
                  <a:pt x="6367" y="19940"/>
                </a:lnTo>
                <a:lnTo>
                  <a:pt x="6427" y="19940"/>
                </a:lnTo>
                <a:lnTo>
                  <a:pt x="6547" y="19880"/>
                </a:lnTo>
                <a:lnTo>
                  <a:pt x="6547" y="19519"/>
                </a:lnTo>
                <a:lnTo>
                  <a:pt x="6547" y="19159"/>
                </a:lnTo>
                <a:lnTo>
                  <a:pt x="6427" y="18438"/>
                </a:lnTo>
                <a:lnTo>
                  <a:pt x="6247" y="17597"/>
                </a:lnTo>
                <a:lnTo>
                  <a:pt x="6006" y="16757"/>
                </a:lnTo>
                <a:lnTo>
                  <a:pt x="5946" y="16637"/>
                </a:lnTo>
                <a:lnTo>
                  <a:pt x="7208" y="14955"/>
                </a:lnTo>
                <a:lnTo>
                  <a:pt x="8949" y="12673"/>
                </a:lnTo>
                <a:lnTo>
                  <a:pt x="8829" y="14655"/>
                </a:lnTo>
                <a:lnTo>
                  <a:pt x="8589" y="14715"/>
                </a:lnTo>
                <a:lnTo>
                  <a:pt x="8409" y="14775"/>
                </a:lnTo>
                <a:lnTo>
                  <a:pt x="8289" y="14895"/>
                </a:lnTo>
                <a:lnTo>
                  <a:pt x="8169" y="15015"/>
                </a:lnTo>
                <a:lnTo>
                  <a:pt x="7988" y="15375"/>
                </a:lnTo>
                <a:lnTo>
                  <a:pt x="7928" y="15736"/>
                </a:lnTo>
                <a:lnTo>
                  <a:pt x="8048" y="16096"/>
                </a:lnTo>
                <a:lnTo>
                  <a:pt x="8229" y="16396"/>
                </a:lnTo>
                <a:lnTo>
                  <a:pt x="8349" y="16516"/>
                </a:lnTo>
                <a:lnTo>
                  <a:pt x="8529" y="16637"/>
                </a:lnTo>
                <a:lnTo>
                  <a:pt x="8709" y="16697"/>
                </a:lnTo>
                <a:lnTo>
                  <a:pt x="8949" y="16697"/>
                </a:lnTo>
                <a:lnTo>
                  <a:pt x="9250" y="16637"/>
                </a:lnTo>
                <a:lnTo>
                  <a:pt x="9550" y="16516"/>
                </a:lnTo>
                <a:lnTo>
                  <a:pt x="9730" y="16336"/>
                </a:lnTo>
                <a:lnTo>
                  <a:pt x="9850" y="16096"/>
                </a:lnTo>
                <a:lnTo>
                  <a:pt x="9910" y="15796"/>
                </a:lnTo>
                <a:lnTo>
                  <a:pt x="9910" y="15495"/>
                </a:lnTo>
                <a:lnTo>
                  <a:pt x="9850" y="15255"/>
                </a:lnTo>
                <a:lnTo>
                  <a:pt x="9730" y="15015"/>
                </a:lnTo>
                <a:lnTo>
                  <a:pt x="9910" y="11352"/>
                </a:lnTo>
                <a:lnTo>
                  <a:pt x="10030" y="11171"/>
                </a:lnTo>
                <a:lnTo>
                  <a:pt x="10150" y="11231"/>
                </a:lnTo>
                <a:lnTo>
                  <a:pt x="12493" y="14775"/>
                </a:lnTo>
                <a:lnTo>
                  <a:pt x="13634" y="16456"/>
                </a:lnTo>
                <a:lnTo>
                  <a:pt x="13514" y="16577"/>
                </a:lnTo>
                <a:lnTo>
                  <a:pt x="13393" y="16697"/>
                </a:lnTo>
                <a:lnTo>
                  <a:pt x="13213" y="16997"/>
                </a:lnTo>
                <a:lnTo>
                  <a:pt x="13033" y="17658"/>
                </a:lnTo>
                <a:lnTo>
                  <a:pt x="12913" y="18018"/>
                </a:lnTo>
                <a:lnTo>
                  <a:pt x="12793" y="18438"/>
                </a:lnTo>
                <a:lnTo>
                  <a:pt x="12793" y="18799"/>
                </a:lnTo>
                <a:lnTo>
                  <a:pt x="12793" y="18979"/>
                </a:lnTo>
                <a:lnTo>
                  <a:pt x="12913" y="19159"/>
                </a:lnTo>
                <a:lnTo>
                  <a:pt x="12973" y="19219"/>
                </a:lnTo>
                <a:lnTo>
                  <a:pt x="13093" y="19219"/>
                </a:lnTo>
                <a:lnTo>
                  <a:pt x="13213" y="19099"/>
                </a:lnTo>
                <a:lnTo>
                  <a:pt x="13393" y="18979"/>
                </a:lnTo>
                <a:lnTo>
                  <a:pt x="13574" y="18678"/>
                </a:lnTo>
                <a:lnTo>
                  <a:pt x="13694" y="18378"/>
                </a:lnTo>
                <a:lnTo>
                  <a:pt x="13814" y="18018"/>
                </a:lnTo>
                <a:lnTo>
                  <a:pt x="13934" y="17597"/>
                </a:lnTo>
                <a:lnTo>
                  <a:pt x="14054" y="17117"/>
                </a:lnTo>
                <a:lnTo>
                  <a:pt x="14835" y="18138"/>
                </a:lnTo>
                <a:lnTo>
                  <a:pt x="15676" y="19099"/>
                </a:lnTo>
                <a:lnTo>
                  <a:pt x="15736" y="19159"/>
                </a:lnTo>
                <a:lnTo>
                  <a:pt x="15856" y="19159"/>
                </a:lnTo>
                <a:lnTo>
                  <a:pt x="15916" y="19039"/>
                </a:lnTo>
                <a:lnTo>
                  <a:pt x="15916" y="18919"/>
                </a:lnTo>
                <a:lnTo>
                  <a:pt x="15556" y="18078"/>
                </a:lnTo>
                <a:lnTo>
                  <a:pt x="15075" y="17237"/>
                </a:lnTo>
                <a:lnTo>
                  <a:pt x="15616" y="17237"/>
                </a:lnTo>
                <a:lnTo>
                  <a:pt x="16697" y="17417"/>
                </a:lnTo>
                <a:lnTo>
                  <a:pt x="17237" y="17477"/>
                </a:lnTo>
                <a:lnTo>
                  <a:pt x="17718" y="17477"/>
                </a:lnTo>
                <a:lnTo>
                  <a:pt x="17898" y="17417"/>
                </a:lnTo>
                <a:lnTo>
                  <a:pt x="17958" y="17237"/>
                </a:lnTo>
                <a:lnTo>
                  <a:pt x="17958" y="17117"/>
                </a:lnTo>
                <a:lnTo>
                  <a:pt x="17838" y="16997"/>
                </a:lnTo>
                <a:lnTo>
                  <a:pt x="17357" y="16877"/>
                </a:lnTo>
                <a:lnTo>
                  <a:pt x="16817" y="16757"/>
                </a:lnTo>
                <a:lnTo>
                  <a:pt x="15736" y="16577"/>
                </a:lnTo>
                <a:lnTo>
                  <a:pt x="15135" y="16456"/>
                </a:lnTo>
                <a:lnTo>
                  <a:pt x="14535" y="16336"/>
                </a:lnTo>
                <a:lnTo>
                  <a:pt x="13333" y="14535"/>
                </a:lnTo>
                <a:lnTo>
                  <a:pt x="13093" y="14174"/>
                </a:lnTo>
                <a:lnTo>
                  <a:pt x="13273" y="14354"/>
                </a:lnTo>
                <a:lnTo>
                  <a:pt x="13454" y="14535"/>
                </a:lnTo>
                <a:lnTo>
                  <a:pt x="13634" y="14595"/>
                </a:lnTo>
                <a:lnTo>
                  <a:pt x="13814" y="14655"/>
                </a:lnTo>
                <a:lnTo>
                  <a:pt x="14054" y="14655"/>
                </a:lnTo>
                <a:lnTo>
                  <a:pt x="14294" y="14595"/>
                </a:lnTo>
                <a:lnTo>
                  <a:pt x="14474" y="14475"/>
                </a:lnTo>
                <a:lnTo>
                  <a:pt x="14655" y="14354"/>
                </a:lnTo>
                <a:lnTo>
                  <a:pt x="14715" y="14174"/>
                </a:lnTo>
                <a:lnTo>
                  <a:pt x="14835" y="13994"/>
                </a:lnTo>
                <a:lnTo>
                  <a:pt x="14895" y="13634"/>
                </a:lnTo>
                <a:lnTo>
                  <a:pt x="14835" y="13273"/>
                </a:lnTo>
                <a:lnTo>
                  <a:pt x="14715" y="13093"/>
                </a:lnTo>
                <a:lnTo>
                  <a:pt x="14655" y="12913"/>
                </a:lnTo>
                <a:lnTo>
                  <a:pt x="14474" y="12793"/>
                </a:lnTo>
                <a:lnTo>
                  <a:pt x="14294" y="12673"/>
                </a:lnTo>
                <a:lnTo>
                  <a:pt x="14054" y="12613"/>
                </a:lnTo>
                <a:lnTo>
                  <a:pt x="13694" y="12613"/>
                </a:lnTo>
                <a:lnTo>
                  <a:pt x="13454" y="12733"/>
                </a:lnTo>
                <a:lnTo>
                  <a:pt x="11111" y="10811"/>
                </a:lnTo>
                <a:lnTo>
                  <a:pt x="14414" y="11592"/>
                </a:lnTo>
                <a:lnTo>
                  <a:pt x="16096" y="12072"/>
                </a:lnTo>
                <a:lnTo>
                  <a:pt x="16216" y="12433"/>
                </a:lnTo>
                <a:lnTo>
                  <a:pt x="16456" y="12793"/>
                </a:lnTo>
                <a:lnTo>
                  <a:pt x="16937" y="13394"/>
                </a:lnTo>
                <a:lnTo>
                  <a:pt x="17477" y="14174"/>
                </a:lnTo>
                <a:lnTo>
                  <a:pt x="17718" y="14535"/>
                </a:lnTo>
                <a:lnTo>
                  <a:pt x="18018" y="14895"/>
                </a:lnTo>
                <a:lnTo>
                  <a:pt x="18138" y="14955"/>
                </a:lnTo>
                <a:lnTo>
                  <a:pt x="18198" y="14895"/>
                </a:lnTo>
                <a:lnTo>
                  <a:pt x="18258" y="14835"/>
                </a:lnTo>
                <a:lnTo>
                  <a:pt x="18258" y="14775"/>
                </a:lnTo>
                <a:lnTo>
                  <a:pt x="18018" y="14354"/>
                </a:lnTo>
                <a:lnTo>
                  <a:pt x="17778" y="13934"/>
                </a:lnTo>
                <a:lnTo>
                  <a:pt x="17297" y="13153"/>
                </a:lnTo>
                <a:lnTo>
                  <a:pt x="17057" y="12733"/>
                </a:lnTo>
                <a:lnTo>
                  <a:pt x="16757" y="12252"/>
                </a:lnTo>
                <a:lnTo>
                  <a:pt x="16757" y="12252"/>
                </a:lnTo>
                <a:lnTo>
                  <a:pt x="18138" y="12553"/>
                </a:lnTo>
                <a:lnTo>
                  <a:pt x="18799" y="12673"/>
                </a:lnTo>
                <a:lnTo>
                  <a:pt x="19519" y="12793"/>
                </a:lnTo>
                <a:lnTo>
                  <a:pt x="19699" y="12733"/>
                </a:lnTo>
                <a:lnTo>
                  <a:pt x="19820" y="12673"/>
                </a:lnTo>
                <a:lnTo>
                  <a:pt x="19940" y="12553"/>
                </a:lnTo>
                <a:lnTo>
                  <a:pt x="20060" y="12433"/>
                </a:lnTo>
                <a:lnTo>
                  <a:pt x="20060" y="12252"/>
                </a:lnTo>
                <a:lnTo>
                  <a:pt x="20060" y="12132"/>
                </a:lnTo>
                <a:lnTo>
                  <a:pt x="20000" y="12012"/>
                </a:lnTo>
                <a:lnTo>
                  <a:pt x="19820" y="11892"/>
                </a:lnTo>
                <a:lnTo>
                  <a:pt x="18739" y="11532"/>
                </a:lnTo>
                <a:lnTo>
                  <a:pt x="17657" y="11231"/>
                </a:lnTo>
                <a:lnTo>
                  <a:pt x="18018" y="11051"/>
                </a:lnTo>
                <a:lnTo>
                  <a:pt x="18618" y="10631"/>
                </a:lnTo>
                <a:lnTo>
                  <a:pt x="18919" y="10391"/>
                </a:lnTo>
                <a:lnTo>
                  <a:pt x="19219" y="10090"/>
                </a:lnTo>
                <a:lnTo>
                  <a:pt x="19279" y="9970"/>
                </a:lnTo>
                <a:lnTo>
                  <a:pt x="19279" y="9850"/>
                </a:lnTo>
                <a:lnTo>
                  <a:pt x="19279" y="9670"/>
                </a:lnTo>
                <a:lnTo>
                  <a:pt x="19219" y="9550"/>
                </a:lnTo>
                <a:lnTo>
                  <a:pt x="19159" y="9490"/>
                </a:lnTo>
                <a:lnTo>
                  <a:pt x="19039" y="9370"/>
                </a:lnTo>
                <a:lnTo>
                  <a:pt x="18739" y="9370"/>
                </a:lnTo>
                <a:lnTo>
                  <a:pt x="18378" y="9550"/>
                </a:lnTo>
                <a:lnTo>
                  <a:pt x="18018" y="9790"/>
                </a:lnTo>
                <a:lnTo>
                  <a:pt x="17417" y="10271"/>
                </a:lnTo>
                <a:lnTo>
                  <a:pt x="16937" y="10631"/>
                </a:lnTo>
                <a:lnTo>
                  <a:pt x="16516" y="10991"/>
                </a:lnTo>
                <a:lnTo>
                  <a:pt x="15075" y="10691"/>
                </a:lnTo>
                <a:lnTo>
                  <a:pt x="11952" y="9970"/>
                </a:lnTo>
                <a:lnTo>
                  <a:pt x="13153" y="9430"/>
                </a:lnTo>
                <a:lnTo>
                  <a:pt x="13333" y="9610"/>
                </a:lnTo>
                <a:lnTo>
                  <a:pt x="13574" y="9730"/>
                </a:lnTo>
                <a:lnTo>
                  <a:pt x="13874" y="9850"/>
                </a:lnTo>
                <a:lnTo>
                  <a:pt x="14174" y="9730"/>
                </a:lnTo>
                <a:lnTo>
                  <a:pt x="14414" y="9610"/>
                </a:lnTo>
                <a:lnTo>
                  <a:pt x="14595" y="9310"/>
                </a:lnTo>
                <a:lnTo>
                  <a:pt x="14655" y="9009"/>
                </a:lnTo>
                <a:lnTo>
                  <a:pt x="14655" y="8949"/>
                </a:lnTo>
                <a:lnTo>
                  <a:pt x="14655" y="8769"/>
                </a:lnTo>
                <a:lnTo>
                  <a:pt x="14595" y="8649"/>
                </a:lnTo>
                <a:lnTo>
                  <a:pt x="14414" y="8409"/>
                </a:lnTo>
                <a:lnTo>
                  <a:pt x="14174" y="8229"/>
                </a:lnTo>
                <a:lnTo>
                  <a:pt x="13994" y="8169"/>
                </a:lnTo>
                <a:lnTo>
                  <a:pt x="13634" y="8169"/>
                </a:lnTo>
                <a:lnTo>
                  <a:pt x="13454" y="8289"/>
                </a:lnTo>
                <a:lnTo>
                  <a:pt x="13273" y="8409"/>
                </a:lnTo>
                <a:lnTo>
                  <a:pt x="13153" y="8589"/>
                </a:lnTo>
                <a:lnTo>
                  <a:pt x="12372" y="8769"/>
                </a:lnTo>
                <a:lnTo>
                  <a:pt x="11652" y="9009"/>
                </a:lnTo>
                <a:lnTo>
                  <a:pt x="14775" y="4745"/>
                </a:lnTo>
                <a:lnTo>
                  <a:pt x="14835" y="4745"/>
                </a:lnTo>
                <a:lnTo>
                  <a:pt x="15676" y="4865"/>
                </a:lnTo>
                <a:lnTo>
                  <a:pt x="16576" y="4926"/>
                </a:lnTo>
                <a:lnTo>
                  <a:pt x="17057" y="4926"/>
                </a:lnTo>
                <a:lnTo>
                  <a:pt x="17477" y="4865"/>
                </a:lnTo>
                <a:lnTo>
                  <a:pt x="17898" y="4745"/>
                </a:lnTo>
                <a:lnTo>
                  <a:pt x="18258" y="4565"/>
                </a:lnTo>
                <a:lnTo>
                  <a:pt x="18378" y="4505"/>
                </a:lnTo>
                <a:lnTo>
                  <a:pt x="18378" y="4385"/>
                </a:lnTo>
                <a:lnTo>
                  <a:pt x="18318" y="4265"/>
                </a:lnTo>
                <a:lnTo>
                  <a:pt x="18198" y="4265"/>
                </a:lnTo>
                <a:lnTo>
                  <a:pt x="17898" y="4205"/>
                </a:lnTo>
                <a:lnTo>
                  <a:pt x="17537" y="4145"/>
                </a:lnTo>
                <a:lnTo>
                  <a:pt x="16817" y="4145"/>
                </a:lnTo>
                <a:lnTo>
                  <a:pt x="16096" y="4205"/>
                </a:lnTo>
                <a:lnTo>
                  <a:pt x="15195" y="4205"/>
                </a:lnTo>
                <a:lnTo>
                  <a:pt x="15255" y="4145"/>
                </a:lnTo>
                <a:lnTo>
                  <a:pt x="17237" y="1442"/>
                </a:lnTo>
                <a:lnTo>
                  <a:pt x="17357" y="1142"/>
                </a:lnTo>
                <a:lnTo>
                  <a:pt x="17357" y="962"/>
                </a:lnTo>
                <a:lnTo>
                  <a:pt x="17237" y="782"/>
                </a:lnTo>
                <a:lnTo>
                  <a:pt x="17057" y="662"/>
                </a:lnTo>
                <a:lnTo>
                  <a:pt x="16817" y="601"/>
                </a:lnTo>
                <a:lnTo>
                  <a:pt x="16576" y="662"/>
                </a:lnTo>
                <a:lnTo>
                  <a:pt x="16336" y="782"/>
                </a:lnTo>
                <a:lnTo>
                  <a:pt x="16096" y="1022"/>
                </a:lnTo>
                <a:lnTo>
                  <a:pt x="14414" y="3304"/>
                </a:lnTo>
                <a:lnTo>
                  <a:pt x="14294" y="2223"/>
                </a:lnTo>
                <a:lnTo>
                  <a:pt x="14234" y="1142"/>
                </a:lnTo>
                <a:lnTo>
                  <a:pt x="14234" y="1"/>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0" name="Shape 180"/>
          <p:cNvSpPr/>
          <p:nvPr/>
        </p:nvSpPr>
        <p:spPr>
          <a:xfrm>
            <a:off x="8645810" y="222087"/>
            <a:ext cx="236832" cy="230771"/>
          </a:xfrm>
          <a:custGeom>
            <a:avLst/>
            <a:gdLst/>
            <a:ahLst/>
            <a:cxnLst/>
            <a:rect l="0" t="0" r="0" b="0"/>
            <a:pathLst>
              <a:path w="21141" h="20600" extrusionOk="0">
                <a:moveTo>
                  <a:pt x="10991" y="7687"/>
                </a:moveTo>
                <a:lnTo>
                  <a:pt x="11411" y="7867"/>
                </a:lnTo>
                <a:lnTo>
                  <a:pt x="11771" y="7988"/>
                </a:lnTo>
                <a:lnTo>
                  <a:pt x="10931" y="8888"/>
                </a:lnTo>
                <a:lnTo>
                  <a:pt x="10991" y="7687"/>
                </a:lnTo>
                <a:close/>
                <a:moveTo>
                  <a:pt x="10090" y="7507"/>
                </a:moveTo>
                <a:lnTo>
                  <a:pt x="10030" y="9549"/>
                </a:lnTo>
                <a:lnTo>
                  <a:pt x="8048" y="8708"/>
                </a:lnTo>
                <a:lnTo>
                  <a:pt x="8709" y="8288"/>
                </a:lnTo>
                <a:lnTo>
                  <a:pt x="10090" y="7507"/>
                </a:lnTo>
                <a:close/>
                <a:moveTo>
                  <a:pt x="12973" y="7988"/>
                </a:moveTo>
                <a:lnTo>
                  <a:pt x="12973" y="8348"/>
                </a:lnTo>
                <a:lnTo>
                  <a:pt x="13033" y="8648"/>
                </a:lnTo>
                <a:lnTo>
                  <a:pt x="13153" y="9369"/>
                </a:lnTo>
                <a:lnTo>
                  <a:pt x="13273" y="10270"/>
                </a:lnTo>
                <a:lnTo>
                  <a:pt x="13453" y="11110"/>
                </a:lnTo>
                <a:lnTo>
                  <a:pt x="13453" y="11110"/>
                </a:lnTo>
                <a:lnTo>
                  <a:pt x="11351" y="10150"/>
                </a:lnTo>
                <a:lnTo>
                  <a:pt x="11051" y="10029"/>
                </a:lnTo>
                <a:lnTo>
                  <a:pt x="12792" y="8168"/>
                </a:lnTo>
                <a:lnTo>
                  <a:pt x="12912" y="8108"/>
                </a:lnTo>
                <a:lnTo>
                  <a:pt x="12973" y="7988"/>
                </a:lnTo>
                <a:close/>
                <a:moveTo>
                  <a:pt x="7207" y="9549"/>
                </a:moveTo>
                <a:lnTo>
                  <a:pt x="9369" y="10570"/>
                </a:lnTo>
                <a:lnTo>
                  <a:pt x="7267" y="12672"/>
                </a:lnTo>
                <a:lnTo>
                  <a:pt x="7327" y="11831"/>
                </a:lnTo>
                <a:lnTo>
                  <a:pt x="7327" y="10990"/>
                </a:lnTo>
                <a:lnTo>
                  <a:pt x="7327" y="10270"/>
                </a:lnTo>
                <a:lnTo>
                  <a:pt x="7267" y="9909"/>
                </a:lnTo>
                <a:lnTo>
                  <a:pt x="7207" y="9549"/>
                </a:lnTo>
                <a:close/>
                <a:moveTo>
                  <a:pt x="9910" y="11171"/>
                </a:moveTo>
                <a:lnTo>
                  <a:pt x="9790" y="14233"/>
                </a:lnTo>
                <a:lnTo>
                  <a:pt x="9429" y="13993"/>
                </a:lnTo>
                <a:lnTo>
                  <a:pt x="9009" y="13813"/>
                </a:lnTo>
                <a:lnTo>
                  <a:pt x="8168" y="13513"/>
                </a:lnTo>
                <a:lnTo>
                  <a:pt x="7808" y="13393"/>
                </a:lnTo>
                <a:lnTo>
                  <a:pt x="9910" y="11171"/>
                </a:lnTo>
                <a:close/>
                <a:moveTo>
                  <a:pt x="10931" y="11291"/>
                </a:moveTo>
                <a:lnTo>
                  <a:pt x="11171" y="11411"/>
                </a:lnTo>
                <a:lnTo>
                  <a:pt x="13573" y="12492"/>
                </a:lnTo>
                <a:lnTo>
                  <a:pt x="12552" y="13152"/>
                </a:lnTo>
                <a:lnTo>
                  <a:pt x="11651" y="13693"/>
                </a:lnTo>
                <a:lnTo>
                  <a:pt x="10871" y="14233"/>
                </a:lnTo>
                <a:lnTo>
                  <a:pt x="10931" y="11291"/>
                </a:lnTo>
                <a:close/>
                <a:moveTo>
                  <a:pt x="10750" y="0"/>
                </a:moveTo>
                <a:lnTo>
                  <a:pt x="10630" y="60"/>
                </a:lnTo>
                <a:lnTo>
                  <a:pt x="10570" y="120"/>
                </a:lnTo>
                <a:lnTo>
                  <a:pt x="10450" y="661"/>
                </a:lnTo>
                <a:lnTo>
                  <a:pt x="10330" y="1141"/>
                </a:lnTo>
                <a:lnTo>
                  <a:pt x="10270" y="2162"/>
                </a:lnTo>
                <a:lnTo>
                  <a:pt x="10210" y="4264"/>
                </a:lnTo>
                <a:lnTo>
                  <a:pt x="9850" y="3904"/>
                </a:lnTo>
                <a:lnTo>
                  <a:pt x="9489" y="3543"/>
                </a:lnTo>
                <a:lnTo>
                  <a:pt x="8889" y="2943"/>
                </a:lnTo>
                <a:lnTo>
                  <a:pt x="8588" y="2642"/>
                </a:lnTo>
                <a:lnTo>
                  <a:pt x="8228" y="2402"/>
                </a:lnTo>
                <a:lnTo>
                  <a:pt x="8168" y="2402"/>
                </a:lnTo>
                <a:lnTo>
                  <a:pt x="8108" y="2462"/>
                </a:lnTo>
                <a:lnTo>
                  <a:pt x="8048" y="2522"/>
                </a:lnTo>
                <a:lnTo>
                  <a:pt x="8048" y="2582"/>
                </a:lnTo>
                <a:lnTo>
                  <a:pt x="8288" y="2943"/>
                </a:lnTo>
                <a:lnTo>
                  <a:pt x="8588" y="3303"/>
                </a:lnTo>
                <a:lnTo>
                  <a:pt x="9189" y="3844"/>
                </a:lnTo>
                <a:lnTo>
                  <a:pt x="9669" y="4384"/>
                </a:lnTo>
                <a:lnTo>
                  <a:pt x="9910" y="4624"/>
                </a:lnTo>
                <a:lnTo>
                  <a:pt x="10210" y="4805"/>
                </a:lnTo>
                <a:lnTo>
                  <a:pt x="10210" y="4925"/>
                </a:lnTo>
                <a:lnTo>
                  <a:pt x="10090" y="6666"/>
                </a:lnTo>
                <a:lnTo>
                  <a:pt x="8348" y="7687"/>
                </a:lnTo>
                <a:lnTo>
                  <a:pt x="7808" y="7988"/>
                </a:lnTo>
                <a:lnTo>
                  <a:pt x="7267" y="8348"/>
                </a:lnTo>
                <a:lnTo>
                  <a:pt x="5165" y="7447"/>
                </a:lnTo>
                <a:lnTo>
                  <a:pt x="3784" y="6786"/>
                </a:lnTo>
                <a:lnTo>
                  <a:pt x="3784" y="6366"/>
                </a:lnTo>
                <a:lnTo>
                  <a:pt x="3784" y="6006"/>
                </a:lnTo>
                <a:lnTo>
                  <a:pt x="3844" y="5405"/>
                </a:lnTo>
                <a:lnTo>
                  <a:pt x="3784" y="4805"/>
                </a:lnTo>
                <a:lnTo>
                  <a:pt x="3784" y="4564"/>
                </a:lnTo>
                <a:lnTo>
                  <a:pt x="3724" y="4384"/>
                </a:lnTo>
                <a:lnTo>
                  <a:pt x="3544" y="3964"/>
                </a:lnTo>
                <a:lnTo>
                  <a:pt x="3363" y="3964"/>
                </a:lnTo>
                <a:lnTo>
                  <a:pt x="3183" y="4324"/>
                </a:lnTo>
                <a:lnTo>
                  <a:pt x="3063" y="4684"/>
                </a:lnTo>
                <a:lnTo>
                  <a:pt x="3003" y="5345"/>
                </a:lnTo>
                <a:lnTo>
                  <a:pt x="3003" y="6006"/>
                </a:lnTo>
                <a:lnTo>
                  <a:pt x="2943" y="6486"/>
                </a:lnTo>
                <a:lnTo>
                  <a:pt x="2102" y="6066"/>
                </a:lnTo>
                <a:lnTo>
                  <a:pt x="1682" y="5886"/>
                </a:lnTo>
                <a:lnTo>
                  <a:pt x="1322" y="5765"/>
                </a:lnTo>
                <a:lnTo>
                  <a:pt x="721" y="5765"/>
                </a:lnTo>
                <a:lnTo>
                  <a:pt x="541" y="5886"/>
                </a:lnTo>
                <a:lnTo>
                  <a:pt x="601" y="6126"/>
                </a:lnTo>
                <a:lnTo>
                  <a:pt x="721" y="6366"/>
                </a:lnTo>
                <a:lnTo>
                  <a:pt x="901" y="6546"/>
                </a:lnTo>
                <a:lnTo>
                  <a:pt x="1141" y="6666"/>
                </a:lnTo>
                <a:lnTo>
                  <a:pt x="1562" y="6907"/>
                </a:lnTo>
                <a:lnTo>
                  <a:pt x="2042" y="7087"/>
                </a:lnTo>
                <a:lnTo>
                  <a:pt x="2703" y="7447"/>
                </a:lnTo>
                <a:lnTo>
                  <a:pt x="1982" y="7687"/>
                </a:lnTo>
                <a:lnTo>
                  <a:pt x="1261" y="7988"/>
                </a:lnTo>
                <a:lnTo>
                  <a:pt x="601" y="8288"/>
                </a:lnTo>
                <a:lnTo>
                  <a:pt x="301" y="8468"/>
                </a:lnTo>
                <a:lnTo>
                  <a:pt x="0" y="8708"/>
                </a:lnTo>
                <a:lnTo>
                  <a:pt x="0" y="8828"/>
                </a:lnTo>
                <a:lnTo>
                  <a:pt x="60" y="8888"/>
                </a:lnTo>
                <a:lnTo>
                  <a:pt x="421" y="8828"/>
                </a:lnTo>
                <a:lnTo>
                  <a:pt x="781" y="8768"/>
                </a:lnTo>
                <a:lnTo>
                  <a:pt x="1442" y="8468"/>
                </a:lnTo>
                <a:lnTo>
                  <a:pt x="2282" y="8168"/>
                </a:lnTo>
                <a:lnTo>
                  <a:pt x="3063" y="7747"/>
                </a:lnTo>
                <a:lnTo>
                  <a:pt x="3123" y="7627"/>
                </a:lnTo>
                <a:lnTo>
                  <a:pt x="5105" y="8588"/>
                </a:lnTo>
                <a:lnTo>
                  <a:pt x="6607" y="9249"/>
                </a:lnTo>
                <a:lnTo>
                  <a:pt x="6486" y="9669"/>
                </a:lnTo>
                <a:lnTo>
                  <a:pt x="6546" y="10150"/>
                </a:lnTo>
                <a:lnTo>
                  <a:pt x="6607" y="10990"/>
                </a:lnTo>
                <a:lnTo>
                  <a:pt x="6546" y="11651"/>
                </a:lnTo>
                <a:lnTo>
                  <a:pt x="6486" y="12312"/>
                </a:lnTo>
                <a:lnTo>
                  <a:pt x="6426" y="12972"/>
                </a:lnTo>
                <a:lnTo>
                  <a:pt x="6426" y="13573"/>
                </a:lnTo>
                <a:lnTo>
                  <a:pt x="6306" y="13693"/>
                </a:lnTo>
                <a:lnTo>
                  <a:pt x="4865" y="15134"/>
                </a:lnTo>
                <a:lnTo>
                  <a:pt x="4745" y="15014"/>
                </a:lnTo>
                <a:lnTo>
                  <a:pt x="4625" y="14954"/>
                </a:lnTo>
                <a:lnTo>
                  <a:pt x="4264" y="14834"/>
                </a:lnTo>
                <a:lnTo>
                  <a:pt x="3604" y="14774"/>
                </a:lnTo>
                <a:lnTo>
                  <a:pt x="3183" y="14714"/>
                </a:lnTo>
                <a:lnTo>
                  <a:pt x="2823" y="14714"/>
                </a:lnTo>
                <a:lnTo>
                  <a:pt x="2403" y="14774"/>
                </a:lnTo>
                <a:lnTo>
                  <a:pt x="2282" y="14834"/>
                </a:lnTo>
                <a:lnTo>
                  <a:pt x="2102" y="14954"/>
                </a:lnTo>
                <a:lnTo>
                  <a:pt x="2042" y="15074"/>
                </a:lnTo>
                <a:lnTo>
                  <a:pt x="2102" y="15134"/>
                </a:lnTo>
                <a:lnTo>
                  <a:pt x="2222" y="15314"/>
                </a:lnTo>
                <a:lnTo>
                  <a:pt x="2343" y="15374"/>
                </a:lnTo>
                <a:lnTo>
                  <a:pt x="2643" y="15555"/>
                </a:lnTo>
                <a:lnTo>
                  <a:pt x="3063" y="15555"/>
                </a:lnTo>
                <a:lnTo>
                  <a:pt x="3363" y="15615"/>
                </a:lnTo>
                <a:lnTo>
                  <a:pt x="3844" y="15675"/>
                </a:lnTo>
                <a:lnTo>
                  <a:pt x="4324" y="15675"/>
                </a:lnTo>
                <a:lnTo>
                  <a:pt x="3484" y="16636"/>
                </a:lnTo>
                <a:lnTo>
                  <a:pt x="2703" y="17657"/>
                </a:lnTo>
                <a:lnTo>
                  <a:pt x="2643" y="17777"/>
                </a:lnTo>
                <a:lnTo>
                  <a:pt x="2703" y="17837"/>
                </a:lnTo>
                <a:lnTo>
                  <a:pt x="2823" y="17897"/>
                </a:lnTo>
                <a:lnTo>
                  <a:pt x="2943" y="17897"/>
                </a:lnTo>
                <a:lnTo>
                  <a:pt x="3724" y="17296"/>
                </a:lnTo>
                <a:lnTo>
                  <a:pt x="4444" y="16696"/>
                </a:lnTo>
                <a:lnTo>
                  <a:pt x="4505" y="17236"/>
                </a:lnTo>
                <a:lnTo>
                  <a:pt x="4565" y="18317"/>
                </a:lnTo>
                <a:lnTo>
                  <a:pt x="4625" y="18858"/>
                </a:lnTo>
                <a:lnTo>
                  <a:pt x="4745" y="19338"/>
                </a:lnTo>
                <a:lnTo>
                  <a:pt x="4865" y="19458"/>
                </a:lnTo>
                <a:lnTo>
                  <a:pt x="4985" y="19518"/>
                </a:lnTo>
                <a:lnTo>
                  <a:pt x="5105" y="19518"/>
                </a:lnTo>
                <a:lnTo>
                  <a:pt x="5225" y="19338"/>
                </a:lnTo>
                <a:lnTo>
                  <a:pt x="5225" y="18858"/>
                </a:lnTo>
                <a:lnTo>
                  <a:pt x="5225" y="18317"/>
                </a:lnTo>
                <a:lnTo>
                  <a:pt x="5225" y="17236"/>
                </a:lnTo>
                <a:lnTo>
                  <a:pt x="5225" y="16636"/>
                </a:lnTo>
                <a:lnTo>
                  <a:pt x="5165" y="15975"/>
                </a:lnTo>
                <a:lnTo>
                  <a:pt x="6727" y="14474"/>
                </a:lnTo>
                <a:lnTo>
                  <a:pt x="7147" y="14053"/>
                </a:lnTo>
                <a:lnTo>
                  <a:pt x="7387" y="14173"/>
                </a:lnTo>
                <a:lnTo>
                  <a:pt x="7688" y="14354"/>
                </a:lnTo>
                <a:lnTo>
                  <a:pt x="8228" y="14534"/>
                </a:lnTo>
                <a:lnTo>
                  <a:pt x="9009" y="14894"/>
                </a:lnTo>
                <a:lnTo>
                  <a:pt x="9369" y="15014"/>
                </a:lnTo>
                <a:lnTo>
                  <a:pt x="9790" y="15134"/>
                </a:lnTo>
                <a:lnTo>
                  <a:pt x="9669" y="16636"/>
                </a:lnTo>
                <a:lnTo>
                  <a:pt x="9369" y="16876"/>
                </a:lnTo>
                <a:lnTo>
                  <a:pt x="9069" y="17176"/>
                </a:lnTo>
                <a:lnTo>
                  <a:pt x="8588" y="17777"/>
                </a:lnTo>
                <a:lnTo>
                  <a:pt x="7928" y="18437"/>
                </a:lnTo>
                <a:lnTo>
                  <a:pt x="7567" y="18738"/>
                </a:lnTo>
                <a:lnTo>
                  <a:pt x="7327" y="19158"/>
                </a:lnTo>
                <a:lnTo>
                  <a:pt x="7267" y="19218"/>
                </a:lnTo>
                <a:lnTo>
                  <a:pt x="7327" y="19278"/>
                </a:lnTo>
                <a:lnTo>
                  <a:pt x="7387" y="19338"/>
                </a:lnTo>
                <a:lnTo>
                  <a:pt x="7447" y="19278"/>
                </a:lnTo>
                <a:lnTo>
                  <a:pt x="7808" y="19038"/>
                </a:lnTo>
                <a:lnTo>
                  <a:pt x="8168" y="18678"/>
                </a:lnTo>
                <a:lnTo>
                  <a:pt x="8829" y="18017"/>
                </a:lnTo>
                <a:lnTo>
                  <a:pt x="9249" y="17717"/>
                </a:lnTo>
                <a:lnTo>
                  <a:pt x="9669" y="17296"/>
                </a:lnTo>
                <a:lnTo>
                  <a:pt x="9609" y="18738"/>
                </a:lnTo>
                <a:lnTo>
                  <a:pt x="9669" y="19458"/>
                </a:lnTo>
                <a:lnTo>
                  <a:pt x="9669" y="20119"/>
                </a:lnTo>
                <a:lnTo>
                  <a:pt x="9729" y="20299"/>
                </a:lnTo>
                <a:lnTo>
                  <a:pt x="9850" y="20419"/>
                </a:lnTo>
                <a:lnTo>
                  <a:pt x="9970" y="20539"/>
                </a:lnTo>
                <a:lnTo>
                  <a:pt x="10150" y="20599"/>
                </a:lnTo>
                <a:lnTo>
                  <a:pt x="10330" y="20599"/>
                </a:lnTo>
                <a:lnTo>
                  <a:pt x="10450" y="20539"/>
                </a:lnTo>
                <a:lnTo>
                  <a:pt x="10570" y="20419"/>
                </a:lnTo>
                <a:lnTo>
                  <a:pt x="10630" y="20239"/>
                </a:lnTo>
                <a:lnTo>
                  <a:pt x="10750" y="19158"/>
                </a:lnTo>
                <a:lnTo>
                  <a:pt x="10811" y="18017"/>
                </a:lnTo>
                <a:lnTo>
                  <a:pt x="11111" y="18317"/>
                </a:lnTo>
                <a:lnTo>
                  <a:pt x="11651" y="18858"/>
                </a:lnTo>
                <a:lnTo>
                  <a:pt x="11952" y="19098"/>
                </a:lnTo>
                <a:lnTo>
                  <a:pt x="12252" y="19278"/>
                </a:lnTo>
                <a:lnTo>
                  <a:pt x="12372" y="19338"/>
                </a:lnTo>
                <a:lnTo>
                  <a:pt x="12552" y="19338"/>
                </a:lnTo>
                <a:lnTo>
                  <a:pt x="12672" y="19278"/>
                </a:lnTo>
                <a:lnTo>
                  <a:pt x="12792" y="19218"/>
                </a:lnTo>
                <a:lnTo>
                  <a:pt x="12852" y="19098"/>
                </a:lnTo>
                <a:lnTo>
                  <a:pt x="12912" y="18978"/>
                </a:lnTo>
                <a:lnTo>
                  <a:pt x="12912" y="18858"/>
                </a:lnTo>
                <a:lnTo>
                  <a:pt x="12852" y="18678"/>
                </a:lnTo>
                <a:lnTo>
                  <a:pt x="12612" y="18377"/>
                </a:lnTo>
                <a:lnTo>
                  <a:pt x="12312" y="18077"/>
                </a:lnTo>
                <a:lnTo>
                  <a:pt x="11711" y="17536"/>
                </a:lnTo>
                <a:lnTo>
                  <a:pt x="11291" y="17176"/>
                </a:lnTo>
                <a:lnTo>
                  <a:pt x="10811" y="16816"/>
                </a:lnTo>
                <a:lnTo>
                  <a:pt x="10811" y="15374"/>
                </a:lnTo>
                <a:lnTo>
                  <a:pt x="10811" y="15314"/>
                </a:lnTo>
                <a:lnTo>
                  <a:pt x="11892" y="14654"/>
                </a:lnTo>
                <a:lnTo>
                  <a:pt x="12912" y="13873"/>
                </a:lnTo>
                <a:lnTo>
                  <a:pt x="13573" y="13393"/>
                </a:lnTo>
                <a:lnTo>
                  <a:pt x="14234" y="12792"/>
                </a:lnTo>
                <a:lnTo>
                  <a:pt x="16576" y="13873"/>
                </a:lnTo>
                <a:lnTo>
                  <a:pt x="16576" y="13933"/>
                </a:lnTo>
                <a:lnTo>
                  <a:pt x="16636" y="14774"/>
                </a:lnTo>
                <a:lnTo>
                  <a:pt x="16756" y="15675"/>
                </a:lnTo>
                <a:lnTo>
                  <a:pt x="16876" y="16095"/>
                </a:lnTo>
                <a:lnTo>
                  <a:pt x="17056" y="16516"/>
                </a:lnTo>
                <a:lnTo>
                  <a:pt x="17237" y="16936"/>
                </a:lnTo>
                <a:lnTo>
                  <a:pt x="17477" y="17236"/>
                </a:lnTo>
                <a:lnTo>
                  <a:pt x="17597" y="17296"/>
                </a:lnTo>
                <a:lnTo>
                  <a:pt x="17657" y="17296"/>
                </a:lnTo>
                <a:lnTo>
                  <a:pt x="17777" y="17236"/>
                </a:lnTo>
                <a:lnTo>
                  <a:pt x="17777" y="17116"/>
                </a:lnTo>
                <a:lnTo>
                  <a:pt x="17777" y="16816"/>
                </a:lnTo>
                <a:lnTo>
                  <a:pt x="17717" y="16455"/>
                </a:lnTo>
                <a:lnTo>
                  <a:pt x="17597" y="15735"/>
                </a:lnTo>
                <a:lnTo>
                  <a:pt x="17357" y="15074"/>
                </a:lnTo>
                <a:lnTo>
                  <a:pt x="17237" y="14354"/>
                </a:lnTo>
                <a:lnTo>
                  <a:pt x="17237" y="14173"/>
                </a:lnTo>
                <a:lnTo>
                  <a:pt x="17297" y="14173"/>
                </a:lnTo>
                <a:lnTo>
                  <a:pt x="20360" y="15615"/>
                </a:lnTo>
                <a:lnTo>
                  <a:pt x="20600" y="15675"/>
                </a:lnTo>
                <a:lnTo>
                  <a:pt x="20840" y="15615"/>
                </a:lnTo>
                <a:lnTo>
                  <a:pt x="20960" y="15495"/>
                </a:lnTo>
                <a:lnTo>
                  <a:pt x="21080" y="15254"/>
                </a:lnTo>
                <a:lnTo>
                  <a:pt x="21080" y="15014"/>
                </a:lnTo>
                <a:lnTo>
                  <a:pt x="20960" y="14774"/>
                </a:lnTo>
                <a:lnTo>
                  <a:pt x="20780" y="14534"/>
                </a:lnTo>
                <a:lnTo>
                  <a:pt x="20480" y="14354"/>
                </a:lnTo>
                <a:lnTo>
                  <a:pt x="17957" y="13212"/>
                </a:lnTo>
                <a:lnTo>
                  <a:pt x="18918" y="12912"/>
                </a:lnTo>
                <a:lnTo>
                  <a:pt x="19999" y="12612"/>
                </a:lnTo>
                <a:lnTo>
                  <a:pt x="21080" y="12372"/>
                </a:lnTo>
                <a:lnTo>
                  <a:pt x="21140" y="12312"/>
                </a:lnTo>
                <a:lnTo>
                  <a:pt x="21080" y="12252"/>
                </a:lnTo>
                <a:lnTo>
                  <a:pt x="19098" y="12252"/>
                </a:lnTo>
                <a:lnTo>
                  <a:pt x="18558" y="12312"/>
                </a:lnTo>
                <a:lnTo>
                  <a:pt x="18077" y="12432"/>
                </a:lnTo>
                <a:lnTo>
                  <a:pt x="17597" y="12612"/>
                </a:lnTo>
                <a:lnTo>
                  <a:pt x="17177" y="12852"/>
                </a:lnTo>
                <a:lnTo>
                  <a:pt x="14474" y="11591"/>
                </a:lnTo>
                <a:lnTo>
                  <a:pt x="14414" y="11050"/>
                </a:lnTo>
                <a:lnTo>
                  <a:pt x="14354" y="10450"/>
                </a:lnTo>
                <a:lnTo>
                  <a:pt x="14054" y="9309"/>
                </a:lnTo>
                <a:lnTo>
                  <a:pt x="13873" y="8348"/>
                </a:lnTo>
                <a:lnTo>
                  <a:pt x="13693" y="7867"/>
                </a:lnTo>
                <a:lnTo>
                  <a:pt x="13513" y="7687"/>
                </a:lnTo>
                <a:lnTo>
                  <a:pt x="13393" y="7507"/>
                </a:lnTo>
                <a:lnTo>
                  <a:pt x="14534" y="6246"/>
                </a:lnTo>
                <a:lnTo>
                  <a:pt x="15555" y="5105"/>
                </a:lnTo>
                <a:lnTo>
                  <a:pt x="16876" y="5285"/>
                </a:lnTo>
                <a:lnTo>
                  <a:pt x="17177" y="5345"/>
                </a:lnTo>
                <a:lnTo>
                  <a:pt x="17477" y="5345"/>
                </a:lnTo>
                <a:lnTo>
                  <a:pt x="17717" y="5285"/>
                </a:lnTo>
                <a:lnTo>
                  <a:pt x="18017" y="5165"/>
                </a:lnTo>
                <a:lnTo>
                  <a:pt x="18077" y="5045"/>
                </a:lnTo>
                <a:lnTo>
                  <a:pt x="18077" y="4925"/>
                </a:lnTo>
                <a:lnTo>
                  <a:pt x="17837" y="4744"/>
                </a:lnTo>
                <a:lnTo>
                  <a:pt x="17537" y="4624"/>
                </a:lnTo>
                <a:lnTo>
                  <a:pt x="17237" y="4564"/>
                </a:lnTo>
                <a:lnTo>
                  <a:pt x="16936" y="4504"/>
                </a:lnTo>
                <a:lnTo>
                  <a:pt x="16156" y="4384"/>
                </a:lnTo>
                <a:lnTo>
                  <a:pt x="16396" y="4144"/>
                </a:lnTo>
                <a:lnTo>
                  <a:pt x="17116" y="3303"/>
                </a:lnTo>
                <a:lnTo>
                  <a:pt x="17417" y="2883"/>
                </a:lnTo>
                <a:lnTo>
                  <a:pt x="17537" y="2642"/>
                </a:lnTo>
                <a:lnTo>
                  <a:pt x="17597" y="2342"/>
                </a:lnTo>
                <a:lnTo>
                  <a:pt x="17597" y="2282"/>
                </a:lnTo>
                <a:lnTo>
                  <a:pt x="17477" y="2222"/>
                </a:lnTo>
                <a:lnTo>
                  <a:pt x="17056" y="2462"/>
                </a:lnTo>
                <a:lnTo>
                  <a:pt x="16696" y="2763"/>
                </a:lnTo>
                <a:lnTo>
                  <a:pt x="16035" y="3483"/>
                </a:lnTo>
                <a:lnTo>
                  <a:pt x="15375" y="4204"/>
                </a:lnTo>
                <a:lnTo>
                  <a:pt x="15255" y="3483"/>
                </a:lnTo>
                <a:lnTo>
                  <a:pt x="15255" y="2943"/>
                </a:lnTo>
                <a:lnTo>
                  <a:pt x="15195" y="2642"/>
                </a:lnTo>
                <a:lnTo>
                  <a:pt x="15135" y="2402"/>
                </a:lnTo>
                <a:lnTo>
                  <a:pt x="15014" y="2222"/>
                </a:lnTo>
                <a:lnTo>
                  <a:pt x="14894" y="2162"/>
                </a:lnTo>
                <a:lnTo>
                  <a:pt x="14714" y="2222"/>
                </a:lnTo>
                <a:lnTo>
                  <a:pt x="14534" y="2342"/>
                </a:lnTo>
                <a:lnTo>
                  <a:pt x="14474" y="2582"/>
                </a:lnTo>
                <a:lnTo>
                  <a:pt x="14354" y="2883"/>
                </a:lnTo>
                <a:lnTo>
                  <a:pt x="14354" y="3243"/>
                </a:lnTo>
                <a:lnTo>
                  <a:pt x="14354" y="3543"/>
                </a:lnTo>
                <a:lnTo>
                  <a:pt x="14414" y="3904"/>
                </a:lnTo>
                <a:lnTo>
                  <a:pt x="14474" y="4264"/>
                </a:lnTo>
                <a:lnTo>
                  <a:pt x="14594" y="4504"/>
                </a:lnTo>
                <a:lnTo>
                  <a:pt x="14774" y="4744"/>
                </a:lnTo>
                <a:lnTo>
                  <a:pt x="14774" y="4805"/>
                </a:lnTo>
                <a:lnTo>
                  <a:pt x="14114" y="5465"/>
                </a:lnTo>
                <a:lnTo>
                  <a:pt x="12552" y="7147"/>
                </a:lnTo>
                <a:lnTo>
                  <a:pt x="12192" y="6967"/>
                </a:lnTo>
                <a:lnTo>
                  <a:pt x="11771" y="6786"/>
                </a:lnTo>
                <a:lnTo>
                  <a:pt x="11351" y="6666"/>
                </a:lnTo>
                <a:lnTo>
                  <a:pt x="10991" y="6546"/>
                </a:lnTo>
                <a:lnTo>
                  <a:pt x="10991" y="4925"/>
                </a:lnTo>
                <a:lnTo>
                  <a:pt x="11051" y="4564"/>
                </a:lnTo>
                <a:lnTo>
                  <a:pt x="11351" y="4204"/>
                </a:lnTo>
                <a:lnTo>
                  <a:pt x="11591" y="3844"/>
                </a:lnTo>
                <a:lnTo>
                  <a:pt x="12612" y="2582"/>
                </a:lnTo>
                <a:lnTo>
                  <a:pt x="12612" y="2462"/>
                </a:lnTo>
                <a:lnTo>
                  <a:pt x="12552" y="2342"/>
                </a:lnTo>
                <a:lnTo>
                  <a:pt x="12432" y="2282"/>
                </a:lnTo>
                <a:lnTo>
                  <a:pt x="12312" y="2342"/>
                </a:lnTo>
                <a:lnTo>
                  <a:pt x="11111" y="3663"/>
                </a:lnTo>
                <a:lnTo>
                  <a:pt x="11051" y="3724"/>
                </a:lnTo>
                <a:lnTo>
                  <a:pt x="11111" y="2823"/>
                </a:lnTo>
                <a:lnTo>
                  <a:pt x="11111" y="1922"/>
                </a:lnTo>
                <a:lnTo>
                  <a:pt x="11051" y="1021"/>
                </a:lnTo>
                <a:lnTo>
                  <a:pt x="10931" y="120"/>
                </a:lnTo>
                <a:lnTo>
                  <a:pt x="10871" y="60"/>
                </a:lnTo>
                <a:lnTo>
                  <a:pt x="10750"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1" name="Shape 181"/>
          <p:cNvSpPr/>
          <p:nvPr/>
        </p:nvSpPr>
        <p:spPr>
          <a:xfrm rot="-7785323">
            <a:off x="8863585" y="2718730"/>
            <a:ext cx="286441" cy="749782"/>
          </a:xfrm>
          <a:custGeom>
            <a:avLst/>
            <a:gdLst/>
            <a:ahLst/>
            <a:cxnLst/>
            <a:rect l="0" t="0" r="0" b="0"/>
            <a:pathLst>
              <a:path w="13514" h="35374" extrusionOk="0">
                <a:moveTo>
                  <a:pt x="11411" y="3303"/>
                </a:moveTo>
                <a:lnTo>
                  <a:pt x="10811" y="3603"/>
                </a:lnTo>
                <a:lnTo>
                  <a:pt x="10270" y="3964"/>
                </a:lnTo>
                <a:lnTo>
                  <a:pt x="10450" y="3543"/>
                </a:lnTo>
                <a:lnTo>
                  <a:pt x="10931" y="3423"/>
                </a:lnTo>
                <a:lnTo>
                  <a:pt x="11411" y="3303"/>
                </a:lnTo>
                <a:close/>
                <a:moveTo>
                  <a:pt x="7628" y="4865"/>
                </a:moveTo>
                <a:lnTo>
                  <a:pt x="7748" y="4985"/>
                </a:lnTo>
                <a:lnTo>
                  <a:pt x="7868" y="5105"/>
                </a:lnTo>
                <a:lnTo>
                  <a:pt x="8048" y="5105"/>
                </a:lnTo>
                <a:lnTo>
                  <a:pt x="8228" y="5045"/>
                </a:lnTo>
                <a:lnTo>
                  <a:pt x="7928" y="5645"/>
                </a:lnTo>
                <a:lnTo>
                  <a:pt x="7508" y="6426"/>
                </a:lnTo>
                <a:lnTo>
                  <a:pt x="7628" y="4865"/>
                </a:lnTo>
                <a:close/>
                <a:moveTo>
                  <a:pt x="7928" y="26965"/>
                </a:moveTo>
                <a:lnTo>
                  <a:pt x="7748" y="27085"/>
                </a:lnTo>
                <a:lnTo>
                  <a:pt x="6607" y="27986"/>
                </a:lnTo>
                <a:lnTo>
                  <a:pt x="6066" y="28467"/>
                </a:lnTo>
                <a:lnTo>
                  <a:pt x="5586" y="29007"/>
                </a:lnTo>
                <a:lnTo>
                  <a:pt x="5526" y="28647"/>
                </a:lnTo>
                <a:lnTo>
                  <a:pt x="5646" y="28407"/>
                </a:lnTo>
                <a:lnTo>
                  <a:pt x="5646" y="28166"/>
                </a:lnTo>
                <a:lnTo>
                  <a:pt x="5586" y="27926"/>
                </a:lnTo>
                <a:lnTo>
                  <a:pt x="5466" y="27746"/>
                </a:lnTo>
                <a:lnTo>
                  <a:pt x="6066" y="27566"/>
                </a:lnTo>
                <a:lnTo>
                  <a:pt x="6607" y="27446"/>
                </a:lnTo>
                <a:lnTo>
                  <a:pt x="7808" y="27025"/>
                </a:lnTo>
                <a:lnTo>
                  <a:pt x="7928" y="26965"/>
                </a:lnTo>
                <a:close/>
                <a:moveTo>
                  <a:pt x="7808" y="28947"/>
                </a:moveTo>
                <a:lnTo>
                  <a:pt x="7328" y="29548"/>
                </a:lnTo>
                <a:lnTo>
                  <a:pt x="6667" y="30389"/>
                </a:lnTo>
                <a:lnTo>
                  <a:pt x="6367" y="30809"/>
                </a:lnTo>
                <a:lnTo>
                  <a:pt x="6126" y="31229"/>
                </a:lnTo>
                <a:lnTo>
                  <a:pt x="5766" y="29908"/>
                </a:lnTo>
                <a:lnTo>
                  <a:pt x="6307" y="29788"/>
                </a:lnTo>
                <a:lnTo>
                  <a:pt x="6847" y="29548"/>
                </a:lnTo>
                <a:lnTo>
                  <a:pt x="7328" y="29248"/>
                </a:lnTo>
                <a:lnTo>
                  <a:pt x="7808" y="28947"/>
                </a:lnTo>
                <a:close/>
                <a:moveTo>
                  <a:pt x="9430" y="0"/>
                </a:moveTo>
                <a:lnTo>
                  <a:pt x="9189" y="240"/>
                </a:lnTo>
                <a:lnTo>
                  <a:pt x="9009" y="480"/>
                </a:lnTo>
                <a:lnTo>
                  <a:pt x="8709" y="1021"/>
                </a:lnTo>
                <a:lnTo>
                  <a:pt x="8409" y="1622"/>
                </a:lnTo>
                <a:lnTo>
                  <a:pt x="8168" y="2222"/>
                </a:lnTo>
                <a:lnTo>
                  <a:pt x="7808" y="3243"/>
                </a:lnTo>
                <a:lnTo>
                  <a:pt x="7868" y="2162"/>
                </a:lnTo>
                <a:lnTo>
                  <a:pt x="7808" y="1081"/>
                </a:lnTo>
                <a:lnTo>
                  <a:pt x="7808" y="961"/>
                </a:lnTo>
                <a:lnTo>
                  <a:pt x="7688" y="841"/>
                </a:lnTo>
                <a:lnTo>
                  <a:pt x="7568" y="841"/>
                </a:lnTo>
                <a:lnTo>
                  <a:pt x="7448" y="961"/>
                </a:lnTo>
                <a:lnTo>
                  <a:pt x="7087" y="1441"/>
                </a:lnTo>
                <a:lnTo>
                  <a:pt x="6847" y="2042"/>
                </a:lnTo>
                <a:lnTo>
                  <a:pt x="6667" y="2582"/>
                </a:lnTo>
                <a:lnTo>
                  <a:pt x="6487" y="3183"/>
                </a:lnTo>
                <a:lnTo>
                  <a:pt x="6247" y="4444"/>
                </a:lnTo>
                <a:lnTo>
                  <a:pt x="6126" y="5645"/>
                </a:lnTo>
                <a:lnTo>
                  <a:pt x="6066" y="6306"/>
                </a:lnTo>
                <a:lnTo>
                  <a:pt x="6006" y="7207"/>
                </a:lnTo>
                <a:lnTo>
                  <a:pt x="6006" y="7747"/>
                </a:lnTo>
                <a:lnTo>
                  <a:pt x="6066" y="8228"/>
                </a:lnTo>
                <a:lnTo>
                  <a:pt x="6186" y="8648"/>
                </a:lnTo>
                <a:lnTo>
                  <a:pt x="6307" y="8948"/>
                </a:lnTo>
                <a:lnTo>
                  <a:pt x="6066" y="9609"/>
                </a:lnTo>
                <a:lnTo>
                  <a:pt x="6066" y="9669"/>
                </a:lnTo>
                <a:lnTo>
                  <a:pt x="5946" y="8588"/>
                </a:lnTo>
                <a:lnTo>
                  <a:pt x="5886" y="7507"/>
                </a:lnTo>
                <a:lnTo>
                  <a:pt x="5946" y="6366"/>
                </a:lnTo>
                <a:lnTo>
                  <a:pt x="6066" y="5225"/>
                </a:lnTo>
                <a:lnTo>
                  <a:pt x="6066" y="4624"/>
                </a:lnTo>
                <a:lnTo>
                  <a:pt x="6066" y="4024"/>
                </a:lnTo>
                <a:lnTo>
                  <a:pt x="6006" y="3483"/>
                </a:lnTo>
                <a:lnTo>
                  <a:pt x="5886" y="2943"/>
                </a:lnTo>
                <a:lnTo>
                  <a:pt x="5826" y="2823"/>
                </a:lnTo>
                <a:lnTo>
                  <a:pt x="5766" y="2763"/>
                </a:lnTo>
                <a:lnTo>
                  <a:pt x="5646" y="2763"/>
                </a:lnTo>
                <a:lnTo>
                  <a:pt x="5526" y="2823"/>
                </a:lnTo>
                <a:lnTo>
                  <a:pt x="5226" y="3303"/>
                </a:lnTo>
                <a:lnTo>
                  <a:pt x="4985" y="3784"/>
                </a:lnTo>
                <a:lnTo>
                  <a:pt x="4805" y="4384"/>
                </a:lnTo>
                <a:lnTo>
                  <a:pt x="4685" y="4985"/>
                </a:lnTo>
                <a:lnTo>
                  <a:pt x="4565" y="6186"/>
                </a:lnTo>
                <a:lnTo>
                  <a:pt x="4505" y="7327"/>
                </a:lnTo>
                <a:lnTo>
                  <a:pt x="4445" y="8348"/>
                </a:lnTo>
                <a:lnTo>
                  <a:pt x="4024" y="6066"/>
                </a:lnTo>
                <a:lnTo>
                  <a:pt x="3964" y="6006"/>
                </a:lnTo>
                <a:lnTo>
                  <a:pt x="3904" y="5946"/>
                </a:lnTo>
                <a:lnTo>
                  <a:pt x="3844" y="6006"/>
                </a:lnTo>
                <a:lnTo>
                  <a:pt x="3784" y="6066"/>
                </a:lnTo>
                <a:lnTo>
                  <a:pt x="3544" y="7087"/>
                </a:lnTo>
                <a:lnTo>
                  <a:pt x="3364" y="8168"/>
                </a:lnTo>
                <a:lnTo>
                  <a:pt x="3304" y="9309"/>
                </a:lnTo>
                <a:lnTo>
                  <a:pt x="3304" y="10450"/>
                </a:lnTo>
                <a:lnTo>
                  <a:pt x="3424" y="11591"/>
                </a:lnTo>
                <a:lnTo>
                  <a:pt x="3664" y="12672"/>
                </a:lnTo>
                <a:lnTo>
                  <a:pt x="4024" y="13753"/>
                </a:lnTo>
                <a:lnTo>
                  <a:pt x="4265" y="14233"/>
                </a:lnTo>
                <a:lnTo>
                  <a:pt x="4505" y="14714"/>
                </a:lnTo>
                <a:lnTo>
                  <a:pt x="4205" y="16275"/>
                </a:lnTo>
                <a:lnTo>
                  <a:pt x="3964" y="17777"/>
                </a:lnTo>
                <a:lnTo>
                  <a:pt x="3784" y="17476"/>
                </a:lnTo>
                <a:lnTo>
                  <a:pt x="3784" y="17116"/>
                </a:lnTo>
                <a:lnTo>
                  <a:pt x="3784" y="16756"/>
                </a:lnTo>
                <a:lnTo>
                  <a:pt x="3604" y="16035"/>
                </a:lnTo>
                <a:lnTo>
                  <a:pt x="3424" y="15314"/>
                </a:lnTo>
                <a:lnTo>
                  <a:pt x="3244" y="14594"/>
                </a:lnTo>
                <a:lnTo>
                  <a:pt x="3064" y="13633"/>
                </a:lnTo>
                <a:lnTo>
                  <a:pt x="2943" y="12732"/>
                </a:lnTo>
                <a:lnTo>
                  <a:pt x="2823" y="11771"/>
                </a:lnTo>
                <a:lnTo>
                  <a:pt x="2703" y="10810"/>
                </a:lnTo>
                <a:lnTo>
                  <a:pt x="2643" y="10690"/>
                </a:lnTo>
                <a:lnTo>
                  <a:pt x="2583" y="10630"/>
                </a:lnTo>
                <a:lnTo>
                  <a:pt x="2463" y="10570"/>
                </a:lnTo>
                <a:lnTo>
                  <a:pt x="2343" y="10570"/>
                </a:lnTo>
                <a:lnTo>
                  <a:pt x="2163" y="10630"/>
                </a:lnTo>
                <a:lnTo>
                  <a:pt x="2043" y="10690"/>
                </a:lnTo>
                <a:lnTo>
                  <a:pt x="1982" y="10810"/>
                </a:lnTo>
                <a:lnTo>
                  <a:pt x="1862" y="11291"/>
                </a:lnTo>
                <a:lnTo>
                  <a:pt x="1742" y="11771"/>
                </a:lnTo>
                <a:lnTo>
                  <a:pt x="1682" y="12252"/>
                </a:lnTo>
                <a:lnTo>
                  <a:pt x="1682" y="12792"/>
                </a:lnTo>
                <a:lnTo>
                  <a:pt x="1742" y="13753"/>
                </a:lnTo>
                <a:lnTo>
                  <a:pt x="1922" y="14774"/>
                </a:lnTo>
                <a:lnTo>
                  <a:pt x="2043" y="15374"/>
                </a:lnTo>
                <a:lnTo>
                  <a:pt x="2223" y="16035"/>
                </a:lnTo>
                <a:lnTo>
                  <a:pt x="2403" y="16696"/>
                </a:lnTo>
                <a:lnTo>
                  <a:pt x="2763" y="17236"/>
                </a:lnTo>
                <a:lnTo>
                  <a:pt x="2823" y="17356"/>
                </a:lnTo>
                <a:lnTo>
                  <a:pt x="3244" y="18317"/>
                </a:lnTo>
                <a:lnTo>
                  <a:pt x="3544" y="18798"/>
                </a:lnTo>
                <a:lnTo>
                  <a:pt x="3844" y="19218"/>
                </a:lnTo>
                <a:lnTo>
                  <a:pt x="3844" y="19278"/>
                </a:lnTo>
                <a:lnTo>
                  <a:pt x="3304" y="18497"/>
                </a:lnTo>
                <a:lnTo>
                  <a:pt x="2763" y="17657"/>
                </a:lnTo>
                <a:lnTo>
                  <a:pt x="2343" y="16816"/>
                </a:lnTo>
                <a:lnTo>
                  <a:pt x="1802" y="15975"/>
                </a:lnTo>
                <a:lnTo>
                  <a:pt x="1562" y="15555"/>
                </a:lnTo>
                <a:lnTo>
                  <a:pt x="1202" y="15194"/>
                </a:lnTo>
                <a:lnTo>
                  <a:pt x="1142" y="15134"/>
                </a:lnTo>
                <a:lnTo>
                  <a:pt x="1022" y="15074"/>
                </a:lnTo>
                <a:lnTo>
                  <a:pt x="781" y="15134"/>
                </a:lnTo>
                <a:lnTo>
                  <a:pt x="661" y="15254"/>
                </a:lnTo>
                <a:lnTo>
                  <a:pt x="601" y="15435"/>
                </a:lnTo>
                <a:lnTo>
                  <a:pt x="601" y="15975"/>
                </a:lnTo>
                <a:lnTo>
                  <a:pt x="661" y="16516"/>
                </a:lnTo>
                <a:lnTo>
                  <a:pt x="841" y="16996"/>
                </a:lnTo>
                <a:lnTo>
                  <a:pt x="1082" y="17536"/>
                </a:lnTo>
                <a:lnTo>
                  <a:pt x="1622" y="18497"/>
                </a:lnTo>
                <a:lnTo>
                  <a:pt x="2163" y="19398"/>
                </a:lnTo>
                <a:lnTo>
                  <a:pt x="2883" y="20419"/>
                </a:lnTo>
                <a:lnTo>
                  <a:pt x="3304" y="20900"/>
                </a:lnTo>
                <a:lnTo>
                  <a:pt x="3724" y="21320"/>
                </a:lnTo>
                <a:lnTo>
                  <a:pt x="3724" y="22281"/>
                </a:lnTo>
                <a:lnTo>
                  <a:pt x="3304" y="21861"/>
                </a:lnTo>
                <a:lnTo>
                  <a:pt x="2763" y="21200"/>
                </a:lnTo>
                <a:lnTo>
                  <a:pt x="2343" y="20539"/>
                </a:lnTo>
                <a:lnTo>
                  <a:pt x="1922" y="19759"/>
                </a:lnTo>
                <a:lnTo>
                  <a:pt x="1622" y="19038"/>
                </a:lnTo>
                <a:lnTo>
                  <a:pt x="1502" y="18858"/>
                </a:lnTo>
                <a:lnTo>
                  <a:pt x="1442" y="18798"/>
                </a:lnTo>
                <a:lnTo>
                  <a:pt x="1262" y="18738"/>
                </a:lnTo>
                <a:lnTo>
                  <a:pt x="1142" y="18738"/>
                </a:lnTo>
                <a:lnTo>
                  <a:pt x="1022" y="18798"/>
                </a:lnTo>
                <a:lnTo>
                  <a:pt x="901" y="18858"/>
                </a:lnTo>
                <a:lnTo>
                  <a:pt x="841" y="18978"/>
                </a:lnTo>
                <a:lnTo>
                  <a:pt x="841" y="19098"/>
                </a:lnTo>
                <a:lnTo>
                  <a:pt x="901" y="19819"/>
                </a:lnTo>
                <a:lnTo>
                  <a:pt x="1082" y="20479"/>
                </a:lnTo>
                <a:lnTo>
                  <a:pt x="1322" y="21140"/>
                </a:lnTo>
                <a:lnTo>
                  <a:pt x="1622" y="21801"/>
                </a:lnTo>
                <a:lnTo>
                  <a:pt x="901" y="21020"/>
                </a:lnTo>
                <a:lnTo>
                  <a:pt x="241" y="20179"/>
                </a:lnTo>
                <a:lnTo>
                  <a:pt x="181" y="20119"/>
                </a:lnTo>
                <a:lnTo>
                  <a:pt x="61" y="20179"/>
                </a:lnTo>
                <a:lnTo>
                  <a:pt x="1" y="20239"/>
                </a:lnTo>
                <a:lnTo>
                  <a:pt x="1" y="20359"/>
                </a:lnTo>
                <a:lnTo>
                  <a:pt x="541" y="21440"/>
                </a:lnTo>
                <a:lnTo>
                  <a:pt x="1202" y="22461"/>
                </a:lnTo>
                <a:lnTo>
                  <a:pt x="1862" y="23422"/>
                </a:lnTo>
                <a:lnTo>
                  <a:pt x="2583" y="24323"/>
                </a:lnTo>
                <a:lnTo>
                  <a:pt x="3244" y="25044"/>
                </a:lnTo>
                <a:lnTo>
                  <a:pt x="3904" y="25704"/>
                </a:lnTo>
                <a:lnTo>
                  <a:pt x="4024" y="26605"/>
                </a:lnTo>
                <a:lnTo>
                  <a:pt x="3364" y="26065"/>
                </a:lnTo>
                <a:lnTo>
                  <a:pt x="2883" y="25524"/>
                </a:lnTo>
                <a:lnTo>
                  <a:pt x="2343" y="24923"/>
                </a:lnTo>
                <a:lnTo>
                  <a:pt x="1742" y="24383"/>
                </a:lnTo>
                <a:lnTo>
                  <a:pt x="1442" y="24203"/>
                </a:lnTo>
                <a:lnTo>
                  <a:pt x="1142" y="24083"/>
                </a:lnTo>
                <a:lnTo>
                  <a:pt x="1022" y="24023"/>
                </a:lnTo>
                <a:lnTo>
                  <a:pt x="841" y="24083"/>
                </a:lnTo>
                <a:lnTo>
                  <a:pt x="721" y="24203"/>
                </a:lnTo>
                <a:lnTo>
                  <a:pt x="661" y="24323"/>
                </a:lnTo>
                <a:lnTo>
                  <a:pt x="661" y="24743"/>
                </a:lnTo>
                <a:lnTo>
                  <a:pt x="721" y="25104"/>
                </a:lnTo>
                <a:lnTo>
                  <a:pt x="901" y="25524"/>
                </a:lnTo>
                <a:lnTo>
                  <a:pt x="1082" y="25884"/>
                </a:lnTo>
                <a:lnTo>
                  <a:pt x="1622" y="26605"/>
                </a:lnTo>
                <a:lnTo>
                  <a:pt x="2223" y="27206"/>
                </a:lnTo>
                <a:lnTo>
                  <a:pt x="2643" y="27626"/>
                </a:lnTo>
                <a:lnTo>
                  <a:pt x="3184" y="28106"/>
                </a:lnTo>
                <a:lnTo>
                  <a:pt x="3784" y="28587"/>
                </a:lnTo>
                <a:lnTo>
                  <a:pt x="4084" y="28707"/>
                </a:lnTo>
                <a:lnTo>
                  <a:pt x="4385" y="28887"/>
                </a:lnTo>
                <a:lnTo>
                  <a:pt x="4745" y="30329"/>
                </a:lnTo>
                <a:lnTo>
                  <a:pt x="4265" y="30028"/>
                </a:lnTo>
                <a:lnTo>
                  <a:pt x="3904" y="29728"/>
                </a:lnTo>
                <a:lnTo>
                  <a:pt x="3244" y="29127"/>
                </a:lnTo>
                <a:lnTo>
                  <a:pt x="2703" y="28527"/>
                </a:lnTo>
                <a:lnTo>
                  <a:pt x="1562" y="27206"/>
                </a:lnTo>
                <a:lnTo>
                  <a:pt x="1442" y="27085"/>
                </a:lnTo>
                <a:lnTo>
                  <a:pt x="1142" y="27085"/>
                </a:lnTo>
                <a:lnTo>
                  <a:pt x="1022" y="27146"/>
                </a:lnTo>
                <a:lnTo>
                  <a:pt x="901" y="27266"/>
                </a:lnTo>
                <a:lnTo>
                  <a:pt x="841" y="27386"/>
                </a:lnTo>
                <a:lnTo>
                  <a:pt x="781" y="27506"/>
                </a:lnTo>
                <a:lnTo>
                  <a:pt x="781" y="27686"/>
                </a:lnTo>
                <a:lnTo>
                  <a:pt x="901" y="28166"/>
                </a:lnTo>
                <a:lnTo>
                  <a:pt x="1082" y="28587"/>
                </a:lnTo>
                <a:lnTo>
                  <a:pt x="1322" y="29067"/>
                </a:lnTo>
                <a:lnTo>
                  <a:pt x="1562" y="29488"/>
                </a:lnTo>
                <a:lnTo>
                  <a:pt x="2163" y="30268"/>
                </a:lnTo>
                <a:lnTo>
                  <a:pt x="2823" y="30989"/>
                </a:lnTo>
                <a:lnTo>
                  <a:pt x="3184" y="31289"/>
                </a:lnTo>
                <a:lnTo>
                  <a:pt x="2883" y="31289"/>
                </a:lnTo>
                <a:lnTo>
                  <a:pt x="2823" y="31410"/>
                </a:lnTo>
                <a:lnTo>
                  <a:pt x="2763" y="31590"/>
                </a:lnTo>
                <a:lnTo>
                  <a:pt x="2763" y="31710"/>
                </a:lnTo>
                <a:lnTo>
                  <a:pt x="3003" y="32010"/>
                </a:lnTo>
                <a:lnTo>
                  <a:pt x="3184" y="32250"/>
                </a:lnTo>
                <a:lnTo>
                  <a:pt x="3664" y="32731"/>
                </a:lnTo>
                <a:lnTo>
                  <a:pt x="4745" y="33512"/>
                </a:lnTo>
                <a:lnTo>
                  <a:pt x="5466" y="34052"/>
                </a:lnTo>
                <a:lnTo>
                  <a:pt x="5886" y="34352"/>
                </a:lnTo>
                <a:lnTo>
                  <a:pt x="6307" y="34593"/>
                </a:lnTo>
                <a:lnTo>
                  <a:pt x="6607" y="35193"/>
                </a:lnTo>
                <a:lnTo>
                  <a:pt x="6667" y="35313"/>
                </a:lnTo>
                <a:lnTo>
                  <a:pt x="6787" y="35373"/>
                </a:lnTo>
                <a:lnTo>
                  <a:pt x="6847" y="35373"/>
                </a:lnTo>
                <a:lnTo>
                  <a:pt x="6967" y="35313"/>
                </a:lnTo>
                <a:lnTo>
                  <a:pt x="7087" y="35253"/>
                </a:lnTo>
                <a:lnTo>
                  <a:pt x="7147" y="35193"/>
                </a:lnTo>
                <a:lnTo>
                  <a:pt x="7207" y="35073"/>
                </a:lnTo>
                <a:lnTo>
                  <a:pt x="7147" y="34953"/>
                </a:lnTo>
                <a:lnTo>
                  <a:pt x="7147" y="34833"/>
                </a:lnTo>
                <a:lnTo>
                  <a:pt x="7328" y="34773"/>
                </a:lnTo>
                <a:lnTo>
                  <a:pt x="7448" y="34713"/>
                </a:lnTo>
                <a:lnTo>
                  <a:pt x="7568" y="34653"/>
                </a:lnTo>
                <a:lnTo>
                  <a:pt x="7628" y="34532"/>
                </a:lnTo>
                <a:lnTo>
                  <a:pt x="7748" y="34232"/>
                </a:lnTo>
                <a:lnTo>
                  <a:pt x="7688" y="34052"/>
                </a:lnTo>
                <a:lnTo>
                  <a:pt x="7628" y="33932"/>
                </a:lnTo>
                <a:lnTo>
                  <a:pt x="7448" y="33632"/>
                </a:lnTo>
                <a:lnTo>
                  <a:pt x="7207" y="33331"/>
                </a:lnTo>
                <a:lnTo>
                  <a:pt x="6907" y="33091"/>
                </a:lnTo>
                <a:lnTo>
                  <a:pt x="6547" y="32911"/>
                </a:lnTo>
                <a:lnTo>
                  <a:pt x="6427" y="32370"/>
                </a:lnTo>
                <a:lnTo>
                  <a:pt x="6487" y="32130"/>
                </a:lnTo>
                <a:lnTo>
                  <a:pt x="6487" y="31890"/>
                </a:lnTo>
                <a:lnTo>
                  <a:pt x="6967" y="31530"/>
                </a:lnTo>
                <a:lnTo>
                  <a:pt x="7388" y="31109"/>
                </a:lnTo>
                <a:lnTo>
                  <a:pt x="8228" y="30268"/>
                </a:lnTo>
                <a:lnTo>
                  <a:pt x="8709" y="29788"/>
                </a:lnTo>
                <a:lnTo>
                  <a:pt x="9129" y="29248"/>
                </a:lnTo>
                <a:lnTo>
                  <a:pt x="9550" y="28647"/>
                </a:lnTo>
                <a:lnTo>
                  <a:pt x="9850" y="28046"/>
                </a:lnTo>
                <a:lnTo>
                  <a:pt x="9850" y="27926"/>
                </a:lnTo>
                <a:lnTo>
                  <a:pt x="9790" y="27806"/>
                </a:lnTo>
                <a:lnTo>
                  <a:pt x="9730" y="27686"/>
                </a:lnTo>
                <a:lnTo>
                  <a:pt x="9670" y="27626"/>
                </a:lnTo>
                <a:lnTo>
                  <a:pt x="9850" y="27386"/>
                </a:lnTo>
                <a:lnTo>
                  <a:pt x="10030" y="27085"/>
                </a:lnTo>
                <a:lnTo>
                  <a:pt x="10030" y="26785"/>
                </a:lnTo>
                <a:lnTo>
                  <a:pt x="10030" y="26665"/>
                </a:lnTo>
                <a:lnTo>
                  <a:pt x="9910" y="26485"/>
                </a:lnTo>
                <a:lnTo>
                  <a:pt x="9730" y="26305"/>
                </a:lnTo>
                <a:lnTo>
                  <a:pt x="9550" y="26185"/>
                </a:lnTo>
                <a:lnTo>
                  <a:pt x="9850" y="25884"/>
                </a:lnTo>
                <a:lnTo>
                  <a:pt x="10150" y="25584"/>
                </a:lnTo>
                <a:lnTo>
                  <a:pt x="10210" y="25464"/>
                </a:lnTo>
                <a:lnTo>
                  <a:pt x="10270" y="25344"/>
                </a:lnTo>
                <a:lnTo>
                  <a:pt x="10150" y="25104"/>
                </a:lnTo>
                <a:lnTo>
                  <a:pt x="10030" y="24923"/>
                </a:lnTo>
                <a:lnTo>
                  <a:pt x="9790" y="24863"/>
                </a:lnTo>
                <a:lnTo>
                  <a:pt x="9430" y="24863"/>
                </a:lnTo>
                <a:lnTo>
                  <a:pt x="9069" y="24923"/>
                </a:lnTo>
                <a:lnTo>
                  <a:pt x="8709" y="25044"/>
                </a:lnTo>
                <a:lnTo>
                  <a:pt x="8409" y="25164"/>
                </a:lnTo>
                <a:lnTo>
                  <a:pt x="7688" y="25524"/>
                </a:lnTo>
                <a:lnTo>
                  <a:pt x="7087" y="25884"/>
                </a:lnTo>
                <a:lnTo>
                  <a:pt x="6367" y="26305"/>
                </a:lnTo>
                <a:lnTo>
                  <a:pt x="5946" y="25884"/>
                </a:lnTo>
                <a:lnTo>
                  <a:pt x="5526" y="25464"/>
                </a:lnTo>
                <a:lnTo>
                  <a:pt x="6547" y="24923"/>
                </a:lnTo>
                <a:lnTo>
                  <a:pt x="7568" y="24323"/>
                </a:lnTo>
                <a:lnTo>
                  <a:pt x="8649" y="23662"/>
                </a:lnTo>
                <a:lnTo>
                  <a:pt x="9129" y="23242"/>
                </a:lnTo>
                <a:lnTo>
                  <a:pt x="9490" y="22761"/>
                </a:lnTo>
                <a:lnTo>
                  <a:pt x="9610" y="22641"/>
                </a:lnTo>
                <a:lnTo>
                  <a:pt x="9610" y="22461"/>
                </a:lnTo>
                <a:lnTo>
                  <a:pt x="9550" y="22341"/>
                </a:lnTo>
                <a:lnTo>
                  <a:pt x="9490" y="22221"/>
                </a:lnTo>
                <a:lnTo>
                  <a:pt x="9249" y="22101"/>
                </a:lnTo>
                <a:lnTo>
                  <a:pt x="9129" y="22041"/>
                </a:lnTo>
                <a:lnTo>
                  <a:pt x="8949" y="22041"/>
                </a:lnTo>
                <a:lnTo>
                  <a:pt x="8649" y="22161"/>
                </a:lnTo>
                <a:lnTo>
                  <a:pt x="8348" y="22221"/>
                </a:lnTo>
                <a:lnTo>
                  <a:pt x="7688" y="22521"/>
                </a:lnTo>
                <a:lnTo>
                  <a:pt x="7147" y="22942"/>
                </a:lnTo>
                <a:lnTo>
                  <a:pt x="6547" y="23302"/>
                </a:lnTo>
                <a:lnTo>
                  <a:pt x="5406" y="24143"/>
                </a:lnTo>
                <a:lnTo>
                  <a:pt x="5406" y="23963"/>
                </a:lnTo>
                <a:lnTo>
                  <a:pt x="5346" y="23842"/>
                </a:lnTo>
                <a:lnTo>
                  <a:pt x="5226" y="23602"/>
                </a:lnTo>
                <a:lnTo>
                  <a:pt x="4985" y="23362"/>
                </a:lnTo>
                <a:lnTo>
                  <a:pt x="4985" y="23062"/>
                </a:lnTo>
                <a:lnTo>
                  <a:pt x="5766" y="22882"/>
                </a:lnTo>
                <a:lnTo>
                  <a:pt x="6547" y="22581"/>
                </a:lnTo>
                <a:lnTo>
                  <a:pt x="7988" y="21921"/>
                </a:lnTo>
                <a:lnTo>
                  <a:pt x="8709" y="21620"/>
                </a:lnTo>
                <a:lnTo>
                  <a:pt x="9490" y="21260"/>
                </a:lnTo>
                <a:lnTo>
                  <a:pt x="9790" y="21020"/>
                </a:lnTo>
                <a:lnTo>
                  <a:pt x="10150" y="20780"/>
                </a:lnTo>
                <a:lnTo>
                  <a:pt x="10390" y="20539"/>
                </a:lnTo>
                <a:lnTo>
                  <a:pt x="10631" y="20239"/>
                </a:lnTo>
                <a:lnTo>
                  <a:pt x="10691" y="19999"/>
                </a:lnTo>
                <a:lnTo>
                  <a:pt x="10631" y="19759"/>
                </a:lnTo>
                <a:lnTo>
                  <a:pt x="10450" y="19578"/>
                </a:lnTo>
                <a:lnTo>
                  <a:pt x="10210" y="19518"/>
                </a:lnTo>
                <a:lnTo>
                  <a:pt x="9850" y="19518"/>
                </a:lnTo>
                <a:lnTo>
                  <a:pt x="9490" y="19638"/>
                </a:lnTo>
                <a:lnTo>
                  <a:pt x="9069" y="19759"/>
                </a:lnTo>
                <a:lnTo>
                  <a:pt x="8709" y="19939"/>
                </a:lnTo>
                <a:lnTo>
                  <a:pt x="7988" y="20359"/>
                </a:lnTo>
                <a:lnTo>
                  <a:pt x="7328" y="20719"/>
                </a:lnTo>
                <a:lnTo>
                  <a:pt x="6126" y="21500"/>
                </a:lnTo>
                <a:lnTo>
                  <a:pt x="5526" y="21861"/>
                </a:lnTo>
                <a:lnTo>
                  <a:pt x="4985" y="22341"/>
                </a:lnTo>
                <a:lnTo>
                  <a:pt x="4985" y="22041"/>
                </a:lnTo>
                <a:lnTo>
                  <a:pt x="5165" y="22041"/>
                </a:lnTo>
                <a:lnTo>
                  <a:pt x="5286" y="21981"/>
                </a:lnTo>
                <a:lnTo>
                  <a:pt x="5346" y="21861"/>
                </a:lnTo>
                <a:lnTo>
                  <a:pt x="5346" y="21740"/>
                </a:lnTo>
                <a:lnTo>
                  <a:pt x="5226" y="21380"/>
                </a:lnTo>
                <a:lnTo>
                  <a:pt x="5045" y="20960"/>
                </a:lnTo>
                <a:lnTo>
                  <a:pt x="5045" y="20539"/>
                </a:lnTo>
                <a:lnTo>
                  <a:pt x="5406" y="20479"/>
                </a:lnTo>
                <a:lnTo>
                  <a:pt x="5766" y="20419"/>
                </a:lnTo>
                <a:lnTo>
                  <a:pt x="6487" y="20179"/>
                </a:lnTo>
                <a:lnTo>
                  <a:pt x="7147" y="19879"/>
                </a:lnTo>
                <a:lnTo>
                  <a:pt x="7808" y="19518"/>
                </a:lnTo>
                <a:lnTo>
                  <a:pt x="8649" y="19158"/>
                </a:lnTo>
                <a:lnTo>
                  <a:pt x="9369" y="18738"/>
                </a:lnTo>
                <a:lnTo>
                  <a:pt x="9730" y="18497"/>
                </a:lnTo>
                <a:lnTo>
                  <a:pt x="10030" y="18197"/>
                </a:lnTo>
                <a:lnTo>
                  <a:pt x="10330" y="17897"/>
                </a:lnTo>
                <a:lnTo>
                  <a:pt x="10571" y="17536"/>
                </a:lnTo>
                <a:lnTo>
                  <a:pt x="10631" y="17416"/>
                </a:lnTo>
                <a:lnTo>
                  <a:pt x="10691" y="17296"/>
                </a:lnTo>
                <a:lnTo>
                  <a:pt x="10571" y="17056"/>
                </a:lnTo>
                <a:lnTo>
                  <a:pt x="10450" y="16876"/>
                </a:lnTo>
                <a:lnTo>
                  <a:pt x="10330" y="16816"/>
                </a:lnTo>
                <a:lnTo>
                  <a:pt x="10210" y="16816"/>
                </a:lnTo>
                <a:lnTo>
                  <a:pt x="9730" y="16876"/>
                </a:lnTo>
                <a:lnTo>
                  <a:pt x="9309" y="16996"/>
                </a:lnTo>
                <a:lnTo>
                  <a:pt x="8889" y="17116"/>
                </a:lnTo>
                <a:lnTo>
                  <a:pt x="8529" y="17296"/>
                </a:lnTo>
                <a:lnTo>
                  <a:pt x="7808" y="17657"/>
                </a:lnTo>
                <a:lnTo>
                  <a:pt x="7027" y="18197"/>
                </a:lnTo>
                <a:lnTo>
                  <a:pt x="6006" y="18858"/>
                </a:lnTo>
                <a:lnTo>
                  <a:pt x="5526" y="19218"/>
                </a:lnTo>
                <a:lnTo>
                  <a:pt x="5105" y="19638"/>
                </a:lnTo>
                <a:lnTo>
                  <a:pt x="5105" y="19638"/>
                </a:lnTo>
                <a:lnTo>
                  <a:pt x="5286" y="18257"/>
                </a:lnTo>
                <a:lnTo>
                  <a:pt x="5286" y="18197"/>
                </a:lnTo>
                <a:lnTo>
                  <a:pt x="6066" y="17957"/>
                </a:lnTo>
                <a:lnTo>
                  <a:pt x="6847" y="17657"/>
                </a:lnTo>
                <a:lnTo>
                  <a:pt x="8409" y="17056"/>
                </a:lnTo>
                <a:lnTo>
                  <a:pt x="9249" y="16756"/>
                </a:lnTo>
                <a:lnTo>
                  <a:pt x="10150" y="16455"/>
                </a:lnTo>
                <a:lnTo>
                  <a:pt x="10571" y="16275"/>
                </a:lnTo>
                <a:lnTo>
                  <a:pt x="10991" y="16095"/>
                </a:lnTo>
                <a:lnTo>
                  <a:pt x="11351" y="15795"/>
                </a:lnTo>
                <a:lnTo>
                  <a:pt x="11592" y="15495"/>
                </a:lnTo>
                <a:lnTo>
                  <a:pt x="11592" y="15314"/>
                </a:lnTo>
                <a:lnTo>
                  <a:pt x="11592" y="15194"/>
                </a:lnTo>
                <a:lnTo>
                  <a:pt x="11532" y="15014"/>
                </a:lnTo>
                <a:lnTo>
                  <a:pt x="11411" y="14954"/>
                </a:lnTo>
                <a:lnTo>
                  <a:pt x="10991" y="14774"/>
                </a:lnTo>
                <a:lnTo>
                  <a:pt x="10571" y="14714"/>
                </a:lnTo>
                <a:lnTo>
                  <a:pt x="10090" y="14774"/>
                </a:lnTo>
                <a:lnTo>
                  <a:pt x="9610" y="14894"/>
                </a:lnTo>
                <a:lnTo>
                  <a:pt x="9129" y="15074"/>
                </a:lnTo>
                <a:lnTo>
                  <a:pt x="8649" y="15254"/>
                </a:lnTo>
                <a:lnTo>
                  <a:pt x="7808" y="15615"/>
                </a:lnTo>
                <a:lnTo>
                  <a:pt x="6547" y="16275"/>
                </a:lnTo>
                <a:lnTo>
                  <a:pt x="6006" y="16636"/>
                </a:lnTo>
                <a:lnTo>
                  <a:pt x="5406" y="16996"/>
                </a:lnTo>
                <a:lnTo>
                  <a:pt x="5826" y="14834"/>
                </a:lnTo>
                <a:lnTo>
                  <a:pt x="7087" y="14414"/>
                </a:lnTo>
                <a:lnTo>
                  <a:pt x="8288" y="13933"/>
                </a:lnTo>
                <a:lnTo>
                  <a:pt x="8949" y="13693"/>
                </a:lnTo>
                <a:lnTo>
                  <a:pt x="9610" y="13393"/>
                </a:lnTo>
                <a:lnTo>
                  <a:pt x="9910" y="13212"/>
                </a:lnTo>
                <a:lnTo>
                  <a:pt x="10210" y="13032"/>
                </a:lnTo>
                <a:lnTo>
                  <a:pt x="10450" y="12792"/>
                </a:lnTo>
                <a:lnTo>
                  <a:pt x="10631" y="12492"/>
                </a:lnTo>
                <a:lnTo>
                  <a:pt x="10631" y="12312"/>
                </a:lnTo>
                <a:lnTo>
                  <a:pt x="10631" y="12131"/>
                </a:lnTo>
                <a:lnTo>
                  <a:pt x="10511" y="11951"/>
                </a:lnTo>
                <a:lnTo>
                  <a:pt x="10330" y="11831"/>
                </a:lnTo>
                <a:lnTo>
                  <a:pt x="9730" y="11831"/>
                </a:lnTo>
                <a:lnTo>
                  <a:pt x="9430" y="11951"/>
                </a:lnTo>
                <a:lnTo>
                  <a:pt x="9129" y="12071"/>
                </a:lnTo>
                <a:lnTo>
                  <a:pt x="8529" y="12372"/>
                </a:lnTo>
                <a:lnTo>
                  <a:pt x="7988" y="12732"/>
                </a:lnTo>
                <a:lnTo>
                  <a:pt x="6967" y="13333"/>
                </a:lnTo>
                <a:lnTo>
                  <a:pt x="6066" y="13933"/>
                </a:lnTo>
                <a:lnTo>
                  <a:pt x="6367" y="12672"/>
                </a:lnTo>
                <a:lnTo>
                  <a:pt x="7628" y="12131"/>
                </a:lnTo>
                <a:lnTo>
                  <a:pt x="8949" y="11651"/>
                </a:lnTo>
                <a:lnTo>
                  <a:pt x="10270" y="11351"/>
                </a:lnTo>
                <a:lnTo>
                  <a:pt x="10871" y="11110"/>
                </a:lnTo>
                <a:lnTo>
                  <a:pt x="11471" y="10870"/>
                </a:lnTo>
                <a:lnTo>
                  <a:pt x="11652" y="10690"/>
                </a:lnTo>
                <a:lnTo>
                  <a:pt x="11772" y="10570"/>
                </a:lnTo>
                <a:lnTo>
                  <a:pt x="11772" y="10390"/>
                </a:lnTo>
                <a:lnTo>
                  <a:pt x="11772" y="10210"/>
                </a:lnTo>
                <a:lnTo>
                  <a:pt x="11652" y="10029"/>
                </a:lnTo>
                <a:lnTo>
                  <a:pt x="11532" y="9909"/>
                </a:lnTo>
                <a:lnTo>
                  <a:pt x="11411" y="9789"/>
                </a:lnTo>
                <a:lnTo>
                  <a:pt x="11171" y="9729"/>
                </a:lnTo>
                <a:lnTo>
                  <a:pt x="10631" y="9729"/>
                </a:lnTo>
                <a:lnTo>
                  <a:pt x="10030" y="9849"/>
                </a:lnTo>
                <a:lnTo>
                  <a:pt x="9430" y="10029"/>
                </a:lnTo>
                <a:lnTo>
                  <a:pt x="8829" y="10330"/>
                </a:lnTo>
                <a:lnTo>
                  <a:pt x="8228" y="10630"/>
                </a:lnTo>
                <a:lnTo>
                  <a:pt x="7688" y="10990"/>
                </a:lnTo>
                <a:lnTo>
                  <a:pt x="6607" y="11831"/>
                </a:lnTo>
                <a:lnTo>
                  <a:pt x="6607" y="11831"/>
                </a:lnTo>
                <a:lnTo>
                  <a:pt x="7207" y="10089"/>
                </a:lnTo>
                <a:lnTo>
                  <a:pt x="7748" y="9969"/>
                </a:lnTo>
                <a:lnTo>
                  <a:pt x="8228" y="9849"/>
                </a:lnTo>
                <a:lnTo>
                  <a:pt x="9249" y="9489"/>
                </a:lnTo>
                <a:lnTo>
                  <a:pt x="9910" y="9249"/>
                </a:lnTo>
                <a:lnTo>
                  <a:pt x="10511" y="9008"/>
                </a:lnTo>
                <a:lnTo>
                  <a:pt x="10811" y="8828"/>
                </a:lnTo>
                <a:lnTo>
                  <a:pt x="11111" y="8648"/>
                </a:lnTo>
                <a:lnTo>
                  <a:pt x="11351" y="8408"/>
                </a:lnTo>
                <a:lnTo>
                  <a:pt x="11532" y="8168"/>
                </a:lnTo>
                <a:lnTo>
                  <a:pt x="11592" y="7927"/>
                </a:lnTo>
                <a:lnTo>
                  <a:pt x="11592" y="7747"/>
                </a:lnTo>
                <a:lnTo>
                  <a:pt x="11471" y="7567"/>
                </a:lnTo>
                <a:lnTo>
                  <a:pt x="11291" y="7507"/>
                </a:lnTo>
                <a:lnTo>
                  <a:pt x="10931" y="7447"/>
                </a:lnTo>
                <a:lnTo>
                  <a:pt x="10631" y="7507"/>
                </a:lnTo>
                <a:lnTo>
                  <a:pt x="10270" y="7567"/>
                </a:lnTo>
                <a:lnTo>
                  <a:pt x="9970" y="7687"/>
                </a:lnTo>
                <a:lnTo>
                  <a:pt x="9309" y="7927"/>
                </a:lnTo>
                <a:lnTo>
                  <a:pt x="8709" y="8288"/>
                </a:lnTo>
                <a:lnTo>
                  <a:pt x="7748" y="8768"/>
                </a:lnTo>
                <a:lnTo>
                  <a:pt x="7868" y="8468"/>
                </a:lnTo>
                <a:lnTo>
                  <a:pt x="8409" y="8228"/>
                </a:lnTo>
                <a:lnTo>
                  <a:pt x="9009" y="7927"/>
                </a:lnTo>
                <a:lnTo>
                  <a:pt x="10030" y="7267"/>
                </a:lnTo>
                <a:lnTo>
                  <a:pt x="11291" y="6546"/>
                </a:lnTo>
                <a:lnTo>
                  <a:pt x="11892" y="6126"/>
                </a:lnTo>
                <a:lnTo>
                  <a:pt x="12132" y="5825"/>
                </a:lnTo>
                <a:lnTo>
                  <a:pt x="12372" y="5585"/>
                </a:lnTo>
                <a:lnTo>
                  <a:pt x="12432" y="5405"/>
                </a:lnTo>
                <a:lnTo>
                  <a:pt x="12432" y="5225"/>
                </a:lnTo>
                <a:lnTo>
                  <a:pt x="12312" y="5105"/>
                </a:lnTo>
                <a:lnTo>
                  <a:pt x="12072" y="5105"/>
                </a:lnTo>
                <a:lnTo>
                  <a:pt x="11772" y="5225"/>
                </a:lnTo>
                <a:lnTo>
                  <a:pt x="11411" y="5345"/>
                </a:lnTo>
                <a:lnTo>
                  <a:pt x="10811" y="5705"/>
                </a:lnTo>
                <a:lnTo>
                  <a:pt x="9610" y="6546"/>
                </a:lnTo>
                <a:lnTo>
                  <a:pt x="8949" y="6967"/>
                </a:lnTo>
                <a:lnTo>
                  <a:pt x="8288" y="7447"/>
                </a:lnTo>
                <a:lnTo>
                  <a:pt x="9009" y="6066"/>
                </a:lnTo>
                <a:lnTo>
                  <a:pt x="9069" y="5886"/>
                </a:lnTo>
                <a:lnTo>
                  <a:pt x="9850" y="5525"/>
                </a:lnTo>
                <a:lnTo>
                  <a:pt x="10631" y="5105"/>
                </a:lnTo>
                <a:lnTo>
                  <a:pt x="11231" y="4684"/>
                </a:lnTo>
                <a:lnTo>
                  <a:pt x="11832" y="4324"/>
                </a:lnTo>
                <a:lnTo>
                  <a:pt x="12372" y="3904"/>
                </a:lnTo>
                <a:lnTo>
                  <a:pt x="12853" y="3423"/>
                </a:lnTo>
                <a:lnTo>
                  <a:pt x="12973" y="3243"/>
                </a:lnTo>
                <a:lnTo>
                  <a:pt x="12913" y="3063"/>
                </a:lnTo>
                <a:lnTo>
                  <a:pt x="12793" y="2883"/>
                </a:lnTo>
                <a:lnTo>
                  <a:pt x="12613" y="2823"/>
                </a:lnTo>
                <a:lnTo>
                  <a:pt x="13093" y="2582"/>
                </a:lnTo>
                <a:lnTo>
                  <a:pt x="13333" y="2402"/>
                </a:lnTo>
                <a:lnTo>
                  <a:pt x="13453" y="2162"/>
                </a:lnTo>
                <a:lnTo>
                  <a:pt x="13513" y="1982"/>
                </a:lnTo>
                <a:lnTo>
                  <a:pt x="13453" y="1802"/>
                </a:lnTo>
                <a:lnTo>
                  <a:pt x="13393" y="1682"/>
                </a:lnTo>
                <a:lnTo>
                  <a:pt x="13213" y="1561"/>
                </a:lnTo>
                <a:lnTo>
                  <a:pt x="12733" y="1561"/>
                </a:lnTo>
                <a:lnTo>
                  <a:pt x="12192" y="1622"/>
                </a:lnTo>
                <a:lnTo>
                  <a:pt x="11712" y="1862"/>
                </a:lnTo>
                <a:lnTo>
                  <a:pt x="11291" y="2042"/>
                </a:lnTo>
                <a:lnTo>
                  <a:pt x="10991" y="2162"/>
                </a:lnTo>
                <a:lnTo>
                  <a:pt x="10991" y="2162"/>
                </a:lnTo>
                <a:lnTo>
                  <a:pt x="11411" y="1862"/>
                </a:lnTo>
                <a:lnTo>
                  <a:pt x="12072" y="1321"/>
                </a:lnTo>
                <a:lnTo>
                  <a:pt x="12432" y="1021"/>
                </a:lnTo>
                <a:lnTo>
                  <a:pt x="12673" y="721"/>
                </a:lnTo>
                <a:lnTo>
                  <a:pt x="12673" y="541"/>
                </a:lnTo>
                <a:lnTo>
                  <a:pt x="12613" y="360"/>
                </a:lnTo>
                <a:lnTo>
                  <a:pt x="12492" y="300"/>
                </a:lnTo>
                <a:lnTo>
                  <a:pt x="12312" y="300"/>
                </a:lnTo>
                <a:lnTo>
                  <a:pt x="11952" y="420"/>
                </a:lnTo>
                <a:lnTo>
                  <a:pt x="11652" y="661"/>
                </a:lnTo>
                <a:lnTo>
                  <a:pt x="11051" y="1141"/>
                </a:lnTo>
                <a:lnTo>
                  <a:pt x="10330" y="1742"/>
                </a:lnTo>
                <a:lnTo>
                  <a:pt x="9670" y="2342"/>
                </a:lnTo>
                <a:lnTo>
                  <a:pt x="9550" y="2462"/>
                </a:lnTo>
                <a:lnTo>
                  <a:pt x="9550" y="2642"/>
                </a:lnTo>
                <a:lnTo>
                  <a:pt x="9610" y="2763"/>
                </a:lnTo>
                <a:lnTo>
                  <a:pt x="9730" y="2883"/>
                </a:lnTo>
                <a:lnTo>
                  <a:pt x="9369" y="3183"/>
                </a:lnTo>
                <a:lnTo>
                  <a:pt x="9069" y="3543"/>
                </a:lnTo>
                <a:lnTo>
                  <a:pt x="9309" y="2522"/>
                </a:lnTo>
                <a:lnTo>
                  <a:pt x="9430" y="1922"/>
                </a:lnTo>
                <a:lnTo>
                  <a:pt x="9550" y="1321"/>
                </a:lnTo>
                <a:lnTo>
                  <a:pt x="9610" y="661"/>
                </a:lnTo>
                <a:lnTo>
                  <a:pt x="9550" y="60"/>
                </a:lnTo>
                <a:lnTo>
                  <a:pt x="9490"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2" name="Shape 182"/>
          <p:cNvSpPr/>
          <p:nvPr/>
        </p:nvSpPr>
        <p:spPr>
          <a:xfrm>
            <a:off x="8087798" y="622210"/>
            <a:ext cx="290244" cy="414998"/>
          </a:xfrm>
          <a:custGeom>
            <a:avLst/>
            <a:gdLst/>
            <a:ahLst/>
            <a:cxnLst/>
            <a:rect l="0" t="0" r="0" b="0"/>
            <a:pathLst>
              <a:path w="13694" h="19580" extrusionOk="0">
                <a:moveTo>
                  <a:pt x="5946" y="2223"/>
                </a:moveTo>
                <a:lnTo>
                  <a:pt x="6126" y="2343"/>
                </a:lnTo>
                <a:lnTo>
                  <a:pt x="6367" y="2463"/>
                </a:lnTo>
                <a:lnTo>
                  <a:pt x="6487" y="2583"/>
                </a:lnTo>
                <a:lnTo>
                  <a:pt x="6667" y="2763"/>
                </a:lnTo>
                <a:lnTo>
                  <a:pt x="6727" y="3004"/>
                </a:lnTo>
                <a:lnTo>
                  <a:pt x="6787" y="3184"/>
                </a:lnTo>
                <a:lnTo>
                  <a:pt x="6787" y="3424"/>
                </a:lnTo>
                <a:lnTo>
                  <a:pt x="6787" y="3664"/>
                </a:lnTo>
                <a:lnTo>
                  <a:pt x="6727" y="3844"/>
                </a:lnTo>
                <a:lnTo>
                  <a:pt x="6667" y="4085"/>
                </a:lnTo>
                <a:lnTo>
                  <a:pt x="6487" y="4265"/>
                </a:lnTo>
                <a:lnTo>
                  <a:pt x="6367" y="4385"/>
                </a:lnTo>
                <a:lnTo>
                  <a:pt x="6126" y="4505"/>
                </a:lnTo>
                <a:lnTo>
                  <a:pt x="5946" y="4625"/>
                </a:lnTo>
                <a:lnTo>
                  <a:pt x="5346" y="4625"/>
                </a:lnTo>
                <a:lnTo>
                  <a:pt x="5166" y="4505"/>
                </a:lnTo>
                <a:lnTo>
                  <a:pt x="4925" y="4385"/>
                </a:lnTo>
                <a:lnTo>
                  <a:pt x="4805" y="4265"/>
                </a:lnTo>
                <a:lnTo>
                  <a:pt x="4625" y="4085"/>
                </a:lnTo>
                <a:lnTo>
                  <a:pt x="4565" y="3844"/>
                </a:lnTo>
                <a:lnTo>
                  <a:pt x="4505" y="3664"/>
                </a:lnTo>
                <a:lnTo>
                  <a:pt x="4505" y="3424"/>
                </a:lnTo>
                <a:lnTo>
                  <a:pt x="4505" y="3184"/>
                </a:lnTo>
                <a:lnTo>
                  <a:pt x="4565" y="3004"/>
                </a:lnTo>
                <a:lnTo>
                  <a:pt x="4625" y="2763"/>
                </a:lnTo>
                <a:lnTo>
                  <a:pt x="4805" y="2583"/>
                </a:lnTo>
                <a:lnTo>
                  <a:pt x="4925" y="2463"/>
                </a:lnTo>
                <a:lnTo>
                  <a:pt x="5166" y="2343"/>
                </a:lnTo>
                <a:lnTo>
                  <a:pt x="5346" y="2223"/>
                </a:lnTo>
                <a:close/>
                <a:moveTo>
                  <a:pt x="6187" y="1"/>
                </a:moveTo>
                <a:lnTo>
                  <a:pt x="5526" y="121"/>
                </a:lnTo>
                <a:lnTo>
                  <a:pt x="4985" y="241"/>
                </a:lnTo>
                <a:lnTo>
                  <a:pt x="4505" y="481"/>
                </a:lnTo>
                <a:lnTo>
                  <a:pt x="4024" y="722"/>
                </a:lnTo>
                <a:lnTo>
                  <a:pt x="3604" y="1082"/>
                </a:lnTo>
                <a:lnTo>
                  <a:pt x="3184" y="1442"/>
                </a:lnTo>
                <a:lnTo>
                  <a:pt x="2883" y="1863"/>
                </a:lnTo>
                <a:lnTo>
                  <a:pt x="2583" y="2343"/>
                </a:lnTo>
                <a:lnTo>
                  <a:pt x="2403" y="2884"/>
                </a:lnTo>
                <a:lnTo>
                  <a:pt x="1682" y="2763"/>
                </a:lnTo>
                <a:lnTo>
                  <a:pt x="902" y="2703"/>
                </a:lnTo>
                <a:lnTo>
                  <a:pt x="541" y="2703"/>
                </a:lnTo>
                <a:lnTo>
                  <a:pt x="181" y="2823"/>
                </a:lnTo>
                <a:lnTo>
                  <a:pt x="1" y="2944"/>
                </a:lnTo>
                <a:lnTo>
                  <a:pt x="1" y="3124"/>
                </a:lnTo>
                <a:lnTo>
                  <a:pt x="1" y="3304"/>
                </a:lnTo>
                <a:lnTo>
                  <a:pt x="61" y="3484"/>
                </a:lnTo>
                <a:lnTo>
                  <a:pt x="421" y="3724"/>
                </a:lnTo>
                <a:lnTo>
                  <a:pt x="781" y="3844"/>
                </a:lnTo>
                <a:lnTo>
                  <a:pt x="1502" y="4025"/>
                </a:lnTo>
                <a:lnTo>
                  <a:pt x="2223" y="4145"/>
                </a:lnTo>
                <a:lnTo>
                  <a:pt x="2943" y="4265"/>
                </a:lnTo>
                <a:lnTo>
                  <a:pt x="2763" y="4745"/>
                </a:lnTo>
                <a:lnTo>
                  <a:pt x="2643" y="5226"/>
                </a:lnTo>
                <a:lnTo>
                  <a:pt x="2523" y="6187"/>
                </a:lnTo>
                <a:lnTo>
                  <a:pt x="2523" y="7148"/>
                </a:lnTo>
                <a:lnTo>
                  <a:pt x="2583" y="8048"/>
                </a:lnTo>
                <a:lnTo>
                  <a:pt x="2643" y="8709"/>
                </a:lnTo>
                <a:lnTo>
                  <a:pt x="2823" y="9370"/>
                </a:lnTo>
                <a:lnTo>
                  <a:pt x="3004" y="9970"/>
                </a:lnTo>
                <a:lnTo>
                  <a:pt x="3304" y="10631"/>
                </a:lnTo>
                <a:lnTo>
                  <a:pt x="3604" y="11231"/>
                </a:lnTo>
                <a:lnTo>
                  <a:pt x="3964" y="11772"/>
                </a:lnTo>
                <a:lnTo>
                  <a:pt x="4325" y="12312"/>
                </a:lnTo>
                <a:lnTo>
                  <a:pt x="4745" y="12853"/>
                </a:lnTo>
                <a:lnTo>
                  <a:pt x="5226" y="13273"/>
                </a:lnTo>
                <a:lnTo>
                  <a:pt x="5706" y="13634"/>
                </a:lnTo>
                <a:lnTo>
                  <a:pt x="5586" y="14835"/>
                </a:lnTo>
                <a:lnTo>
                  <a:pt x="5586" y="16036"/>
                </a:lnTo>
                <a:lnTo>
                  <a:pt x="5586" y="17237"/>
                </a:lnTo>
                <a:lnTo>
                  <a:pt x="5646" y="17838"/>
                </a:lnTo>
                <a:lnTo>
                  <a:pt x="5766" y="18378"/>
                </a:lnTo>
                <a:lnTo>
                  <a:pt x="5766" y="18498"/>
                </a:lnTo>
                <a:lnTo>
                  <a:pt x="5886" y="18558"/>
                </a:lnTo>
                <a:lnTo>
                  <a:pt x="6066" y="18618"/>
                </a:lnTo>
                <a:lnTo>
                  <a:pt x="6187" y="18498"/>
                </a:lnTo>
                <a:lnTo>
                  <a:pt x="6247" y="18438"/>
                </a:lnTo>
                <a:lnTo>
                  <a:pt x="6307" y="18318"/>
                </a:lnTo>
                <a:lnTo>
                  <a:pt x="6367" y="17237"/>
                </a:lnTo>
                <a:lnTo>
                  <a:pt x="6367" y="16096"/>
                </a:lnTo>
                <a:lnTo>
                  <a:pt x="6247" y="15015"/>
                </a:lnTo>
                <a:lnTo>
                  <a:pt x="6066" y="13934"/>
                </a:lnTo>
                <a:lnTo>
                  <a:pt x="6727" y="14294"/>
                </a:lnTo>
                <a:lnTo>
                  <a:pt x="7388" y="14655"/>
                </a:lnTo>
                <a:lnTo>
                  <a:pt x="8108" y="14895"/>
                </a:lnTo>
                <a:lnTo>
                  <a:pt x="8829" y="15135"/>
                </a:lnTo>
                <a:lnTo>
                  <a:pt x="8709" y="15616"/>
                </a:lnTo>
                <a:lnTo>
                  <a:pt x="8649" y="16156"/>
                </a:lnTo>
                <a:lnTo>
                  <a:pt x="8649" y="16697"/>
                </a:lnTo>
                <a:lnTo>
                  <a:pt x="8649" y="17237"/>
                </a:lnTo>
                <a:lnTo>
                  <a:pt x="8769" y="18318"/>
                </a:lnTo>
                <a:lnTo>
                  <a:pt x="8949" y="19339"/>
                </a:lnTo>
                <a:lnTo>
                  <a:pt x="9009" y="19459"/>
                </a:lnTo>
                <a:lnTo>
                  <a:pt x="9069" y="19579"/>
                </a:lnTo>
                <a:lnTo>
                  <a:pt x="9309" y="19579"/>
                </a:lnTo>
                <a:lnTo>
                  <a:pt x="9430" y="19519"/>
                </a:lnTo>
                <a:lnTo>
                  <a:pt x="9490" y="19459"/>
                </a:lnTo>
                <a:lnTo>
                  <a:pt x="9550" y="19339"/>
                </a:lnTo>
                <a:lnTo>
                  <a:pt x="9550" y="19219"/>
                </a:lnTo>
                <a:lnTo>
                  <a:pt x="9370" y="17958"/>
                </a:lnTo>
                <a:lnTo>
                  <a:pt x="9309" y="16697"/>
                </a:lnTo>
                <a:lnTo>
                  <a:pt x="9370" y="15976"/>
                </a:lnTo>
                <a:lnTo>
                  <a:pt x="9430" y="15255"/>
                </a:lnTo>
                <a:lnTo>
                  <a:pt x="10150" y="15315"/>
                </a:lnTo>
                <a:lnTo>
                  <a:pt x="10811" y="15375"/>
                </a:lnTo>
                <a:lnTo>
                  <a:pt x="11532" y="15375"/>
                </a:lnTo>
                <a:lnTo>
                  <a:pt x="12192" y="15255"/>
                </a:lnTo>
                <a:lnTo>
                  <a:pt x="12793" y="15135"/>
                </a:lnTo>
                <a:lnTo>
                  <a:pt x="13033" y="15015"/>
                </a:lnTo>
                <a:lnTo>
                  <a:pt x="13273" y="14835"/>
                </a:lnTo>
                <a:lnTo>
                  <a:pt x="13453" y="14655"/>
                </a:lnTo>
                <a:lnTo>
                  <a:pt x="13573" y="14234"/>
                </a:lnTo>
                <a:lnTo>
                  <a:pt x="13694" y="13874"/>
                </a:lnTo>
                <a:lnTo>
                  <a:pt x="13694" y="13694"/>
                </a:lnTo>
                <a:lnTo>
                  <a:pt x="13634" y="13634"/>
                </a:lnTo>
                <a:lnTo>
                  <a:pt x="13573" y="13273"/>
                </a:lnTo>
                <a:lnTo>
                  <a:pt x="13453" y="13033"/>
                </a:lnTo>
                <a:lnTo>
                  <a:pt x="13333" y="12913"/>
                </a:lnTo>
                <a:lnTo>
                  <a:pt x="13153" y="12793"/>
                </a:lnTo>
                <a:lnTo>
                  <a:pt x="12312" y="12793"/>
                </a:lnTo>
                <a:lnTo>
                  <a:pt x="11832" y="12733"/>
                </a:lnTo>
                <a:lnTo>
                  <a:pt x="11472" y="12613"/>
                </a:lnTo>
                <a:lnTo>
                  <a:pt x="11171" y="12372"/>
                </a:lnTo>
                <a:lnTo>
                  <a:pt x="10931" y="12132"/>
                </a:lnTo>
                <a:lnTo>
                  <a:pt x="10751" y="11772"/>
                </a:lnTo>
                <a:lnTo>
                  <a:pt x="10631" y="11412"/>
                </a:lnTo>
                <a:lnTo>
                  <a:pt x="10571" y="11051"/>
                </a:lnTo>
                <a:lnTo>
                  <a:pt x="10511" y="10631"/>
                </a:lnTo>
                <a:lnTo>
                  <a:pt x="10511" y="10150"/>
                </a:lnTo>
                <a:lnTo>
                  <a:pt x="10571" y="9310"/>
                </a:lnTo>
                <a:lnTo>
                  <a:pt x="10691" y="8469"/>
                </a:lnTo>
                <a:lnTo>
                  <a:pt x="10811" y="7688"/>
                </a:lnTo>
                <a:lnTo>
                  <a:pt x="10931" y="6967"/>
                </a:lnTo>
                <a:lnTo>
                  <a:pt x="11051" y="6187"/>
                </a:lnTo>
                <a:lnTo>
                  <a:pt x="11111" y="5466"/>
                </a:lnTo>
                <a:lnTo>
                  <a:pt x="11111" y="4685"/>
                </a:lnTo>
                <a:lnTo>
                  <a:pt x="11051" y="3965"/>
                </a:lnTo>
                <a:lnTo>
                  <a:pt x="10871" y="3244"/>
                </a:lnTo>
                <a:lnTo>
                  <a:pt x="10571" y="2583"/>
                </a:lnTo>
                <a:lnTo>
                  <a:pt x="10150" y="1923"/>
                </a:lnTo>
                <a:lnTo>
                  <a:pt x="9730" y="1442"/>
                </a:lnTo>
                <a:lnTo>
                  <a:pt x="9249" y="1022"/>
                </a:lnTo>
                <a:lnTo>
                  <a:pt x="8649" y="661"/>
                </a:lnTo>
                <a:lnTo>
                  <a:pt x="8108" y="361"/>
                </a:lnTo>
                <a:lnTo>
                  <a:pt x="7448" y="121"/>
                </a:lnTo>
                <a:lnTo>
                  <a:pt x="6787" y="61"/>
                </a:lnTo>
                <a:lnTo>
                  <a:pt x="6187" y="1"/>
                </a:lnTo>
                <a:close/>
              </a:path>
            </a:pathLst>
          </a:custGeom>
          <a:solidFill>
            <a:srgbClr val="F5673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3" name="Shape 183"/>
          <p:cNvSpPr/>
          <p:nvPr/>
        </p:nvSpPr>
        <p:spPr>
          <a:xfrm>
            <a:off x="7755023" y="2445825"/>
            <a:ext cx="443065" cy="339085"/>
          </a:xfrm>
          <a:custGeom>
            <a:avLst/>
            <a:gdLst/>
            <a:ahLst/>
            <a:cxnLst/>
            <a:rect l="0" t="0" r="0" b="0"/>
            <a:pathLst>
              <a:path w="34293" h="26245" extrusionOk="0">
                <a:moveTo>
                  <a:pt x="12552" y="8949"/>
                </a:moveTo>
                <a:lnTo>
                  <a:pt x="12732" y="9009"/>
                </a:lnTo>
                <a:lnTo>
                  <a:pt x="12973" y="9129"/>
                </a:lnTo>
                <a:lnTo>
                  <a:pt x="13153" y="9309"/>
                </a:lnTo>
                <a:lnTo>
                  <a:pt x="13273" y="9489"/>
                </a:lnTo>
                <a:lnTo>
                  <a:pt x="13393" y="9669"/>
                </a:lnTo>
                <a:lnTo>
                  <a:pt x="13453" y="9909"/>
                </a:lnTo>
                <a:lnTo>
                  <a:pt x="13513" y="10150"/>
                </a:lnTo>
                <a:lnTo>
                  <a:pt x="13453" y="10390"/>
                </a:lnTo>
                <a:lnTo>
                  <a:pt x="13393" y="10570"/>
                </a:lnTo>
                <a:lnTo>
                  <a:pt x="13273" y="10810"/>
                </a:lnTo>
                <a:lnTo>
                  <a:pt x="13153" y="10990"/>
                </a:lnTo>
                <a:lnTo>
                  <a:pt x="13093" y="11050"/>
                </a:lnTo>
                <a:lnTo>
                  <a:pt x="12913" y="11171"/>
                </a:lnTo>
                <a:lnTo>
                  <a:pt x="12732" y="11291"/>
                </a:lnTo>
                <a:lnTo>
                  <a:pt x="12492" y="11351"/>
                </a:lnTo>
                <a:lnTo>
                  <a:pt x="12012" y="11351"/>
                </a:lnTo>
                <a:lnTo>
                  <a:pt x="11832" y="11291"/>
                </a:lnTo>
                <a:lnTo>
                  <a:pt x="11591" y="11171"/>
                </a:lnTo>
                <a:lnTo>
                  <a:pt x="11411" y="11050"/>
                </a:lnTo>
                <a:lnTo>
                  <a:pt x="11291" y="10870"/>
                </a:lnTo>
                <a:lnTo>
                  <a:pt x="11171" y="10630"/>
                </a:lnTo>
                <a:lnTo>
                  <a:pt x="11111" y="10390"/>
                </a:lnTo>
                <a:lnTo>
                  <a:pt x="11051" y="10150"/>
                </a:lnTo>
                <a:lnTo>
                  <a:pt x="11111" y="9969"/>
                </a:lnTo>
                <a:lnTo>
                  <a:pt x="11171" y="9729"/>
                </a:lnTo>
                <a:lnTo>
                  <a:pt x="11291" y="9489"/>
                </a:lnTo>
                <a:lnTo>
                  <a:pt x="11411" y="9309"/>
                </a:lnTo>
                <a:lnTo>
                  <a:pt x="11471" y="9309"/>
                </a:lnTo>
                <a:lnTo>
                  <a:pt x="11651" y="9129"/>
                </a:lnTo>
                <a:lnTo>
                  <a:pt x="11832" y="9009"/>
                </a:lnTo>
                <a:lnTo>
                  <a:pt x="12072" y="8949"/>
                </a:lnTo>
                <a:close/>
                <a:moveTo>
                  <a:pt x="32611" y="0"/>
                </a:moveTo>
                <a:lnTo>
                  <a:pt x="32011" y="60"/>
                </a:lnTo>
                <a:lnTo>
                  <a:pt x="31410" y="120"/>
                </a:lnTo>
                <a:lnTo>
                  <a:pt x="30749" y="300"/>
                </a:lnTo>
                <a:lnTo>
                  <a:pt x="29789" y="601"/>
                </a:lnTo>
                <a:lnTo>
                  <a:pt x="28587" y="1021"/>
                </a:lnTo>
                <a:lnTo>
                  <a:pt x="27446" y="1502"/>
                </a:lnTo>
                <a:lnTo>
                  <a:pt x="26305" y="2102"/>
                </a:lnTo>
                <a:lnTo>
                  <a:pt x="25284" y="2823"/>
                </a:lnTo>
                <a:lnTo>
                  <a:pt x="24323" y="3543"/>
                </a:lnTo>
                <a:lnTo>
                  <a:pt x="23423" y="4324"/>
                </a:lnTo>
                <a:lnTo>
                  <a:pt x="22582" y="5165"/>
                </a:lnTo>
                <a:lnTo>
                  <a:pt x="21801" y="6066"/>
                </a:lnTo>
                <a:lnTo>
                  <a:pt x="21080" y="7027"/>
                </a:lnTo>
                <a:lnTo>
                  <a:pt x="20720" y="7567"/>
                </a:lnTo>
                <a:lnTo>
                  <a:pt x="20420" y="8168"/>
                </a:lnTo>
                <a:lnTo>
                  <a:pt x="19819" y="7687"/>
                </a:lnTo>
                <a:lnTo>
                  <a:pt x="19098" y="7147"/>
                </a:lnTo>
                <a:lnTo>
                  <a:pt x="18258" y="6726"/>
                </a:lnTo>
                <a:lnTo>
                  <a:pt x="17477" y="6426"/>
                </a:lnTo>
                <a:lnTo>
                  <a:pt x="16576" y="6186"/>
                </a:lnTo>
                <a:lnTo>
                  <a:pt x="15735" y="6066"/>
                </a:lnTo>
                <a:lnTo>
                  <a:pt x="14834" y="6066"/>
                </a:lnTo>
                <a:lnTo>
                  <a:pt x="13934" y="6186"/>
                </a:lnTo>
                <a:lnTo>
                  <a:pt x="13033" y="6426"/>
                </a:lnTo>
                <a:lnTo>
                  <a:pt x="12072" y="6726"/>
                </a:lnTo>
                <a:lnTo>
                  <a:pt x="11171" y="7147"/>
                </a:lnTo>
                <a:lnTo>
                  <a:pt x="10270" y="7687"/>
                </a:lnTo>
                <a:lnTo>
                  <a:pt x="9369" y="8288"/>
                </a:lnTo>
                <a:lnTo>
                  <a:pt x="8528" y="8949"/>
                </a:lnTo>
                <a:lnTo>
                  <a:pt x="7748" y="9669"/>
                </a:lnTo>
                <a:lnTo>
                  <a:pt x="7147" y="10450"/>
                </a:lnTo>
                <a:lnTo>
                  <a:pt x="6607" y="11291"/>
                </a:lnTo>
                <a:lnTo>
                  <a:pt x="6607" y="11351"/>
                </a:lnTo>
                <a:lnTo>
                  <a:pt x="6727" y="11411"/>
                </a:lnTo>
                <a:lnTo>
                  <a:pt x="7087" y="11531"/>
                </a:lnTo>
                <a:lnTo>
                  <a:pt x="7688" y="11771"/>
                </a:lnTo>
                <a:lnTo>
                  <a:pt x="8408" y="12071"/>
                </a:lnTo>
                <a:lnTo>
                  <a:pt x="8769" y="12252"/>
                </a:lnTo>
                <a:lnTo>
                  <a:pt x="9129" y="12552"/>
                </a:lnTo>
                <a:lnTo>
                  <a:pt x="9489" y="12852"/>
                </a:lnTo>
                <a:lnTo>
                  <a:pt x="9850" y="13213"/>
                </a:lnTo>
                <a:lnTo>
                  <a:pt x="10150" y="13633"/>
                </a:lnTo>
                <a:lnTo>
                  <a:pt x="10390" y="14173"/>
                </a:lnTo>
                <a:lnTo>
                  <a:pt x="10630" y="14714"/>
                </a:lnTo>
                <a:lnTo>
                  <a:pt x="10751" y="15375"/>
                </a:lnTo>
                <a:lnTo>
                  <a:pt x="10811" y="15615"/>
                </a:lnTo>
                <a:lnTo>
                  <a:pt x="10570" y="15555"/>
                </a:lnTo>
                <a:lnTo>
                  <a:pt x="9850" y="15495"/>
                </a:lnTo>
                <a:lnTo>
                  <a:pt x="9069" y="15555"/>
                </a:lnTo>
                <a:lnTo>
                  <a:pt x="8348" y="15675"/>
                </a:lnTo>
                <a:lnTo>
                  <a:pt x="7628" y="15795"/>
                </a:lnTo>
                <a:lnTo>
                  <a:pt x="6847" y="16035"/>
                </a:lnTo>
                <a:lnTo>
                  <a:pt x="6186" y="16275"/>
                </a:lnTo>
                <a:lnTo>
                  <a:pt x="5466" y="16636"/>
                </a:lnTo>
                <a:lnTo>
                  <a:pt x="4745" y="16936"/>
                </a:lnTo>
                <a:lnTo>
                  <a:pt x="4084" y="17356"/>
                </a:lnTo>
                <a:lnTo>
                  <a:pt x="3484" y="17777"/>
                </a:lnTo>
                <a:lnTo>
                  <a:pt x="2823" y="18257"/>
                </a:lnTo>
                <a:lnTo>
                  <a:pt x="2222" y="18738"/>
                </a:lnTo>
                <a:lnTo>
                  <a:pt x="1682" y="19278"/>
                </a:lnTo>
                <a:lnTo>
                  <a:pt x="1202" y="19819"/>
                </a:lnTo>
                <a:lnTo>
                  <a:pt x="721" y="20359"/>
                </a:lnTo>
                <a:lnTo>
                  <a:pt x="241" y="20960"/>
                </a:lnTo>
                <a:lnTo>
                  <a:pt x="120" y="21140"/>
                </a:lnTo>
                <a:lnTo>
                  <a:pt x="120" y="21200"/>
                </a:lnTo>
                <a:lnTo>
                  <a:pt x="60" y="21260"/>
                </a:lnTo>
                <a:lnTo>
                  <a:pt x="0" y="21380"/>
                </a:lnTo>
                <a:lnTo>
                  <a:pt x="60" y="21620"/>
                </a:lnTo>
                <a:lnTo>
                  <a:pt x="120" y="21801"/>
                </a:lnTo>
                <a:lnTo>
                  <a:pt x="241" y="21981"/>
                </a:lnTo>
                <a:lnTo>
                  <a:pt x="361" y="22161"/>
                </a:lnTo>
                <a:lnTo>
                  <a:pt x="541" y="22281"/>
                </a:lnTo>
                <a:lnTo>
                  <a:pt x="781" y="22341"/>
                </a:lnTo>
                <a:lnTo>
                  <a:pt x="961" y="22401"/>
                </a:lnTo>
                <a:lnTo>
                  <a:pt x="1442" y="22401"/>
                </a:lnTo>
                <a:lnTo>
                  <a:pt x="2162" y="22461"/>
                </a:lnTo>
                <a:lnTo>
                  <a:pt x="2943" y="22401"/>
                </a:lnTo>
                <a:lnTo>
                  <a:pt x="3784" y="22341"/>
                </a:lnTo>
                <a:lnTo>
                  <a:pt x="4505" y="22161"/>
                </a:lnTo>
                <a:lnTo>
                  <a:pt x="4925" y="22822"/>
                </a:lnTo>
                <a:lnTo>
                  <a:pt x="5466" y="23422"/>
                </a:lnTo>
                <a:lnTo>
                  <a:pt x="6006" y="23963"/>
                </a:lnTo>
                <a:lnTo>
                  <a:pt x="6667" y="24443"/>
                </a:lnTo>
                <a:lnTo>
                  <a:pt x="7327" y="24803"/>
                </a:lnTo>
                <a:lnTo>
                  <a:pt x="8048" y="25104"/>
                </a:lnTo>
                <a:lnTo>
                  <a:pt x="8829" y="25344"/>
                </a:lnTo>
                <a:lnTo>
                  <a:pt x="9549" y="25524"/>
                </a:lnTo>
                <a:lnTo>
                  <a:pt x="10330" y="25584"/>
                </a:lnTo>
                <a:lnTo>
                  <a:pt x="11111" y="25584"/>
                </a:lnTo>
                <a:lnTo>
                  <a:pt x="11892" y="25524"/>
                </a:lnTo>
                <a:lnTo>
                  <a:pt x="12672" y="25404"/>
                </a:lnTo>
                <a:lnTo>
                  <a:pt x="13393" y="25164"/>
                </a:lnTo>
                <a:lnTo>
                  <a:pt x="14114" y="24863"/>
                </a:lnTo>
                <a:lnTo>
                  <a:pt x="14774" y="24443"/>
                </a:lnTo>
                <a:lnTo>
                  <a:pt x="15435" y="23963"/>
                </a:lnTo>
                <a:lnTo>
                  <a:pt x="16156" y="24563"/>
                </a:lnTo>
                <a:lnTo>
                  <a:pt x="16996" y="25104"/>
                </a:lnTo>
                <a:lnTo>
                  <a:pt x="17897" y="25524"/>
                </a:lnTo>
                <a:lnTo>
                  <a:pt x="18798" y="25884"/>
                </a:lnTo>
                <a:lnTo>
                  <a:pt x="19339" y="26065"/>
                </a:lnTo>
                <a:lnTo>
                  <a:pt x="19939" y="26185"/>
                </a:lnTo>
                <a:lnTo>
                  <a:pt x="20480" y="26245"/>
                </a:lnTo>
                <a:lnTo>
                  <a:pt x="21621" y="26245"/>
                </a:lnTo>
                <a:lnTo>
                  <a:pt x="22221" y="26185"/>
                </a:lnTo>
                <a:lnTo>
                  <a:pt x="23302" y="26005"/>
                </a:lnTo>
                <a:lnTo>
                  <a:pt x="24443" y="25704"/>
                </a:lnTo>
                <a:lnTo>
                  <a:pt x="25524" y="25284"/>
                </a:lnTo>
                <a:lnTo>
                  <a:pt x="26545" y="24743"/>
                </a:lnTo>
                <a:lnTo>
                  <a:pt x="27506" y="24143"/>
                </a:lnTo>
                <a:lnTo>
                  <a:pt x="27566" y="24083"/>
                </a:lnTo>
                <a:lnTo>
                  <a:pt x="28287" y="24263"/>
                </a:lnTo>
                <a:lnTo>
                  <a:pt x="29008" y="24323"/>
                </a:lnTo>
                <a:lnTo>
                  <a:pt x="29728" y="24323"/>
                </a:lnTo>
                <a:lnTo>
                  <a:pt x="30449" y="24263"/>
                </a:lnTo>
                <a:lnTo>
                  <a:pt x="31110" y="24203"/>
                </a:lnTo>
                <a:lnTo>
                  <a:pt x="31830" y="24083"/>
                </a:lnTo>
                <a:lnTo>
                  <a:pt x="32131" y="23963"/>
                </a:lnTo>
                <a:lnTo>
                  <a:pt x="32431" y="23843"/>
                </a:lnTo>
                <a:lnTo>
                  <a:pt x="32731" y="23602"/>
                </a:lnTo>
                <a:lnTo>
                  <a:pt x="32972" y="23362"/>
                </a:lnTo>
                <a:lnTo>
                  <a:pt x="33032" y="23182"/>
                </a:lnTo>
                <a:lnTo>
                  <a:pt x="32972" y="23002"/>
                </a:lnTo>
                <a:lnTo>
                  <a:pt x="32851" y="22822"/>
                </a:lnTo>
                <a:lnTo>
                  <a:pt x="32671" y="22761"/>
                </a:lnTo>
                <a:lnTo>
                  <a:pt x="32371" y="22641"/>
                </a:lnTo>
                <a:lnTo>
                  <a:pt x="32071" y="22641"/>
                </a:lnTo>
                <a:lnTo>
                  <a:pt x="31410" y="22701"/>
                </a:lnTo>
                <a:lnTo>
                  <a:pt x="30749" y="22882"/>
                </a:lnTo>
                <a:lnTo>
                  <a:pt x="30089" y="23002"/>
                </a:lnTo>
                <a:lnTo>
                  <a:pt x="29428" y="23062"/>
                </a:lnTo>
                <a:lnTo>
                  <a:pt x="28828" y="23062"/>
                </a:lnTo>
                <a:lnTo>
                  <a:pt x="29728" y="22161"/>
                </a:lnTo>
                <a:lnTo>
                  <a:pt x="30569" y="21260"/>
                </a:lnTo>
                <a:lnTo>
                  <a:pt x="31290" y="21200"/>
                </a:lnTo>
                <a:lnTo>
                  <a:pt x="32071" y="21020"/>
                </a:lnTo>
                <a:lnTo>
                  <a:pt x="32791" y="20840"/>
                </a:lnTo>
                <a:lnTo>
                  <a:pt x="33452" y="20599"/>
                </a:lnTo>
                <a:lnTo>
                  <a:pt x="33632" y="20539"/>
                </a:lnTo>
                <a:lnTo>
                  <a:pt x="33812" y="20419"/>
                </a:lnTo>
                <a:lnTo>
                  <a:pt x="33932" y="20239"/>
                </a:lnTo>
                <a:lnTo>
                  <a:pt x="33992" y="20059"/>
                </a:lnTo>
                <a:lnTo>
                  <a:pt x="34053" y="19699"/>
                </a:lnTo>
                <a:lnTo>
                  <a:pt x="33992" y="19579"/>
                </a:lnTo>
                <a:lnTo>
                  <a:pt x="33932" y="19398"/>
                </a:lnTo>
                <a:lnTo>
                  <a:pt x="33752" y="19218"/>
                </a:lnTo>
                <a:lnTo>
                  <a:pt x="33512" y="19098"/>
                </a:lnTo>
                <a:lnTo>
                  <a:pt x="33272" y="19038"/>
                </a:lnTo>
                <a:lnTo>
                  <a:pt x="33032" y="19038"/>
                </a:lnTo>
                <a:lnTo>
                  <a:pt x="32251" y="19158"/>
                </a:lnTo>
                <a:lnTo>
                  <a:pt x="33092" y="17957"/>
                </a:lnTo>
                <a:lnTo>
                  <a:pt x="33512" y="17356"/>
                </a:lnTo>
                <a:lnTo>
                  <a:pt x="33812" y="16756"/>
                </a:lnTo>
                <a:lnTo>
                  <a:pt x="33872" y="16456"/>
                </a:lnTo>
                <a:lnTo>
                  <a:pt x="33812" y="16215"/>
                </a:lnTo>
                <a:lnTo>
                  <a:pt x="33632" y="15915"/>
                </a:lnTo>
                <a:lnTo>
                  <a:pt x="33452" y="15675"/>
                </a:lnTo>
                <a:lnTo>
                  <a:pt x="33032" y="15194"/>
                </a:lnTo>
                <a:lnTo>
                  <a:pt x="32791" y="14954"/>
                </a:lnTo>
                <a:lnTo>
                  <a:pt x="31891" y="14774"/>
                </a:lnTo>
                <a:lnTo>
                  <a:pt x="31050" y="14654"/>
                </a:lnTo>
                <a:lnTo>
                  <a:pt x="30149" y="14534"/>
                </a:lnTo>
                <a:lnTo>
                  <a:pt x="29308" y="14414"/>
                </a:lnTo>
                <a:lnTo>
                  <a:pt x="29728" y="13873"/>
                </a:lnTo>
                <a:lnTo>
                  <a:pt x="30149" y="13273"/>
                </a:lnTo>
                <a:lnTo>
                  <a:pt x="30509" y="12672"/>
                </a:lnTo>
                <a:lnTo>
                  <a:pt x="30809" y="12011"/>
                </a:lnTo>
                <a:lnTo>
                  <a:pt x="30990" y="11351"/>
                </a:lnTo>
                <a:lnTo>
                  <a:pt x="31110" y="10690"/>
                </a:lnTo>
                <a:lnTo>
                  <a:pt x="31170" y="9969"/>
                </a:lnTo>
                <a:lnTo>
                  <a:pt x="31170" y="9309"/>
                </a:lnTo>
                <a:lnTo>
                  <a:pt x="31050" y="8588"/>
                </a:lnTo>
                <a:lnTo>
                  <a:pt x="30870" y="7928"/>
                </a:lnTo>
                <a:lnTo>
                  <a:pt x="30629" y="7267"/>
                </a:lnTo>
                <a:lnTo>
                  <a:pt x="30329" y="6666"/>
                </a:lnTo>
                <a:lnTo>
                  <a:pt x="31110" y="6186"/>
                </a:lnTo>
                <a:lnTo>
                  <a:pt x="31770" y="5585"/>
                </a:lnTo>
                <a:lnTo>
                  <a:pt x="32371" y="4985"/>
                </a:lnTo>
                <a:lnTo>
                  <a:pt x="32911" y="4204"/>
                </a:lnTo>
                <a:lnTo>
                  <a:pt x="33212" y="3724"/>
                </a:lnTo>
                <a:lnTo>
                  <a:pt x="33512" y="3123"/>
                </a:lnTo>
                <a:lnTo>
                  <a:pt x="33692" y="2522"/>
                </a:lnTo>
                <a:lnTo>
                  <a:pt x="33752" y="2222"/>
                </a:lnTo>
                <a:lnTo>
                  <a:pt x="33752" y="1862"/>
                </a:lnTo>
                <a:lnTo>
                  <a:pt x="33992" y="1682"/>
                </a:lnTo>
                <a:lnTo>
                  <a:pt x="34173" y="1441"/>
                </a:lnTo>
                <a:lnTo>
                  <a:pt x="34293" y="1201"/>
                </a:lnTo>
                <a:lnTo>
                  <a:pt x="34293" y="961"/>
                </a:lnTo>
                <a:lnTo>
                  <a:pt x="34233" y="721"/>
                </a:lnTo>
                <a:lnTo>
                  <a:pt x="34053" y="481"/>
                </a:lnTo>
                <a:lnTo>
                  <a:pt x="33872" y="300"/>
                </a:lnTo>
                <a:lnTo>
                  <a:pt x="33692" y="180"/>
                </a:lnTo>
                <a:lnTo>
                  <a:pt x="33452" y="120"/>
                </a:lnTo>
                <a:lnTo>
                  <a:pt x="33212" y="60"/>
                </a:lnTo>
                <a:lnTo>
                  <a:pt x="32611" y="0"/>
                </a:lnTo>
                <a:close/>
              </a:path>
            </a:pathLst>
          </a:custGeom>
          <a:solidFill>
            <a:srgbClr val="79C6C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4" name="Shape 184"/>
          <p:cNvSpPr/>
          <p:nvPr/>
        </p:nvSpPr>
        <p:spPr>
          <a:xfrm rot="-4528896">
            <a:off x="8560581" y="2386617"/>
            <a:ext cx="407286" cy="795941"/>
          </a:xfrm>
          <a:custGeom>
            <a:avLst/>
            <a:gdLst/>
            <a:ahLst/>
            <a:cxnLst/>
            <a:rect l="0" t="0" r="0" b="0"/>
            <a:pathLst>
              <a:path w="22342" h="43662" extrusionOk="0">
                <a:moveTo>
                  <a:pt x="10451" y="1"/>
                </a:moveTo>
                <a:lnTo>
                  <a:pt x="10391" y="61"/>
                </a:lnTo>
                <a:lnTo>
                  <a:pt x="10331" y="61"/>
                </a:lnTo>
                <a:lnTo>
                  <a:pt x="10090" y="962"/>
                </a:lnTo>
                <a:lnTo>
                  <a:pt x="9910" y="1802"/>
                </a:lnTo>
                <a:lnTo>
                  <a:pt x="9610" y="3544"/>
                </a:lnTo>
                <a:lnTo>
                  <a:pt x="9370" y="5286"/>
                </a:lnTo>
                <a:lnTo>
                  <a:pt x="9249" y="7027"/>
                </a:lnTo>
                <a:lnTo>
                  <a:pt x="8829" y="6006"/>
                </a:lnTo>
                <a:lnTo>
                  <a:pt x="8409" y="4925"/>
                </a:lnTo>
                <a:lnTo>
                  <a:pt x="8048" y="3784"/>
                </a:lnTo>
                <a:lnTo>
                  <a:pt x="7688" y="2583"/>
                </a:lnTo>
                <a:lnTo>
                  <a:pt x="7268" y="1382"/>
                </a:lnTo>
                <a:lnTo>
                  <a:pt x="7027" y="782"/>
                </a:lnTo>
                <a:lnTo>
                  <a:pt x="6787" y="241"/>
                </a:lnTo>
                <a:lnTo>
                  <a:pt x="6667" y="121"/>
                </a:lnTo>
                <a:lnTo>
                  <a:pt x="6427" y="121"/>
                </a:lnTo>
                <a:lnTo>
                  <a:pt x="6247" y="181"/>
                </a:lnTo>
                <a:lnTo>
                  <a:pt x="6187" y="421"/>
                </a:lnTo>
                <a:lnTo>
                  <a:pt x="6187" y="1022"/>
                </a:lnTo>
                <a:lnTo>
                  <a:pt x="6187" y="1682"/>
                </a:lnTo>
                <a:lnTo>
                  <a:pt x="6307" y="2343"/>
                </a:lnTo>
                <a:lnTo>
                  <a:pt x="6427" y="3004"/>
                </a:lnTo>
                <a:lnTo>
                  <a:pt x="6847" y="4265"/>
                </a:lnTo>
                <a:lnTo>
                  <a:pt x="7268" y="5466"/>
                </a:lnTo>
                <a:lnTo>
                  <a:pt x="7628" y="6607"/>
                </a:lnTo>
                <a:lnTo>
                  <a:pt x="8048" y="7748"/>
                </a:lnTo>
                <a:lnTo>
                  <a:pt x="8289" y="8349"/>
                </a:lnTo>
                <a:lnTo>
                  <a:pt x="8589" y="8889"/>
                </a:lnTo>
                <a:lnTo>
                  <a:pt x="8889" y="9430"/>
                </a:lnTo>
                <a:lnTo>
                  <a:pt x="9249" y="9850"/>
                </a:lnTo>
                <a:lnTo>
                  <a:pt x="9249" y="10991"/>
                </a:lnTo>
                <a:lnTo>
                  <a:pt x="9310" y="13033"/>
                </a:lnTo>
                <a:lnTo>
                  <a:pt x="9370" y="15075"/>
                </a:lnTo>
                <a:lnTo>
                  <a:pt x="9550" y="17177"/>
                </a:lnTo>
                <a:lnTo>
                  <a:pt x="9730" y="19219"/>
                </a:lnTo>
                <a:lnTo>
                  <a:pt x="8769" y="18618"/>
                </a:lnTo>
                <a:lnTo>
                  <a:pt x="8229" y="18258"/>
                </a:lnTo>
                <a:lnTo>
                  <a:pt x="7748" y="17898"/>
                </a:lnTo>
                <a:lnTo>
                  <a:pt x="7268" y="17477"/>
                </a:lnTo>
                <a:lnTo>
                  <a:pt x="6787" y="16997"/>
                </a:lnTo>
                <a:lnTo>
                  <a:pt x="6847" y="16336"/>
                </a:lnTo>
                <a:lnTo>
                  <a:pt x="6847" y="15676"/>
                </a:lnTo>
                <a:lnTo>
                  <a:pt x="6847" y="15015"/>
                </a:lnTo>
                <a:lnTo>
                  <a:pt x="6847" y="14354"/>
                </a:lnTo>
                <a:lnTo>
                  <a:pt x="6787" y="13694"/>
                </a:lnTo>
                <a:lnTo>
                  <a:pt x="6547" y="13033"/>
                </a:lnTo>
                <a:lnTo>
                  <a:pt x="6487" y="12913"/>
                </a:lnTo>
                <a:lnTo>
                  <a:pt x="6367" y="12853"/>
                </a:lnTo>
                <a:lnTo>
                  <a:pt x="6247" y="12853"/>
                </a:lnTo>
                <a:lnTo>
                  <a:pt x="6127" y="12973"/>
                </a:lnTo>
                <a:lnTo>
                  <a:pt x="5886" y="13574"/>
                </a:lnTo>
                <a:lnTo>
                  <a:pt x="5766" y="14174"/>
                </a:lnTo>
                <a:lnTo>
                  <a:pt x="5646" y="14835"/>
                </a:lnTo>
                <a:lnTo>
                  <a:pt x="5646" y="15435"/>
                </a:lnTo>
                <a:lnTo>
                  <a:pt x="5166" y="14655"/>
                </a:lnTo>
                <a:lnTo>
                  <a:pt x="4745" y="13874"/>
                </a:lnTo>
                <a:lnTo>
                  <a:pt x="4445" y="13153"/>
                </a:lnTo>
                <a:lnTo>
                  <a:pt x="4205" y="12372"/>
                </a:lnTo>
                <a:lnTo>
                  <a:pt x="3965" y="11652"/>
                </a:lnTo>
                <a:lnTo>
                  <a:pt x="3664" y="10931"/>
                </a:lnTo>
                <a:lnTo>
                  <a:pt x="3604" y="10871"/>
                </a:lnTo>
                <a:lnTo>
                  <a:pt x="3484" y="10811"/>
                </a:lnTo>
                <a:lnTo>
                  <a:pt x="3244" y="10751"/>
                </a:lnTo>
                <a:lnTo>
                  <a:pt x="3064" y="10871"/>
                </a:lnTo>
                <a:lnTo>
                  <a:pt x="2944" y="10931"/>
                </a:lnTo>
                <a:lnTo>
                  <a:pt x="2883" y="11051"/>
                </a:lnTo>
                <a:lnTo>
                  <a:pt x="2823" y="11472"/>
                </a:lnTo>
                <a:lnTo>
                  <a:pt x="2763" y="11892"/>
                </a:lnTo>
                <a:lnTo>
                  <a:pt x="2763" y="12312"/>
                </a:lnTo>
                <a:lnTo>
                  <a:pt x="2763" y="12733"/>
                </a:lnTo>
                <a:lnTo>
                  <a:pt x="2944" y="13574"/>
                </a:lnTo>
                <a:lnTo>
                  <a:pt x="3184" y="14474"/>
                </a:lnTo>
                <a:lnTo>
                  <a:pt x="3544" y="15255"/>
                </a:lnTo>
                <a:lnTo>
                  <a:pt x="3965" y="16036"/>
                </a:lnTo>
                <a:lnTo>
                  <a:pt x="4445" y="16817"/>
                </a:lnTo>
                <a:lnTo>
                  <a:pt x="4925" y="17477"/>
                </a:lnTo>
                <a:lnTo>
                  <a:pt x="5346" y="17958"/>
                </a:lnTo>
                <a:lnTo>
                  <a:pt x="5826" y="18498"/>
                </a:lnTo>
                <a:lnTo>
                  <a:pt x="6427" y="19099"/>
                </a:lnTo>
                <a:lnTo>
                  <a:pt x="7087" y="19639"/>
                </a:lnTo>
                <a:lnTo>
                  <a:pt x="7808" y="20180"/>
                </a:lnTo>
                <a:lnTo>
                  <a:pt x="8469" y="20600"/>
                </a:lnTo>
                <a:lnTo>
                  <a:pt x="8829" y="20720"/>
                </a:lnTo>
                <a:lnTo>
                  <a:pt x="9189" y="20840"/>
                </a:lnTo>
                <a:lnTo>
                  <a:pt x="9550" y="20900"/>
                </a:lnTo>
                <a:lnTo>
                  <a:pt x="9910" y="20960"/>
                </a:lnTo>
                <a:lnTo>
                  <a:pt x="10090" y="21981"/>
                </a:lnTo>
                <a:lnTo>
                  <a:pt x="10511" y="24804"/>
                </a:lnTo>
                <a:lnTo>
                  <a:pt x="11051" y="27567"/>
                </a:lnTo>
                <a:lnTo>
                  <a:pt x="11652" y="30329"/>
                </a:lnTo>
                <a:lnTo>
                  <a:pt x="12372" y="33092"/>
                </a:lnTo>
                <a:lnTo>
                  <a:pt x="13213" y="35794"/>
                </a:lnTo>
                <a:lnTo>
                  <a:pt x="14114" y="38437"/>
                </a:lnTo>
                <a:lnTo>
                  <a:pt x="14655" y="39818"/>
                </a:lnTo>
                <a:lnTo>
                  <a:pt x="15255" y="41260"/>
                </a:lnTo>
                <a:lnTo>
                  <a:pt x="13814" y="40239"/>
                </a:lnTo>
                <a:lnTo>
                  <a:pt x="12433" y="39158"/>
                </a:lnTo>
                <a:lnTo>
                  <a:pt x="10991" y="37956"/>
                </a:lnTo>
                <a:lnTo>
                  <a:pt x="9610" y="36695"/>
                </a:lnTo>
                <a:lnTo>
                  <a:pt x="9610" y="36095"/>
                </a:lnTo>
                <a:lnTo>
                  <a:pt x="9610" y="35434"/>
                </a:lnTo>
                <a:lnTo>
                  <a:pt x="9370" y="34233"/>
                </a:lnTo>
                <a:lnTo>
                  <a:pt x="9129" y="33032"/>
                </a:lnTo>
                <a:lnTo>
                  <a:pt x="8829" y="31891"/>
                </a:lnTo>
                <a:lnTo>
                  <a:pt x="8529" y="30449"/>
                </a:lnTo>
                <a:lnTo>
                  <a:pt x="8168" y="29008"/>
                </a:lnTo>
                <a:lnTo>
                  <a:pt x="7748" y="27567"/>
                </a:lnTo>
                <a:lnTo>
                  <a:pt x="7508" y="26906"/>
                </a:lnTo>
                <a:lnTo>
                  <a:pt x="7208" y="26245"/>
                </a:lnTo>
                <a:lnTo>
                  <a:pt x="7087" y="26125"/>
                </a:lnTo>
                <a:lnTo>
                  <a:pt x="6967" y="26125"/>
                </a:lnTo>
                <a:lnTo>
                  <a:pt x="6847" y="26185"/>
                </a:lnTo>
                <a:lnTo>
                  <a:pt x="6787" y="26305"/>
                </a:lnTo>
                <a:lnTo>
                  <a:pt x="6787" y="27026"/>
                </a:lnTo>
                <a:lnTo>
                  <a:pt x="6787" y="27747"/>
                </a:lnTo>
                <a:lnTo>
                  <a:pt x="6907" y="29188"/>
                </a:lnTo>
                <a:lnTo>
                  <a:pt x="7087" y="30630"/>
                </a:lnTo>
                <a:lnTo>
                  <a:pt x="7328" y="32011"/>
                </a:lnTo>
                <a:lnTo>
                  <a:pt x="7568" y="33392"/>
                </a:lnTo>
                <a:lnTo>
                  <a:pt x="7808" y="34834"/>
                </a:lnTo>
                <a:lnTo>
                  <a:pt x="6787" y="33692"/>
                </a:lnTo>
                <a:lnTo>
                  <a:pt x="5766" y="32551"/>
                </a:lnTo>
                <a:lnTo>
                  <a:pt x="4865" y="31350"/>
                </a:lnTo>
                <a:lnTo>
                  <a:pt x="3904" y="30149"/>
                </a:lnTo>
                <a:lnTo>
                  <a:pt x="2223" y="27807"/>
                </a:lnTo>
                <a:lnTo>
                  <a:pt x="1322" y="26606"/>
                </a:lnTo>
                <a:lnTo>
                  <a:pt x="842" y="26065"/>
                </a:lnTo>
                <a:lnTo>
                  <a:pt x="361" y="25525"/>
                </a:lnTo>
                <a:lnTo>
                  <a:pt x="241" y="25465"/>
                </a:lnTo>
                <a:lnTo>
                  <a:pt x="121" y="25525"/>
                </a:lnTo>
                <a:lnTo>
                  <a:pt x="61" y="25585"/>
                </a:lnTo>
                <a:lnTo>
                  <a:pt x="1" y="25765"/>
                </a:lnTo>
                <a:lnTo>
                  <a:pt x="301" y="26726"/>
                </a:lnTo>
                <a:lnTo>
                  <a:pt x="601" y="27747"/>
                </a:lnTo>
                <a:lnTo>
                  <a:pt x="1082" y="28708"/>
                </a:lnTo>
                <a:lnTo>
                  <a:pt x="1562" y="29669"/>
                </a:lnTo>
                <a:lnTo>
                  <a:pt x="2103" y="30570"/>
                </a:lnTo>
                <a:lnTo>
                  <a:pt x="2763" y="31470"/>
                </a:lnTo>
                <a:lnTo>
                  <a:pt x="3424" y="32311"/>
                </a:lnTo>
                <a:lnTo>
                  <a:pt x="4085" y="33212"/>
                </a:lnTo>
                <a:lnTo>
                  <a:pt x="4085" y="33212"/>
                </a:lnTo>
                <a:lnTo>
                  <a:pt x="3304" y="33152"/>
                </a:lnTo>
                <a:lnTo>
                  <a:pt x="2583" y="33212"/>
                </a:lnTo>
                <a:lnTo>
                  <a:pt x="2103" y="33212"/>
                </a:lnTo>
                <a:lnTo>
                  <a:pt x="1622" y="33332"/>
                </a:lnTo>
                <a:lnTo>
                  <a:pt x="1142" y="33452"/>
                </a:lnTo>
                <a:lnTo>
                  <a:pt x="721" y="33632"/>
                </a:lnTo>
                <a:lnTo>
                  <a:pt x="601" y="33813"/>
                </a:lnTo>
                <a:lnTo>
                  <a:pt x="541" y="33993"/>
                </a:lnTo>
                <a:lnTo>
                  <a:pt x="541" y="34173"/>
                </a:lnTo>
                <a:lnTo>
                  <a:pt x="721" y="34353"/>
                </a:lnTo>
                <a:lnTo>
                  <a:pt x="1202" y="34473"/>
                </a:lnTo>
                <a:lnTo>
                  <a:pt x="1682" y="34593"/>
                </a:lnTo>
                <a:lnTo>
                  <a:pt x="2703" y="34593"/>
                </a:lnTo>
                <a:lnTo>
                  <a:pt x="3244" y="34533"/>
                </a:lnTo>
                <a:lnTo>
                  <a:pt x="3724" y="34473"/>
                </a:lnTo>
                <a:lnTo>
                  <a:pt x="4265" y="34353"/>
                </a:lnTo>
                <a:lnTo>
                  <a:pt x="4745" y="34173"/>
                </a:lnTo>
                <a:lnTo>
                  <a:pt x="4865" y="34053"/>
                </a:lnTo>
                <a:lnTo>
                  <a:pt x="6787" y="36155"/>
                </a:lnTo>
                <a:lnTo>
                  <a:pt x="7868" y="37296"/>
                </a:lnTo>
                <a:lnTo>
                  <a:pt x="9009" y="38377"/>
                </a:lnTo>
                <a:lnTo>
                  <a:pt x="10210" y="39398"/>
                </a:lnTo>
                <a:lnTo>
                  <a:pt x="11472" y="40419"/>
                </a:lnTo>
                <a:lnTo>
                  <a:pt x="12733" y="41380"/>
                </a:lnTo>
                <a:lnTo>
                  <a:pt x="14054" y="42220"/>
                </a:lnTo>
                <a:lnTo>
                  <a:pt x="15435" y="43001"/>
                </a:lnTo>
                <a:lnTo>
                  <a:pt x="16817" y="43662"/>
                </a:lnTo>
                <a:lnTo>
                  <a:pt x="17177" y="43662"/>
                </a:lnTo>
                <a:lnTo>
                  <a:pt x="17297" y="43542"/>
                </a:lnTo>
                <a:lnTo>
                  <a:pt x="17417" y="43422"/>
                </a:lnTo>
                <a:lnTo>
                  <a:pt x="17477" y="43241"/>
                </a:lnTo>
                <a:lnTo>
                  <a:pt x="17477" y="43121"/>
                </a:lnTo>
                <a:lnTo>
                  <a:pt x="17417" y="42941"/>
                </a:lnTo>
                <a:lnTo>
                  <a:pt x="17297" y="42821"/>
                </a:lnTo>
                <a:lnTo>
                  <a:pt x="17237" y="42761"/>
                </a:lnTo>
                <a:lnTo>
                  <a:pt x="16937" y="41500"/>
                </a:lnTo>
                <a:lnTo>
                  <a:pt x="16516" y="40299"/>
                </a:lnTo>
                <a:lnTo>
                  <a:pt x="15616" y="37836"/>
                </a:lnTo>
                <a:lnTo>
                  <a:pt x="16156" y="37176"/>
                </a:lnTo>
                <a:lnTo>
                  <a:pt x="16697" y="36455"/>
                </a:lnTo>
                <a:lnTo>
                  <a:pt x="17237" y="35674"/>
                </a:lnTo>
                <a:lnTo>
                  <a:pt x="17718" y="34834"/>
                </a:lnTo>
                <a:lnTo>
                  <a:pt x="18558" y="33212"/>
                </a:lnTo>
                <a:lnTo>
                  <a:pt x="19399" y="31590"/>
                </a:lnTo>
                <a:lnTo>
                  <a:pt x="20300" y="29969"/>
                </a:lnTo>
                <a:lnTo>
                  <a:pt x="21081" y="28227"/>
                </a:lnTo>
                <a:lnTo>
                  <a:pt x="21501" y="27387"/>
                </a:lnTo>
                <a:lnTo>
                  <a:pt x="21801" y="26486"/>
                </a:lnTo>
                <a:lnTo>
                  <a:pt x="22102" y="25585"/>
                </a:lnTo>
                <a:lnTo>
                  <a:pt x="22342" y="24684"/>
                </a:lnTo>
                <a:lnTo>
                  <a:pt x="22342" y="24564"/>
                </a:lnTo>
                <a:lnTo>
                  <a:pt x="22282" y="24504"/>
                </a:lnTo>
                <a:lnTo>
                  <a:pt x="22162" y="24324"/>
                </a:lnTo>
                <a:lnTo>
                  <a:pt x="21921" y="24324"/>
                </a:lnTo>
                <a:lnTo>
                  <a:pt x="21861" y="24384"/>
                </a:lnTo>
                <a:lnTo>
                  <a:pt x="21741" y="24444"/>
                </a:lnTo>
                <a:lnTo>
                  <a:pt x="21261" y="25285"/>
                </a:lnTo>
                <a:lnTo>
                  <a:pt x="20780" y="26065"/>
                </a:lnTo>
                <a:lnTo>
                  <a:pt x="19880" y="27747"/>
                </a:lnTo>
                <a:lnTo>
                  <a:pt x="19099" y="29488"/>
                </a:lnTo>
                <a:lnTo>
                  <a:pt x="18198" y="31110"/>
                </a:lnTo>
                <a:lnTo>
                  <a:pt x="17297" y="32732"/>
                </a:lnTo>
                <a:lnTo>
                  <a:pt x="16336" y="34353"/>
                </a:lnTo>
                <a:lnTo>
                  <a:pt x="15736" y="35314"/>
                </a:lnTo>
                <a:lnTo>
                  <a:pt x="15075" y="36335"/>
                </a:lnTo>
                <a:lnTo>
                  <a:pt x="14474" y="34473"/>
                </a:lnTo>
                <a:lnTo>
                  <a:pt x="13934" y="32671"/>
                </a:lnTo>
                <a:lnTo>
                  <a:pt x="13453" y="30810"/>
                </a:lnTo>
                <a:lnTo>
                  <a:pt x="12973" y="28948"/>
                </a:lnTo>
                <a:lnTo>
                  <a:pt x="12553" y="27026"/>
                </a:lnTo>
                <a:lnTo>
                  <a:pt x="12132" y="25164"/>
                </a:lnTo>
                <a:lnTo>
                  <a:pt x="12793" y="24864"/>
                </a:lnTo>
                <a:lnTo>
                  <a:pt x="13393" y="24444"/>
                </a:lnTo>
                <a:lnTo>
                  <a:pt x="14534" y="23543"/>
                </a:lnTo>
                <a:lnTo>
                  <a:pt x="15135" y="23002"/>
                </a:lnTo>
                <a:lnTo>
                  <a:pt x="15495" y="22702"/>
                </a:lnTo>
                <a:lnTo>
                  <a:pt x="15676" y="22462"/>
                </a:lnTo>
                <a:lnTo>
                  <a:pt x="16456" y="21621"/>
                </a:lnTo>
                <a:lnTo>
                  <a:pt x="17237" y="20780"/>
                </a:lnTo>
                <a:lnTo>
                  <a:pt x="18378" y="19399"/>
                </a:lnTo>
                <a:lnTo>
                  <a:pt x="18979" y="18678"/>
                </a:lnTo>
                <a:lnTo>
                  <a:pt x="19459" y="17898"/>
                </a:lnTo>
                <a:lnTo>
                  <a:pt x="19940" y="17057"/>
                </a:lnTo>
                <a:lnTo>
                  <a:pt x="20300" y="16216"/>
                </a:lnTo>
                <a:lnTo>
                  <a:pt x="20420" y="15796"/>
                </a:lnTo>
                <a:lnTo>
                  <a:pt x="20480" y="15375"/>
                </a:lnTo>
                <a:lnTo>
                  <a:pt x="20480" y="14955"/>
                </a:lnTo>
                <a:lnTo>
                  <a:pt x="20480" y="14474"/>
                </a:lnTo>
                <a:lnTo>
                  <a:pt x="20420" y="14294"/>
                </a:lnTo>
                <a:lnTo>
                  <a:pt x="20240" y="14174"/>
                </a:lnTo>
                <a:lnTo>
                  <a:pt x="20060" y="14054"/>
                </a:lnTo>
                <a:lnTo>
                  <a:pt x="19940" y="14114"/>
                </a:lnTo>
                <a:lnTo>
                  <a:pt x="19819" y="14174"/>
                </a:lnTo>
                <a:lnTo>
                  <a:pt x="19519" y="14414"/>
                </a:lnTo>
                <a:lnTo>
                  <a:pt x="19219" y="14655"/>
                </a:lnTo>
                <a:lnTo>
                  <a:pt x="18678" y="15255"/>
                </a:lnTo>
                <a:lnTo>
                  <a:pt x="18138" y="15916"/>
                </a:lnTo>
                <a:lnTo>
                  <a:pt x="17718" y="16636"/>
                </a:lnTo>
                <a:lnTo>
                  <a:pt x="16877" y="18138"/>
                </a:lnTo>
                <a:lnTo>
                  <a:pt x="16456" y="18858"/>
                </a:lnTo>
                <a:lnTo>
                  <a:pt x="15976" y="19579"/>
                </a:lnTo>
                <a:lnTo>
                  <a:pt x="15736" y="19879"/>
                </a:lnTo>
                <a:lnTo>
                  <a:pt x="15736" y="19099"/>
                </a:lnTo>
                <a:lnTo>
                  <a:pt x="15736" y="18318"/>
                </a:lnTo>
                <a:lnTo>
                  <a:pt x="15616" y="17537"/>
                </a:lnTo>
                <a:lnTo>
                  <a:pt x="15555" y="17177"/>
                </a:lnTo>
                <a:lnTo>
                  <a:pt x="15435" y="16817"/>
                </a:lnTo>
                <a:lnTo>
                  <a:pt x="15375" y="16696"/>
                </a:lnTo>
                <a:lnTo>
                  <a:pt x="15255" y="16636"/>
                </a:lnTo>
                <a:lnTo>
                  <a:pt x="15075" y="16576"/>
                </a:lnTo>
                <a:lnTo>
                  <a:pt x="14895" y="16636"/>
                </a:lnTo>
                <a:lnTo>
                  <a:pt x="14775" y="16696"/>
                </a:lnTo>
                <a:lnTo>
                  <a:pt x="14715" y="16817"/>
                </a:lnTo>
                <a:lnTo>
                  <a:pt x="14595" y="17237"/>
                </a:lnTo>
                <a:lnTo>
                  <a:pt x="14534" y="17597"/>
                </a:lnTo>
                <a:lnTo>
                  <a:pt x="14414" y="18438"/>
                </a:lnTo>
                <a:lnTo>
                  <a:pt x="14414" y="20060"/>
                </a:lnTo>
                <a:lnTo>
                  <a:pt x="14354" y="20780"/>
                </a:lnTo>
                <a:lnTo>
                  <a:pt x="14354" y="21501"/>
                </a:lnTo>
                <a:lnTo>
                  <a:pt x="13574" y="22342"/>
                </a:lnTo>
                <a:lnTo>
                  <a:pt x="12793" y="23123"/>
                </a:lnTo>
                <a:lnTo>
                  <a:pt x="11952" y="23963"/>
                </a:lnTo>
                <a:lnTo>
                  <a:pt x="11592" y="22041"/>
                </a:lnTo>
                <a:lnTo>
                  <a:pt x="11171" y="18678"/>
                </a:lnTo>
                <a:lnTo>
                  <a:pt x="10811" y="15315"/>
                </a:lnTo>
                <a:lnTo>
                  <a:pt x="11351" y="14715"/>
                </a:lnTo>
                <a:lnTo>
                  <a:pt x="11772" y="14054"/>
                </a:lnTo>
                <a:lnTo>
                  <a:pt x="12613" y="12673"/>
                </a:lnTo>
                <a:lnTo>
                  <a:pt x="13694" y="10871"/>
                </a:lnTo>
                <a:lnTo>
                  <a:pt x="14775" y="8949"/>
                </a:lnTo>
                <a:lnTo>
                  <a:pt x="15796" y="7268"/>
                </a:lnTo>
                <a:lnTo>
                  <a:pt x="16877" y="5526"/>
                </a:lnTo>
                <a:lnTo>
                  <a:pt x="17898" y="3724"/>
                </a:lnTo>
                <a:lnTo>
                  <a:pt x="18318" y="2823"/>
                </a:lnTo>
                <a:lnTo>
                  <a:pt x="18738" y="1923"/>
                </a:lnTo>
                <a:lnTo>
                  <a:pt x="18799" y="1622"/>
                </a:lnTo>
                <a:lnTo>
                  <a:pt x="18738" y="1442"/>
                </a:lnTo>
                <a:lnTo>
                  <a:pt x="18618" y="1262"/>
                </a:lnTo>
                <a:lnTo>
                  <a:pt x="18378" y="1142"/>
                </a:lnTo>
                <a:lnTo>
                  <a:pt x="18138" y="1082"/>
                </a:lnTo>
                <a:lnTo>
                  <a:pt x="17898" y="1142"/>
                </a:lnTo>
                <a:lnTo>
                  <a:pt x="17657" y="1202"/>
                </a:lnTo>
                <a:lnTo>
                  <a:pt x="17477" y="1382"/>
                </a:lnTo>
                <a:lnTo>
                  <a:pt x="16937" y="2223"/>
                </a:lnTo>
                <a:lnTo>
                  <a:pt x="16396" y="3124"/>
                </a:lnTo>
                <a:lnTo>
                  <a:pt x="15435" y="4925"/>
                </a:lnTo>
                <a:lnTo>
                  <a:pt x="15195" y="5286"/>
                </a:lnTo>
                <a:lnTo>
                  <a:pt x="15195" y="4205"/>
                </a:lnTo>
                <a:lnTo>
                  <a:pt x="15135" y="3664"/>
                </a:lnTo>
                <a:lnTo>
                  <a:pt x="15075" y="3124"/>
                </a:lnTo>
                <a:lnTo>
                  <a:pt x="15015" y="3064"/>
                </a:lnTo>
                <a:lnTo>
                  <a:pt x="14955" y="2944"/>
                </a:lnTo>
                <a:lnTo>
                  <a:pt x="14775" y="2944"/>
                </a:lnTo>
                <a:lnTo>
                  <a:pt x="14534" y="3004"/>
                </a:lnTo>
                <a:lnTo>
                  <a:pt x="14474" y="3064"/>
                </a:lnTo>
                <a:lnTo>
                  <a:pt x="14414" y="3124"/>
                </a:lnTo>
                <a:lnTo>
                  <a:pt x="14294" y="3784"/>
                </a:lnTo>
                <a:lnTo>
                  <a:pt x="14174" y="4385"/>
                </a:lnTo>
                <a:lnTo>
                  <a:pt x="14054" y="5646"/>
                </a:lnTo>
                <a:lnTo>
                  <a:pt x="13994" y="6547"/>
                </a:lnTo>
                <a:lnTo>
                  <a:pt x="13994" y="6967"/>
                </a:lnTo>
                <a:lnTo>
                  <a:pt x="13994" y="7448"/>
                </a:lnTo>
                <a:lnTo>
                  <a:pt x="13273" y="8649"/>
                </a:lnTo>
                <a:lnTo>
                  <a:pt x="12312" y="10451"/>
                </a:lnTo>
                <a:lnTo>
                  <a:pt x="11291" y="12192"/>
                </a:lnTo>
                <a:lnTo>
                  <a:pt x="10691" y="13333"/>
                </a:lnTo>
                <a:lnTo>
                  <a:pt x="10631" y="10991"/>
                </a:lnTo>
                <a:lnTo>
                  <a:pt x="10571" y="9009"/>
                </a:lnTo>
                <a:lnTo>
                  <a:pt x="10631" y="7027"/>
                </a:lnTo>
                <a:lnTo>
                  <a:pt x="10691" y="5106"/>
                </a:lnTo>
                <a:lnTo>
                  <a:pt x="10691" y="3124"/>
                </a:lnTo>
                <a:lnTo>
                  <a:pt x="11231" y="2523"/>
                </a:lnTo>
                <a:lnTo>
                  <a:pt x="11712" y="1863"/>
                </a:lnTo>
                <a:lnTo>
                  <a:pt x="12132" y="1142"/>
                </a:lnTo>
                <a:lnTo>
                  <a:pt x="12553" y="421"/>
                </a:lnTo>
                <a:lnTo>
                  <a:pt x="12553" y="361"/>
                </a:lnTo>
                <a:lnTo>
                  <a:pt x="12493" y="241"/>
                </a:lnTo>
                <a:lnTo>
                  <a:pt x="12372" y="241"/>
                </a:lnTo>
                <a:lnTo>
                  <a:pt x="11472" y="902"/>
                </a:lnTo>
                <a:lnTo>
                  <a:pt x="10631" y="1622"/>
                </a:lnTo>
                <a:lnTo>
                  <a:pt x="10511" y="121"/>
                </a:lnTo>
                <a:lnTo>
                  <a:pt x="10511" y="61"/>
                </a:lnTo>
                <a:lnTo>
                  <a:pt x="10451" y="1"/>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5" name="Shape 185"/>
          <p:cNvSpPr/>
          <p:nvPr/>
        </p:nvSpPr>
        <p:spPr>
          <a:xfrm flipH="1">
            <a:off x="7897676" y="847783"/>
            <a:ext cx="1284547" cy="339112"/>
          </a:xfrm>
          <a:custGeom>
            <a:avLst/>
            <a:gdLst/>
            <a:ahLst/>
            <a:cxnLst/>
            <a:rect l="0" t="0" r="0" b="0"/>
            <a:pathLst>
              <a:path w="43001" h="11352" extrusionOk="0">
                <a:moveTo>
                  <a:pt x="25464" y="1"/>
                </a:moveTo>
                <a:lnTo>
                  <a:pt x="24683" y="181"/>
                </a:lnTo>
                <a:lnTo>
                  <a:pt x="23903" y="421"/>
                </a:lnTo>
                <a:lnTo>
                  <a:pt x="23122" y="721"/>
                </a:lnTo>
                <a:lnTo>
                  <a:pt x="22341" y="1082"/>
                </a:lnTo>
                <a:lnTo>
                  <a:pt x="20780" y="1983"/>
                </a:lnTo>
                <a:lnTo>
                  <a:pt x="19398" y="2823"/>
                </a:lnTo>
                <a:lnTo>
                  <a:pt x="18377" y="3424"/>
                </a:lnTo>
                <a:lnTo>
                  <a:pt x="18618" y="2763"/>
                </a:lnTo>
                <a:lnTo>
                  <a:pt x="18738" y="2043"/>
                </a:lnTo>
                <a:lnTo>
                  <a:pt x="18918" y="1262"/>
                </a:lnTo>
                <a:lnTo>
                  <a:pt x="18918" y="902"/>
                </a:lnTo>
                <a:lnTo>
                  <a:pt x="18918" y="541"/>
                </a:lnTo>
                <a:lnTo>
                  <a:pt x="18858" y="421"/>
                </a:lnTo>
                <a:lnTo>
                  <a:pt x="18618" y="421"/>
                </a:lnTo>
                <a:lnTo>
                  <a:pt x="18317" y="721"/>
                </a:lnTo>
                <a:lnTo>
                  <a:pt x="18077" y="1082"/>
                </a:lnTo>
                <a:lnTo>
                  <a:pt x="17717" y="1863"/>
                </a:lnTo>
                <a:lnTo>
                  <a:pt x="17356" y="2643"/>
                </a:lnTo>
                <a:lnTo>
                  <a:pt x="17236" y="3004"/>
                </a:lnTo>
                <a:lnTo>
                  <a:pt x="17176" y="3424"/>
                </a:lnTo>
                <a:lnTo>
                  <a:pt x="17176" y="3604"/>
                </a:lnTo>
                <a:lnTo>
                  <a:pt x="17236" y="3784"/>
                </a:lnTo>
                <a:lnTo>
                  <a:pt x="17356" y="3904"/>
                </a:lnTo>
                <a:lnTo>
                  <a:pt x="17477" y="3964"/>
                </a:lnTo>
                <a:lnTo>
                  <a:pt x="16696" y="4445"/>
                </a:lnTo>
                <a:lnTo>
                  <a:pt x="15915" y="4985"/>
                </a:lnTo>
                <a:lnTo>
                  <a:pt x="15194" y="5586"/>
                </a:lnTo>
                <a:lnTo>
                  <a:pt x="14534" y="6187"/>
                </a:lnTo>
                <a:lnTo>
                  <a:pt x="12552" y="6547"/>
                </a:lnTo>
                <a:lnTo>
                  <a:pt x="10630" y="6967"/>
                </a:lnTo>
                <a:lnTo>
                  <a:pt x="7988" y="7568"/>
                </a:lnTo>
                <a:lnTo>
                  <a:pt x="6606" y="7868"/>
                </a:lnTo>
                <a:lnTo>
                  <a:pt x="5285" y="8289"/>
                </a:lnTo>
                <a:lnTo>
                  <a:pt x="3964" y="8709"/>
                </a:lnTo>
                <a:lnTo>
                  <a:pt x="2643" y="9189"/>
                </a:lnTo>
                <a:lnTo>
                  <a:pt x="1381" y="9730"/>
                </a:lnTo>
                <a:lnTo>
                  <a:pt x="180" y="10330"/>
                </a:lnTo>
                <a:lnTo>
                  <a:pt x="60" y="10391"/>
                </a:lnTo>
                <a:lnTo>
                  <a:pt x="0" y="10511"/>
                </a:lnTo>
                <a:lnTo>
                  <a:pt x="0" y="10631"/>
                </a:lnTo>
                <a:lnTo>
                  <a:pt x="0" y="10751"/>
                </a:lnTo>
                <a:lnTo>
                  <a:pt x="120" y="10871"/>
                </a:lnTo>
                <a:lnTo>
                  <a:pt x="180" y="10931"/>
                </a:lnTo>
                <a:lnTo>
                  <a:pt x="300" y="10991"/>
                </a:lnTo>
                <a:lnTo>
                  <a:pt x="480" y="10991"/>
                </a:lnTo>
                <a:lnTo>
                  <a:pt x="1802" y="10691"/>
                </a:lnTo>
                <a:lnTo>
                  <a:pt x="3123" y="10330"/>
                </a:lnTo>
                <a:lnTo>
                  <a:pt x="4384" y="9910"/>
                </a:lnTo>
                <a:lnTo>
                  <a:pt x="5705" y="9550"/>
                </a:lnTo>
                <a:lnTo>
                  <a:pt x="8228" y="8889"/>
                </a:lnTo>
                <a:lnTo>
                  <a:pt x="10810" y="8349"/>
                </a:lnTo>
                <a:lnTo>
                  <a:pt x="12192" y="8048"/>
                </a:lnTo>
                <a:lnTo>
                  <a:pt x="14113" y="9490"/>
                </a:lnTo>
                <a:lnTo>
                  <a:pt x="15254" y="10451"/>
                </a:lnTo>
                <a:lnTo>
                  <a:pt x="15795" y="10871"/>
                </a:lnTo>
                <a:lnTo>
                  <a:pt x="16456" y="11291"/>
                </a:lnTo>
                <a:lnTo>
                  <a:pt x="16816" y="11291"/>
                </a:lnTo>
                <a:lnTo>
                  <a:pt x="16876" y="11231"/>
                </a:lnTo>
                <a:lnTo>
                  <a:pt x="16996" y="10991"/>
                </a:lnTo>
                <a:lnTo>
                  <a:pt x="16996" y="10871"/>
                </a:lnTo>
                <a:lnTo>
                  <a:pt x="16936" y="10751"/>
                </a:lnTo>
                <a:lnTo>
                  <a:pt x="16696" y="10330"/>
                </a:lnTo>
                <a:lnTo>
                  <a:pt x="16456" y="9850"/>
                </a:lnTo>
                <a:lnTo>
                  <a:pt x="16095" y="9430"/>
                </a:lnTo>
                <a:lnTo>
                  <a:pt x="15675" y="9069"/>
                </a:lnTo>
                <a:lnTo>
                  <a:pt x="15314" y="8709"/>
                </a:lnTo>
                <a:lnTo>
                  <a:pt x="14834" y="8349"/>
                </a:lnTo>
                <a:lnTo>
                  <a:pt x="13873" y="7748"/>
                </a:lnTo>
                <a:lnTo>
                  <a:pt x="15795" y="7448"/>
                </a:lnTo>
                <a:lnTo>
                  <a:pt x="17717" y="7147"/>
                </a:lnTo>
                <a:lnTo>
                  <a:pt x="19639" y="6967"/>
                </a:lnTo>
                <a:lnTo>
                  <a:pt x="21620" y="6787"/>
                </a:lnTo>
                <a:lnTo>
                  <a:pt x="24203" y="6607"/>
                </a:lnTo>
                <a:lnTo>
                  <a:pt x="26845" y="6547"/>
                </a:lnTo>
                <a:lnTo>
                  <a:pt x="29428" y="6547"/>
                </a:lnTo>
                <a:lnTo>
                  <a:pt x="32070" y="6667"/>
                </a:lnTo>
                <a:lnTo>
                  <a:pt x="34052" y="6787"/>
                </a:lnTo>
                <a:lnTo>
                  <a:pt x="36034" y="6967"/>
                </a:lnTo>
                <a:lnTo>
                  <a:pt x="36274" y="7508"/>
                </a:lnTo>
                <a:lnTo>
                  <a:pt x="36515" y="7988"/>
                </a:lnTo>
                <a:lnTo>
                  <a:pt x="37175" y="8949"/>
                </a:lnTo>
                <a:lnTo>
                  <a:pt x="38016" y="10210"/>
                </a:lnTo>
                <a:lnTo>
                  <a:pt x="38496" y="10811"/>
                </a:lnTo>
                <a:lnTo>
                  <a:pt x="38737" y="11051"/>
                </a:lnTo>
                <a:lnTo>
                  <a:pt x="38977" y="11291"/>
                </a:lnTo>
                <a:lnTo>
                  <a:pt x="39097" y="11351"/>
                </a:lnTo>
                <a:lnTo>
                  <a:pt x="39217" y="11351"/>
                </a:lnTo>
                <a:lnTo>
                  <a:pt x="39457" y="11291"/>
                </a:lnTo>
                <a:lnTo>
                  <a:pt x="39577" y="11051"/>
                </a:lnTo>
                <a:lnTo>
                  <a:pt x="39637" y="10931"/>
                </a:lnTo>
                <a:lnTo>
                  <a:pt x="39637" y="10811"/>
                </a:lnTo>
                <a:lnTo>
                  <a:pt x="39457" y="10451"/>
                </a:lnTo>
                <a:lnTo>
                  <a:pt x="39337" y="10150"/>
                </a:lnTo>
                <a:lnTo>
                  <a:pt x="38917" y="9490"/>
                </a:lnTo>
                <a:lnTo>
                  <a:pt x="37956" y="8289"/>
                </a:lnTo>
                <a:lnTo>
                  <a:pt x="37535" y="7688"/>
                </a:lnTo>
                <a:lnTo>
                  <a:pt x="37055" y="7087"/>
                </a:lnTo>
                <a:lnTo>
                  <a:pt x="37235" y="7087"/>
                </a:lnTo>
                <a:lnTo>
                  <a:pt x="40058" y="7508"/>
                </a:lnTo>
                <a:lnTo>
                  <a:pt x="41439" y="7628"/>
                </a:lnTo>
                <a:lnTo>
                  <a:pt x="42160" y="7688"/>
                </a:lnTo>
                <a:lnTo>
                  <a:pt x="42820" y="7688"/>
                </a:lnTo>
                <a:lnTo>
                  <a:pt x="42941" y="7628"/>
                </a:lnTo>
                <a:lnTo>
                  <a:pt x="43001" y="7508"/>
                </a:lnTo>
                <a:lnTo>
                  <a:pt x="43001" y="7388"/>
                </a:lnTo>
                <a:lnTo>
                  <a:pt x="42941" y="7328"/>
                </a:lnTo>
                <a:lnTo>
                  <a:pt x="41739" y="6787"/>
                </a:lnTo>
                <a:lnTo>
                  <a:pt x="40478" y="6427"/>
                </a:lnTo>
                <a:lnTo>
                  <a:pt x="39157" y="6127"/>
                </a:lnTo>
                <a:lnTo>
                  <a:pt x="37836" y="5886"/>
                </a:lnTo>
                <a:lnTo>
                  <a:pt x="36454" y="5766"/>
                </a:lnTo>
                <a:lnTo>
                  <a:pt x="35133" y="5646"/>
                </a:lnTo>
                <a:lnTo>
                  <a:pt x="32491" y="5406"/>
                </a:lnTo>
                <a:lnTo>
                  <a:pt x="29728" y="5286"/>
                </a:lnTo>
                <a:lnTo>
                  <a:pt x="26965" y="5226"/>
                </a:lnTo>
                <a:lnTo>
                  <a:pt x="24143" y="5226"/>
                </a:lnTo>
                <a:lnTo>
                  <a:pt x="21380" y="5406"/>
                </a:lnTo>
                <a:lnTo>
                  <a:pt x="19278" y="5586"/>
                </a:lnTo>
                <a:lnTo>
                  <a:pt x="17116" y="5826"/>
                </a:lnTo>
                <a:lnTo>
                  <a:pt x="17537" y="5526"/>
                </a:lnTo>
                <a:lnTo>
                  <a:pt x="18858" y="4685"/>
                </a:lnTo>
                <a:lnTo>
                  <a:pt x="20239" y="3844"/>
                </a:lnTo>
                <a:lnTo>
                  <a:pt x="21620" y="3064"/>
                </a:lnTo>
                <a:lnTo>
                  <a:pt x="23062" y="2343"/>
                </a:lnTo>
                <a:lnTo>
                  <a:pt x="24503" y="1682"/>
                </a:lnTo>
                <a:lnTo>
                  <a:pt x="25224" y="1322"/>
                </a:lnTo>
                <a:lnTo>
                  <a:pt x="25824" y="902"/>
                </a:lnTo>
                <a:lnTo>
                  <a:pt x="25945" y="781"/>
                </a:lnTo>
                <a:lnTo>
                  <a:pt x="26005" y="601"/>
                </a:lnTo>
                <a:lnTo>
                  <a:pt x="26005" y="481"/>
                </a:lnTo>
                <a:lnTo>
                  <a:pt x="25945" y="301"/>
                </a:lnTo>
                <a:lnTo>
                  <a:pt x="25884" y="181"/>
                </a:lnTo>
                <a:lnTo>
                  <a:pt x="25764" y="61"/>
                </a:lnTo>
                <a:lnTo>
                  <a:pt x="25644" y="1"/>
                </a:lnTo>
                <a:close/>
              </a:path>
            </a:pathLst>
          </a:custGeom>
          <a:solidFill>
            <a:srgbClr val="B5975B"/>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6" name="Shape 186"/>
          <p:cNvSpPr/>
          <p:nvPr/>
        </p:nvSpPr>
        <p:spPr>
          <a:xfrm rot="-4024651" flipH="1">
            <a:off x="8530475" y="1723647"/>
            <a:ext cx="349068" cy="1192612"/>
          </a:xfrm>
          <a:custGeom>
            <a:avLst/>
            <a:gdLst/>
            <a:ahLst/>
            <a:cxnLst/>
            <a:rect l="0" t="0" r="0" b="0"/>
            <a:pathLst>
              <a:path w="12973" h="44323" extrusionOk="0">
                <a:moveTo>
                  <a:pt x="5645" y="1"/>
                </a:moveTo>
                <a:lnTo>
                  <a:pt x="5465" y="61"/>
                </a:lnTo>
                <a:lnTo>
                  <a:pt x="5465" y="181"/>
                </a:lnTo>
                <a:lnTo>
                  <a:pt x="5405" y="241"/>
                </a:lnTo>
                <a:lnTo>
                  <a:pt x="5525" y="1803"/>
                </a:lnTo>
                <a:lnTo>
                  <a:pt x="5585" y="2403"/>
                </a:lnTo>
                <a:lnTo>
                  <a:pt x="5345" y="2223"/>
                </a:lnTo>
                <a:lnTo>
                  <a:pt x="4685" y="1803"/>
                </a:lnTo>
                <a:lnTo>
                  <a:pt x="4084" y="1322"/>
                </a:lnTo>
                <a:lnTo>
                  <a:pt x="3363" y="962"/>
                </a:lnTo>
                <a:lnTo>
                  <a:pt x="3003" y="842"/>
                </a:lnTo>
                <a:lnTo>
                  <a:pt x="2643" y="722"/>
                </a:lnTo>
                <a:lnTo>
                  <a:pt x="2462" y="782"/>
                </a:lnTo>
                <a:lnTo>
                  <a:pt x="2282" y="902"/>
                </a:lnTo>
                <a:lnTo>
                  <a:pt x="2222" y="1082"/>
                </a:lnTo>
                <a:lnTo>
                  <a:pt x="2222" y="1262"/>
                </a:lnTo>
                <a:lnTo>
                  <a:pt x="2402" y="1562"/>
                </a:lnTo>
                <a:lnTo>
                  <a:pt x="2643" y="1923"/>
                </a:lnTo>
                <a:lnTo>
                  <a:pt x="3123" y="2523"/>
                </a:lnTo>
                <a:lnTo>
                  <a:pt x="3784" y="3004"/>
                </a:lnTo>
                <a:lnTo>
                  <a:pt x="4384" y="3484"/>
                </a:lnTo>
                <a:lnTo>
                  <a:pt x="5345" y="4325"/>
                </a:lnTo>
                <a:lnTo>
                  <a:pt x="5285" y="4565"/>
                </a:lnTo>
                <a:lnTo>
                  <a:pt x="4925" y="4265"/>
                </a:lnTo>
                <a:lnTo>
                  <a:pt x="3423" y="3004"/>
                </a:lnTo>
                <a:lnTo>
                  <a:pt x="2643" y="2403"/>
                </a:lnTo>
                <a:lnTo>
                  <a:pt x="1862" y="1803"/>
                </a:lnTo>
                <a:lnTo>
                  <a:pt x="1682" y="1803"/>
                </a:lnTo>
                <a:lnTo>
                  <a:pt x="1502" y="1863"/>
                </a:lnTo>
                <a:lnTo>
                  <a:pt x="1441" y="2043"/>
                </a:lnTo>
                <a:lnTo>
                  <a:pt x="1441" y="2103"/>
                </a:lnTo>
                <a:lnTo>
                  <a:pt x="1441" y="2223"/>
                </a:lnTo>
                <a:lnTo>
                  <a:pt x="2042" y="3004"/>
                </a:lnTo>
                <a:lnTo>
                  <a:pt x="2643" y="3784"/>
                </a:lnTo>
                <a:lnTo>
                  <a:pt x="3964" y="5286"/>
                </a:lnTo>
                <a:lnTo>
                  <a:pt x="4624" y="6007"/>
                </a:lnTo>
                <a:lnTo>
                  <a:pt x="5285" y="6787"/>
                </a:lnTo>
                <a:lnTo>
                  <a:pt x="5285" y="6907"/>
                </a:lnTo>
                <a:lnTo>
                  <a:pt x="4624" y="6067"/>
                </a:lnTo>
                <a:lnTo>
                  <a:pt x="3844" y="5286"/>
                </a:lnTo>
                <a:lnTo>
                  <a:pt x="3423" y="4926"/>
                </a:lnTo>
                <a:lnTo>
                  <a:pt x="2943" y="4565"/>
                </a:lnTo>
                <a:lnTo>
                  <a:pt x="2523" y="4325"/>
                </a:lnTo>
                <a:lnTo>
                  <a:pt x="1982" y="4145"/>
                </a:lnTo>
                <a:lnTo>
                  <a:pt x="1802" y="4145"/>
                </a:lnTo>
                <a:lnTo>
                  <a:pt x="1622" y="4265"/>
                </a:lnTo>
                <a:lnTo>
                  <a:pt x="1562" y="4445"/>
                </a:lnTo>
                <a:lnTo>
                  <a:pt x="1562" y="4565"/>
                </a:lnTo>
                <a:lnTo>
                  <a:pt x="1622" y="4685"/>
                </a:lnTo>
                <a:lnTo>
                  <a:pt x="1862" y="5106"/>
                </a:lnTo>
                <a:lnTo>
                  <a:pt x="2162" y="5466"/>
                </a:lnTo>
                <a:lnTo>
                  <a:pt x="2883" y="6187"/>
                </a:lnTo>
                <a:lnTo>
                  <a:pt x="3604" y="6907"/>
                </a:lnTo>
                <a:lnTo>
                  <a:pt x="4264" y="7688"/>
                </a:lnTo>
                <a:lnTo>
                  <a:pt x="4624" y="8289"/>
                </a:lnTo>
                <a:lnTo>
                  <a:pt x="3243" y="6847"/>
                </a:lnTo>
                <a:lnTo>
                  <a:pt x="1862" y="5526"/>
                </a:lnTo>
                <a:lnTo>
                  <a:pt x="1742" y="5406"/>
                </a:lnTo>
                <a:lnTo>
                  <a:pt x="1502" y="5406"/>
                </a:lnTo>
                <a:lnTo>
                  <a:pt x="1381" y="5466"/>
                </a:lnTo>
                <a:lnTo>
                  <a:pt x="1261" y="5586"/>
                </a:lnTo>
                <a:lnTo>
                  <a:pt x="1201" y="5706"/>
                </a:lnTo>
                <a:lnTo>
                  <a:pt x="1201" y="5826"/>
                </a:lnTo>
                <a:lnTo>
                  <a:pt x="1261" y="6007"/>
                </a:lnTo>
                <a:lnTo>
                  <a:pt x="2342" y="7448"/>
                </a:lnTo>
                <a:lnTo>
                  <a:pt x="3423" y="8889"/>
                </a:lnTo>
                <a:lnTo>
                  <a:pt x="4324" y="10030"/>
                </a:lnTo>
                <a:lnTo>
                  <a:pt x="4745" y="10571"/>
                </a:lnTo>
                <a:lnTo>
                  <a:pt x="5285" y="11111"/>
                </a:lnTo>
                <a:lnTo>
                  <a:pt x="5285" y="11652"/>
                </a:lnTo>
                <a:lnTo>
                  <a:pt x="5105" y="11472"/>
                </a:lnTo>
                <a:lnTo>
                  <a:pt x="4564" y="10811"/>
                </a:lnTo>
                <a:lnTo>
                  <a:pt x="4024" y="10150"/>
                </a:lnTo>
                <a:lnTo>
                  <a:pt x="3423" y="9610"/>
                </a:lnTo>
                <a:lnTo>
                  <a:pt x="2763" y="9069"/>
                </a:lnTo>
                <a:lnTo>
                  <a:pt x="2703" y="9009"/>
                </a:lnTo>
                <a:lnTo>
                  <a:pt x="2583" y="9009"/>
                </a:lnTo>
                <a:lnTo>
                  <a:pt x="2402" y="9129"/>
                </a:lnTo>
                <a:lnTo>
                  <a:pt x="2282" y="9310"/>
                </a:lnTo>
                <a:lnTo>
                  <a:pt x="2282" y="9370"/>
                </a:lnTo>
                <a:lnTo>
                  <a:pt x="2342" y="9490"/>
                </a:lnTo>
                <a:lnTo>
                  <a:pt x="2763" y="10271"/>
                </a:lnTo>
                <a:lnTo>
                  <a:pt x="3243" y="10991"/>
                </a:lnTo>
                <a:lnTo>
                  <a:pt x="4204" y="12433"/>
                </a:lnTo>
                <a:lnTo>
                  <a:pt x="4685" y="13273"/>
                </a:lnTo>
                <a:lnTo>
                  <a:pt x="4985" y="13694"/>
                </a:lnTo>
                <a:lnTo>
                  <a:pt x="5285" y="14114"/>
                </a:lnTo>
                <a:lnTo>
                  <a:pt x="5225" y="14835"/>
                </a:lnTo>
                <a:lnTo>
                  <a:pt x="4564" y="13874"/>
                </a:lnTo>
                <a:lnTo>
                  <a:pt x="3904" y="13033"/>
                </a:lnTo>
                <a:lnTo>
                  <a:pt x="2763" y="11472"/>
                </a:lnTo>
                <a:lnTo>
                  <a:pt x="2162" y="10691"/>
                </a:lnTo>
                <a:lnTo>
                  <a:pt x="1502" y="9910"/>
                </a:lnTo>
                <a:lnTo>
                  <a:pt x="1381" y="9850"/>
                </a:lnTo>
                <a:lnTo>
                  <a:pt x="1261" y="9790"/>
                </a:lnTo>
                <a:lnTo>
                  <a:pt x="1141" y="9850"/>
                </a:lnTo>
                <a:lnTo>
                  <a:pt x="1081" y="9910"/>
                </a:lnTo>
                <a:lnTo>
                  <a:pt x="961" y="9970"/>
                </a:lnTo>
                <a:lnTo>
                  <a:pt x="961" y="10090"/>
                </a:lnTo>
                <a:lnTo>
                  <a:pt x="901" y="10210"/>
                </a:lnTo>
                <a:lnTo>
                  <a:pt x="961" y="10331"/>
                </a:lnTo>
                <a:lnTo>
                  <a:pt x="1441" y="11352"/>
                </a:lnTo>
                <a:lnTo>
                  <a:pt x="1922" y="12252"/>
                </a:lnTo>
                <a:lnTo>
                  <a:pt x="1742" y="12072"/>
                </a:lnTo>
                <a:lnTo>
                  <a:pt x="1682" y="12012"/>
                </a:lnTo>
                <a:lnTo>
                  <a:pt x="1502" y="12012"/>
                </a:lnTo>
                <a:lnTo>
                  <a:pt x="1381" y="12072"/>
                </a:lnTo>
                <a:lnTo>
                  <a:pt x="1261" y="12252"/>
                </a:lnTo>
                <a:lnTo>
                  <a:pt x="1261" y="12312"/>
                </a:lnTo>
                <a:lnTo>
                  <a:pt x="1321" y="12433"/>
                </a:lnTo>
                <a:lnTo>
                  <a:pt x="1862" y="13514"/>
                </a:lnTo>
                <a:lnTo>
                  <a:pt x="2402" y="14595"/>
                </a:lnTo>
                <a:lnTo>
                  <a:pt x="3063" y="15616"/>
                </a:lnTo>
                <a:lnTo>
                  <a:pt x="3724" y="16637"/>
                </a:lnTo>
                <a:lnTo>
                  <a:pt x="4504" y="17958"/>
                </a:lnTo>
                <a:lnTo>
                  <a:pt x="4504" y="18078"/>
                </a:lnTo>
                <a:lnTo>
                  <a:pt x="4564" y="18198"/>
                </a:lnTo>
                <a:lnTo>
                  <a:pt x="4745" y="18318"/>
                </a:lnTo>
                <a:lnTo>
                  <a:pt x="4925" y="18678"/>
                </a:lnTo>
                <a:lnTo>
                  <a:pt x="5045" y="18859"/>
                </a:lnTo>
                <a:lnTo>
                  <a:pt x="5225" y="19039"/>
                </a:lnTo>
                <a:lnTo>
                  <a:pt x="5225" y="19099"/>
                </a:lnTo>
                <a:lnTo>
                  <a:pt x="5105" y="19039"/>
                </a:lnTo>
                <a:lnTo>
                  <a:pt x="4985" y="18919"/>
                </a:lnTo>
                <a:lnTo>
                  <a:pt x="4865" y="18739"/>
                </a:lnTo>
                <a:lnTo>
                  <a:pt x="4504" y="18318"/>
                </a:lnTo>
                <a:lnTo>
                  <a:pt x="4204" y="17838"/>
                </a:lnTo>
                <a:lnTo>
                  <a:pt x="3664" y="16937"/>
                </a:lnTo>
                <a:lnTo>
                  <a:pt x="3183" y="15976"/>
                </a:lnTo>
                <a:lnTo>
                  <a:pt x="2583" y="15075"/>
                </a:lnTo>
                <a:lnTo>
                  <a:pt x="2462" y="14955"/>
                </a:lnTo>
                <a:lnTo>
                  <a:pt x="2282" y="14895"/>
                </a:lnTo>
                <a:lnTo>
                  <a:pt x="2102" y="14835"/>
                </a:lnTo>
                <a:lnTo>
                  <a:pt x="1982" y="14835"/>
                </a:lnTo>
                <a:lnTo>
                  <a:pt x="1802" y="14895"/>
                </a:lnTo>
                <a:lnTo>
                  <a:pt x="1682" y="15015"/>
                </a:lnTo>
                <a:lnTo>
                  <a:pt x="1562" y="15195"/>
                </a:lnTo>
                <a:lnTo>
                  <a:pt x="1562" y="15375"/>
                </a:lnTo>
                <a:lnTo>
                  <a:pt x="1622" y="15916"/>
                </a:lnTo>
                <a:lnTo>
                  <a:pt x="1802" y="16456"/>
                </a:lnTo>
                <a:lnTo>
                  <a:pt x="1982" y="17057"/>
                </a:lnTo>
                <a:lnTo>
                  <a:pt x="2282" y="17537"/>
                </a:lnTo>
                <a:lnTo>
                  <a:pt x="2883" y="18618"/>
                </a:lnTo>
                <a:lnTo>
                  <a:pt x="3483" y="19519"/>
                </a:lnTo>
                <a:lnTo>
                  <a:pt x="4264" y="20480"/>
                </a:lnTo>
                <a:lnTo>
                  <a:pt x="4745" y="21021"/>
                </a:lnTo>
                <a:lnTo>
                  <a:pt x="5225" y="21441"/>
                </a:lnTo>
                <a:lnTo>
                  <a:pt x="5225" y="22822"/>
                </a:lnTo>
                <a:lnTo>
                  <a:pt x="5225" y="23603"/>
                </a:lnTo>
                <a:lnTo>
                  <a:pt x="4564" y="22522"/>
                </a:lnTo>
                <a:lnTo>
                  <a:pt x="3904" y="21441"/>
                </a:lnTo>
                <a:lnTo>
                  <a:pt x="3303" y="20420"/>
                </a:lnTo>
                <a:lnTo>
                  <a:pt x="2643" y="19339"/>
                </a:lnTo>
                <a:lnTo>
                  <a:pt x="2342" y="18859"/>
                </a:lnTo>
                <a:lnTo>
                  <a:pt x="1982" y="18378"/>
                </a:lnTo>
                <a:lnTo>
                  <a:pt x="1562" y="17898"/>
                </a:lnTo>
                <a:lnTo>
                  <a:pt x="1081" y="17477"/>
                </a:lnTo>
                <a:lnTo>
                  <a:pt x="901" y="17477"/>
                </a:lnTo>
                <a:lnTo>
                  <a:pt x="841" y="17537"/>
                </a:lnTo>
                <a:lnTo>
                  <a:pt x="841" y="17657"/>
                </a:lnTo>
                <a:lnTo>
                  <a:pt x="961" y="18258"/>
                </a:lnTo>
                <a:lnTo>
                  <a:pt x="1141" y="18859"/>
                </a:lnTo>
                <a:lnTo>
                  <a:pt x="1321" y="19399"/>
                </a:lnTo>
                <a:lnTo>
                  <a:pt x="1622" y="19940"/>
                </a:lnTo>
                <a:lnTo>
                  <a:pt x="2222" y="21081"/>
                </a:lnTo>
                <a:lnTo>
                  <a:pt x="2823" y="22102"/>
                </a:lnTo>
                <a:lnTo>
                  <a:pt x="3604" y="23663"/>
                </a:lnTo>
                <a:lnTo>
                  <a:pt x="4024" y="24444"/>
                </a:lnTo>
                <a:lnTo>
                  <a:pt x="4504" y="25225"/>
                </a:lnTo>
                <a:lnTo>
                  <a:pt x="4504" y="25345"/>
                </a:lnTo>
                <a:lnTo>
                  <a:pt x="4024" y="24744"/>
                </a:lnTo>
                <a:lnTo>
                  <a:pt x="3123" y="23723"/>
                </a:lnTo>
                <a:lnTo>
                  <a:pt x="2222" y="22702"/>
                </a:lnTo>
                <a:lnTo>
                  <a:pt x="1862" y="22282"/>
                </a:lnTo>
                <a:lnTo>
                  <a:pt x="1502" y="21982"/>
                </a:lnTo>
                <a:lnTo>
                  <a:pt x="1141" y="21741"/>
                </a:lnTo>
                <a:lnTo>
                  <a:pt x="901" y="21621"/>
                </a:lnTo>
                <a:lnTo>
                  <a:pt x="601" y="21621"/>
                </a:lnTo>
                <a:lnTo>
                  <a:pt x="601" y="21861"/>
                </a:lnTo>
                <a:lnTo>
                  <a:pt x="661" y="22102"/>
                </a:lnTo>
                <a:lnTo>
                  <a:pt x="781" y="22522"/>
                </a:lnTo>
                <a:lnTo>
                  <a:pt x="1021" y="22942"/>
                </a:lnTo>
                <a:lnTo>
                  <a:pt x="1321" y="23363"/>
                </a:lnTo>
                <a:lnTo>
                  <a:pt x="2222" y="24564"/>
                </a:lnTo>
                <a:lnTo>
                  <a:pt x="3123" y="25765"/>
                </a:lnTo>
                <a:lnTo>
                  <a:pt x="4084" y="27146"/>
                </a:lnTo>
                <a:lnTo>
                  <a:pt x="4624" y="27927"/>
                </a:lnTo>
                <a:lnTo>
                  <a:pt x="4925" y="28287"/>
                </a:lnTo>
                <a:lnTo>
                  <a:pt x="5225" y="28588"/>
                </a:lnTo>
                <a:lnTo>
                  <a:pt x="5225" y="30209"/>
                </a:lnTo>
                <a:lnTo>
                  <a:pt x="4564" y="29308"/>
                </a:lnTo>
                <a:lnTo>
                  <a:pt x="3904" y="28408"/>
                </a:lnTo>
                <a:lnTo>
                  <a:pt x="2703" y="26306"/>
                </a:lnTo>
                <a:lnTo>
                  <a:pt x="2222" y="25285"/>
                </a:lnTo>
                <a:lnTo>
                  <a:pt x="1922" y="24864"/>
                </a:lnTo>
                <a:lnTo>
                  <a:pt x="1682" y="24684"/>
                </a:lnTo>
                <a:lnTo>
                  <a:pt x="1502" y="24504"/>
                </a:lnTo>
                <a:lnTo>
                  <a:pt x="1381" y="24444"/>
                </a:lnTo>
                <a:lnTo>
                  <a:pt x="1261" y="24504"/>
                </a:lnTo>
                <a:lnTo>
                  <a:pt x="1141" y="24564"/>
                </a:lnTo>
                <a:lnTo>
                  <a:pt x="1081" y="24684"/>
                </a:lnTo>
                <a:lnTo>
                  <a:pt x="1021" y="24924"/>
                </a:lnTo>
                <a:lnTo>
                  <a:pt x="961" y="25225"/>
                </a:lnTo>
                <a:lnTo>
                  <a:pt x="1021" y="25825"/>
                </a:lnTo>
                <a:lnTo>
                  <a:pt x="1201" y="26486"/>
                </a:lnTo>
                <a:lnTo>
                  <a:pt x="1441" y="27146"/>
                </a:lnTo>
                <a:lnTo>
                  <a:pt x="1742" y="27747"/>
                </a:lnTo>
                <a:lnTo>
                  <a:pt x="2042" y="28348"/>
                </a:lnTo>
                <a:lnTo>
                  <a:pt x="2643" y="29369"/>
                </a:lnTo>
                <a:lnTo>
                  <a:pt x="3183" y="30269"/>
                </a:lnTo>
                <a:lnTo>
                  <a:pt x="3784" y="31170"/>
                </a:lnTo>
                <a:lnTo>
                  <a:pt x="4084" y="31591"/>
                </a:lnTo>
                <a:lnTo>
                  <a:pt x="4444" y="32011"/>
                </a:lnTo>
                <a:lnTo>
                  <a:pt x="4805" y="32371"/>
                </a:lnTo>
                <a:lnTo>
                  <a:pt x="5225" y="32672"/>
                </a:lnTo>
                <a:lnTo>
                  <a:pt x="5225" y="34053"/>
                </a:lnTo>
                <a:lnTo>
                  <a:pt x="4144" y="32792"/>
                </a:lnTo>
                <a:lnTo>
                  <a:pt x="3604" y="32191"/>
                </a:lnTo>
                <a:lnTo>
                  <a:pt x="3123" y="31591"/>
                </a:lnTo>
                <a:lnTo>
                  <a:pt x="2462" y="30570"/>
                </a:lnTo>
                <a:lnTo>
                  <a:pt x="1862" y="29489"/>
                </a:lnTo>
                <a:lnTo>
                  <a:pt x="1261" y="28408"/>
                </a:lnTo>
                <a:lnTo>
                  <a:pt x="901" y="27927"/>
                </a:lnTo>
                <a:lnTo>
                  <a:pt x="541" y="27447"/>
                </a:lnTo>
                <a:lnTo>
                  <a:pt x="481" y="27387"/>
                </a:lnTo>
                <a:lnTo>
                  <a:pt x="360" y="27327"/>
                </a:lnTo>
                <a:lnTo>
                  <a:pt x="240" y="27387"/>
                </a:lnTo>
                <a:lnTo>
                  <a:pt x="60" y="27507"/>
                </a:lnTo>
                <a:lnTo>
                  <a:pt x="0" y="27687"/>
                </a:lnTo>
                <a:lnTo>
                  <a:pt x="60" y="28287"/>
                </a:lnTo>
                <a:lnTo>
                  <a:pt x="180" y="28948"/>
                </a:lnTo>
                <a:lnTo>
                  <a:pt x="360" y="29549"/>
                </a:lnTo>
                <a:lnTo>
                  <a:pt x="601" y="30209"/>
                </a:lnTo>
                <a:lnTo>
                  <a:pt x="901" y="30810"/>
                </a:lnTo>
                <a:lnTo>
                  <a:pt x="1201" y="31410"/>
                </a:lnTo>
                <a:lnTo>
                  <a:pt x="1862" y="32552"/>
                </a:lnTo>
                <a:lnTo>
                  <a:pt x="1922" y="33092"/>
                </a:lnTo>
                <a:lnTo>
                  <a:pt x="2102" y="33633"/>
                </a:lnTo>
                <a:lnTo>
                  <a:pt x="2342" y="34173"/>
                </a:lnTo>
                <a:lnTo>
                  <a:pt x="2583" y="34714"/>
                </a:lnTo>
                <a:lnTo>
                  <a:pt x="3664" y="36755"/>
                </a:lnTo>
                <a:lnTo>
                  <a:pt x="4084" y="37656"/>
                </a:lnTo>
                <a:lnTo>
                  <a:pt x="4564" y="38677"/>
                </a:lnTo>
                <a:lnTo>
                  <a:pt x="4264" y="38377"/>
                </a:lnTo>
                <a:lnTo>
                  <a:pt x="3664" y="37656"/>
                </a:lnTo>
                <a:lnTo>
                  <a:pt x="2943" y="36996"/>
                </a:lnTo>
                <a:lnTo>
                  <a:pt x="2222" y="36335"/>
                </a:lnTo>
                <a:lnTo>
                  <a:pt x="1502" y="35795"/>
                </a:lnTo>
                <a:lnTo>
                  <a:pt x="1141" y="35795"/>
                </a:lnTo>
                <a:lnTo>
                  <a:pt x="1021" y="35855"/>
                </a:lnTo>
                <a:lnTo>
                  <a:pt x="961" y="36095"/>
                </a:lnTo>
                <a:lnTo>
                  <a:pt x="961" y="36215"/>
                </a:lnTo>
                <a:lnTo>
                  <a:pt x="961" y="36335"/>
                </a:lnTo>
                <a:lnTo>
                  <a:pt x="1381" y="37116"/>
                </a:lnTo>
                <a:lnTo>
                  <a:pt x="1862" y="37897"/>
                </a:lnTo>
                <a:lnTo>
                  <a:pt x="2462" y="38617"/>
                </a:lnTo>
                <a:lnTo>
                  <a:pt x="3003" y="39338"/>
                </a:lnTo>
                <a:lnTo>
                  <a:pt x="4024" y="40659"/>
                </a:lnTo>
                <a:lnTo>
                  <a:pt x="4564" y="41260"/>
                </a:lnTo>
                <a:lnTo>
                  <a:pt x="4925" y="41500"/>
                </a:lnTo>
                <a:lnTo>
                  <a:pt x="5225" y="41740"/>
                </a:lnTo>
                <a:lnTo>
                  <a:pt x="5225" y="41980"/>
                </a:lnTo>
                <a:lnTo>
                  <a:pt x="4624" y="41500"/>
                </a:lnTo>
                <a:lnTo>
                  <a:pt x="4084" y="41019"/>
                </a:lnTo>
                <a:lnTo>
                  <a:pt x="3543" y="40539"/>
                </a:lnTo>
                <a:lnTo>
                  <a:pt x="2943" y="40179"/>
                </a:lnTo>
                <a:lnTo>
                  <a:pt x="2763" y="40119"/>
                </a:lnTo>
                <a:lnTo>
                  <a:pt x="2643" y="40059"/>
                </a:lnTo>
                <a:lnTo>
                  <a:pt x="2462" y="40059"/>
                </a:lnTo>
                <a:lnTo>
                  <a:pt x="2342" y="40179"/>
                </a:lnTo>
                <a:lnTo>
                  <a:pt x="2222" y="40239"/>
                </a:lnTo>
                <a:lnTo>
                  <a:pt x="2102" y="40359"/>
                </a:lnTo>
                <a:lnTo>
                  <a:pt x="2042" y="40479"/>
                </a:lnTo>
                <a:lnTo>
                  <a:pt x="2042" y="40659"/>
                </a:lnTo>
                <a:lnTo>
                  <a:pt x="2042" y="40839"/>
                </a:lnTo>
                <a:lnTo>
                  <a:pt x="2222" y="41200"/>
                </a:lnTo>
                <a:lnTo>
                  <a:pt x="2402" y="41500"/>
                </a:lnTo>
                <a:lnTo>
                  <a:pt x="2943" y="42161"/>
                </a:lnTo>
                <a:lnTo>
                  <a:pt x="3543" y="42761"/>
                </a:lnTo>
                <a:lnTo>
                  <a:pt x="4144" y="43242"/>
                </a:lnTo>
                <a:lnTo>
                  <a:pt x="4745" y="43722"/>
                </a:lnTo>
                <a:lnTo>
                  <a:pt x="5045" y="43962"/>
                </a:lnTo>
                <a:lnTo>
                  <a:pt x="5405" y="44142"/>
                </a:lnTo>
                <a:lnTo>
                  <a:pt x="5766" y="44263"/>
                </a:lnTo>
                <a:lnTo>
                  <a:pt x="6126" y="44323"/>
                </a:lnTo>
                <a:lnTo>
                  <a:pt x="6486" y="44323"/>
                </a:lnTo>
                <a:lnTo>
                  <a:pt x="6847" y="44202"/>
                </a:lnTo>
                <a:lnTo>
                  <a:pt x="6967" y="44082"/>
                </a:lnTo>
                <a:lnTo>
                  <a:pt x="7027" y="43962"/>
                </a:lnTo>
                <a:lnTo>
                  <a:pt x="7027" y="43842"/>
                </a:lnTo>
                <a:lnTo>
                  <a:pt x="7027" y="43722"/>
                </a:lnTo>
                <a:lnTo>
                  <a:pt x="6967" y="43422"/>
                </a:lnTo>
                <a:lnTo>
                  <a:pt x="6847" y="43242"/>
                </a:lnTo>
                <a:lnTo>
                  <a:pt x="6666" y="43001"/>
                </a:lnTo>
                <a:lnTo>
                  <a:pt x="6486" y="42821"/>
                </a:lnTo>
                <a:lnTo>
                  <a:pt x="7147" y="41920"/>
                </a:lnTo>
                <a:lnTo>
                  <a:pt x="7928" y="40839"/>
                </a:lnTo>
                <a:lnTo>
                  <a:pt x="8648" y="39758"/>
                </a:lnTo>
                <a:lnTo>
                  <a:pt x="9309" y="38677"/>
                </a:lnTo>
                <a:lnTo>
                  <a:pt x="10030" y="37536"/>
                </a:lnTo>
                <a:lnTo>
                  <a:pt x="10330" y="36936"/>
                </a:lnTo>
                <a:lnTo>
                  <a:pt x="10630" y="36275"/>
                </a:lnTo>
                <a:lnTo>
                  <a:pt x="10810" y="35674"/>
                </a:lnTo>
                <a:lnTo>
                  <a:pt x="10930" y="35014"/>
                </a:lnTo>
                <a:lnTo>
                  <a:pt x="10930" y="34954"/>
                </a:lnTo>
                <a:lnTo>
                  <a:pt x="10870" y="34954"/>
                </a:lnTo>
                <a:lnTo>
                  <a:pt x="10330" y="35314"/>
                </a:lnTo>
                <a:lnTo>
                  <a:pt x="9849" y="35734"/>
                </a:lnTo>
                <a:lnTo>
                  <a:pt x="9429" y="36215"/>
                </a:lnTo>
                <a:lnTo>
                  <a:pt x="8949" y="36695"/>
                </a:lnTo>
                <a:lnTo>
                  <a:pt x="8168" y="37776"/>
                </a:lnTo>
                <a:lnTo>
                  <a:pt x="7507" y="38857"/>
                </a:lnTo>
                <a:lnTo>
                  <a:pt x="6907" y="39698"/>
                </a:lnTo>
                <a:lnTo>
                  <a:pt x="6847" y="39578"/>
                </a:lnTo>
                <a:lnTo>
                  <a:pt x="7447" y="38797"/>
                </a:lnTo>
                <a:lnTo>
                  <a:pt x="7988" y="37957"/>
                </a:lnTo>
                <a:lnTo>
                  <a:pt x="9009" y="36335"/>
                </a:lnTo>
                <a:lnTo>
                  <a:pt x="9669" y="35254"/>
                </a:lnTo>
                <a:lnTo>
                  <a:pt x="10270" y="34233"/>
                </a:lnTo>
                <a:lnTo>
                  <a:pt x="11471" y="32071"/>
                </a:lnTo>
                <a:lnTo>
                  <a:pt x="11531" y="31951"/>
                </a:lnTo>
                <a:lnTo>
                  <a:pt x="11531" y="31891"/>
                </a:lnTo>
                <a:lnTo>
                  <a:pt x="11351" y="31651"/>
                </a:lnTo>
                <a:lnTo>
                  <a:pt x="11291" y="31591"/>
                </a:lnTo>
                <a:lnTo>
                  <a:pt x="11171" y="31591"/>
                </a:lnTo>
                <a:lnTo>
                  <a:pt x="11051" y="31651"/>
                </a:lnTo>
                <a:lnTo>
                  <a:pt x="10991" y="31711"/>
                </a:lnTo>
                <a:lnTo>
                  <a:pt x="9549" y="33452"/>
                </a:lnTo>
                <a:lnTo>
                  <a:pt x="8168" y="35194"/>
                </a:lnTo>
                <a:lnTo>
                  <a:pt x="8828" y="33873"/>
                </a:lnTo>
                <a:lnTo>
                  <a:pt x="9429" y="32612"/>
                </a:lnTo>
                <a:lnTo>
                  <a:pt x="10030" y="31410"/>
                </a:lnTo>
                <a:lnTo>
                  <a:pt x="10630" y="30209"/>
                </a:lnTo>
                <a:lnTo>
                  <a:pt x="11711" y="27747"/>
                </a:lnTo>
                <a:lnTo>
                  <a:pt x="11711" y="27627"/>
                </a:lnTo>
                <a:lnTo>
                  <a:pt x="11711" y="27507"/>
                </a:lnTo>
                <a:lnTo>
                  <a:pt x="11651" y="27447"/>
                </a:lnTo>
                <a:lnTo>
                  <a:pt x="11591" y="27387"/>
                </a:lnTo>
                <a:lnTo>
                  <a:pt x="11471" y="27327"/>
                </a:lnTo>
                <a:lnTo>
                  <a:pt x="11411" y="27327"/>
                </a:lnTo>
                <a:lnTo>
                  <a:pt x="11291" y="27387"/>
                </a:lnTo>
                <a:lnTo>
                  <a:pt x="11231" y="27447"/>
                </a:lnTo>
                <a:lnTo>
                  <a:pt x="9669" y="29669"/>
                </a:lnTo>
                <a:lnTo>
                  <a:pt x="8889" y="30750"/>
                </a:lnTo>
                <a:lnTo>
                  <a:pt x="8168" y="31891"/>
                </a:lnTo>
                <a:lnTo>
                  <a:pt x="7147" y="33512"/>
                </a:lnTo>
                <a:lnTo>
                  <a:pt x="6606" y="34353"/>
                </a:lnTo>
                <a:lnTo>
                  <a:pt x="6186" y="35194"/>
                </a:lnTo>
                <a:lnTo>
                  <a:pt x="6186" y="33993"/>
                </a:lnTo>
                <a:lnTo>
                  <a:pt x="6426" y="33933"/>
                </a:lnTo>
                <a:lnTo>
                  <a:pt x="6606" y="33813"/>
                </a:lnTo>
                <a:lnTo>
                  <a:pt x="6967" y="33452"/>
                </a:lnTo>
                <a:lnTo>
                  <a:pt x="7327" y="33032"/>
                </a:lnTo>
                <a:lnTo>
                  <a:pt x="7928" y="32131"/>
                </a:lnTo>
                <a:lnTo>
                  <a:pt x="9069" y="30329"/>
                </a:lnTo>
                <a:lnTo>
                  <a:pt x="10270" y="28408"/>
                </a:lnTo>
                <a:lnTo>
                  <a:pt x="11411" y="26426"/>
                </a:lnTo>
                <a:lnTo>
                  <a:pt x="11411" y="26246"/>
                </a:lnTo>
                <a:lnTo>
                  <a:pt x="11411" y="26065"/>
                </a:lnTo>
                <a:lnTo>
                  <a:pt x="11351" y="25885"/>
                </a:lnTo>
                <a:lnTo>
                  <a:pt x="11231" y="25765"/>
                </a:lnTo>
                <a:lnTo>
                  <a:pt x="11111" y="25705"/>
                </a:lnTo>
                <a:lnTo>
                  <a:pt x="10930" y="25645"/>
                </a:lnTo>
                <a:lnTo>
                  <a:pt x="10750" y="25705"/>
                </a:lnTo>
                <a:lnTo>
                  <a:pt x="10630" y="25825"/>
                </a:lnTo>
                <a:lnTo>
                  <a:pt x="9309" y="27567"/>
                </a:lnTo>
                <a:lnTo>
                  <a:pt x="7988" y="29369"/>
                </a:lnTo>
                <a:lnTo>
                  <a:pt x="8108" y="29188"/>
                </a:lnTo>
                <a:lnTo>
                  <a:pt x="9429" y="26846"/>
                </a:lnTo>
                <a:lnTo>
                  <a:pt x="10270" y="25645"/>
                </a:lnTo>
                <a:lnTo>
                  <a:pt x="11111" y="24384"/>
                </a:lnTo>
                <a:lnTo>
                  <a:pt x="11951" y="23243"/>
                </a:lnTo>
                <a:lnTo>
                  <a:pt x="12912" y="22102"/>
                </a:lnTo>
                <a:lnTo>
                  <a:pt x="12972" y="21982"/>
                </a:lnTo>
                <a:lnTo>
                  <a:pt x="12972" y="21861"/>
                </a:lnTo>
                <a:lnTo>
                  <a:pt x="12972" y="21741"/>
                </a:lnTo>
                <a:lnTo>
                  <a:pt x="12912" y="21681"/>
                </a:lnTo>
                <a:lnTo>
                  <a:pt x="12792" y="21561"/>
                </a:lnTo>
                <a:lnTo>
                  <a:pt x="12552" y="21561"/>
                </a:lnTo>
                <a:lnTo>
                  <a:pt x="12432" y="21621"/>
                </a:lnTo>
                <a:lnTo>
                  <a:pt x="11471" y="22522"/>
                </a:lnTo>
                <a:lnTo>
                  <a:pt x="10570" y="23423"/>
                </a:lnTo>
                <a:lnTo>
                  <a:pt x="9729" y="24324"/>
                </a:lnTo>
                <a:lnTo>
                  <a:pt x="8889" y="25345"/>
                </a:lnTo>
                <a:lnTo>
                  <a:pt x="9129" y="24864"/>
                </a:lnTo>
                <a:lnTo>
                  <a:pt x="11351" y="21081"/>
                </a:lnTo>
                <a:lnTo>
                  <a:pt x="11411" y="20901"/>
                </a:lnTo>
                <a:lnTo>
                  <a:pt x="11351" y="20720"/>
                </a:lnTo>
                <a:lnTo>
                  <a:pt x="11291" y="20600"/>
                </a:lnTo>
                <a:lnTo>
                  <a:pt x="11171" y="20540"/>
                </a:lnTo>
                <a:lnTo>
                  <a:pt x="11051" y="20480"/>
                </a:lnTo>
                <a:lnTo>
                  <a:pt x="10870" y="20480"/>
                </a:lnTo>
                <a:lnTo>
                  <a:pt x="10690" y="20540"/>
                </a:lnTo>
                <a:lnTo>
                  <a:pt x="10570" y="20660"/>
                </a:lnTo>
                <a:lnTo>
                  <a:pt x="7988" y="24204"/>
                </a:lnTo>
                <a:lnTo>
                  <a:pt x="7087" y="25465"/>
                </a:lnTo>
                <a:lnTo>
                  <a:pt x="6606" y="26065"/>
                </a:lnTo>
                <a:lnTo>
                  <a:pt x="6186" y="26726"/>
                </a:lnTo>
                <a:lnTo>
                  <a:pt x="6186" y="25345"/>
                </a:lnTo>
                <a:lnTo>
                  <a:pt x="6606" y="24984"/>
                </a:lnTo>
                <a:lnTo>
                  <a:pt x="6967" y="24624"/>
                </a:lnTo>
                <a:lnTo>
                  <a:pt x="7627" y="23723"/>
                </a:lnTo>
                <a:lnTo>
                  <a:pt x="8889" y="22042"/>
                </a:lnTo>
                <a:lnTo>
                  <a:pt x="10450" y="20000"/>
                </a:lnTo>
                <a:lnTo>
                  <a:pt x="12011" y="17898"/>
                </a:lnTo>
                <a:lnTo>
                  <a:pt x="12072" y="17778"/>
                </a:lnTo>
                <a:lnTo>
                  <a:pt x="12072" y="17657"/>
                </a:lnTo>
                <a:lnTo>
                  <a:pt x="12011" y="17537"/>
                </a:lnTo>
                <a:lnTo>
                  <a:pt x="11891" y="17417"/>
                </a:lnTo>
                <a:lnTo>
                  <a:pt x="11771" y="17357"/>
                </a:lnTo>
                <a:lnTo>
                  <a:pt x="11651" y="17297"/>
                </a:lnTo>
                <a:lnTo>
                  <a:pt x="11471" y="17357"/>
                </a:lnTo>
                <a:lnTo>
                  <a:pt x="11351" y="17417"/>
                </a:lnTo>
                <a:lnTo>
                  <a:pt x="8949" y="19940"/>
                </a:lnTo>
                <a:lnTo>
                  <a:pt x="9309" y="19219"/>
                </a:lnTo>
                <a:lnTo>
                  <a:pt x="10270" y="17357"/>
                </a:lnTo>
                <a:lnTo>
                  <a:pt x="11231" y="15495"/>
                </a:lnTo>
                <a:lnTo>
                  <a:pt x="11291" y="15435"/>
                </a:lnTo>
                <a:lnTo>
                  <a:pt x="11231" y="15315"/>
                </a:lnTo>
                <a:lnTo>
                  <a:pt x="11111" y="15135"/>
                </a:lnTo>
                <a:lnTo>
                  <a:pt x="10930" y="15135"/>
                </a:lnTo>
                <a:lnTo>
                  <a:pt x="10870" y="15195"/>
                </a:lnTo>
                <a:lnTo>
                  <a:pt x="10750" y="15255"/>
                </a:lnTo>
                <a:lnTo>
                  <a:pt x="9549" y="16937"/>
                </a:lnTo>
                <a:lnTo>
                  <a:pt x="8348" y="18678"/>
                </a:lnTo>
                <a:lnTo>
                  <a:pt x="7567" y="19820"/>
                </a:lnTo>
                <a:lnTo>
                  <a:pt x="7147" y="20420"/>
                </a:lnTo>
                <a:lnTo>
                  <a:pt x="6787" y="21021"/>
                </a:lnTo>
                <a:lnTo>
                  <a:pt x="6666" y="20660"/>
                </a:lnTo>
                <a:lnTo>
                  <a:pt x="7027" y="20300"/>
                </a:lnTo>
                <a:lnTo>
                  <a:pt x="7327" y="19880"/>
                </a:lnTo>
                <a:lnTo>
                  <a:pt x="7928" y="18919"/>
                </a:lnTo>
                <a:lnTo>
                  <a:pt x="8949" y="17057"/>
                </a:lnTo>
                <a:lnTo>
                  <a:pt x="10270" y="14835"/>
                </a:lnTo>
                <a:lnTo>
                  <a:pt x="10930" y="13694"/>
                </a:lnTo>
                <a:lnTo>
                  <a:pt x="11411" y="12493"/>
                </a:lnTo>
                <a:lnTo>
                  <a:pt x="11411" y="12373"/>
                </a:lnTo>
                <a:lnTo>
                  <a:pt x="11411" y="12312"/>
                </a:lnTo>
                <a:lnTo>
                  <a:pt x="11291" y="12192"/>
                </a:lnTo>
                <a:lnTo>
                  <a:pt x="11111" y="12132"/>
                </a:lnTo>
                <a:lnTo>
                  <a:pt x="10991" y="12132"/>
                </a:lnTo>
                <a:lnTo>
                  <a:pt x="10930" y="12192"/>
                </a:lnTo>
                <a:lnTo>
                  <a:pt x="10090" y="13153"/>
                </a:lnTo>
                <a:lnTo>
                  <a:pt x="9309" y="14114"/>
                </a:lnTo>
                <a:lnTo>
                  <a:pt x="7868" y="16156"/>
                </a:lnTo>
                <a:lnTo>
                  <a:pt x="7207" y="17117"/>
                </a:lnTo>
                <a:lnTo>
                  <a:pt x="6426" y="18138"/>
                </a:lnTo>
                <a:lnTo>
                  <a:pt x="6246" y="17838"/>
                </a:lnTo>
                <a:lnTo>
                  <a:pt x="6246" y="17297"/>
                </a:lnTo>
                <a:lnTo>
                  <a:pt x="6726" y="16637"/>
                </a:lnTo>
                <a:lnTo>
                  <a:pt x="7087" y="15976"/>
                </a:lnTo>
                <a:lnTo>
                  <a:pt x="7868" y="14715"/>
                </a:lnTo>
                <a:lnTo>
                  <a:pt x="9189" y="12433"/>
                </a:lnTo>
                <a:lnTo>
                  <a:pt x="10450" y="10090"/>
                </a:lnTo>
                <a:lnTo>
                  <a:pt x="10510" y="9970"/>
                </a:lnTo>
                <a:lnTo>
                  <a:pt x="10510" y="9790"/>
                </a:lnTo>
                <a:lnTo>
                  <a:pt x="10450" y="9670"/>
                </a:lnTo>
                <a:lnTo>
                  <a:pt x="10330" y="9610"/>
                </a:lnTo>
                <a:lnTo>
                  <a:pt x="10210" y="9490"/>
                </a:lnTo>
                <a:lnTo>
                  <a:pt x="9970" y="9490"/>
                </a:lnTo>
                <a:lnTo>
                  <a:pt x="9849" y="9610"/>
                </a:lnTo>
                <a:lnTo>
                  <a:pt x="8288" y="11712"/>
                </a:lnTo>
                <a:lnTo>
                  <a:pt x="6847" y="13814"/>
                </a:lnTo>
                <a:lnTo>
                  <a:pt x="6546" y="14234"/>
                </a:lnTo>
                <a:lnTo>
                  <a:pt x="6486" y="13994"/>
                </a:lnTo>
                <a:lnTo>
                  <a:pt x="6847" y="13634"/>
                </a:lnTo>
                <a:lnTo>
                  <a:pt x="7207" y="13213"/>
                </a:lnTo>
                <a:lnTo>
                  <a:pt x="7747" y="12312"/>
                </a:lnTo>
                <a:lnTo>
                  <a:pt x="8228" y="11352"/>
                </a:lnTo>
                <a:lnTo>
                  <a:pt x="8708" y="10451"/>
                </a:lnTo>
                <a:lnTo>
                  <a:pt x="9669" y="8409"/>
                </a:lnTo>
                <a:lnTo>
                  <a:pt x="10570" y="6307"/>
                </a:lnTo>
                <a:lnTo>
                  <a:pt x="10570" y="6247"/>
                </a:lnTo>
                <a:lnTo>
                  <a:pt x="10570" y="6127"/>
                </a:lnTo>
                <a:lnTo>
                  <a:pt x="10390" y="6007"/>
                </a:lnTo>
                <a:lnTo>
                  <a:pt x="10210" y="6007"/>
                </a:lnTo>
                <a:lnTo>
                  <a:pt x="10150" y="6067"/>
                </a:lnTo>
                <a:lnTo>
                  <a:pt x="10090" y="6127"/>
                </a:lnTo>
                <a:lnTo>
                  <a:pt x="8949" y="8169"/>
                </a:lnTo>
                <a:lnTo>
                  <a:pt x="7687" y="10150"/>
                </a:lnTo>
                <a:lnTo>
                  <a:pt x="6967" y="11171"/>
                </a:lnTo>
                <a:lnTo>
                  <a:pt x="6186" y="12192"/>
                </a:lnTo>
                <a:lnTo>
                  <a:pt x="6186" y="11592"/>
                </a:lnTo>
                <a:lnTo>
                  <a:pt x="6366" y="11532"/>
                </a:lnTo>
                <a:lnTo>
                  <a:pt x="6486" y="11412"/>
                </a:lnTo>
                <a:lnTo>
                  <a:pt x="6606" y="11292"/>
                </a:lnTo>
                <a:lnTo>
                  <a:pt x="6666" y="11111"/>
                </a:lnTo>
                <a:lnTo>
                  <a:pt x="6847" y="11051"/>
                </a:lnTo>
                <a:lnTo>
                  <a:pt x="7027" y="10931"/>
                </a:lnTo>
                <a:lnTo>
                  <a:pt x="7147" y="10751"/>
                </a:lnTo>
                <a:lnTo>
                  <a:pt x="7207" y="10571"/>
                </a:lnTo>
                <a:lnTo>
                  <a:pt x="7147" y="10271"/>
                </a:lnTo>
                <a:lnTo>
                  <a:pt x="7087" y="9910"/>
                </a:lnTo>
                <a:lnTo>
                  <a:pt x="7507" y="9310"/>
                </a:lnTo>
                <a:lnTo>
                  <a:pt x="7868" y="8649"/>
                </a:lnTo>
                <a:lnTo>
                  <a:pt x="8528" y="7388"/>
                </a:lnTo>
                <a:lnTo>
                  <a:pt x="9129" y="6367"/>
                </a:lnTo>
                <a:lnTo>
                  <a:pt x="9669" y="5346"/>
                </a:lnTo>
                <a:lnTo>
                  <a:pt x="10630" y="3184"/>
                </a:lnTo>
                <a:lnTo>
                  <a:pt x="10630" y="3124"/>
                </a:lnTo>
                <a:lnTo>
                  <a:pt x="10570" y="3004"/>
                </a:lnTo>
                <a:lnTo>
                  <a:pt x="10510" y="3004"/>
                </a:lnTo>
                <a:lnTo>
                  <a:pt x="10450" y="3064"/>
                </a:lnTo>
                <a:lnTo>
                  <a:pt x="9009" y="4805"/>
                </a:lnTo>
                <a:lnTo>
                  <a:pt x="8348" y="5706"/>
                </a:lnTo>
                <a:lnTo>
                  <a:pt x="7687" y="6607"/>
                </a:lnTo>
                <a:lnTo>
                  <a:pt x="7447" y="6967"/>
                </a:lnTo>
                <a:lnTo>
                  <a:pt x="7327" y="6727"/>
                </a:lnTo>
                <a:lnTo>
                  <a:pt x="7627" y="6307"/>
                </a:lnTo>
                <a:lnTo>
                  <a:pt x="7807" y="5766"/>
                </a:lnTo>
                <a:lnTo>
                  <a:pt x="8228" y="4805"/>
                </a:lnTo>
                <a:lnTo>
                  <a:pt x="8468" y="4025"/>
                </a:lnTo>
                <a:lnTo>
                  <a:pt x="8708" y="3244"/>
                </a:lnTo>
                <a:lnTo>
                  <a:pt x="9129" y="1682"/>
                </a:lnTo>
                <a:lnTo>
                  <a:pt x="9129" y="1622"/>
                </a:lnTo>
                <a:lnTo>
                  <a:pt x="9009" y="1622"/>
                </a:lnTo>
                <a:lnTo>
                  <a:pt x="8168" y="2944"/>
                </a:lnTo>
                <a:lnTo>
                  <a:pt x="7387" y="4265"/>
                </a:lnTo>
                <a:lnTo>
                  <a:pt x="7267" y="3965"/>
                </a:lnTo>
                <a:lnTo>
                  <a:pt x="7087" y="3724"/>
                </a:lnTo>
                <a:lnTo>
                  <a:pt x="7267" y="2944"/>
                </a:lnTo>
                <a:lnTo>
                  <a:pt x="7447" y="1743"/>
                </a:lnTo>
                <a:lnTo>
                  <a:pt x="7567" y="481"/>
                </a:lnTo>
                <a:lnTo>
                  <a:pt x="7567" y="421"/>
                </a:lnTo>
                <a:lnTo>
                  <a:pt x="7447" y="361"/>
                </a:lnTo>
                <a:lnTo>
                  <a:pt x="7387" y="361"/>
                </a:lnTo>
                <a:lnTo>
                  <a:pt x="7327" y="421"/>
                </a:lnTo>
                <a:lnTo>
                  <a:pt x="6847" y="1562"/>
                </a:lnTo>
                <a:lnTo>
                  <a:pt x="6426" y="2703"/>
                </a:lnTo>
                <a:lnTo>
                  <a:pt x="6366" y="3004"/>
                </a:lnTo>
                <a:lnTo>
                  <a:pt x="6126" y="2824"/>
                </a:lnTo>
                <a:lnTo>
                  <a:pt x="6186" y="2163"/>
                </a:lnTo>
                <a:lnTo>
                  <a:pt x="6066" y="1502"/>
                </a:lnTo>
                <a:lnTo>
                  <a:pt x="5886" y="181"/>
                </a:lnTo>
                <a:lnTo>
                  <a:pt x="5886" y="121"/>
                </a:lnTo>
                <a:lnTo>
                  <a:pt x="5826" y="61"/>
                </a:lnTo>
                <a:lnTo>
                  <a:pt x="5645" y="1"/>
                </a:lnTo>
                <a:close/>
              </a:path>
            </a:pathLst>
          </a:custGeom>
          <a:solidFill>
            <a:srgbClr val="5E9B54"/>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187" name="Shape 187"/>
          <p:cNvSpPr/>
          <p:nvPr/>
        </p:nvSpPr>
        <p:spPr>
          <a:xfrm rot="-2089223">
            <a:off x="8561516" y="1563410"/>
            <a:ext cx="492636" cy="953417"/>
          </a:xfrm>
          <a:custGeom>
            <a:avLst/>
            <a:gdLst/>
            <a:ahLst/>
            <a:cxnLst/>
            <a:rect l="0" t="0" r="0" b="0"/>
            <a:pathLst>
              <a:path w="23243" h="44983" extrusionOk="0">
                <a:moveTo>
                  <a:pt x="11772" y="0"/>
                </a:moveTo>
                <a:lnTo>
                  <a:pt x="11471" y="60"/>
                </a:lnTo>
                <a:lnTo>
                  <a:pt x="11111" y="120"/>
                </a:lnTo>
                <a:lnTo>
                  <a:pt x="10871" y="301"/>
                </a:lnTo>
                <a:lnTo>
                  <a:pt x="10571" y="481"/>
                </a:lnTo>
                <a:lnTo>
                  <a:pt x="10390" y="721"/>
                </a:lnTo>
                <a:lnTo>
                  <a:pt x="10210" y="1021"/>
                </a:lnTo>
                <a:lnTo>
                  <a:pt x="10150" y="1382"/>
                </a:lnTo>
                <a:lnTo>
                  <a:pt x="10090" y="1682"/>
                </a:lnTo>
                <a:lnTo>
                  <a:pt x="10150" y="1982"/>
                </a:lnTo>
                <a:lnTo>
                  <a:pt x="10210" y="2343"/>
                </a:lnTo>
                <a:lnTo>
                  <a:pt x="10390" y="2583"/>
                </a:lnTo>
                <a:lnTo>
                  <a:pt x="10571" y="2883"/>
                </a:lnTo>
                <a:lnTo>
                  <a:pt x="10811" y="3063"/>
                </a:lnTo>
                <a:lnTo>
                  <a:pt x="11051" y="3183"/>
                </a:lnTo>
                <a:lnTo>
                  <a:pt x="11291" y="3303"/>
                </a:lnTo>
                <a:lnTo>
                  <a:pt x="11592" y="3364"/>
                </a:lnTo>
                <a:lnTo>
                  <a:pt x="11471" y="4204"/>
                </a:lnTo>
                <a:lnTo>
                  <a:pt x="11351" y="5045"/>
                </a:lnTo>
                <a:lnTo>
                  <a:pt x="11231" y="6727"/>
                </a:lnTo>
                <a:lnTo>
                  <a:pt x="11051" y="9910"/>
                </a:lnTo>
                <a:lnTo>
                  <a:pt x="10571" y="9129"/>
                </a:lnTo>
                <a:lnTo>
                  <a:pt x="10150" y="8348"/>
                </a:lnTo>
                <a:lnTo>
                  <a:pt x="9850" y="7567"/>
                </a:lnTo>
                <a:lnTo>
                  <a:pt x="9490" y="6787"/>
                </a:lnTo>
                <a:lnTo>
                  <a:pt x="9189" y="6006"/>
                </a:lnTo>
                <a:lnTo>
                  <a:pt x="8769" y="5285"/>
                </a:lnTo>
                <a:lnTo>
                  <a:pt x="9009" y="4925"/>
                </a:lnTo>
                <a:lnTo>
                  <a:pt x="9129" y="4505"/>
                </a:lnTo>
                <a:lnTo>
                  <a:pt x="9129" y="4084"/>
                </a:lnTo>
                <a:lnTo>
                  <a:pt x="9069" y="3664"/>
                </a:lnTo>
                <a:lnTo>
                  <a:pt x="8889" y="3303"/>
                </a:lnTo>
                <a:lnTo>
                  <a:pt x="8589" y="3003"/>
                </a:lnTo>
                <a:lnTo>
                  <a:pt x="8409" y="2883"/>
                </a:lnTo>
                <a:lnTo>
                  <a:pt x="8168" y="2763"/>
                </a:lnTo>
                <a:lnTo>
                  <a:pt x="7928" y="2703"/>
                </a:lnTo>
                <a:lnTo>
                  <a:pt x="7688" y="2703"/>
                </a:lnTo>
                <a:lnTo>
                  <a:pt x="7328" y="2763"/>
                </a:lnTo>
                <a:lnTo>
                  <a:pt x="7027" y="2823"/>
                </a:lnTo>
                <a:lnTo>
                  <a:pt x="6787" y="3003"/>
                </a:lnTo>
                <a:lnTo>
                  <a:pt x="6607" y="3183"/>
                </a:lnTo>
                <a:lnTo>
                  <a:pt x="6427" y="3424"/>
                </a:lnTo>
                <a:lnTo>
                  <a:pt x="6307" y="3664"/>
                </a:lnTo>
                <a:lnTo>
                  <a:pt x="6247" y="3964"/>
                </a:lnTo>
                <a:lnTo>
                  <a:pt x="6247" y="4204"/>
                </a:lnTo>
                <a:lnTo>
                  <a:pt x="6247" y="4505"/>
                </a:lnTo>
                <a:lnTo>
                  <a:pt x="6307" y="4805"/>
                </a:lnTo>
                <a:lnTo>
                  <a:pt x="6427" y="5045"/>
                </a:lnTo>
                <a:lnTo>
                  <a:pt x="6607" y="5285"/>
                </a:lnTo>
                <a:lnTo>
                  <a:pt x="6787" y="5465"/>
                </a:lnTo>
                <a:lnTo>
                  <a:pt x="7027" y="5646"/>
                </a:lnTo>
                <a:lnTo>
                  <a:pt x="7328" y="5706"/>
                </a:lnTo>
                <a:lnTo>
                  <a:pt x="7688" y="5766"/>
                </a:lnTo>
                <a:lnTo>
                  <a:pt x="7808" y="5766"/>
                </a:lnTo>
                <a:lnTo>
                  <a:pt x="7928" y="6607"/>
                </a:lnTo>
                <a:lnTo>
                  <a:pt x="8168" y="7447"/>
                </a:lnTo>
                <a:lnTo>
                  <a:pt x="8469" y="8228"/>
                </a:lnTo>
                <a:lnTo>
                  <a:pt x="8829" y="9009"/>
                </a:lnTo>
                <a:lnTo>
                  <a:pt x="9189" y="9910"/>
                </a:lnTo>
                <a:lnTo>
                  <a:pt x="9670" y="10871"/>
                </a:lnTo>
                <a:lnTo>
                  <a:pt x="9910" y="11291"/>
                </a:lnTo>
                <a:lnTo>
                  <a:pt x="10210" y="11711"/>
                </a:lnTo>
                <a:lnTo>
                  <a:pt x="10571" y="12072"/>
                </a:lnTo>
                <a:lnTo>
                  <a:pt x="10991" y="12312"/>
                </a:lnTo>
                <a:lnTo>
                  <a:pt x="10991" y="12432"/>
                </a:lnTo>
                <a:lnTo>
                  <a:pt x="10991" y="15255"/>
                </a:lnTo>
                <a:lnTo>
                  <a:pt x="11111" y="18017"/>
                </a:lnTo>
                <a:lnTo>
                  <a:pt x="11291" y="20840"/>
                </a:lnTo>
                <a:lnTo>
                  <a:pt x="11652" y="23603"/>
                </a:lnTo>
                <a:lnTo>
                  <a:pt x="11892" y="25464"/>
                </a:lnTo>
                <a:lnTo>
                  <a:pt x="12192" y="27326"/>
                </a:lnTo>
                <a:lnTo>
                  <a:pt x="8769" y="24383"/>
                </a:lnTo>
                <a:lnTo>
                  <a:pt x="7267" y="23182"/>
                </a:lnTo>
                <a:lnTo>
                  <a:pt x="5826" y="21981"/>
                </a:lnTo>
                <a:lnTo>
                  <a:pt x="4325" y="20840"/>
                </a:lnTo>
                <a:lnTo>
                  <a:pt x="2763" y="19699"/>
                </a:lnTo>
                <a:lnTo>
                  <a:pt x="2823" y="19399"/>
                </a:lnTo>
                <a:lnTo>
                  <a:pt x="2883" y="19098"/>
                </a:lnTo>
                <a:lnTo>
                  <a:pt x="2823" y="18798"/>
                </a:lnTo>
                <a:lnTo>
                  <a:pt x="2703" y="18498"/>
                </a:lnTo>
                <a:lnTo>
                  <a:pt x="2403" y="18077"/>
                </a:lnTo>
                <a:lnTo>
                  <a:pt x="2223" y="17837"/>
                </a:lnTo>
                <a:lnTo>
                  <a:pt x="1982" y="17657"/>
                </a:lnTo>
                <a:lnTo>
                  <a:pt x="1742" y="17537"/>
                </a:lnTo>
                <a:lnTo>
                  <a:pt x="1142" y="17537"/>
                </a:lnTo>
                <a:lnTo>
                  <a:pt x="901" y="17657"/>
                </a:lnTo>
                <a:lnTo>
                  <a:pt x="661" y="17837"/>
                </a:lnTo>
                <a:lnTo>
                  <a:pt x="481" y="18077"/>
                </a:lnTo>
                <a:lnTo>
                  <a:pt x="181" y="18498"/>
                </a:lnTo>
                <a:lnTo>
                  <a:pt x="61" y="18858"/>
                </a:lnTo>
                <a:lnTo>
                  <a:pt x="1" y="19218"/>
                </a:lnTo>
                <a:lnTo>
                  <a:pt x="61" y="19579"/>
                </a:lnTo>
                <a:lnTo>
                  <a:pt x="241" y="19939"/>
                </a:lnTo>
                <a:lnTo>
                  <a:pt x="421" y="20239"/>
                </a:lnTo>
                <a:lnTo>
                  <a:pt x="721" y="20420"/>
                </a:lnTo>
                <a:lnTo>
                  <a:pt x="1082" y="20600"/>
                </a:lnTo>
                <a:lnTo>
                  <a:pt x="1442" y="20660"/>
                </a:lnTo>
                <a:lnTo>
                  <a:pt x="1682" y="20600"/>
                </a:lnTo>
                <a:lnTo>
                  <a:pt x="1922" y="20540"/>
                </a:lnTo>
                <a:lnTo>
                  <a:pt x="2163" y="20480"/>
                </a:lnTo>
                <a:lnTo>
                  <a:pt x="2343" y="20299"/>
                </a:lnTo>
                <a:lnTo>
                  <a:pt x="4385" y="22341"/>
                </a:lnTo>
                <a:lnTo>
                  <a:pt x="6487" y="24323"/>
                </a:lnTo>
                <a:lnTo>
                  <a:pt x="5466" y="24984"/>
                </a:lnTo>
                <a:lnTo>
                  <a:pt x="2943" y="26545"/>
                </a:lnTo>
                <a:lnTo>
                  <a:pt x="2823" y="26665"/>
                </a:lnTo>
                <a:lnTo>
                  <a:pt x="2763" y="26786"/>
                </a:lnTo>
                <a:lnTo>
                  <a:pt x="2763" y="26906"/>
                </a:lnTo>
                <a:lnTo>
                  <a:pt x="2823" y="27026"/>
                </a:lnTo>
                <a:lnTo>
                  <a:pt x="2883" y="27146"/>
                </a:lnTo>
                <a:lnTo>
                  <a:pt x="3003" y="27206"/>
                </a:lnTo>
                <a:lnTo>
                  <a:pt x="3304" y="27206"/>
                </a:lnTo>
                <a:lnTo>
                  <a:pt x="5826" y="25945"/>
                </a:lnTo>
                <a:lnTo>
                  <a:pt x="6607" y="25524"/>
                </a:lnTo>
                <a:lnTo>
                  <a:pt x="7027" y="25344"/>
                </a:lnTo>
                <a:lnTo>
                  <a:pt x="7388" y="25104"/>
                </a:lnTo>
                <a:lnTo>
                  <a:pt x="7868" y="25584"/>
                </a:lnTo>
                <a:lnTo>
                  <a:pt x="11111" y="28407"/>
                </a:lnTo>
                <a:lnTo>
                  <a:pt x="11892" y="29068"/>
                </a:lnTo>
                <a:lnTo>
                  <a:pt x="12673" y="29728"/>
                </a:lnTo>
                <a:lnTo>
                  <a:pt x="13153" y="32071"/>
                </a:lnTo>
                <a:lnTo>
                  <a:pt x="13754" y="34353"/>
                </a:lnTo>
                <a:lnTo>
                  <a:pt x="14234" y="36274"/>
                </a:lnTo>
                <a:lnTo>
                  <a:pt x="14835" y="38256"/>
                </a:lnTo>
                <a:lnTo>
                  <a:pt x="15435" y="40118"/>
                </a:lnTo>
                <a:lnTo>
                  <a:pt x="16216" y="42040"/>
                </a:lnTo>
                <a:lnTo>
                  <a:pt x="15796" y="41800"/>
                </a:lnTo>
                <a:lnTo>
                  <a:pt x="15315" y="41740"/>
                </a:lnTo>
                <a:lnTo>
                  <a:pt x="14414" y="41619"/>
                </a:lnTo>
                <a:lnTo>
                  <a:pt x="11952" y="41259"/>
                </a:lnTo>
                <a:lnTo>
                  <a:pt x="10150" y="41019"/>
                </a:lnTo>
                <a:lnTo>
                  <a:pt x="9249" y="40839"/>
                </a:lnTo>
                <a:lnTo>
                  <a:pt x="8409" y="40659"/>
                </a:lnTo>
                <a:lnTo>
                  <a:pt x="8409" y="40358"/>
                </a:lnTo>
                <a:lnTo>
                  <a:pt x="8409" y="40118"/>
                </a:lnTo>
                <a:lnTo>
                  <a:pt x="8348" y="39818"/>
                </a:lnTo>
                <a:lnTo>
                  <a:pt x="8228" y="39578"/>
                </a:lnTo>
                <a:lnTo>
                  <a:pt x="8048" y="39397"/>
                </a:lnTo>
                <a:lnTo>
                  <a:pt x="7808" y="39217"/>
                </a:lnTo>
                <a:lnTo>
                  <a:pt x="7508" y="39157"/>
                </a:lnTo>
                <a:lnTo>
                  <a:pt x="7207" y="39097"/>
                </a:lnTo>
                <a:lnTo>
                  <a:pt x="6907" y="39157"/>
                </a:lnTo>
                <a:lnTo>
                  <a:pt x="6667" y="39217"/>
                </a:lnTo>
                <a:lnTo>
                  <a:pt x="6487" y="39337"/>
                </a:lnTo>
                <a:lnTo>
                  <a:pt x="6307" y="39518"/>
                </a:lnTo>
                <a:lnTo>
                  <a:pt x="6186" y="39698"/>
                </a:lnTo>
                <a:lnTo>
                  <a:pt x="6066" y="39878"/>
                </a:lnTo>
                <a:lnTo>
                  <a:pt x="6006" y="40118"/>
                </a:lnTo>
                <a:lnTo>
                  <a:pt x="6006" y="40358"/>
                </a:lnTo>
                <a:lnTo>
                  <a:pt x="6006" y="40599"/>
                </a:lnTo>
                <a:lnTo>
                  <a:pt x="6066" y="40839"/>
                </a:lnTo>
                <a:lnTo>
                  <a:pt x="6186" y="41019"/>
                </a:lnTo>
                <a:lnTo>
                  <a:pt x="6307" y="41199"/>
                </a:lnTo>
                <a:lnTo>
                  <a:pt x="6487" y="41379"/>
                </a:lnTo>
                <a:lnTo>
                  <a:pt x="6667" y="41499"/>
                </a:lnTo>
                <a:lnTo>
                  <a:pt x="6907" y="41559"/>
                </a:lnTo>
                <a:lnTo>
                  <a:pt x="7207" y="41619"/>
                </a:lnTo>
                <a:lnTo>
                  <a:pt x="7508" y="41559"/>
                </a:lnTo>
                <a:lnTo>
                  <a:pt x="7808" y="41499"/>
                </a:lnTo>
                <a:lnTo>
                  <a:pt x="8048" y="41319"/>
                </a:lnTo>
                <a:lnTo>
                  <a:pt x="8228" y="41079"/>
                </a:lnTo>
                <a:lnTo>
                  <a:pt x="9910" y="41920"/>
                </a:lnTo>
                <a:lnTo>
                  <a:pt x="10811" y="42280"/>
                </a:lnTo>
                <a:lnTo>
                  <a:pt x="11652" y="42580"/>
                </a:lnTo>
                <a:lnTo>
                  <a:pt x="12793" y="42941"/>
                </a:lnTo>
                <a:lnTo>
                  <a:pt x="13393" y="43121"/>
                </a:lnTo>
                <a:lnTo>
                  <a:pt x="13994" y="43241"/>
                </a:lnTo>
                <a:lnTo>
                  <a:pt x="14654" y="43301"/>
                </a:lnTo>
                <a:lnTo>
                  <a:pt x="15255" y="43301"/>
                </a:lnTo>
                <a:lnTo>
                  <a:pt x="15856" y="43241"/>
                </a:lnTo>
                <a:lnTo>
                  <a:pt x="16336" y="43001"/>
                </a:lnTo>
                <a:lnTo>
                  <a:pt x="16456" y="42941"/>
                </a:lnTo>
                <a:lnTo>
                  <a:pt x="16576" y="42821"/>
                </a:lnTo>
                <a:lnTo>
                  <a:pt x="17057" y="43842"/>
                </a:lnTo>
                <a:lnTo>
                  <a:pt x="17597" y="44802"/>
                </a:lnTo>
                <a:lnTo>
                  <a:pt x="17717" y="44923"/>
                </a:lnTo>
                <a:lnTo>
                  <a:pt x="17837" y="44983"/>
                </a:lnTo>
                <a:lnTo>
                  <a:pt x="18138" y="44983"/>
                </a:lnTo>
                <a:lnTo>
                  <a:pt x="18258" y="44863"/>
                </a:lnTo>
                <a:lnTo>
                  <a:pt x="18378" y="44742"/>
                </a:lnTo>
                <a:lnTo>
                  <a:pt x="18378" y="44622"/>
                </a:lnTo>
                <a:lnTo>
                  <a:pt x="18378" y="44442"/>
                </a:lnTo>
                <a:lnTo>
                  <a:pt x="18078" y="43121"/>
                </a:lnTo>
                <a:lnTo>
                  <a:pt x="17657" y="41800"/>
                </a:lnTo>
                <a:lnTo>
                  <a:pt x="16877" y="39157"/>
                </a:lnTo>
                <a:lnTo>
                  <a:pt x="16997" y="39037"/>
                </a:lnTo>
                <a:lnTo>
                  <a:pt x="17477" y="38497"/>
                </a:lnTo>
                <a:lnTo>
                  <a:pt x="17958" y="37956"/>
                </a:lnTo>
                <a:lnTo>
                  <a:pt x="18858" y="36695"/>
                </a:lnTo>
                <a:lnTo>
                  <a:pt x="19639" y="35434"/>
                </a:lnTo>
                <a:lnTo>
                  <a:pt x="20360" y="34112"/>
                </a:lnTo>
                <a:lnTo>
                  <a:pt x="21441" y="32071"/>
                </a:lnTo>
                <a:lnTo>
                  <a:pt x="21981" y="30989"/>
                </a:lnTo>
                <a:lnTo>
                  <a:pt x="22162" y="30449"/>
                </a:lnTo>
                <a:lnTo>
                  <a:pt x="22342" y="29908"/>
                </a:lnTo>
                <a:lnTo>
                  <a:pt x="22522" y="29728"/>
                </a:lnTo>
                <a:lnTo>
                  <a:pt x="22702" y="29488"/>
                </a:lnTo>
                <a:lnTo>
                  <a:pt x="22882" y="29188"/>
                </a:lnTo>
                <a:lnTo>
                  <a:pt x="22942" y="28888"/>
                </a:lnTo>
                <a:lnTo>
                  <a:pt x="23002" y="28587"/>
                </a:lnTo>
                <a:lnTo>
                  <a:pt x="22942" y="28287"/>
                </a:lnTo>
                <a:lnTo>
                  <a:pt x="22882" y="27987"/>
                </a:lnTo>
                <a:lnTo>
                  <a:pt x="22702" y="27686"/>
                </a:lnTo>
                <a:lnTo>
                  <a:pt x="22522" y="27446"/>
                </a:lnTo>
                <a:lnTo>
                  <a:pt x="22282" y="27266"/>
                </a:lnTo>
                <a:lnTo>
                  <a:pt x="21981" y="27086"/>
                </a:lnTo>
                <a:lnTo>
                  <a:pt x="21681" y="27026"/>
                </a:lnTo>
                <a:lnTo>
                  <a:pt x="21381" y="26966"/>
                </a:lnTo>
                <a:lnTo>
                  <a:pt x="21081" y="27026"/>
                </a:lnTo>
                <a:lnTo>
                  <a:pt x="20780" y="27086"/>
                </a:lnTo>
                <a:lnTo>
                  <a:pt x="20480" y="27266"/>
                </a:lnTo>
                <a:lnTo>
                  <a:pt x="20240" y="27446"/>
                </a:lnTo>
                <a:lnTo>
                  <a:pt x="20060" y="27686"/>
                </a:lnTo>
                <a:lnTo>
                  <a:pt x="19879" y="27987"/>
                </a:lnTo>
                <a:lnTo>
                  <a:pt x="19819" y="28287"/>
                </a:lnTo>
                <a:lnTo>
                  <a:pt x="19759" y="28587"/>
                </a:lnTo>
                <a:lnTo>
                  <a:pt x="19819" y="28888"/>
                </a:lnTo>
                <a:lnTo>
                  <a:pt x="19879" y="29188"/>
                </a:lnTo>
                <a:lnTo>
                  <a:pt x="20060" y="29488"/>
                </a:lnTo>
                <a:lnTo>
                  <a:pt x="20240" y="29728"/>
                </a:lnTo>
                <a:lnTo>
                  <a:pt x="20480" y="29908"/>
                </a:lnTo>
                <a:lnTo>
                  <a:pt x="20780" y="30089"/>
                </a:lnTo>
                <a:lnTo>
                  <a:pt x="20360" y="30929"/>
                </a:lnTo>
                <a:lnTo>
                  <a:pt x="20000" y="31770"/>
                </a:lnTo>
                <a:lnTo>
                  <a:pt x="19639" y="32611"/>
                </a:lnTo>
                <a:lnTo>
                  <a:pt x="19219" y="33452"/>
                </a:lnTo>
                <a:lnTo>
                  <a:pt x="19159" y="33572"/>
                </a:lnTo>
                <a:lnTo>
                  <a:pt x="18858" y="32611"/>
                </a:lnTo>
                <a:lnTo>
                  <a:pt x="18618" y="31710"/>
                </a:lnTo>
                <a:lnTo>
                  <a:pt x="18438" y="30749"/>
                </a:lnTo>
                <a:lnTo>
                  <a:pt x="18318" y="29788"/>
                </a:lnTo>
                <a:lnTo>
                  <a:pt x="18198" y="27867"/>
                </a:lnTo>
                <a:lnTo>
                  <a:pt x="18138" y="27746"/>
                </a:lnTo>
                <a:lnTo>
                  <a:pt x="18018" y="27686"/>
                </a:lnTo>
                <a:lnTo>
                  <a:pt x="17898" y="27746"/>
                </a:lnTo>
                <a:lnTo>
                  <a:pt x="17837" y="27806"/>
                </a:lnTo>
                <a:lnTo>
                  <a:pt x="17657" y="28647"/>
                </a:lnTo>
                <a:lnTo>
                  <a:pt x="17537" y="29488"/>
                </a:lnTo>
                <a:lnTo>
                  <a:pt x="17477" y="30449"/>
                </a:lnTo>
                <a:lnTo>
                  <a:pt x="17477" y="31410"/>
                </a:lnTo>
                <a:lnTo>
                  <a:pt x="17537" y="32311"/>
                </a:lnTo>
                <a:lnTo>
                  <a:pt x="17717" y="33212"/>
                </a:lnTo>
                <a:lnTo>
                  <a:pt x="18018" y="34052"/>
                </a:lnTo>
                <a:lnTo>
                  <a:pt x="18198" y="34473"/>
                </a:lnTo>
                <a:lnTo>
                  <a:pt x="18438" y="34833"/>
                </a:lnTo>
                <a:lnTo>
                  <a:pt x="17477" y="36455"/>
                </a:lnTo>
                <a:lnTo>
                  <a:pt x="16516" y="38076"/>
                </a:lnTo>
                <a:lnTo>
                  <a:pt x="15856" y="36034"/>
                </a:lnTo>
                <a:lnTo>
                  <a:pt x="15255" y="33932"/>
                </a:lnTo>
                <a:lnTo>
                  <a:pt x="14835" y="32071"/>
                </a:lnTo>
                <a:lnTo>
                  <a:pt x="14174" y="28888"/>
                </a:lnTo>
                <a:lnTo>
                  <a:pt x="13513" y="25524"/>
                </a:lnTo>
                <a:lnTo>
                  <a:pt x="13153" y="23182"/>
                </a:lnTo>
                <a:lnTo>
                  <a:pt x="12793" y="19879"/>
                </a:lnTo>
                <a:lnTo>
                  <a:pt x="13333" y="19519"/>
                </a:lnTo>
                <a:lnTo>
                  <a:pt x="13814" y="19158"/>
                </a:lnTo>
                <a:lnTo>
                  <a:pt x="14835" y="18318"/>
                </a:lnTo>
                <a:lnTo>
                  <a:pt x="15735" y="17357"/>
                </a:lnTo>
                <a:lnTo>
                  <a:pt x="16696" y="16396"/>
                </a:lnTo>
                <a:lnTo>
                  <a:pt x="17237" y="16696"/>
                </a:lnTo>
                <a:lnTo>
                  <a:pt x="17837" y="16936"/>
                </a:lnTo>
                <a:lnTo>
                  <a:pt x="19039" y="17357"/>
                </a:lnTo>
                <a:lnTo>
                  <a:pt x="20780" y="17957"/>
                </a:lnTo>
                <a:lnTo>
                  <a:pt x="21681" y="18137"/>
                </a:lnTo>
                <a:lnTo>
                  <a:pt x="22162" y="18197"/>
                </a:lnTo>
                <a:lnTo>
                  <a:pt x="22762" y="18197"/>
                </a:lnTo>
                <a:lnTo>
                  <a:pt x="22882" y="18137"/>
                </a:lnTo>
                <a:lnTo>
                  <a:pt x="23002" y="18017"/>
                </a:lnTo>
                <a:lnTo>
                  <a:pt x="23002" y="17897"/>
                </a:lnTo>
                <a:lnTo>
                  <a:pt x="23062" y="17717"/>
                </a:lnTo>
                <a:lnTo>
                  <a:pt x="23002" y="17597"/>
                </a:lnTo>
                <a:lnTo>
                  <a:pt x="22942" y="17477"/>
                </a:lnTo>
                <a:lnTo>
                  <a:pt x="22822" y="17357"/>
                </a:lnTo>
                <a:lnTo>
                  <a:pt x="22462" y="17116"/>
                </a:lnTo>
                <a:lnTo>
                  <a:pt x="22041" y="16936"/>
                </a:lnTo>
                <a:lnTo>
                  <a:pt x="21141" y="16576"/>
                </a:lnTo>
                <a:lnTo>
                  <a:pt x="19339" y="16156"/>
                </a:lnTo>
                <a:lnTo>
                  <a:pt x="18438" y="15855"/>
                </a:lnTo>
                <a:lnTo>
                  <a:pt x="17417" y="15615"/>
                </a:lnTo>
                <a:lnTo>
                  <a:pt x="19519" y="13693"/>
                </a:lnTo>
                <a:lnTo>
                  <a:pt x="20480" y="12612"/>
                </a:lnTo>
                <a:lnTo>
                  <a:pt x="20960" y="12072"/>
                </a:lnTo>
                <a:lnTo>
                  <a:pt x="21381" y="11471"/>
                </a:lnTo>
                <a:lnTo>
                  <a:pt x="21741" y="11411"/>
                </a:lnTo>
                <a:lnTo>
                  <a:pt x="22101" y="11351"/>
                </a:lnTo>
                <a:lnTo>
                  <a:pt x="22402" y="11171"/>
                </a:lnTo>
                <a:lnTo>
                  <a:pt x="22702" y="10931"/>
                </a:lnTo>
                <a:lnTo>
                  <a:pt x="22942" y="10630"/>
                </a:lnTo>
                <a:lnTo>
                  <a:pt x="23062" y="10330"/>
                </a:lnTo>
                <a:lnTo>
                  <a:pt x="23243" y="9970"/>
                </a:lnTo>
                <a:lnTo>
                  <a:pt x="23243" y="9609"/>
                </a:lnTo>
                <a:lnTo>
                  <a:pt x="23183" y="9249"/>
                </a:lnTo>
                <a:lnTo>
                  <a:pt x="23122" y="8889"/>
                </a:lnTo>
                <a:lnTo>
                  <a:pt x="22942" y="8588"/>
                </a:lnTo>
                <a:lnTo>
                  <a:pt x="22702" y="8288"/>
                </a:lnTo>
                <a:lnTo>
                  <a:pt x="22402" y="8048"/>
                </a:lnTo>
                <a:lnTo>
                  <a:pt x="22101" y="7868"/>
                </a:lnTo>
                <a:lnTo>
                  <a:pt x="21741" y="7808"/>
                </a:lnTo>
                <a:lnTo>
                  <a:pt x="21381" y="7748"/>
                </a:lnTo>
                <a:lnTo>
                  <a:pt x="21020" y="7808"/>
                </a:lnTo>
                <a:lnTo>
                  <a:pt x="20660" y="7868"/>
                </a:lnTo>
                <a:lnTo>
                  <a:pt x="20360" y="8048"/>
                </a:lnTo>
                <a:lnTo>
                  <a:pt x="20060" y="8288"/>
                </a:lnTo>
                <a:lnTo>
                  <a:pt x="19819" y="8588"/>
                </a:lnTo>
                <a:lnTo>
                  <a:pt x="19699" y="8889"/>
                </a:lnTo>
                <a:lnTo>
                  <a:pt x="19519" y="9249"/>
                </a:lnTo>
                <a:lnTo>
                  <a:pt x="19519" y="9609"/>
                </a:lnTo>
                <a:lnTo>
                  <a:pt x="19579" y="9970"/>
                </a:lnTo>
                <a:lnTo>
                  <a:pt x="19639" y="10270"/>
                </a:lnTo>
                <a:lnTo>
                  <a:pt x="19819" y="10570"/>
                </a:lnTo>
                <a:lnTo>
                  <a:pt x="20000" y="10871"/>
                </a:lnTo>
                <a:lnTo>
                  <a:pt x="19519" y="11291"/>
                </a:lnTo>
                <a:lnTo>
                  <a:pt x="19039" y="11771"/>
                </a:lnTo>
                <a:lnTo>
                  <a:pt x="18078" y="12792"/>
                </a:lnTo>
                <a:lnTo>
                  <a:pt x="17177" y="13813"/>
                </a:lnTo>
                <a:lnTo>
                  <a:pt x="16336" y="14774"/>
                </a:lnTo>
                <a:lnTo>
                  <a:pt x="15435" y="15675"/>
                </a:lnTo>
                <a:lnTo>
                  <a:pt x="14474" y="16636"/>
                </a:lnTo>
                <a:lnTo>
                  <a:pt x="13513" y="17597"/>
                </a:lnTo>
                <a:lnTo>
                  <a:pt x="13093" y="18077"/>
                </a:lnTo>
                <a:lnTo>
                  <a:pt x="12673" y="18618"/>
                </a:lnTo>
                <a:lnTo>
                  <a:pt x="12492" y="15555"/>
                </a:lnTo>
                <a:lnTo>
                  <a:pt x="12372" y="12432"/>
                </a:lnTo>
                <a:lnTo>
                  <a:pt x="12372" y="9790"/>
                </a:lnTo>
                <a:lnTo>
                  <a:pt x="12432" y="7147"/>
                </a:lnTo>
                <a:lnTo>
                  <a:pt x="12492" y="6186"/>
                </a:lnTo>
                <a:lnTo>
                  <a:pt x="12613" y="5165"/>
                </a:lnTo>
                <a:lnTo>
                  <a:pt x="12673" y="4084"/>
                </a:lnTo>
                <a:lnTo>
                  <a:pt x="12673" y="3063"/>
                </a:lnTo>
                <a:lnTo>
                  <a:pt x="12973" y="2883"/>
                </a:lnTo>
                <a:lnTo>
                  <a:pt x="13153" y="2643"/>
                </a:lnTo>
                <a:lnTo>
                  <a:pt x="13333" y="2343"/>
                </a:lnTo>
                <a:lnTo>
                  <a:pt x="13393" y="1982"/>
                </a:lnTo>
                <a:lnTo>
                  <a:pt x="13453" y="1682"/>
                </a:lnTo>
                <a:lnTo>
                  <a:pt x="13393" y="1382"/>
                </a:lnTo>
                <a:lnTo>
                  <a:pt x="13333" y="1021"/>
                </a:lnTo>
                <a:lnTo>
                  <a:pt x="13153" y="781"/>
                </a:lnTo>
                <a:lnTo>
                  <a:pt x="12973" y="481"/>
                </a:lnTo>
                <a:lnTo>
                  <a:pt x="12673" y="301"/>
                </a:lnTo>
                <a:lnTo>
                  <a:pt x="12432" y="120"/>
                </a:lnTo>
                <a:lnTo>
                  <a:pt x="12072" y="60"/>
                </a:lnTo>
                <a:lnTo>
                  <a:pt x="11772" y="0"/>
                </a:lnTo>
                <a:close/>
              </a:path>
            </a:pathLst>
          </a:custGeom>
          <a:solidFill>
            <a:srgbClr val="187767"/>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499908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E2EE-D13C-B44C-B5E0-B0F539F5F05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9E9DED25-764F-3A41-A91E-6BE1063F127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788C2AC1-33F9-154A-B8A9-D0950AEEFC75}"/>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5" name="Footer Placeholder 4">
            <a:extLst>
              <a:ext uri="{FF2B5EF4-FFF2-40B4-BE49-F238E27FC236}">
                <a16:creationId xmlns:a16="http://schemas.microsoft.com/office/drawing/2014/main" id="{8869A240-2804-8043-82A6-E8E1E70C0C9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53EDB0D-D37D-3E49-B1C5-16F599A70AD3}"/>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3166647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D6D7-3C16-BB43-908B-98DE9B02583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88717FF-AEE2-A24E-AE1C-F51813DC05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9E73DF2-222E-5D4F-8CDE-A6D382C06192}"/>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5" name="Footer Placeholder 4">
            <a:extLst>
              <a:ext uri="{FF2B5EF4-FFF2-40B4-BE49-F238E27FC236}">
                <a16:creationId xmlns:a16="http://schemas.microsoft.com/office/drawing/2014/main" id="{B4FB5808-DAEE-524F-8DEE-ABCF47F298C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A8D8BDE-F96C-A841-BE9A-73C6EA4D4C12}"/>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1952859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4942-7A22-344E-8375-673BA66F1DB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92CDB52-E474-6740-98BE-F5FA0070F27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38A755-6BF9-644C-9BA5-C8E5B216325E}"/>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5" name="Footer Placeholder 4">
            <a:extLst>
              <a:ext uri="{FF2B5EF4-FFF2-40B4-BE49-F238E27FC236}">
                <a16:creationId xmlns:a16="http://schemas.microsoft.com/office/drawing/2014/main" id="{A924BDBF-DB2F-8448-B6E3-DD998851C75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E69B4D2-42B5-3B4E-9125-9DF87BC4368E}"/>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826033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517F-15FC-054D-899F-98CFCDCD8D0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0AF0769-F0F6-F244-864F-048C4C0C0F5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CC3D322-A8A8-7544-BE97-15B724AB1AF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81153E6-79D5-2148-80FC-FCD8A91D98ED}"/>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6" name="Footer Placeholder 5">
            <a:extLst>
              <a:ext uri="{FF2B5EF4-FFF2-40B4-BE49-F238E27FC236}">
                <a16:creationId xmlns:a16="http://schemas.microsoft.com/office/drawing/2014/main" id="{EC312896-6D9B-8F4F-9D6F-1219B063B69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0880925-45F4-A04F-9781-D0834E6FFCC3}"/>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1954211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AA3-F32E-9D4D-8D22-43661F3494C9}"/>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8E811A5-60AD-1F42-8684-88B48AEED77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A9A72-41CD-9546-9641-F15FE3DC164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077965B2-FC50-BF48-81E7-12552156DD9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ECA478B-CB0C-704E-A6F3-33403331E17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242F9EA5-9803-D44F-962C-A98429BC4718}"/>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8" name="Footer Placeholder 7">
            <a:extLst>
              <a:ext uri="{FF2B5EF4-FFF2-40B4-BE49-F238E27FC236}">
                <a16:creationId xmlns:a16="http://schemas.microsoft.com/office/drawing/2014/main" id="{68CCEBF7-3466-0A48-826D-66610D25597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A4B0B2EE-B413-8343-9DC2-04C1FF6FA0F8}"/>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3859340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1C34-79B9-C148-8233-4C3F8523248E}"/>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1EC293E7-99D9-0642-91AE-EC7C610EFD00}"/>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4" name="Footer Placeholder 3">
            <a:extLst>
              <a:ext uri="{FF2B5EF4-FFF2-40B4-BE49-F238E27FC236}">
                <a16:creationId xmlns:a16="http://schemas.microsoft.com/office/drawing/2014/main" id="{9F86B7A4-F67D-F542-8E90-55463B55B78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AECECF05-4BB0-E24C-A8AA-771E78C912D2}"/>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422970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
        <p:cNvGrpSpPr/>
        <p:nvPr/>
      </p:nvGrpSpPr>
      <p:grpSpPr>
        <a:xfrm>
          <a:off x="0" y="0"/>
          <a:ext cx="0" cy="0"/>
          <a:chOff x="0" y="0"/>
          <a:chExt cx="0" cy="0"/>
        </a:xfrm>
      </p:grpSpPr>
      <p:grpSp>
        <p:nvGrpSpPr>
          <p:cNvPr id="82" name="Google Shape;82;p10"/>
          <p:cNvGrpSpPr/>
          <p:nvPr/>
        </p:nvGrpSpPr>
        <p:grpSpPr>
          <a:xfrm>
            <a:off x="-131332" y="-56329"/>
            <a:ext cx="9296582" cy="2290182"/>
            <a:chOff x="-131332" y="-56329"/>
            <a:chExt cx="9296582" cy="2290182"/>
          </a:xfrm>
        </p:grpSpPr>
        <p:sp>
          <p:nvSpPr>
            <p:cNvPr id="83" name="Google Shape;83;p10"/>
            <p:cNvSpPr/>
            <p:nvPr/>
          </p:nvSpPr>
          <p:spPr>
            <a:xfrm rot="5400000">
              <a:off x="-358509" y="170848"/>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p:nvPr/>
          </p:nvSpPr>
          <p:spPr>
            <a:xfrm rot="10800000" flipH="1">
              <a:off x="7304900" y="0"/>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10"/>
          <p:cNvSpPr txBox="1">
            <a:spLocks noGrp="1"/>
          </p:cNvSpPr>
          <p:nvPr>
            <p:ph type="title"/>
          </p:nvPr>
        </p:nvSpPr>
        <p:spPr>
          <a:xfrm>
            <a:off x="713850" y="445025"/>
            <a:ext cx="678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21590-72F6-5E45-B2BA-FCF6F68A71D6}"/>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3" name="Footer Placeholder 2">
            <a:extLst>
              <a:ext uri="{FF2B5EF4-FFF2-40B4-BE49-F238E27FC236}">
                <a16:creationId xmlns:a16="http://schemas.microsoft.com/office/drawing/2014/main" id="{23F6A724-DA80-1043-B7EF-88B240EE9E4D}"/>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68E4AC62-1906-B546-A6F6-58779D6D3435}"/>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2030713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962E-24AF-6143-835C-27AAED1AE33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E8949D72-6F3F-1A45-BF4D-A20D97AA89D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72E7D60E-CED5-2242-9FAC-9F3493F1A86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1358DC-966E-8646-89A5-A20834491EA5}"/>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6" name="Footer Placeholder 5">
            <a:extLst>
              <a:ext uri="{FF2B5EF4-FFF2-40B4-BE49-F238E27FC236}">
                <a16:creationId xmlns:a16="http://schemas.microsoft.com/office/drawing/2014/main" id="{D0D27EF1-4AF2-E843-8C24-95D2B7B5576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0AD8C2D-2425-5B45-9192-8793AFB1F04A}"/>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3969211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1665-6A82-E943-AD00-CBF71F88963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4DCC414-4586-354E-9799-A439DC7CEEB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B9C087F3-ED7E-774D-B817-DA649CFC68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BCAF36-370D-9E4C-AEFF-A21F58AFFCD2}"/>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6" name="Footer Placeholder 5">
            <a:extLst>
              <a:ext uri="{FF2B5EF4-FFF2-40B4-BE49-F238E27FC236}">
                <a16:creationId xmlns:a16="http://schemas.microsoft.com/office/drawing/2014/main" id="{BBF4026C-46C5-6C4A-BE64-1E42D390805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5C9EB94-9E6D-A94A-90A6-8B3CD9686788}"/>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2889780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B3C8-60FE-7E41-986F-D2DF6CB7FD5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62F5C30-2170-0B49-A5FD-3410CC8B58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23DD29A-4CB9-B94A-AC75-8F9D1392DB65}"/>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5" name="Footer Placeholder 4">
            <a:extLst>
              <a:ext uri="{FF2B5EF4-FFF2-40B4-BE49-F238E27FC236}">
                <a16:creationId xmlns:a16="http://schemas.microsoft.com/office/drawing/2014/main" id="{6A5FB180-B106-D54D-8A57-0C3AE8E462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A676E6C-E0B9-4848-8C61-0540126DEE3D}"/>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2517800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1DAC0-0424-9248-A090-4294C1B286E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24DE5B12-BEB1-984D-856C-A6771A7C2D3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EF49A27-F7A1-BC48-9AC3-D2BD73812F2F}"/>
              </a:ext>
            </a:extLst>
          </p:cNvPr>
          <p:cNvSpPr>
            <a:spLocks noGrp="1"/>
          </p:cNvSpPr>
          <p:nvPr>
            <p:ph type="dt" sz="half" idx="10"/>
          </p:nvPr>
        </p:nvSpPr>
        <p:spPr/>
        <p:txBody>
          <a:bodyPr/>
          <a:lstStyle/>
          <a:p>
            <a:fld id="{8D5EE65B-8E51-6549-AF5C-43CBA01BB919}" type="datetimeFigureOut">
              <a:rPr lang="x-none" smtClean="0"/>
              <a:t>12/9/2021</a:t>
            </a:fld>
            <a:endParaRPr lang="x-none"/>
          </a:p>
        </p:txBody>
      </p:sp>
      <p:sp>
        <p:nvSpPr>
          <p:cNvPr id="5" name="Footer Placeholder 4">
            <a:extLst>
              <a:ext uri="{FF2B5EF4-FFF2-40B4-BE49-F238E27FC236}">
                <a16:creationId xmlns:a16="http://schemas.microsoft.com/office/drawing/2014/main" id="{1547F464-D6DF-BA48-BEC2-F617DCB6532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10A1354-55CA-3B49-B8A2-E4F58359216F}"/>
              </a:ext>
            </a:extLst>
          </p:cNvPr>
          <p:cNvSpPr>
            <a:spLocks noGrp="1"/>
          </p:cNvSpPr>
          <p:nvPr>
            <p:ph type="sldNum" sz="quarter" idx="12"/>
          </p:nvPr>
        </p:nvSpPr>
        <p:spPr/>
        <p:txBody>
          <a:bodyPr/>
          <a:lstStyle/>
          <a:p>
            <a:fld id="{2CB3ECD1-76D1-FC4B-8C60-7B844262C93F}" type="slidenum">
              <a:rPr lang="x-none" smtClean="0"/>
              <a:t>‹#›</a:t>
            </a:fld>
            <a:endParaRPr lang="x-none"/>
          </a:p>
        </p:txBody>
      </p:sp>
    </p:spTree>
    <p:extLst>
      <p:ext uri="{BB962C8B-B14F-4D97-AF65-F5344CB8AC3E}">
        <p14:creationId xmlns:p14="http://schemas.microsoft.com/office/powerpoint/2010/main" val="371656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1">
  <p:cSld name="BLANK_1_2_1">
    <p:spTree>
      <p:nvGrpSpPr>
        <p:cNvPr id="1" name="Shape 121"/>
        <p:cNvGrpSpPr/>
        <p:nvPr/>
      </p:nvGrpSpPr>
      <p:grpSpPr>
        <a:xfrm>
          <a:off x="0" y="0"/>
          <a:ext cx="0" cy="0"/>
          <a:chOff x="0" y="0"/>
          <a:chExt cx="0" cy="0"/>
        </a:xfrm>
      </p:grpSpPr>
      <p:sp>
        <p:nvSpPr>
          <p:cNvPr id="122" name="Google Shape;122;p14"/>
          <p:cNvSpPr txBox="1">
            <a:spLocks noGrp="1"/>
          </p:cNvSpPr>
          <p:nvPr>
            <p:ph type="ctrTitle"/>
          </p:nvPr>
        </p:nvSpPr>
        <p:spPr>
          <a:xfrm>
            <a:off x="5208700" y="16614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Font typeface="Black Han Sans"/>
              <a:buNone/>
              <a:defRPr sz="1200">
                <a:latin typeface="Black Han Sans"/>
                <a:ea typeface="Black Han Sans"/>
                <a:cs typeface="Black Han Sans"/>
                <a:sym typeface="Black Han Sans"/>
              </a:defRPr>
            </a:lvl2pPr>
            <a:lvl3pPr lvl="2" rtl="0">
              <a:spcBef>
                <a:spcPts val="0"/>
              </a:spcBef>
              <a:spcAft>
                <a:spcPts val="0"/>
              </a:spcAft>
              <a:buSzPts val="1200"/>
              <a:buFont typeface="Black Han Sans"/>
              <a:buNone/>
              <a:defRPr sz="1200">
                <a:latin typeface="Black Han Sans"/>
                <a:ea typeface="Black Han Sans"/>
                <a:cs typeface="Black Han Sans"/>
                <a:sym typeface="Black Han Sans"/>
              </a:defRPr>
            </a:lvl3pPr>
            <a:lvl4pPr lvl="3" rtl="0">
              <a:spcBef>
                <a:spcPts val="0"/>
              </a:spcBef>
              <a:spcAft>
                <a:spcPts val="0"/>
              </a:spcAft>
              <a:buSzPts val="1200"/>
              <a:buFont typeface="Black Han Sans"/>
              <a:buNone/>
              <a:defRPr sz="1200">
                <a:latin typeface="Black Han Sans"/>
                <a:ea typeface="Black Han Sans"/>
                <a:cs typeface="Black Han Sans"/>
                <a:sym typeface="Black Han Sans"/>
              </a:defRPr>
            </a:lvl4pPr>
            <a:lvl5pPr lvl="4" rtl="0">
              <a:spcBef>
                <a:spcPts val="0"/>
              </a:spcBef>
              <a:spcAft>
                <a:spcPts val="0"/>
              </a:spcAft>
              <a:buSzPts val="1200"/>
              <a:buFont typeface="Black Han Sans"/>
              <a:buNone/>
              <a:defRPr sz="1200">
                <a:latin typeface="Black Han Sans"/>
                <a:ea typeface="Black Han Sans"/>
                <a:cs typeface="Black Han Sans"/>
                <a:sym typeface="Black Han Sans"/>
              </a:defRPr>
            </a:lvl5pPr>
            <a:lvl6pPr lvl="5" rtl="0">
              <a:spcBef>
                <a:spcPts val="0"/>
              </a:spcBef>
              <a:spcAft>
                <a:spcPts val="0"/>
              </a:spcAft>
              <a:buSzPts val="1200"/>
              <a:buFont typeface="Black Han Sans"/>
              <a:buNone/>
              <a:defRPr sz="1200">
                <a:latin typeface="Black Han Sans"/>
                <a:ea typeface="Black Han Sans"/>
                <a:cs typeface="Black Han Sans"/>
                <a:sym typeface="Black Han Sans"/>
              </a:defRPr>
            </a:lvl6pPr>
            <a:lvl7pPr lvl="6" rtl="0">
              <a:spcBef>
                <a:spcPts val="0"/>
              </a:spcBef>
              <a:spcAft>
                <a:spcPts val="0"/>
              </a:spcAft>
              <a:buSzPts val="1200"/>
              <a:buFont typeface="Black Han Sans"/>
              <a:buNone/>
              <a:defRPr sz="1200">
                <a:latin typeface="Black Han Sans"/>
                <a:ea typeface="Black Han Sans"/>
                <a:cs typeface="Black Han Sans"/>
                <a:sym typeface="Black Han Sans"/>
              </a:defRPr>
            </a:lvl7pPr>
            <a:lvl8pPr lvl="7" rtl="0">
              <a:spcBef>
                <a:spcPts val="0"/>
              </a:spcBef>
              <a:spcAft>
                <a:spcPts val="0"/>
              </a:spcAft>
              <a:buSzPts val="1200"/>
              <a:buFont typeface="Black Han Sans"/>
              <a:buNone/>
              <a:defRPr sz="1200">
                <a:latin typeface="Black Han Sans"/>
                <a:ea typeface="Black Han Sans"/>
                <a:cs typeface="Black Han Sans"/>
                <a:sym typeface="Black Han Sans"/>
              </a:defRPr>
            </a:lvl8pPr>
            <a:lvl9pPr lvl="8" rtl="0">
              <a:spcBef>
                <a:spcPts val="0"/>
              </a:spcBef>
              <a:spcAft>
                <a:spcPts val="0"/>
              </a:spcAft>
              <a:buSzPts val="1200"/>
              <a:buFont typeface="Black Han Sans"/>
              <a:buNone/>
              <a:defRPr sz="1200">
                <a:latin typeface="Black Han Sans"/>
                <a:ea typeface="Black Han Sans"/>
                <a:cs typeface="Black Han Sans"/>
                <a:sym typeface="Black Han Sans"/>
              </a:defRPr>
            </a:lvl9pPr>
          </a:lstStyle>
          <a:p>
            <a:endParaRPr/>
          </a:p>
        </p:txBody>
      </p:sp>
      <p:sp>
        <p:nvSpPr>
          <p:cNvPr id="123" name="Google Shape;123;p14"/>
          <p:cNvSpPr txBox="1">
            <a:spLocks noGrp="1"/>
          </p:cNvSpPr>
          <p:nvPr>
            <p:ph type="subTitle" idx="1"/>
          </p:nvPr>
        </p:nvSpPr>
        <p:spPr>
          <a:xfrm>
            <a:off x="5211575" y="1940475"/>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4" name="Google Shape;124;p14"/>
          <p:cNvSpPr txBox="1">
            <a:spLocks noGrp="1"/>
          </p:cNvSpPr>
          <p:nvPr>
            <p:ph type="title" idx="2" hasCustomPrompt="1"/>
          </p:nvPr>
        </p:nvSpPr>
        <p:spPr>
          <a:xfrm>
            <a:off x="4342050" y="20034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Font typeface="Black Han Sans"/>
              <a:buNone/>
              <a:defRPr sz="12000">
                <a:latin typeface="Black Han Sans"/>
                <a:ea typeface="Black Han Sans"/>
                <a:cs typeface="Black Han Sans"/>
                <a:sym typeface="Black Han Sans"/>
              </a:defRPr>
            </a:lvl2pPr>
            <a:lvl3pPr lvl="2" algn="ctr" rtl="0">
              <a:spcBef>
                <a:spcPts val="0"/>
              </a:spcBef>
              <a:spcAft>
                <a:spcPts val="0"/>
              </a:spcAft>
              <a:buSzPts val="12000"/>
              <a:buFont typeface="Black Han Sans"/>
              <a:buNone/>
              <a:defRPr sz="12000">
                <a:latin typeface="Black Han Sans"/>
                <a:ea typeface="Black Han Sans"/>
                <a:cs typeface="Black Han Sans"/>
                <a:sym typeface="Black Han Sans"/>
              </a:defRPr>
            </a:lvl3pPr>
            <a:lvl4pPr lvl="3" algn="ctr" rtl="0">
              <a:spcBef>
                <a:spcPts val="0"/>
              </a:spcBef>
              <a:spcAft>
                <a:spcPts val="0"/>
              </a:spcAft>
              <a:buSzPts val="12000"/>
              <a:buFont typeface="Black Han Sans"/>
              <a:buNone/>
              <a:defRPr sz="12000">
                <a:latin typeface="Black Han Sans"/>
                <a:ea typeface="Black Han Sans"/>
                <a:cs typeface="Black Han Sans"/>
                <a:sym typeface="Black Han Sans"/>
              </a:defRPr>
            </a:lvl4pPr>
            <a:lvl5pPr lvl="4" algn="ctr" rtl="0">
              <a:spcBef>
                <a:spcPts val="0"/>
              </a:spcBef>
              <a:spcAft>
                <a:spcPts val="0"/>
              </a:spcAft>
              <a:buSzPts val="12000"/>
              <a:buFont typeface="Black Han Sans"/>
              <a:buNone/>
              <a:defRPr sz="12000">
                <a:latin typeface="Black Han Sans"/>
                <a:ea typeface="Black Han Sans"/>
                <a:cs typeface="Black Han Sans"/>
                <a:sym typeface="Black Han Sans"/>
              </a:defRPr>
            </a:lvl5pPr>
            <a:lvl6pPr lvl="5" algn="ctr" rtl="0">
              <a:spcBef>
                <a:spcPts val="0"/>
              </a:spcBef>
              <a:spcAft>
                <a:spcPts val="0"/>
              </a:spcAft>
              <a:buSzPts val="12000"/>
              <a:buFont typeface="Black Han Sans"/>
              <a:buNone/>
              <a:defRPr sz="12000">
                <a:latin typeface="Black Han Sans"/>
                <a:ea typeface="Black Han Sans"/>
                <a:cs typeface="Black Han Sans"/>
                <a:sym typeface="Black Han Sans"/>
              </a:defRPr>
            </a:lvl6pPr>
            <a:lvl7pPr lvl="6" algn="ctr" rtl="0">
              <a:spcBef>
                <a:spcPts val="0"/>
              </a:spcBef>
              <a:spcAft>
                <a:spcPts val="0"/>
              </a:spcAft>
              <a:buSzPts val="12000"/>
              <a:buFont typeface="Black Han Sans"/>
              <a:buNone/>
              <a:defRPr sz="12000">
                <a:latin typeface="Black Han Sans"/>
                <a:ea typeface="Black Han Sans"/>
                <a:cs typeface="Black Han Sans"/>
                <a:sym typeface="Black Han Sans"/>
              </a:defRPr>
            </a:lvl7pPr>
            <a:lvl8pPr lvl="7" algn="ctr" rtl="0">
              <a:spcBef>
                <a:spcPts val="0"/>
              </a:spcBef>
              <a:spcAft>
                <a:spcPts val="0"/>
              </a:spcAft>
              <a:buSzPts val="12000"/>
              <a:buFont typeface="Black Han Sans"/>
              <a:buNone/>
              <a:defRPr sz="12000">
                <a:latin typeface="Black Han Sans"/>
                <a:ea typeface="Black Han Sans"/>
                <a:cs typeface="Black Han Sans"/>
                <a:sym typeface="Black Han Sans"/>
              </a:defRPr>
            </a:lvl8pPr>
            <a:lvl9pPr lvl="8" algn="ctr" rtl="0">
              <a:spcBef>
                <a:spcPts val="0"/>
              </a:spcBef>
              <a:spcAft>
                <a:spcPts val="0"/>
              </a:spcAft>
              <a:buSzPts val="12000"/>
              <a:buFont typeface="Black Han Sans"/>
              <a:buNone/>
              <a:defRPr sz="12000">
                <a:latin typeface="Black Han Sans"/>
                <a:ea typeface="Black Han Sans"/>
                <a:cs typeface="Black Han Sans"/>
                <a:sym typeface="Black Han Sans"/>
              </a:defRPr>
            </a:lvl9pPr>
          </a:lstStyle>
          <a:p>
            <a:r>
              <a:t>xx%</a:t>
            </a:r>
          </a:p>
        </p:txBody>
      </p:sp>
      <p:sp>
        <p:nvSpPr>
          <p:cNvPr id="125" name="Google Shape;125;p14"/>
          <p:cNvSpPr txBox="1">
            <a:spLocks noGrp="1"/>
          </p:cNvSpPr>
          <p:nvPr>
            <p:ph type="ctrTitle" idx="3"/>
          </p:nvPr>
        </p:nvSpPr>
        <p:spPr>
          <a:xfrm>
            <a:off x="5208700" y="660300"/>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Font typeface="Black Han Sans"/>
              <a:buNone/>
              <a:defRPr sz="1200">
                <a:latin typeface="Black Han Sans"/>
                <a:ea typeface="Black Han Sans"/>
                <a:cs typeface="Black Han Sans"/>
                <a:sym typeface="Black Han Sans"/>
              </a:defRPr>
            </a:lvl2pPr>
            <a:lvl3pPr lvl="2" rtl="0">
              <a:spcBef>
                <a:spcPts val="0"/>
              </a:spcBef>
              <a:spcAft>
                <a:spcPts val="0"/>
              </a:spcAft>
              <a:buSzPts val="1200"/>
              <a:buFont typeface="Black Han Sans"/>
              <a:buNone/>
              <a:defRPr sz="1200">
                <a:latin typeface="Black Han Sans"/>
                <a:ea typeface="Black Han Sans"/>
                <a:cs typeface="Black Han Sans"/>
                <a:sym typeface="Black Han Sans"/>
              </a:defRPr>
            </a:lvl3pPr>
            <a:lvl4pPr lvl="3" rtl="0">
              <a:spcBef>
                <a:spcPts val="0"/>
              </a:spcBef>
              <a:spcAft>
                <a:spcPts val="0"/>
              </a:spcAft>
              <a:buSzPts val="1200"/>
              <a:buFont typeface="Black Han Sans"/>
              <a:buNone/>
              <a:defRPr sz="1200">
                <a:latin typeface="Black Han Sans"/>
                <a:ea typeface="Black Han Sans"/>
                <a:cs typeface="Black Han Sans"/>
                <a:sym typeface="Black Han Sans"/>
              </a:defRPr>
            </a:lvl4pPr>
            <a:lvl5pPr lvl="4" rtl="0">
              <a:spcBef>
                <a:spcPts val="0"/>
              </a:spcBef>
              <a:spcAft>
                <a:spcPts val="0"/>
              </a:spcAft>
              <a:buSzPts val="1200"/>
              <a:buFont typeface="Black Han Sans"/>
              <a:buNone/>
              <a:defRPr sz="1200">
                <a:latin typeface="Black Han Sans"/>
                <a:ea typeface="Black Han Sans"/>
                <a:cs typeface="Black Han Sans"/>
                <a:sym typeface="Black Han Sans"/>
              </a:defRPr>
            </a:lvl5pPr>
            <a:lvl6pPr lvl="5" rtl="0">
              <a:spcBef>
                <a:spcPts val="0"/>
              </a:spcBef>
              <a:spcAft>
                <a:spcPts val="0"/>
              </a:spcAft>
              <a:buSzPts val="1200"/>
              <a:buFont typeface="Black Han Sans"/>
              <a:buNone/>
              <a:defRPr sz="1200">
                <a:latin typeface="Black Han Sans"/>
                <a:ea typeface="Black Han Sans"/>
                <a:cs typeface="Black Han Sans"/>
                <a:sym typeface="Black Han Sans"/>
              </a:defRPr>
            </a:lvl6pPr>
            <a:lvl7pPr lvl="6" rtl="0">
              <a:spcBef>
                <a:spcPts val="0"/>
              </a:spcBef>
              <a:spcAft>
                <a:spcPts val="0"/>
              </a:spcAft>
              <a:buSzPts val="1200"/>
              <a:buFont typeface="Black Han Sans"/>
              <a:buNone/>
              <a:defRPr sz="1200">
                <a:latin typeface="Black Han Sans"/>
                <a:ea typeface="Black Han Sans"/>
                <a:cs typeface="Black Han Sans"/>
                <a:sym typeface="Black Han Sans"/>
              </a:defRPr>
            </a:lvl7pPr>
            <a:lvl8pPr lvl="7" rtl="0">
              <a:spcBef>
                <a:spcPts val="0"/>
              </a:spcBef>
              <a:spcAft>
                <a:spcPts val="0"/>
              </a:spcAft>
              <a:buSzPts val="1200"/>
              <a:buFont typeface="Black Han Sans"/>
              <a:buNone/>
              <a:defRPr sz="1200">
                <a:latin typeface="Black Han Sans"/>
                <a:ea typeface="Black Han Sans"/>
                <a:cs typeface="Black Han Sans"/>
                <a:sym typeface="Black Han Sans"/>
              </a:defRPr>
            </a:lvl8pPr>
            <a:lvl9pPr lvl="8" rtl="0">
              <a:spcBef>
                <a:spcPts val="0"/>
              </a:spcBef>
              <a:spcAft>
                <a:spcPts val="0"/>
              </a:spcAft>
              <a:buSzPts val="1200"/>
              <a:buFont typeface="Black Han Sans"/>
              <a:buNone/>
              <a:defRPr sz="1200">
                <a:latin typeface="Black Han Sans"/>
                <a:ea typeface="Black Han Sans"/>
                <a:cs typeface="Black Han Sans"/>
                <a:sym typeface="Black Han Sans"/>
              </a:defRPr>
            </a:lvl9pPr>
          </a:lstStyle>
          <a:p>
            <a:endParaRPr/>
          </a:p>
        </p:txBody>
      </p:sp>
      <p:sp>
        <p:nvSpPr>
          <p:cNvPr id="126" name="Google Shape;126;p14"/>
          <p:cNvSpPr txBox="1">
            <a:spLocks noGrp="1"/>
          </p:cNvSpPr>
          <p:nvPr>
            <p:ph type="subTitle" idx="4"/>
          </p:nvPr>
        </p:nvSpPr>
        <p:spPr>
          <a:xfrm>
            <a:off x="5208700" y="933250"/>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7" name="Google Shape;127;p14"/>
          <p:cNvSpPr txBox="1">
            <a:spLocks noGrp="1"/>
          </p:cNvSpPr>
          <p:nvPr>
            <p:ph type="title" idx="5" hasCustomPrompt="1"/>
          </p:nvPr>
        </p:nvSpPr>
        <p:spPr>
          <a:xfrm>
            <a:off x="4342050" y="1002275"/>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Font typeface="Black Han Sans"/>
              <a:buNone/>
              <a:defRPr sz="12000">
                <a:latin typeface="Black Han Sans"/>
                <a:ea typeface="Black Han Sans"/>
                <a:cs typeface="Black Han Sans"/>
                <a:sym typeface="Black Han Sans"/>
              </a:defRPr>
            </a:lvl2pPr>
            <a:lvl3pPr lvl="2" algn="ctr" rtl="0">
              <a:spcBef>
                <a:spcPts val="0"/>
              </a:spcBef>
              <a:spcAft>
                <a:spcPts val="0"/>
              </a:spcAft>
              <a:buSzPts val="12000"/>
              <a:buFont typeface="Black Han Sans"/>
              <a:buNone/>
              <a:defRPr sz="12000">
                <a:latin typeface="Black Han Sans"/>
                <a:ea typeface="Black Han Sans"/>
                <a:cs typeface="Black Han Sans"/>
                <a:sym typeface="Black Han Sans"/>
              </a:defRPr>
            </a:lvl3pPr>
            <a:lvl4pPr lvl="3" algn="ctr" rtl="0">
              <a:spcBef>
                <a:spcPts val="0"/>
              </a:spcBef>
              <a:spcAft>
                <a:spcPts val="0"/>
              </a:spcAft>
              <a:buSzPts val="12000"/>
              <a:buFont typeface="Black Han Sans"/>
              <a:buNone/>
              <a:defRPr sz="12000">
                <a:latin typeface="Black Han Sans"/>
                <a:ea typeface="Black Han Sans"/>
                <a:cs typeface="Black Han Sans"/>
                <a:sym typeface="Black Han Sans"/>
              </a:defRPr>
            </a:lvl4pPr>
            <a:lvl5pPr lvl="4" algn="ctr" rtl="0">
              <a:spcBef>
                <a:spcPts val="0"/>
              </a:spcBef>
              <a:spcAft>
                <a:spcPts val="0"/>
              </a:spcAft>
              <a:buSzPts val="12000"/>
              <a:buFont typeface="Black Han Sans"/>
              <a:buNone/>
              <a:defRPr sz="12000">
                <a:latin typeface="Black Han Sans"/>
                <a:ea typeface="Black Han Sans"/>
                <a:cs typeface="Black Han Sans"/>
                <a:sym typeface="Black Han Sans"/>
              </a:defRPr>
            </a:lvl5pPr>
            <a:lvl6pPr lvl="5" algn="ctr" rtl="0">
              <a:spcBef>
                <a:spcPts val="0"/>
              </a:spcBef>
              <a:spcAft>
                <a:spcPts val="0"/>
              </a:spcAft>
              <a:buSzPts val="12000"/>
              <a:buFont typeface="Black Han Sans"/>
              <a:buNone/>
              <a:defRPr sz="12000">
                <a:latin typeface="Black Han Sans"/>
                <a:ea typeface="Black Han Sans"/>
                <a:cs typeface="Black Han Sans"/>
                <a:sym typeface="Black Han Sans"/>
              </a:defRPr>
            </a:lvl6pPr>
            <a:lvl7pPr lvl="6" algn="ctr" rtl="0">
              <a:spcBef>
                <a:spcPts val="0"/>
              </a:spcBef>
              <a:spcAft>
                <a:spcPts val="0"/>
              </a:spcAft>
              <a:buSzPts val="12000"/>
              <a:buFont typeface="Black Han Sans"/>
              <a:buNone/>
              <a:defRPr sz="12000">
                <a:latin typeface="Black Han Sans"/>
                <a:ea typeface="Black Han Sans"/>
                <a:cs typeface="Black Han Sans"/>
                <a:sym typeface="Black Han Sans"/>
              </a:defRPr>
            </a:lvl7pPr>
            <a:lvl8pPr lvl="7" algn="ctr" rtl="0">
              <a:spcBef>
                <a:spcPts val="0"/>
              </a:spcBef>
              <a:spcAft>
                <a:spcPts val="0"/>
              </a:spcAft>
              <a:buSzPts val="12000"/>
              <a:buFont typeface="Black Han Sans"/>
              <a:buNone/>
              <a:defRPr sz="12000">
                <a:latin typeface="Black Han Sans"/>
                <a:ea typeface="Black Han Sans"/>
                <a:cs typeface="Black Han Sans"/>
                <a:sym typeface="Black Han Sans"/>
              </a:defRPr>
            </a:lvl8pPr>
            <a:lvl9pPr lvl="8" algn="ctr" rtl="0">
              <a:spcBef>
                <a:spcPts val="0"/>
              </a:spcBef>
              <a:spcAft>
                <a:spcPts val="0"/>
              </a:spcAft>
              <a:buSzPts val="12000"/>
              <a:buFont typeface="Black Han Sans"/>
              <a:buNone/>
              <a:defRPr sz="12000">
                <a:latin typeface="Black Han Sans"/>
                <a:ea typeface="Black Han Sans"/>
                <a:cs typeface="Black Han Sans"/>
                <a:sym typeface="Black Han Sans"/>
              </a:defRPr>
            </a:lvl9pPr>
          </a:lstStyle>
          <a:p>
            <a:r>
              <a:t>xx%</a:t>
            </a:r>
          </a:p>
        </p:txBody>
      </p:sp>
      <p:sp>
        <p:nvSpPr>
          <p:cNvPr id="128" name="Google Shape;128;p14"/>
          <p:cNvSpPr txBox="1">
            <a:spLocks noGrp="1"/>
          </p:cNvSpPr>
          <p:nvPr>
            <p:ph type="ctrTitle" idx="6"/>
          </p:nvPr>
        </p:nvSpPr>
        <p:spPr>
          <a:xfrm>
            <a:off x="5208700" y="26520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Font typeface="Black Han Sans"/>
              <a:buNone/>
              <a:defRPr sz="1200">
                <a:latin typeface="Black Han Sans"/>
                <a:ea typeface="Black Han Sans"/>
                <a:cs typeface="Black Han Sans"/>
                <a:sym typeface="Black Han Sans"/>
              </a:defRPr>
            </a:lvl2pPr>
            <a:lvl3pPr lvl="2" rtl="0">
              <a:spcBef>
                <a:spcPts val="0"/>
              </a:spcBef>
              <a:spcAft>
                <a:spcPts val="0"/>
              </a:spcAft>
              <a:buSzPts val="1200"/>
              <a:buFont typeface="Black Han Sans"/>
              <a:buNone/>
              <a:defRPr sz="1200">
                <a:latin typeface="Black Han Sans"/>
                <a:ea typeface="Black Han Sans"/>
                <a:cs typeface="Black Han Sans"/>
                <a:sym typeface="Black Han Sans"/>
              </a:defRPr>
            </a:lvl3pPr>
            <a:lvl4pPr lvl="3" rtl="0">
              <a:spcBef>
                <a:spcPts val="0"/>
              </a:spcBef>
              <a:spcAft>
                <a:spcPts val="0"/>
              </a:spcAft>
              <a:buSzPts val="1200"/>
              <a:buFont typeface="Black Han Sans"/>
              <a:buNone/>
              <a:defRPr sz="1200">
                <a:latin typeface="Black Han Sans"/>
                <a:ea typeface="Black Han Sans"/>
                <a:cs typeface="Black Han Sans"/>
                <a:sym typeface="Black Han Sans"/>
              </a:defRPr>
            </a:lvl4pPr>
            <a:lvl5pPr lvl="4" rtl="0">
              <a:spcBef>
                <a:spcPts val="0"/>
              </a:spcBef>
              <a:spcAft>
                <a:spcPts val="0"/>
              </a:spcAft>
              <a:buSzPts val="1200"/>
              <a:buFont typeface="Black Han Sans"/>
              <a:buNone/>
              <a:defRPr sz="1200">
                <a:latin typeface="Black Han Sans"/>
                <a:ea typeface="Black Han Sans"/>
                <a:cs typeface="Black Han Sans"/>
                <a:sym typeface="Black Han Sans"/>
              </a:defRPr>
            </a:lvl5pPr>
            <a:lvl6pPr lvl="5" rtl="0">
              <a:spcBef>
                <a:spcPts val="0"/>
              </a:spcBef>
              <a:spcAft>
                <a:spcPts val="0"/>
              </a:spcAft>
              <a:buSzPts val="1200"/>
              <a:buFont typeface="Black Han Sans"/>
              <a:buNone/>
              <a:defRPr sz="1200">
                <a:latin typeface="Black Han Sans"/>
                <a:ea typeface="Black Han Sans"/>
                <a:cs typeface="Black Han Sans"/>
                <a:sym typeface="Black Han Sans"/>
              </a:defRPr>
            </a:lvl6pPr>
            <a:lvl7pPr lvl="6" rtl="0">
              <a:spcBef>
                <a:spcPts val="0"/>
              </a:spcBef>
              <a:spcAft>
                <a:spcPts val="0"/>
              </a:spcAft>
              <a:buSzPts val="1200"/>
              <a:buFont typeface="Black Han Sans"/>
              <a:buNone/>
              <a:defRPr sz="1200">
                <a:latin typeface="Black Han Sans"/>
                <a:ea typeface="Black Han Sans"/>
                <a:cs typeface="Black Han Sans"/>
                <a:sym typeface="Black Han Sans"/>
              </a:defRPr>
            </a:lvl7pPr>
            <a:lvl8pPr lvl="7" rtl="0">
              <a:spcBef>
                <a:spcPts val="0"/>
              </a:spcBef>
              <a:spcAft>
                <a:spcPts val="0"/>
              </a:spcAft>
              <a:buSzPts val="1200"/>
              <a:buFont typeface="Black Han Sans"/>
              <a:buNone/>
              <a:defRPr sz="1200">
                <a:latin typeface="Black Han Sans"/>
                <a:ea typeface="Black Han Sans"/>
                <a:cs typeface="Black Han Sans"/>
                <a:sym typeface="Black Han Sans"/>
              </a:defRPr>
            </a:lvl8pPr>
            <a:lvl9pPr lvl="8" rtl="0">
              <a:spcBef>
                <a:spcPts val="0"/>
              </a:spcBef>
              <a:spcAft>
                <a:spcPts val="0"/>
              </a:spcAft>
              <a:buSzPts val="1200"/>
              <a:buFont typeface="Black Han Sans"/>
              <a:buNone/>
              <a:defRPr sz="1200">
                <a:latin typeface="Black Han Sans"/>
                <a:ea typeface="Black Han Sans"/>
                <a:cs typeface="Black Han Sans"/>
                <a:sym typeface="Black Han Sans"/>
              </a:defRPr>
            </a:lvl9pPr>
          </a:lstStyle>
          <a:p>
            <a:endParaRPr/>
          </a:p>
        </p:txBody>
      </p:sp>
      <p:sp>
        <p:nvSpPr>
          <p:cNvPr id="129" name="Google Shape;129;p14"/>
          <p:cNvSpPr txBox="1">
            <a:spLocks noGrp="1"/>
          </p:cNvSpPr>
          <p:nvPr>
            <p:ph type="subTitle" idx="7"/>
          </p:nvPr>
        </p:nvSpPr>
        <p:spPr>
          <a:xfrm>
            <a:off x="5208700" y="29256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0" name="Google Shape;130;p14"/>
          <p:cNvSpPr txBox="1">
            <a:spLocks noGrp="1"/>
          </p:cNvSpPr>
          <p:nvPr>
            <p:ph type="title" idx="8" hasCustomPrompt="1"/>
          </p:nvPr>
        </p:nvSpPr>
        <p:spPr>
          <a:xfrm>
            <a:off x="4342050" y="29940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Font typeface="Black Han Sans"/>
              <a:buNone/>
              <a:defRPr sz="12000">
                <a:latin typeface="Black Han Sans"/>
                <a:ea typeface="Black Han Sans"/>
                <a:cs typeface="Black Han Sans"/>
                <a:sym typeface="Black Han Sans"/>
              </a:defRPr>
            </a:lvl2pPr>
            <a:lvl3pPr lvl="2" algn="ctr" rtl="0">
              <a:spcBef>
                <a:spcPts val="0"/>
              </a:spcBef>
              <a:spcAft>
                <a:spcPts val="0"/>
              </a:spcAft>
              <a:buSzPts val="12000"/>
              <a:buFont typeface="Black Han Sans"/>
              <a:buNone/>
              <a:defRPr sz="12000">
                <a:latin typeface="Black Han Sans"/>
                <a:ea typeface="Black Han Sans"/>
                <a:cs typeface="Black Han Sans"/>
                <a:sym typeface="Black Han Sans"/>
              </a:defRPr>
            </a:lvl3pPr>
            <a:lvl4pPr lvl="3" algn="ctr" rtl="0">
              <a:spcBef>
                <a:spcPts val="0"/>
              </a:spcBef>
              <a:spcAft>
                <a:spcPts val="0"/>
              </a:spcAft>
              <a:buSzPts val="12000"/>
              <a:buFont typeface="Black Han Sans"/>
              <a:buNone/>
              <a:defRPr sz="12000">
                <a:latin typeface="Black Han Sans"/>
                <a:ea typeface="Black Han Sans"/>
                <a:cs typeface="Black Han Sans"/>
                <a:sym typeface="Black Han Sans"/>
              </a:defRPr>
            </a:lvl4pPr>
            <a:lvl5pPr lvl="4" algn="ctr" rtl="0">
              <a:spcBef>
                <a:spcPts val="0"/>
              </a:spcBef>
              <a:spcAft>
                <a:spcPts val="0"/>
              </a:spcAft>
              <a:buSzPts val="12000"/>
              <a:buFont typeface="Black Han Sans"/>
              <a:buNone/>
              <a:defRPr sz="12000">
                <a:latin typeface="Black Han Sans"/>
                <a:ea typeface="Black Han Sans"/>
                <a:cs typeface="Black Han Sans"/>
                <a:sym typeface="Black Han Sans"/>
              </a:defRPr>
            </a:lvl5pPr>
            <a:lvl6pPr lvl="5" algn="ctr" rtl="0">
              <a:spcBef>
                <a:spcPts val="0"/>
              </a:spcBef>
              <a:spcAft>
                <a:spcPts val="0"/>
              </a:spcAft>
              <a:buSzPts val="12000"/>
              <a:buFont typeface="Black Han Sans"/>
              <a:buNone/>
              <a:defRPr sz="12000">
                <a:latin typeface="Black Han Sans"/>
                <a:ea typeface="Black Han Sans"/>
                <a:cs typeface="Black Han Sans"/>
                <a:sym typeface="Black Han Sans"/>
              </a:defRPr>
            </a:lvl6pPr>
            <a:lvl7pPr lvl="6" algn="ctr" rtl="0">
              <a:spcBef>
                <a:spcPts val="0"/>
              </a:spcBef>
              <a:spcAft>
                <a:spcPts val="0"/>
              </a:spcAft>
              <a:buSzPts val="12000"/>
              <a:buFont typeface="Black Han Sans"/>
              <a:buNone/>
              <a:defRPr sz="12000">
                <a:latin typeface="Black Han Sans"/>
                <a:ea typeface="Black Han Sans"/>
                <a:cs typeface="Black Han Sans"/>
                <a:sym typeface="Black Han Sans"/>
              </a:defRPr>
            </a:lvl7pPr>
            <a:lvl8pPr lvl="7" algn="ctr" rtl="0">
              <a:spcBef>
                <a:spcPts val="0"/>
              </a:spcBef>
              <a:spcAft>
                <a:spcPts val="0"/>
              </a:spcAft>
              <a:buSzPts val="12000"/>
              <a:buFont typeface="Black Han Sans"/>
              <a:buNone/>
              <a:defRPr sz="12000">
                <a:latin typeface="Black Han Sans"/>
                <a:ea typeface="Black Han Sans"/>
                <a:cs typeface="Black Han Sans"/>
                <a:sym typeface="Black Han Sans"/>
              </a:defRPr>
            </a:lvl8pPr>
            <a:lvl9pPr lvl="8" algn="ctr" rtl="0">
              <a:spcBef>
                <a:spcPts val="0"/>
              </a:spcBef>
              <a:spcAft>
                <a:spcPts val="0"/>
              </a:spcAft>
              <a:buSzPts val="12000"/>
              <a:buFont typeface="Black Han Sans"/>
              <a:buNone/>
              <a:defRPr sz="12000">
                <a:latin typeface="Black Han Sans"/>
                <a:ea typeface="Black Han Sans"/>
                <a:cs typeface="Black Han Sans"/>
                <a:sym typeface="Black Han Sans"/>
              </a:defRPr>
            </a:lvl9pPr>
          </a:lstStyle>
          <a:p>
            <a:r>
              <a:t>xx%</a:t>
            </a:r>
          </a:p>
        </p:txBody>
      </p:sp>
      <p:sp>
        <p:nvSpPr>
          <p:cNvPr id="131" name="Google Shape;131;p14"/>
          <p:cNvSpPr txBox="1">
            <a:spLocks noGrp="1"/>
          </p:cNvSpPr>
          <p:nvPr>
            <p:ph type="ctrTitle" idx="9"/>
          </p:nvPr>
        </p:nvSpPr>
        <p:spPr>
          <a:xfrm>
            <a:off x="5208700" y="36426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Font typeface="Black Han Sans"/>
              <a:buNone/>
              <a:defRPr sz="1200">
                <a:latin typeface="Black Han Sans"/>
                <a:ea typeface="Black Han Sans"/>
                <a:cs typeface="Black Han Sans"/>
                <a:sym typeface="Black Han Sans"/>
              </a:defRPr>
            </a:lvl2pPr>
            <a:lvl3pPr lvl="2" rtl="0">
              <a:spcBef>
                <a:spcPts val="0"/>
              </a:spcBef>
              <a:spcAft>
                <a:spcPts val="0"/>
              </a:spcAft>
              <a:buSzPts val="1200"/>
              <a:buFont typeface="Black Han Sans"/>
              <a:buNone/>
              <a:defRPr sz="1200">
                <a:latin typeface="Black Han Sans"/>
                <a:ea typeface="Black Han Sans"/>
                <a:cs typeface="Black Han Sans"/>
                <a:sym typeface="Black Han Sans"/>
              </a:defRPr>
            </a:lvl3pPr>
            <a:lvl4pPr lvl="3" rtl="0">
              <a:spcBef>
                <a:spcPts val="0"/>
              </a:spcBef>
              <a:spcAft>
                <a:spcPts val="0"/>
              </a:spcAft>
              <a:buSzPts val="1200"/>
              <a:buFont typeface="Black Han Sans"/>
              <a:buNone/>
              <a:defRPr sz="1200">
                <a:latin typeface="Black Han Sans"/>
                <a:ea typeface="Black Han Sans"/>
                <a:cs typeface="Black Han Sans"/>
                <a:sym typeface="Black Han Sans"/>
              </a:defRPr>
            </a:lvl4pPr>
            <a:lvl5pPr lvl="4" rtl="0">
              <a:spcBef>
                <a:spcPts val="0"/>
              </a:spcBef>
              <a:spcAft>
                <a:spcPts val="0"/>
              </a:spcAft>
              <a:buSzPts val="1200"/>
              <a:buFont typeface="Black Han Sans"/>
              <a:buNone/>
              <a:defRPr sz="1200">
                <a:latin typeface="Black Han Sans"/>
                <a:ea typeface="Black Han Sans"/>
                <a:cs typeface="Black Han Sans"/>
                <a:sym typeface="Black Han Sans"/>
              </a:defRPr>
            </a:lvl5pPr>
            <a:lvl6pPr lvl="5" rtl="0">
              <a:spcBef>
                <a:spcPts val="0"/>
              </a:spcBef>
              <a:spcAft>
                <a:spcPts val="0"/>
              </a:spcAft>
              <a:buSzPts val="1200"/>
              <a:buFont typeface="Black Han Sans"/>
              <a:buNone/>
              <a:defRPr sz="1200">
                <a:latin typeface="Black Han Sans"/>
                <a:ea typeface="Black Han Sans"/>
                <a:cs typeface="Black Han Sans"/>
                <a:sym typeface="Black Han Sans"/>
              </a:defRPr>
            </a:lvl6pPr>
            <a:lvl7pPr lvl="6" rtl="0">
              <a:spcBef>
                <a:spcPts val="0"/>
              </a:spcBef>
              <a:spcAft>
                <a:spcPts val="0"/>
              </a:spcAft>
              <a:buSzPts val="1200"/>
              <a:buFont typeface="Black Han Sans"/>
              <a:buNone/>
              <a:defRPr sz="1200">
                <a:latin typeface="Black Han Sans"/>
                <a:ea typeface="Black Han Sans"/>
                <a:cs typeface="Black Han Sans"/>
                <a:sym typeface="Black Han Sans"/>
              </a:defRPr>
            </a:lvl7pPr>
            <a:lvl8pPr lvl="7" rtl="0">
              <a:spcBef>
                <a:spcPts val="0"/>
              </a:spcBef>
              <a:spcAft>
                <a:spcPts val="0"/>
              </a:spcAft>
              <a:buSzPts val="1200"/>
              <a:buFont typeface="Black Han Sans"/>
              <a:buNone/>
              <a:defRPr sz="1200">
                <a:latin typeface="Black Han Sans"/>
                <a:ea typeface="Black Han Sans"/>
                <a:cs typeface="Black Han Sans"/>
                <a:sym typeface="Black Han Sans"/>
              </a:defRPr>
            </a:lvl8pPr>
            <a:lvl9pPr lvl="8" rtl="0">
              <a:spcBef>
                <a:spcPts val="0"/>
              </a:spcBef>
              <a:spcAft>
                <a:spcPts val="0"/>
              </a:spcAft>
              <a:buSzPts val="1200"/>
              <a:buFont typeface="Black Han Sans"/>
              <a:buNone/>
              <a:defRPr sz="1200">
                <a:latin typeface="Black Han Sans"/>
                <a:ea typeface="Black Han Sans"/>
                <a:cs typeface="Black Han Sans"/>
                <a:sym typeface="Black Han Sans"/>
              </a:defRPr>
            </a:lvl9pPr>
          </a:lstStyle>
          <a:p>
            <a:endParaRPr/>
          </a:p>
        </p:txBody>
      </p:sp>
      <p:sp>
        <p:nvSpPr>
          <p:cNvPr id="132" name="Google Shape;132;p14"/>
          <p:cNvSpPr txBox="1">
            <a:spLocks noGrp="1"/>
          </p:cNvSpPr>
          <p:nvPr>
            <p:ph type="subTitle" idx="13"/>
          </p:nvPr>
        </p:nvSpPr>
        <p:spPr>
          <a:xfrm>
            <a:off x="5208700" y="39203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3" name="Google Shape;133;p14"/>
          <p:cNvSpPr txBox="1">
            <a:spLocks noGrp="1"/>
          </p:cNvSpPr>
          <p:nvPr>
            <p:ph type="title" idx="14" hasCustomPrompt="1"/>
          </p:nvPr>
        </p:nvSpPr>
        <p:spPr>
          <a:xfrm>
            <a:off x="4342050" y="39846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Font typeface="Black Han Sans"/>
              <a:buNone/>
              <a:defRPr sz="12000">
                <a:latin typeface="Black Han Sans"/>
                <a:ea typeface="Black Han Sans"/>
                <a:cs typeface="Black Han Sans"/>
                <a:sym typeface="Black Han Sans"/>
              </a:defRPr>
            </a:lvl2pPr>
            <a:lvl3pPr lvl="2" algn="ctr" rtl="0">
              <a:spcBef>
                <a:spcPts val="0"/>
              </a:spcBef>
              <a:spcAft>
                <a:spcPts val="0"/>
              </a:spcAft>
              <a:buSzPts val="12000"/>
              <a:buFont typeface="Black Han Sans"/>
              <a:buNone/>
              <a:defRPr sz="12000">
                <a:latin typeface="Black Han Sans"/>
                <a:ea typeface="Black Han Sans"/>
                <a:cs typeface="Black Han Sans"/>
                <a:sym typeface="Black Han Sans"/>
              </a:defRPr>
            </a:lvl3pPr>
            <a:lvl4pPr lvl="3" algn="ctr" rtl="0">
              <a:spcBef>
                <a:spcPts val="0"/>
              </a:spcBef>
              <a:spcAft>
                <a:spcPts val="0"/>
              </a:spcAft>
              <a:buSzPts val="12000"/>
              <a:buFont typeface="Black Han Sans"/>
              <a:buNone/>
              <a:defRPr sz="12000">
                <a:latin typeface="Black Han Sans"/>
                <a:ea typeface="Black Han Sans"/>
                <a:cs typeface="Black Han Sans"/>
                <a:sym typeface="Black Han Sans"/>
              </a:defRPr>
            </a:lvl4pPr>
            <a:lvl5pPr lvl="4" algn="ctr" rtl="0">
              <a:spcBef>
                <a:spcPts val="0"/>
              </a:spcBef>
              <a:spcAft>
                <a:spcPts val="0"/>
              </a:spcAft>
              <a:buSzPts val="12000"/>
              <a:buFont typeface="Black Han Sans"/>
              <a:buNone/>
              <a:defRPr sz="12000">
                <a:latin typeface="Black Han Sans"/>
                <a:ea typeface="Black Han Sans"/>
                <a:cs typeface="Black Han Sans"/>
                <a:sym typeface="Black Han Sans"/>
              </a:defRPr>
            </a:lvl5pPr>
            <a:lvl6pPr lvl="5" algn="ctr" rtl="0">
              <a:spcBef>
                <a:spcPts val="0"/>
              </a:spcBef>
              <a:spcAft>
                <a:spcPts val="0"/>
              </a:spcAft>
              <a:buSzPts val="12000"/>
              <a:buFont typeface="Black Han Sans"/>
              <a:buNone/>
              <a:defRPr sz="12000">
                <a:latin typeface="Black Han Sans"/>
                <a:ea typeface="Black Han Sans"/>
                <a:cs typeface="Black Han Sans"/>
                <a:sym typeface="Black Han Sans"/>
              </a:defRPr>
            </a:lvl6pPr>
            <a:lvl7pPr lvl="6" algn="ctr" rtl="0">
              <a:spcBef>
                <a:spcPts val="0"/>
              </a:spcBef>
              <a:spcAft>
                <a:spcPts val="0"/>
              </a:spcAft>
              <a:buSzPts val="12000"/>
              <a:buFont typeface="Black Han Sans"/>
              <a:buNone/>
              <a:defRPr sz="12000">
                <a:latin typeface="Black Han Sans"/>
                <a:ea typeface="Black Han Sans"/>
                <a:cs typeface="Black Han Sans"/>
                <a:sym typeface="Black Han Sans"/>
              </a:defRPr>
            </a:lvl7pPr>
            <a:lvl8pPr lvl="7" algn="ctr" rtl="0">
              <a:spcBef>
                <a:spcPts val="0"/>
              </a:spcBef>
              <a:spcAft>
                <a:spcPts val="0"/>
              </a:spcAft>
              <a:buSzPts val="12000"/>
              <a:buFont typeface="Black Han Sans"/>
              <a:buNone/>
              <a:defRPr sz="12000">
                <a:latin typeface="Black Han Sans"/>
                <a:ea typeface="Black Han Sans"/>
                <a:cs typeface="Black Han Sans"/>
                <a:sym typeface="Black Han Sans"/>
              </a:defRPr>
            </a:lvl8pPr>
            <a:lvl9pPr lvl="8" algn="ctr" rtl="0">
              <a:spcBef>
                <a:spcPts val="0"/>
              </a:spcBef>
              <a:spcAft>
                <a:spcPts val="0"/>
              </a:spcAft>
              <a:buSzPts val="12000"/>
              <a:buFont typeface="Black Han Sans"/>
              <a:buNone/>
              <a:defRPr sz="12000">
                <a:latin typeface="Black Han Sans"/>
                <a:ea typeface="Black Han Sans"/>
                <a:cs typeface="Black Han Sans"/>
                <a:sym typeface="Black Han Sans"/>
              </a:defRPr>
            </a:lvl9pPr>
          </a:lstStyle>
          <a:p>
            <a:r>
              <a:t>xx%</a:t>
            </a:r>
          </a:p>
        </p:txBody>
      </p:sp>
      <p:grpSp>
        <p:nvGrpSpPr>
          <p:cNvPr id="134" name="Google Shape;134;p14"/>
          <p:cNvGrpSpPr/>
          <p:nvPr/>
        </p:nvGrpSpPr>
        <p:grpSpPr>
          <a:xfrm flipH="1">
            <a:off x="-2741300" y="-2"/>
            <a:ext cx="11930134" cy="5214361"/>
            <a:chOff x="-44836" y="-2"/>
            <a:chExt cx="11930134" cy="5214361"/>
          </a:xfrm>
        </p:grpSpPr>
        <p:sp>
          <p:nvSpPr>
            <p:cNvPr id="135" name="Google Shape;135;p14"/>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flipH="1">
              <a:off x="-44836" y="3871925"/>
              <a:ext cx="1905184" cy="1299041"/>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2">
  <p:cSld name="BLANK_1_2_1_2">
    <p:spTree>
      <p:nvGrpSpPr>
        <p:cNvPr id="1" name="Shape 139"/>
        <p:cNvGrpSpPr/>
        <p:nvPr/>
      </p:nvGrpSpPr>
      <p:grpSpPr>
        <a:xfrm>
          <a:off x="0" y="0"/>
          <a:ext cx="0" cy="0"/>
          <a:chOff x="0" y="0"/>
          <a:chExt cx="0" cy="0"/>
        </a:xfrm>
      </p:grpSpPr>
      <p:sp>
        <p:nvSpPr>
          <p:cNvPr id="140" name="Google Shape;140;p15"/>
          <p:cNvSpPr txBox="1">
            <a:spLocks noGrp="1"/>
          </p:cNvSpPr>
          <p:nvPr>
            <p:ph type="ctrTitle"/>
          </p:nvPr>
        </p:nvSpPr>
        <p:spPr>
          <a:xfrm>
            <a:off x="5529025" y="23599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1" name="Google Shape;141;p15"/>
          <p:cNvSpPr txBox="1">
            <a:spLocks noGrp="1"/>
          </p:cNvSpPr>
          <p:nvPr>
            <p:ph type="subTitle" idx="1"/>
          </p:nvPr>
        </p:nvSpPr>
        <p:spPr>
          <a:xfrm>
            <a:off x="5529025" y="2638594"/>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2" name="Google Shape;142;p15"/>
          <p:cNvSpPr txBox="1">
            <a:spLocks noGrp="1"/>
          </p:cNvSpPr>
          <p:nvPr>
            <p:ph type="title" idx="2" hasCustomPrompt="1"/>
          </p:nvPr>
        </p:nvSpPr>
        <p:spPr>
          <a:xfrm>
            <a:off x="4724375" y="27019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15"/>
          <p:cNvSpPr txBox="1">
            <a:spLocks noGrp="1"/>
          </p:cNvSpPr>
          <p:nvPr>
            <p:ph type="ctrTitle" idx="3"/>
          </p:nvPr>
        </p:nvSpPr>
        <p:spPr>
          <a:xfrm>
            <a:off x="1871425" y="1890344"/>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4" name="Google Shape;144;p15"/>
          <p:cNvSpPr txBox="1">
            <a:spLocks noGrp="1"/>
          </p:cNvSpPr>
          <p:nvPr>
            <p:ph type="subTitle" idx="4"/>
          </p:nvPr>
        </p:nvSpPr>
        <p:spPr>
          <a:xfrm>
            <a:off x="1871425" y="21689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5" name="Google Shape;145;p15"/>
          <p:cNvSpPr txBox="1">
            <a:spLocks noGrp="1"/>
          </p:cNvSpPr>
          <p:nvPr>
            <p:ph type="title" idx="5" hasCustomPrompt="1"/>
          </p:nvPr>
        </p:nvSpPr>
        <p:spPr>
          <a:xfrm>
            <a:off x="1066775" y="2232319"/>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6" name="Google Shape;146;p15"/>
          <p:cNvSpPr txBox="1">
            <a:spLocks noGrp="1"/>
          </p:cNvSpPr>
          <p:nvPr>
            <p:ph type="ctrTitle" idx="6"/>
          </p:nvPr>
        </p:nvSpPr>
        <p:spPr>
          <a:xfrm>
            <a:off x="5529025" y="3267956"/>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7" name="Google Shape;147;p15"/>
          <p:cNvSpPr txBox="1">
            <a:spLocks noGrp="1"/>
          </p:cNvSpPr>
          <p:nvPr>
            <p:ph type="subTitle" idx="7"/>
          </p:nvPr>
        </p:nvSpPr>
        <p:spPr>
          <a:xfrm>
            <a:off x="5529025" y="3547381"/>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 name="Google Shape;148;p15"/>
          <p:cNvSpPr txBox="1">
            <a:spLocks noGrp="1"/>
          </p:cNvSpPr>
          <p:nvPr>
            <p:ph type="title" idx="8" hasCustomPrompt="1"/>
          </p:nvPr>
        </p:nvSpPr>
        <p:spPr>
          <a:xfrm>
            <a:off x="4724375" y="3609931"/>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15"/>
          <p:cNvSpPr txBox="1">
            <a:spLocks noGrp="1"/>
          </p:cNvSpPr>
          <p:nvPr>
            <p:ph type="ctrTitle" idx="9"/>
          </p:nvPr>
        </p:nvSpPr>
        <p:spPr>
          <a:xfrm>
            <a:off x="1871425" y="9735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0" name="Google Shape;150;p15"/>
          <p:cNvSpPr txBox="1">
            <a:spLocks noGrp="1"/>
          </p:cNvSpPr>
          <p:nvPr>
            <p:ph type="subTitle" idx="13"/>
          </p:nvPr>
        </p:nvSpPr>
        <p:spPr>
          <a:xfrm>
            <a:off x="1871425" y="12500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 name="Google Shape;151;p15"/>
          <p:cNvSpPr txBox="1">
            <a:spLocks noGrp="1"/>
          </p:cNvSpPr>
          <p:nvPr>
            <p:ph type="title" idx="14" hasCustomPrompt="1"/>
          </p:nvPr>
        </p:nvSpPr>
        <p:spPr>
          <a:xfrm>
            <a:off x="1066775" y="13155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152" name="Google Shape;152;p15"/>
          <p:cNvGrpSpPr/>
          <p:nvPr/>
        </p:nvGrpSpPr>
        <p:grpSpPr>
          <a:xfrm>
            <a:off x="-12" y="-12"/>
            <a:ext cx="11885311" cy="5214371"/>
            <a:chOff x="-12" y="-12"/>
            <a:chExt cx="11885311" cy="5214371"/>
          </a:xfrm>
        </p:grpSpPr>
        <p:sp>
          <p:nvSpPr>
            <p:cNvPr id="153" name="Google Shape;153;p15"/>
            <p:cNvSpPr/>
            <p:nvPr/>
          </p:nvSpPr>
          <p:spPr>
            <a:xfrm rot="10800000">
              <a:off x="7353624" y="-2"/>
              <a:ext cx="2290182" cy="1835829"/>
            </a:xfrm>
            <a:custGeom>
              <a:avLst/>
              <a:gdLst/>
              <a:ahLst/>
              <a:cxnLst/>
              <a:rect l="l" t="t" r="r" b="b"/>
              <a:pathLst>
                <a:path w="63047" h="50539" extrusionOk="0">
                  <a:moveTo>
                    <a:pt x="12202" y="0"/>
                  </a:moveTo>
                  <a:cubicBezTo>
                    <a:pt x="9265" y="0"/>
                    <a:pt x="6469" y="237"/>
                    <a:pt x="3876" y="616"/>
                  </a:cubicBezTo>
                  <a:cubicBezTo>
                    <a:pt x="2569" y="805"/>
                    <a:pt x="1276" y="1048"/>
                    <a:pt x="1" y="1336"/>
                  </a:cubicBezTo>
                  <a:lnTo>
                    <a:pt x="1" y="50538"/>
                  </a:lnTo>
                  <a:lnTo>
                    <a:pt x="61918" y="50538"/>
                  </a:lnTo>
                  <a:cubicBezTo>
                    <a:pt x="63046" y="38393"/>
                    <a:pt x="57947" y="23633"/>
                    <a:pt x="45302" y="12529"/>
                  </a:cubicBezTo>
                  <a:cubicBezTo>
                    <a:pt x="34285" y="2850"/>
                    <a:pt x="22391" y="0"/>
                    <a:pt x="1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flipH="1">
              <a:off x="5821300" y="2791197"/>
              <a:ext cx="6063998" cy="2423161"/>
            </a:xfrm>
            <a:custGeom>
              <a:avLst/>
              <a:gdLst/>
              <a:ahLst/>
              <a:cxnLst/>
              <a:rect l="l" t="t" r="r" b="b"/>
              <a:pathLst>
                <a:path w="38804" h="15506" extrusionOk="0">
                  <a:moveTo>
                    <a:pt x="18372" y="1"/>
                  </a:moveTo>
                  <a:cubicBezTo>
                    <a:pt x="15851" y="1"/>
                    <a:pt x="13315" y="1007"/>
                    <a:pt x="11592" y="2856"/>
                  </a:cubicBezTo>
                  <a:cubicBezTo>
                    <a:pt x="10378" y="4162"/>
                    <a:pt x="9486" y="5874"/>
                    <a:pt x="7880" y="6653"/>
                  </a:cubicBezTo>
                  <a:cubicBezTo>
                    <a:pt x="6924" y="7115"/>
                    <a:pt x="5829" y="7184"/>
                    <a:pt x="4811" y="7500"/>
                  </a:cubicBezTo>
                  <a:cubicBezTo>
                    <a:pt x="3205" y="8000"/>
                    <a:pt x="1810" y="9143"/>
                    <a:pt x="1008" y="10620"/>
                  </a:cubicBezTo>
                  <a:cubicBezTo>
                    <a:pt x="204" y="12096"/>
                    <a:pt x="0" y="13889"/>
                    <a:pt x="457" y="15505"/>
                  </a:cubicBezTo>
                  <a:lnTo>
                    <a:pt x="37742" y="15244"/>
                  </a:lnTo>
                  <a:cubicBezTo>
                    <a:pt x="37753" y="15310"/>
                    <a:pt x="37792" y="15337"/>
                    <a:pt x="37844" y="15337"/>
                  </a:cubicBezTo>
                  <a:cubicBezTo>
                    <a:pt x="37956" y="15337"/>
                    <a:pt x="38124" y="15208"/>
                    <a:pt x="38171" y="15070"/>
                  </a:cubicBezTo>
                  <a:cubicBezTo>
                    <a:pt x="38804" y="13270"/>
                    <a:pt x="38259" y="11229"/>
                    <a:pt x="37238" y="9619"/>
                  </a:cubicBezTo>
                  <a:cubicBezTo>
                    <a:pt x="36589" y="8595"/>
                    <a:pt x="35707" y="7663"/>
                    <a:pt x="34575" y="7228"/>
                  </a:cubicBezTo>
                  <a:cubicBezTo>
                    <a:pt x="33829" y="6942"/>
                    <a:pt x="33017" y="6887"/>
                    <a:pt x="32227" y="6744"/>
                  </a:cubicBezTo>
                  <a:cubicBezTo>
                    <a:pt x="31046" y="6534"/>
                    <a:pt x="29900" y="6125"/>
                    <a:pt x="28852" y="5540"/>
                  </a:cubicBezTo>
                  <a:cubicBezTo>
                    <a:pt x="26453" y="4203"/>
                    <a:pt x="24613" y="1978"/>
                    <a:pt x="22125" y="815"/>
                  </a:cubicBezTo>
                  <a:cubicBezTo>
                    <a:pt x="20952" y="265"/>
                    <a:pt x="19664" y="1"/>
                    <a:pt x="18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rot="5400000" flipH="1">
              <a:off x="-294400" y="294375"/>
              <a:ext cx="1860350" cy="1271575"/>
            </a:xfrm>
            <a:custGeom>
              <a:avLst/>
              <a:gdLst/>
              <a:ahLst/>
              <a:cxnLst/>
              <a:rect l="l" t="t" r="r" b="b"/>
              <a:pathLst>
                <a:path w="74414" h="50863" extrusionOk="0">
                  <a:moveTo>
                    <a:pt x="74414" y="1"/>
                  </a:moveTo>
                  <a:cubicBezTo>
                    <a:pt x="60793" y="2474"/>
                    <a:pt x="62458" y="21209"/>
                    <a:pt x="51638" y="31541"/>
                  </a:cubicBezTo>
                  <a:cubicBezTo>
                    <a:pt x="46844" y="36117"/>
                    <a:pt x="42403" y="37136"/>
                    <a:pt x="37698" y="37136"/>
                  </a:cubicBezTo>
                  <a:cubicBezTo>
                    <a:pt x="33921" y="37136"/>
                    <a:pt x="29973" y="36479"/>
                    <a:pt x="25538" y="36479"/>
                  </a:cubicBezTo>
                  <a:cubicBezTo>
                    <a:pt x="21627" y="36479"/>
                    <a:pt x="17336" y="36990"/>
                    <a:pt x="12447" y="38913"/>
                  </a:cubicBezTo>
                  <a:cubicBezTo>
                    <a:pt x="5725" y="41560"/>
                    <a:pt x="1648" y="45953"/>
                    <a:pt x="0" y="50862"/>
                  </a:cubicBezTo>
                  <a:lnTo>
                    <a:pt x="74414" y="50862"/>
                  </a:lnTo>
                  <a:lnTo>
                    <a:pt x="744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6468111" y="102816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Black Han Sans"/>
              <a:buNone/>
              <a:defRPr sz="2800">
                <a:solidFill>
                  <a:schemeClr val="accent4"/>
                </a:solidFill>
                <a:latin typeface="Black Han Sans"/>
                <a:ea typeface="Black Han Sans"/>
                <a:cs typeface="Black Han Sans"/>
                <a:sym typeface="Black Han Sans"/>
              </a:defRPr>
            </a:lvl1pPr>
            <a:lvl2pPr lvl="1">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2pPr>
            <a:lvl3pPr lvl="2">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3pPr>
            <a:lvl4pPr lvl="3">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4pPr>
            <a:lvl5pPr lvl="4">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5pPr>
            <a:lvl6pPr lvl="5">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6pPr>
            <a:lvl7pPr lvl="6">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7pPr>
            <a:lvl8pPr lvl="7">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8pPr>
            <a:lvl9pPr lvl="8">
              <a:spcBef>
                <a:spcPts val="0"/>
              </a:spcBef>
              <a:spcAft>
                <a:spcPts val="0"/>
              </a:spcAft>
              <a:buClr>
                <a:schemeClr val="accent4"/>
              </a:buClr>
              <a:buSzPts val="2800"/>
              <a:buFont typeface="Roboto Slab"/>
              <a:buNone/>
              <a:defRPr sz="2800" b="1">
                <a:solidFill>
                  <a:schemeClr val="accent4"/>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Lato"/>
              <a:buChar char="●"/>
              <a:defRPr>
                <a:solidFill>
                  <a:schemeClr val="accent4"/>
                </a:solidFill>
                <a:latin typeface="Lato"/>
                <a:ea typeface="Lato"/>
                <a:cs typeface="Lato"/>
                <a:sym typeface="Lato"/>
              </a:defRPr>
            </a:lvl1pPr>
            <a:lvl2pPr marL="914400" lvl="1"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2pPr>
            <a:lvl3pPr marL="1371600" lvl="2"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3pPr>
            <a:lvl4pPr marL="1828800" lvl="3"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4pPr>
            <a:lvl5pPr marL="2286000" lvl="4"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5pPr>
            <a:lvl6pPr marL="2743200" lvl="5"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6pPr>
            <a:lvl7pPr marL="3200400" lvl="6"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7pPr>
            <a:lvl8pPr marL="3657600" lvl="7" indent="-317500">
              <a:lnSpc>
                <a:spcPct val="100000"/>
              </a:lnSpc>
              <a:spcBef>
                <a:spcPts val="1600"/>
              </a:spcBef>
              <a:spcAft>
                <a:spcPts val="0"/>
              </a:spcAft>
              <a:buClr>
                <a:schemeClr val="accent4"/>
              </a:buClr>
              <a:buSzPts val="1400"/>
              <a:buFont typeface="Lato"/>
              <a:buChar char="○"/>
              <a:defRPr>
                <a:solidFill>
                  <a:schemeClr val="accent4"/>
                </a:solidFill>
                <a:latin typeface="Lato"/>
                <a:ea typeface="Lato"/>
                <a:cs typeface="Lato"/>
                <a:sym typeface="Lato"/>
              </a:defRPr>
            </a:lvl8pPr>
            <a:lvl9pPr marL="4114800" lvl="8" indent="-317500">
              <a:lnSpc>
                <a:spcPct val="100000"/>
              </a:lnSpc>
              <a:spcBef>
                <a:spcPts val="1600"/>
              </a:spcBef>
              <a:spcAft>
                <a:spcPts val="1600"/>
              </a:spcAft>
              <a:buClr>
                <a:schemeClr val="accent4"/>
              </a:buClr>
              <a:buSzPts val="1400"/>
              <a:buFont typeface="Lato"/>
              <a:buChar char="■"/>
              <a:defRPr>
                <a:solidFill>
                  <a:schemeClr val="accent4"/>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9" r:id="rId16"/>
    <p:sldLayoutId id="2147483670" r:id="rId17"/>
    <p:sldLayoutId id="2147483671" r:id="rId18"/>
    <p:sldLayoutId id="2147483672" r:id="rId19"/>
    <p:sldLayoutId id="2147483673" r:id="rId20"/>
    <p:sldLayoutId id="2147483675" r:id="rId21"/>
    <p:sldLayoutId id="2147483676" r:id="rId22"/>
    <p:sldLayoutId id="2147483677"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90" r:id="rId33"/>
    <p:sldLayoutId id="2147483691" r:id="rId34"/>
    <p:sldLayoutId id="2147483692" r:id="rId35"/>
    <p:sldLayoutId id="2147483694" r:id="rId36"/>
    <p:sldLayoutId id="2147483696" r:id="rId37"/>
    <p:sldLayoutId id="2147483697" r:id="rId38"/>
    <p:sldLayoutId id="2147483698" r:id="rId39"/>
    <p:sldLayoutId id="214748369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7A2420-22A2-4FFC-9291-936FB113BEE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9F833B-8991-4BBC-9767-592665BE87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538D4-E9CE-4B3B-96F8-A7297B7CEE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D1BDCCBE-8268-4B78-BAC6-36B5B5701259}" type="datetimeFigureOut">
              <a:rPr lang="en-US" kern="1200" smtClean="0">
                <a:solidFill>
                  <a:prstClr val="black">
                    <a:tint val="75000"/>
                  </a:prstClr>
                </a:solidFill>
                <a:latin typeface="Calibri" panose="020F0502020204030204"/>
                <a:ea typeface="+mn-ea"/>
                <a:cs typeface="+mn-cs"/>
              </a:rPr>
              <a:pPr defTabSz="685800">
                <a:buClrTx/>
              </a:pPr>
              <a:t>12/9/2021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FF4C1C-B64D-487C-A2B2-7C8DCC05815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D94D4B-901A-4D6E-B7FE-D53AB773F85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271AFA0-2BB1-42F0-8B16-3118EAD7364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324261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857712" y="1070700"/>
            <a:ext cx="5428499" cy="452999"/>
          </a:xfrm>
          <a:prstGeom prst="rect">
            <a:avLst/>
          </a:prstGeom>
          <a:noFill/>
          <a:ln>
            <a:noFill/>
          </a:ln>
        </p:spPr>
        <p:txBody>
          <a:bodyPr lIns="91425" tIns="91425" rIns="91425" bIns="91425" anchor="t" anchorCtr="0"/>
          <a:lstStyle>
            <a:lvl1pPr lvl="0"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1pPr>
            <a:lvl2pPr lvl="1"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2pPr>
            <a:lvl3pPr lvl="2"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3pPr>
            <a:lvl4pPr lvl="3"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4pPr>
            <a:lvl5pPr lvl="4"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5pPr>
            <a:lvl6pPr lvl="5"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6pPr>
            <a:lvl7pPr lvl="6"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7pPr>
            <a:lvl8pPr lvl="7"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8pPr>
            <a:lvl9pPr lvl="8" algn="ctr">
              <a:spcBef>
                <a:spcPts val="0"/>
              </a:spcBef>
              <a:buClr>
                <a:srgbClr val="79C6CC"/>
              </a:buClr>
              <a:buFont typeface="Old Standard TT"/>
              <a:buNone/>
              <a:defRPr i="1">
                <a:solidFill>
                  <a:srgbClr val="79C6CC"/>
                </a:solidFill>
                <a:latin typeface="Old Standard TT"/>
                <a:ea typeface="Old Standard TT"/>
                <a:cs typeface="Old Standard TT"/>
                <a:sym typeface="Old Standard TT"/>
              </a:defRPr>
            </a:lvl9pPr>
          </a:lstStyle>
          <a:p>
            <a:endParaRPr/>
          </a:p>
        </p:txBody>
      </p:sp>
      <p:sp>
        <p:nvSpPr>
          <p:cNvPr id="7" name="Shape 7"/>
          <p:cNvSpPr txBox="1">
            <a:spLocks noGrp="1"/>
          </p:cNvSpPr>
          <p:nvPr>
            <p:ph type="body" idx="1"/>
          </p:nvPr>
        </p:nvSpPr>
        <p:spPr>
          <a:xfrm>
            <a:off x="1857787" y="1510125"/>
            <a:ext cx="5428499" cy="2394600"/>
          </a:xfrm>
          <a:prstGeom prst="rect">
            <a:avLst/>
          </a:prstGeom>
          <a:noFill/>
          <a:ln>
            <a:noFill/>
          </a:ln>
        </p:spPr>
        <p:txBody>
          <a:bodyPr lIns="91425" tIns="91425" rIns="91425" bIns="91425" anchor="t" anchorCtr="0"/>
          <a:lstStyle>
            <a:lvl1pPr lvl="0">
              <a:spcBef>
                <a:spcPts val="600"/>
              </a:spcBef>
              <a:buClr>
                <a:srgbClr val="134F5C"/>
              </a:buClr>
              <a:buSzPct val="100000"/>
              <a:buFont typeface="Droid Serif"/>
              <a:buChar char="❄"/>
              <a:defRPr sz="1800">
                <a:solidFill>
                  <a:srgbClr val="134F5C"/>
                </a:solidFill>
                <a:latin typeface="Droid Serif"/>
                <a:ea typeface="Droid Serif"/>
                <a:cs typeface="Droid Serif"/>
                <a:sym typeface="Droid Serif"/>
              </a:defRPr>
            </a:lvl1pPr>
            <a:lvl2pPr lvl="1">
              <a:spcBef>
                <a:spcPts val="480"/>
              </a:spcBef>
              <a:buClr>
                <a:srgbClr val="134F5C"/>
              </a:buClr>
              <a:buSzPct val="100000"/>
              <a:buFont typeface="Droid Serif"/>
              <a:buChar char="☆"/>
              <a:defRPr sz="1800">
                <a:solidFill>
                  <a:srgbClr val="134F5C"/>
                </a:solidFill>
                <a:latin typeface="Droid Serif"/>
                <a:ea typeface="Droid Serif"/>
                <a:cs typeface="Droid Serif"/>
                <a:sym typeface="Droid Serif"/>
              </a:defRPr>
            </a:lvl2pPr>
            <a:lvl3pPr lvl="2">
              <a:spcBef>
                <a:spcPts val="480"/>
              </a:spcBef>
              <a:buClr>
                <a:srgbClr val="134F5C"/>
              </a:buClr>
              <a:buSzPct val="100000"/>
              <a:buFont typeface="Droid Serif"/>
              <a:defRPr sz="1800">
                <a:solidFill>
                  <a:srgbClr val="134F5C"/>
                </a:solidFill>
                <a:latin typeface="Droid Serif"/>
                <a:ea typeface="Droid Serif"/>
                <a:cs typeface="Droid Serif"/>
                <a:sym typeface="Droid Serif"/>
              </a:defRPr>
            </a:lvl3pPr>
            <a:lvl4pPr lvl="3">
              <a:spcBef>
                <a:spcPts val="360"/>
              </a:spcBef>
              <a:buClr>
                <a:srgbClr val="134F5C"/>
              </a:buClr>
              <a:buSzPct val="100000"/>
              <a:buFont typeface="Droid Serif"/>
              <a:defRPr sz="1800">
                <a:solidFill>
                  <a:srgbClr val="134F5C"/>
                </a:solidFill>
                <a:latin typeface="Droid Serif"/>
                <a:ea typeface="Droid Serif"/>
                <a:cs typeface="Droid Serif"/>
                <a:sym typeface="Droid Serif"/>
              </a:defRPr>
            </a:lvl4pPr>
            <a:lvl5pPr lvl="4">
              <a:spcBef>
                <a:spcPts val="360"/>
              </a:spcBef>
              <a:buClr>
                <a:srgbClr val="134F5C"/>
              </a:buClr>
              <a:buSzPct val="100000"/>
              <a:buFont typeface="Droid Serif"/>
              <a:defRPr sz="1800">
                <a:solidFill>
                  <a:srgbClr val="134F5C"/>
                </a:solidFill>
                <a:latin typeface="Droid Serif"/>
                <a:ea typeface="Droid Serif"/>
                <a:cs typeface="Droid Serif"/>
                <a:sym typeface="Droid Serif"/>
              </a:defRPr>
            </a:lvl5pPr>
            <a:lvl6pPr lvl="5">
              <a:spcBef>
                <a:spcPts val="360"/>
              </a:spcBef>
              <a:buClr>
                <a:srgbClr val="134F5C"/>
              </a:buClr>
              <a:buSzPct val="100000"/>
              <a:buFont typeface="Droid Serif"/>
              <a:defRPr sz="1800">
                <a:solidFill>
                  <a:srgbClr val="134F5C"/>
                </a:solidFill>
                <a:latin typeface="Droid Serif"/>
                <a:ea typeface="Droid Serif"/>
                <a:cs typeface="Droid Serif"/>
                <a:sym typeface="Droid Serif"/>
              </a:defRPr>
            </a:lvl6pPr>
            <a:lvl7pPr lvl="6">
              <a:spcBef>
                <a:spcPts val="360"/>
              </a:spcBef>
              <a:buClr>
                <a:srgbClr val="134F5C"/>
              </a:buClr>
              <a:buSzPct val="100000"/>
              <a:buFont typeface="Droid Serif"/>
              <a:defRPr sz="1800">
                <a:solidFill>
                  <a:srgbClr val="134F5C"/>
                </a:solidFill>
                <a:latin typeface="Droid Serif"/>
                <a:ea typeface="Droid Serif"/>
                <a:cs typeface="Droid Serif"/>
                <a:sym typeface="Droid Serif"/>
              </a:defRPr>
            </a:lvl7pPr>
            <a:lvl8pPr lvl="7">
              <a:spcBef>
                <a:spcPts val="360"/>
              </a:spcBef>
              <a:buClr>
                <a:srgbClr val="134F5C"/>
              </a:buClr>
              <a:buSzPct val="100000"/>
              <a:buFont typeface="Droid Serif"/>
              <a:defRPr sz="1800">
                <a:solidFill>
                  <a:srgbClr val="134F5C"/>
                </a:solidFill>
                <a:latin typeface="Droid Serif"/>
                <a:ea typeface="Droid Serif"/>
                <a:cs typeface="Droid Serif"/>
                <a:sym typeface="Droid Serif"/>
              </a:defRPr>
            </a:lvl8pPr>
            <a:lvl9pPr lvl="8">
              <a:spcBef>
                <a:spcPts val="360"/>
              </a:spcBef>
              <a:buClr>
                <a:srgbClr val="134F5C"/>
              </a:buClr>
              <a:buSzPct val="100000"/>
              <a:buFont typeface="Droid Serif"/>
              <a:defRPr sz="1800">
                <a:solidFill>
                  <a:srgbClr val="134F5C"/>
                </a:solidFill>
                <a:latin typeface="Droid Serif"/>
                <a:ea typeface="Droid Serif"/>
                <a:cs typeface="Droid Serif"/>
                <a:sym typeface="Droid Serif"/>
              </a:defRPr>
            </a:lvl9pPr>
          </a:lstStyle>
          <a:p>
            <a:endParaRPr/>
          </a:p>
        </p:txBody>
      </p:sp>
    </p:spTree>
    <p:extLst>
      <p:ext uri="{BB962C8B-B14F-4D97-AF65-F5344CB8AC3E}">
        <p14:creationId xmlns:p14="http://schemas.microsoft.com/office/powerpoint/2010/main" val="1876264721"/>
      </p:ext>
    </p:extLst>
  </p:cSld>
  <p:clrMap bg1="lt1" tx1="dk1" bg2="dk2" tx2="lt2" accent1="accent1" accent2="accent2" accent3="accent3" accent4="accent4" accent5="accent5" accent6="accent6" hlink="hlink" folHlink="folHlink"/>
  <p:sldLayoutIdLst>
    <p:sldLayoutId id="2147483716" r:id="rId1"/>
    <p:sldLayoutId id="214748371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D9509-1445-5E4D-9636-FFE27E687B8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06BCD61-30BA-C647-85A9-DCA230C9B1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6C4D818-81BC-6C49-8A51-A8D22EB5B7C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5EE65B-8E51-6549-AF5C-43CBA01BB919}" type="datetimeFigureOut">
              <a:rPr lang="x-none" smtClean="0"/>
              <a:t>12/9/2021</a:t>
            </a:fld>
            <a:endParaRPr lang="x-none"/>
          </a:p>
        </p:txBody>
      </p:sp>
      <p:sp>
        <p:nvSpPr>
          <p:cNvPr id="5" name="Footer Placeholder 4">
            <a:extLst>
              <a:ext uri="{FF2B5EF4-FFF2-40B4-BE49-F238E27FC236}">
                <a16:creationId xmlns:a16="http://schemas.microsoft.com/office/drawing/2014/main" id="{84A850FD-A34D-AF47-943E-1702767048B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666710BF-BE86-6E45-AE14-5EF0F8214E1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B3ECD1-76D1-FC4B-8C60-7B844262C93F}" type="slidenum">
              <a:rPr lang="x-none" smtClean="0"/>
              <a:t>‹#›</a:t>
            </a:fld>
            <a:endParaRPr lang="x-none"/>
          </a:p>
        </p:txBody>
      </p:sp>
    </p:spTree>
    <p:extLst>
      <p:ext uri="{BB962C8B-B14F-4D97-AF65-F5344CB8AC3E}">
        <p14:creationId xmlns:p14="http://schemas.microsoft.com/office/powerpoint/2010/main" val="17542736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slide" Target="slide9.xml"/><Relationship Id="rId2" Type="http://schemas.openxmlformats.org/officeDocument/2006/relationships/image" Target="../media/image5.jpeg"/><Relationship Id="rId16" Type="http://schemas.openxmlformats.org/officeDocument/2006/relationships/image" Target="../media/image12.png"/><Relationship Id="rId1" Type="http://schemas.openxmlformats.org/officeDocument/2006/relationships/slideLayout" Target="../slideLayouts/slideLayout42.xml"/><Relationship Id="rId6" Type="http://schemas.openxmlformats.org/officeDocument/2006/relationships/slide" Target="slide7.xml"/><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slide" Target="slide8.xml"/><Relationship Id="rId10" Type="http://schemas.openxmlformats.org/officeDocument/2006/relationships/slide" Target="slide6.xml"/><Relationship Id="rId4" Type="http://schemas.openxmlformats.org/officeDocument/2006/relationships/image" Target="../media/image7.png"/><Relationship Id="rId9" Type="http://schemas.openxmlformats.org/officeDocument/2006/relationships/image" Target="../media/image9.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4.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slide" Target="slide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slide" Target="slide4.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gif"/><Relationship Id="rId2" Type="http://schemas.openxmlformats.org/officeDocument/2006/relationships/image" Target="../media/image5.jpeg"/><Relationship Id="rId1" Type="http://schemas.openxmlformats.org/officeDocument/2006/relationships/slideLayout" Target="../slideLayouts/slideLayout4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0"/>
        <p:cNvGrpSpPr/>
        <p:nvPr/>
      </p:nvGrpSpPr>
      <p:grpSpPr>
        <a:xfrm>
          <a:off x="0" y="0"/>
          <a:ext cx="0" cy="0"/>
          <a:chOff x="0" y="0"/>
          <a:chExt cx="0" cy="0"/>
        </a:xfrm>
      </p:grpSpPr>
      <p:grpSp>
        <p:nvGrpSpPr>
          <p:cNvPr id="583" name="Google Shape;583;p56"/>
          <p:cNvGrpSpPr/>
          <p:nvPr/>
        </p:nvGrpSpPr>
        <p:grpSpPr>
          <a:xfrm>
            <a:off x="-25" y="1343351"/>
            <a:ext cx="9144027" cy="3789738"/>
            <a:chOff x="-25" y="1343351"/>
            <a:chExt cx="9144027" cy="3789738"/>
          </a:xfrm>
        </p:grpSpPr>
        <p:sp>
          <p:nvSpPr>
            <p:cNvPr id="584" name="Google Shape;584;p56"/>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6"/>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6"/>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6"/>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6"/>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6"/>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6"/>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6"/>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6"/>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6"/>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6"/>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6"/>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6"/>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6"/>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6"/>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6"/>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6"/>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6"/>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6"/>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6"/>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6"/>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6"/>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6"/>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6"/>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6"/>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6"/>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6"/>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6"/>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6"/>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6"/>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6"/>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56"/>
            <p:cNvGrpSpPr/>
            <p:nvPr/>
          </p:nvGrpSpPr>
          <p:grpSpPr>
            <a:xfrm>
              <a:off x="-26" y="2942175"/>
              <a:ext cx="1575668" cy="2015021"/>
              <a:chOff x="-25" y="2942175"/>
              <a:chExt cx="1575668" cy="2015021"/>
            </a:xfrm>
          </p:grpSpPr>
          <p:sp>
            <p:nvSpPr>
              <p:cNvPr id="616" name="Google Shape;616;p56"/>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6"/>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6"/>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6"/>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6"/>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6"/>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6"/>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6"/>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6"/>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6"/>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6"/>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6"/>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6"/>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6"/>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6"/>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6"/>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6"/>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6"/>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6"/>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6"/>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6"/>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6"/>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6"/>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6"/>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6"/>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6"/>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6"/>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6"/>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6"/>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6"/>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6"/>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6"/>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6"/>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6"/>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6"/>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6"/>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6"/>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6"/>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6"/>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6"/>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6"/>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6"/>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6"/>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6"/>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6"/>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6"/>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p:cNvSpPr txBox="1"/>
          <p:nvPr/>
        </p:nvSpPr>
        <p:spPr>
          <a:xfrm>
            <a:off x="249258" y="1497800"/>
            <a:ext cx="5586357" cy="1569660"/>
          </a:xfrm>
          <a:prstGeom prst="rect">
            <a:avLst/>
          </a:prstGeom>
          <a:noFill/>
        </p:spPr>
        <p:txBody>
          <a:bodyPr wrap="square" rtlCol="0">
            <a:spAutoFit/>
          </a:bodyPr>
          <a:lstStyle/>
          <a:p>
            <a:pPr algn="ctr">
              <a:lnSpc>
                <a:spcPct val="120000"/>
              </a:lnSpc>
            </a:pPr>
            <a:r>
              <a:rPr lang="en-US" sz="4000" b="1" dirty="0">
                <a:solidFill>
                  <a:srgbClr val="C00000"/>
                </a:solidFill>
                <a:effectLst>
                  <a:outerShdw blurRad="38100" dist="38100" dir="2700000" algn="tl">
                    <a:srgbClr val="000000">
                      <a:alpha val="43137"/>
                    </a:srgbClr>
                  </a:outerShdw>
                </a:effectLst>
              </a:rPr>
              <a:t>CHÀO MỪNG CÁC EM ĐẾN VỚI TIẾT HỌC</a:t>
            </a:r>
            <a:endParaRPr lang="vi-VN" sz="40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33BC4-2344-48B9-87D1-0364A8AE1221}"/>
              </a:ext>
            </a:extLst>
          </p:cNvPr>
          <p:cNvPicPr>
            <a:picLocks noChangeAspect="1"/>
          </p:cNvPicPr>
          <p:nvPr/>
        </p:nvPicPr>
        <p:blipFill>
          <a:blip r:embed="rId2"/>
          <a:stretch>
            <a:fillRect/>
          </a:stretch>
        </p:blipFill>
        <p:spPr>
          <a:xfrm>
            <a:off x="114300" y="114301"/>
            <a:ext cx="9144000" cy="5143499"/>
          </a:xfrm>
          <a:prstGeom prst="rect">
            <a:avLst/>
          </a:prstGeom>
        </p:spPr>
      </p:pic>
      <p:pic>
        <p:nvPicPr>
          <p:cNvPr id="18434" name="Picture 2">
            <a:extLst>
              <a:ext uri="{FF2B5EF4-FFF2-40B4-BE49-F238E27FC236}">
                <a16:creationId xmlns:a16="http://schemas.microsoft.com/office/drawing/2014/main" id="{66C8B58E-D143-194D-8C45-ED7032C0D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 y="1"/>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956095-B41E-7E4A-B88B-3A50559A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a:endParaRPr>
          </a:p>
        </p:txBody>
      </p:sp>
      <p:pic>
        <p:nvPicPr>
          <p:cNvPr id="6" name="Picture 5" descr="Application&#10;&#10;Description automatically generated with medium confidence">
            <a:extLst>
              <a:ext uri="{FF2B5EF4-FFF2-40B4-BE49-F238E27FC236}">
                <a16:creationId xmlns:a16="http://schemas.microsoft.com/office/drawing/2014/main" id="{C60A475E-2F2C-5E4F-9130-99E48C289D6E}"/>
              </a:ext>
            </a:extLst>
          </p:cNvPr>
          <p:cNvPicPr>
            <a:picLocks noChangeAspect="1"/>
          </p:cNvPicPr>
          <p:nvPr/>
        </p:nvPicPr>
        <p:blipFill>
          <a:blip r:embed="rId4"/>
          <a:stretch>
            <a:fillRect/>
          </a:stretch>
        </p:blipFill>
        <p:spPr>
          <a:xfrm>
            <a:off x="4253735" y="543575"/>
            <a:ext cx="636531" cy="869495"/>
          </a:xfrm>
          <a:prstGeom prst="rect">
            <a:avLst/>
          </a:prstGeom>
        </p:spPr>
      </p:pic>
      <p:sp>
        <p:nvSpPr>
          <p:cNvPr id="7" name="TextBox 6">
            <a:extLst>
              <a:ext uri="{FF2B5EF4-FFF2-40B4-BE49-F238E27FC236}">
                <a16:creationId xmlns:a16="http://schemas.microsoft.com/office/drawing/2014/main" id="{46A9B784-3AFD-514B-93D8-FC3AF4947775}"/>
              </a:ext>
            </a:extLst>
          </p:cNvPr>
          <p:cNvSpPr txBox="1"/>
          <p:nvPr/>
        </p:nvSpPr>
        <p:spPr>
          <a:xfrm>
            <a:off x="2652494" y="68864"/>
            <a:ext cx="3974229" cy="507831"/>
          </a:xfrm>
          <a:prstGeom prst="rect">
            <a:avLst/>
          </a:prstGeom>
          <a:noFill/>
        </p:spPr>
        <p:txBody>
          <a:bodyPr wrap="none" rtlCol="0">
            <a:spAutoFit/>
          </a:bodyPr>
          <a:lstStyle/>
          <a:p>
            <a:pPr defTabSz="685800">
              <a:buClrTx/>
            </a:pPr>
            <a:r>
              <a:rPr lang="x-none" sz="2700" b="1" kern="1200" dirty="0">
                <a:solidFill>
                  <a:srgbClr val="4472C4">
                    <a:lumMod val="50000"/>
                  </a:srgbClr>
                </a:solidFill>
                <a:latin typeface="Calibri"/>
                <a:ea typeface="+mn-ea"/>
                <a:cs typeface="+mn-cs"/>
              </a:rPr>
              <a:t>TRƯỜNG THCS LONG BIÊN</a:t>
            </a:r>
          </a:p>
        </p:txBody>
      </p:sp>
      <p:sp>
        <p:nvSpPr>
          <p:cNvPr id="8" name="TextBox 7">
            <a:extLst>
              <a:ext uri="{FF2B5EF4-FFF2-40B4-BE49-F238E27FC236}">
                <a16:creationId xmlns:a16="http://schemas.microsoft.com/office/drawing/2014/main" id="{5BA36550-F5CE-4D44-9F55-9ADA72DF0D69}"/>
              </a:ext>
            </a:extLst>
          </p:cNvPr>
          <p:cNvSpPr txBox="1"/>
          <p:nvPr/>
        </p:nvSpPr>
        <p:spPr>
          <a:xfrm>
            <a:off x="1099102" y="1413070"/>
            <a:ext cx="6945812" cy="1246495"/>
          </a:xfrm>
          <a:prstGeom prst="rect">
            <a:avLst/>
          </a:prstGeom>
          <a:noFill/>
        </p:spPr>
        <p:txBody>
          <a:bodyPr wrap="none" rtlCol="0">
            <a:spAutoFit/>
          </a:bodyPr>
          <a:lstStyle/>
          <a:p>
            <a:pPr algn="ctr" defTabSz="685800">
              <a:buClrTx/>
            </a:pPr>
            <a:r>
              <a:rPr lang="en-US" sz="2625" b="1" kern="1200" dirty="0">
                <a:solidFill>
                  <a:srgbClr val="4472C4">
                    <a:lumMod val="75000"/>
                  </a:srgbClr>
                </a:solidFill>
                <a:latin typeface="Times New Roman" panose="02020603050405020304" pitchFamily="18" charset="0"/>
                <a:ea typeface="+mn-ea"/>
                <a:cs typeface="Times New Roman" panose="02020603050405020304" pitchFamily="18" charset="0"/>
              </a:rPr>
              <a:t>BÀI GIẢNG TRỰC TUYẾN MÔN TOÁN 6A2</a:t>
            </a:r>
          </a:p>
          <a:p>
            <a:pPr algn="ctr" defTabSz="685800">
              <a:buClrTx/>
            </a:pPr>
            <a:endParaRPr lang="en-US" sz="2625" b="1" kern="1200" dirty="0">
              <a:solidFill>
                <a:srgbClr val="C00000"/>
              </a:solidFill>
              <a:latin typeface="Times New Roman" panose="02020603050405020304" pitchFamily="18" charset="0"/>
              <a:ea typeface="+mn-ea"/>
              <a:cs typeface="Times New Roman" panose="02020603050405020304" pitchFamily="18" charset="0"/>
            </a:endParaRPr>
          </a:p>
          <a:p>
            <a:pPr algn="ctr" defTabSz="685800">
              <a:buClrTx/>
            </a:pPr>
            <a:r>
              <a:rPr lang="en-US" sz="2250" b="1" kern="1200" dirty="0">
                <a:solidFill>
                  <a:srgbClr val="C00000"/>
                </a:solidFill>
                <a:latin typeface="Times New Roman" panose="02020603050405020304" pitchFamily="18" charset="0"/>
                <a:ea typeface="+mn-ea"/>
                <a:cs typeface="Times New Roman" panose="02020603050405020304" pitchFamily="18" charset="0"/>
              </a:rPr>
              <a:t>TIẾT 20. BÀI ÔN TẬP CUỐI CH</a:t>
            </a:r>
            <a:r>
              <a:rPr lang="vi-VN" sz="2250" b="1" kern="1200" dirty="0">
                <a:solidFill>
                  <a:srgbClr val="C00000"/>
                </a:solidFill>
                <a:latin typeface="Times New Roman" panose="02020603050405020304" pitchFamily="18" charset="0"/>
                <a:ea typeface="+mn-ea"/>
                <a:cs typeface="Times New Roman" panose="02020603050405020304" pitchFamily="18" charset="0"/>
              </a:rPr>
              <a:t>Ư</a:t>
            </a:r>
            <a:r>
              <a:rPr lang="en-US" sz="2250" b="1" kern="1200">
                <a:solidFill>
                  <a:srgbClr val="C00000"/>
                </a:solidFill>
                <a:latin typeface="Times New Roman" panose="02020603050405020304" pitchFamily="18" charset="0"/>
                <a:ea typeface="+mn-ea"/>
                <a:cs typeface="Times New Roman" panose="02020603050405020304" pitchFamily="18" charset="0"/>
              </a:rPr>
              <a:t>ƠNG V (T)</a:t>
            </a:r>
            <a:endParaRPr lang="x-none" sz="225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7B09180C-1166-4A08-9629-174A72B73EF5}"/>
              </a:ext>
            </a:extLst>
          </p:cNvPr>
          <p:cNvSpPr txBox="1"/>
          <p:nvPr/>
        </p:nvSpPr>
        <p:spPr>
          <a:xfrm>
            <a:off x="3145956" y="3606116"/>
            <a:ext cx="3249386" cy="323165"/>
          </a:xfrm>
          <a:prstGeom prst="rect">
            <a:avLst/>
          </a:prstGeom>
          <a:noFill/>
        </p:spPr>
        <p:txBody>
          <a:bodyPr wrap="square" rtlCol="0">
            <a:spAutoFit/>
          </a:bodyPr>
          <a:lstStyle/>
          <a:p>
            <a:pPr defTabSz="685800">
              <a:buClrTx/>
            </a:pPr>
            <a:r>
              <a:rPr lang="en-US" sz="1500" b="1" kern="1200" dirty="0" err="1">
                <a:solidFill>
                  <a:prstClr val="black"/>
                </a:solidFill>
                <a:latin typeface="Times New Roman" panose="02020603050405020304" pitchFamily="18" charset="0"/>
                <a:ea typeface="+mn-ea"/>
                <a:cs typeface="Times New Roman" panose="02020603050405020304" pitchFamily="18" charset="0"/>
              </a:rPr>
              <a:t>Giáo</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viên</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Nguyễn</a:t>
            </a:r>
            <a:r>
              <a:rPr lang="en-US" sz="1500" b="1" kern="1200" dirty="0">
                <a:solidFill>
                  <a:prstClr val="black"/>
                </a:solidFill>
                <a:latin typeface="Times New Roman" panose="02020603050405020304" pitchFamily="18" charset="0"/>
                <a:ea typeface="+mn-ea"/>
                <a:cs typeface="Times New Roman" panose="02020603050405020304" pitchFamily="18" charset="0"/>
              </a:rPr>
              <a:t> </a:t>
            </a:r>
            <a:r>
              <a:rPr lang="en-US" sz="1500" b="1" kern="1200" dirty="0" err="1">
                <a:solidFill>
                  <a:prstClr val="black"/>
                </a:solidFill>
                <a:latin typeface="Times New Roman" panose="02020603050405020304" pitchFamily="18" charset="0"/>
                <a:ea typeface="+mn-ea"/>
                <a:cs typeface="Times New Roman" panose="02020603050405020304" pitchFamily="18" charset="0"/>
              </a:rPr>
              <a:t>Hải</a:t>
            </a:r>
            <a:r>
              <a:rPr lang="en-US" sz="1500" b="1" kern="1200" dirty="0">
                <a:solidFill>
                  <a:prstClr val="black"/>
                </a:solidFill>
                <a:latin typeface="Times New Roman" panose="02020603050405020304" pitchFamily="18" charset="0"/>
                <a:ea typeface="+mn-ea"/>
                <a:cs typeface="Times New Roman" panose="02020603050405020304" pitchFamily="18" charset="0"/>
              </a:rPr>
              <a:t> Linh</a:t>
            </a:r>
          </a:p>
        </p:txBody>
      </p:sp>
      <p:sp>
        <p:nvSpPr>
          <p:cNvPr id="9" name="TextBox 8">
            <a:extLst>
              <a:ext uri="{FF2B5EF4-FFF2-40B4-BE49-F238E27FC236}">
                <a16:creationId xmlns:a16="http://schemas.microsoft.com/office/drawing/2014/main" id="{4A21A9D6-C2B2-449B-AF7B-8F04C3F2F1C2}"/>
              </a:ext>
            </a:extLst>
          </p:cNvPr>
          <p:cNvSpPr txBox="1"/>
          <p:nvPr/>
        </p:nvSpPr>
        <p:spPr>
          <a:xfrm>
            <a:off x="3861707" y="4473809"/>
            <a:ext cx="3249386" cy="300082"/>
          </a:xfrm>
          <a:prstGeom prst="rect">
            <a:avLst/>
          </a:prstGeom>
          <a:noFill/>
        </p:spPr>
        <p:txBody>
          <a:bodyPr wrap="square" rtlCol="0">
            <a:spAutoFit/>
          </a:bodyPr>
          <a:lstStyle/>
          <a:p>
            <a:pPr defTabSz="685800">
              <a:buClrTx/>
            </a:pPr>
            <a:r>
              <a:rPr lang="en-US" sz="1350" i="1" kern="1200" dirty="0" err="1">
                <a:solidFill>
                  <a:prstClr val="black"/>
                </a:solidFill>
                <a:latin typeface="Times New Roman" panose="02020603050405020304" pitchFamily="18" charset="0"/>
                <a:ea typeface="+mn-ea"/>
                <a:cs typeface="Times New Roman" panose="02020603050405020304" pitchFamily="18" charset="0"/>
              </a:rPr>
              <a:t>Năm</a:t>
            </a:r>
            <a:r>
              <a:rPr lang="en-US" sz="1350" i="1" kern="1200" dirty="0">
                <a:solidFill>
                  <a:prstClr val="black"/>
                </a:solidFill>
                <a:latin typeface="Times New Roman" panose="02020603050405020304" pitchFamily="18" charset="0"/>
                <a:ea typeface="+mn-ea"/>
                <a:cs typeface="Times New Roman" panose="02020603050405020304" pitchFamily="18" charset="0"/>
              </a:rPr>
              <a:t> </a:t>
            </a:r>
            <a:r>
              <a:rPr lang="en-US" sz="1350" i="1" kern="1200" dirty="0" err="1">
                <a:solidFill>
                  <a:prstClr val="black"/>
                </a:solidFill>
                <a:latin typeface="Times New Roman" panose="02020603050405020304" pitchFamily="18" charset="0"/>
                <a:ea typeface="+mn-ea"/>
                <a:cs typeface="Times New Roman" panose="02020603050405020304" pitchFamily="18" charset="0"/>
              </a:rPr>
              <a:t>học</a:t>
            </a:r>
            <a:r>
              <a:rPr lang="en-US" sz="1350" i="1" kern="1200" dirty="0">
                <a:solidFill>
                  <a:prstClr val="black"/>
                </a:solidFill>
                <a:latin typeface="Times New Roman" panose="02020603050405020304" pitchFamily="18" charset="0"/>
                <a:ea typeface="+mn-ea"/>
                <a:cs typeface="Times New Roman" panose="02020603050405020304" pitchFamily="18" charset="0"/>
              </a:rPr>
              <a:t>: 2021 - 2022</a:t>
            </a:r>
          </a:p>
        </p:txBody>
      </p:sp>
    </p:spTree>
    <p:extLst>
      <p:ext uri="{BB962C8B-B14F-4D97-AF65-F5344CB8AC3E}">
        <p14:creationId xmlns:p14="http://schemas.microsoft.com/office/powerpoint/2010/main" val="3759805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762000"/>
            <a:ext cx="5981700" cy="4381500"/>
          </a:xfrm>
          <a:prstGeom prst="rect">
            <a:avLst/>
          </a:prstGeom>
          <a:noFill/>
          <a:ln>
            <a:noFill/>
          </a:ln>
        </p:spPr>
      </p:pic>
      <p:sp>
        <p:nvSpPr>
          <p:cNvPr id="4" name="TextBox 3"/>
          <p:cNvSpPr txBox="1"/>
          <p:nvPr/>
        </p:nvSpPr>
        <p:spPr>
          <a:xfrm>
            <a:off x="1924050" y="0"/>
            <a:ext cx="5429250"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rPr>
              <a:t>Tổng</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kết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chương</a:t>
            </a:r>
            <a:r>
              <a:rPr lang="en-US" sz="2800" b="1" dirty="0">
                <a:solidFill>
                  <a:srgbClr val="FF0000"/>
                </a:solidFill>
                <a:effectLst>
                  <a:outerShdw blurRad="38100" dist="38100" dir="2700000" algn="tl">
                    <a:srgbClr val="000000">
                      <a:alpha val="43137"/>
                    </a:srgbClr>
                  </a:outerShdw>
                </a:effectLst>
              </a:rPr>
              <a:t> V</a:t>
            </a:r>
            <a:endParaRPr lang="vi-VN"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392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5"/>
        <p:cNvGrpSpPr/>
        <p:nvPr/>
      </p:nvGrpSpPr>
      <p:grpSpPr>
        <a:xfrm>
          <a:off x="0" y="0"/>
          <a:ext cx="0" cy="0"/>
          <a:chOff x="0" y="0"/>
          <a:chExt cx="0" cy="0"/>
        </a:xfrm>
      </p:grpSpPr>
      <p:sp>
        <p:nvSpPr>
          <p:cNvPr id="7" name="Rectangle 6"/>
          <p:cNvSpPr/>
          <p:nvPr/>
        </p:nvSpPr>
        <p:spPr>
          <a:xfrm>
            <a:off x="3911747" y="19050"/>
            <a:ext cx="2234906" cy="707886"/>
          </a:xfrm>
          <a:prstGeom prst="rect">
            <a:avLst/>
          </a:prstGeom>
          <a:solidFill>
            <a:schemeClr val="accent2">
              <a:lumMod val="60000"/>
              <a:lumOff val="40000"/>
            </a:schemeClr>
          </a:solidFill>
        </p:spPr>
        <p:txBody>
          <a:bodyPr wrap="none" lIns="91440" tIns="45720" rIns="91440" bIns="45720">
            <a:spAutoFit/>
          </a:bodyPr>
          <a:lstStyle/>
          <a:p>
            <a:pPr algn="ctr"/>
            <a:r>
              <a:rPr lang="en-US" sz="4000" b="1" cap="none" spc="0" dirty="0">
                <a:ln w="12700" cmpd="sng">
                  <a:solidFill>
                    <a:schemeClr val="accent4"/>
                  </a:solidFill>
                  <a:prstDash val="solid"/>
                </a:ln>
                <a:solidFill>
                  <a:srgbClr val="002060"/>
                </a:solidFill>
                <a:effectLst/>
              </a:rPr>
              <a:t>BÀI TẬP</a:t>
            </a:r>
          </a:p>
        </p:txBody>
      </p:sp>
      <p:sp>
        <p:nvSpPr>
          <p:cNvPr id="12" name="Rectangle 11">
            <a:extLst>
              <a:ext uri="{FF2B5EF4-FFF2-40B4-BE49-F238E27FC236}">
                <a16:creationId xmlns:a16="http://schemas.microsoft.com/office/drawing/2014/main" id="{ED1B87E0-3F03-490F-B4D0-536595022E9C}"/>
              </a:ext>
            </a:extLst>
          </p:cNvPr>
          <p:cNvSpPr/>
          <p:nvPr/>
        </p:nvSpPr>
        <p:spPr>
          <a:xfrm>
            <a:off x="166862" y="768072"/>
            <a:ext cx="8977138" cy="49244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err="1">
                <a:ln>
                  <a:noFill/>
                </a:ln>
                <a:solidFill>
                  <a:srgbClr val="C00000"/>
                </a:solidFill>
                <a:effectLst/>
                <a:uLnTx/>
                <a:uFillTx/>
                <a:latin typeface="+mn-lt"/>
                <a:ea typeface="+mn-ea"/>
                <a:cs typeface="Arial"/>
                <a:sym typeface="Arial"/>
                <a:rtl val="0"/>
              </a:rPr>
              <a:t>Dạng</a:t>
            </a:r>
            <a:r>
              <a:rPr kumimoji="0" lang="en-US" sz="2600" b="1" i="0" u="sng" strike="noStrike" kern="1200" cap="none" spc="0" normalizeH="0" baseline="0" noProof="0" dirty="0">
                <a:ln>
                  <a:noFill/>
                </a:ln>
                <a:solidFill>
                  <a:srgbClr val="C00000"/>
                </a:solidFill>
                <a:effectLst/>
                <a:uLnTx/>
                <a:uFillTx/>
                <a:latin typeface="+mn-lt"/>
                <a:ea typeface="+mn-ea"/>
                <a:cs typeface="Arial"/>
                <a:sym typeface="Arial"/>
                <a:rtl val="0"/>
              </a:rPr>
              <a:t> 1.</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Xác</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định</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tâm</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đối</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xứng</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trục</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đối</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xứng</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của</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600" b="1" i="0" u="none" strike="noStrike" kern="1200" cap="none" spc="0" normalizeH="0" baseline="0" noProof="0" dirty="0" err="1">
                <a:ln>
                  <a:noFill/>
                </a:ln>
                <a:solidFill>
                  <a:srgbClr val="C00000"/>
                </a:solidFill>
                <a:effectLst/>
                <a:uLnTx/>
                <a:uFillTx/>
                <a:latin typeface="+mn-lt"/>
                <a:ea typeface="+mn-ea"/>
                <a:cs typeface="Arial"/>
                <a:sym typeface="Arial"/>
                <a:rtl val="0"/>
              </a:rPr>
              <a:t>hình</a:t>
            </a:r>
            <a:r>
              <a:rPr kumimoji="0" lang="en-US" sz="2600" b="1" i="0" u="none" strike="noStrike" kern="1200" cap="none" spc="0" normalizeH="0" baseline="0" noProof="0" dirty="0">
                <a:ln>
                  <a:noFill/>
                </a:ln>
                <a:solidFill>
                  <a:srgbClr val="C00000"/>
                </a:solidFill>
                <a:effectLst/>
                <a:uLnTx/>
                <a:uFillTx/>
                <a:latin typeface="+mn-lt"/>
                <a:ea typeface="+mn-ea"/>
                <a:cs typeface="Arial"/>
                <a:sym typeface="Arial"/>
                <a:rtl val="0"/>
              </a:rPr>
              <a:t>.</a:t>
            </a:r>
            <a:endParaRPr kumimoji="0" lang="en-US" sz="2600" b="0" i="0" u="none" strike="noStrike" kern="1200" cap="none" spc="0" normalizeH="0" baseline="0" noProof="0" dirty="0">
              <a:ln>
                <a:noFill/>
              </a:ln>
              <a:solidFill>
                <a:srgbClr val="C00000"/>
              </a:solidFill>
              <a:effectLst/>
              <a:uLnTx/>
              <a:uFillTx/>
              <a:latin typeface="+mn-lt"/>
              <a:ea typeface="+mn-ea"/>
              <a:cs typeface="Arial"/>
              <a:sym typeface="Arial"/>
              <a:rtl val="0"/>
            </a:endParaRPr>
          </a:p>
        </p:txBody>
      </p:sp>
      <p:sp>
        <p:nvSpPr>
          <p:cNvPr id="10" name="TextBox 9"/>
          <p:cNvSpPr txBox="1"/>
          <p:nvPr/>
        </p:nvSpPr>
        <p:spPr>
          <a:xfrm>
            <a:off x="457200" y="1524000"/>
            <a:ext cx="8686800" cy="461665"/>
          </a:xfrm>
          <a:prstGeom prst="rect">
            <a:avLst/>
          </a:prstGeom>
          <a:noFill/>
        </p:spPr>
        <p:txBody>
          <a:bodyPr wrap="square" rtlCol="0">
            <a:spAutoFit/>
          </a:bodyPr>
          <a:lstStyle/>
          <a:p>
            <a:r>
              <a:rPr lang="en-US" sz="2400" b="1" dirty="0">
                <a:solidFill>
                  <a:srgbClr val="002060"/>
                </a:solidFill>
              </a:rPr>
              <a:t>5.18. </a:t>
            </a:r>
            <a:r>
              <a:rPr lang="en-US" sz="2400" dirty="0" err="1">
                <a:solidFill>
                  <a:schemeClr val="accent5">
                    <a:lumMod val="10000"/>
                  </a:schemeClr>
                </a:solidFill>
              </a:rPr>
              <a:t>Hình</a:t>
            </a:r>
            <a:r>
              <a:rPr lang="en-US" sz="2400" dirty="0">
                <a:solidFill>
                  <a:schemeClr val="accent5">
                    <a:lumMod val="10000"/>
                  </a:schemeClr>
                </a:solidFill>
              </a:rPr>
              <a:t> </a:t>
            </a:r>
            <a:r>
              <a:rPr lang="en-US" sz="2400" dirty="0" err="1">
                <a:solidFill>
                  <a:schemeClr val="accent5">
                    <a:lumMod val="10000"/>
                  </a:schemeClr>
                </a:solidFill>
              </a:rPr>
              <a:t>nào</a:t>
            </a:r>
            <a:r>
              <a:rPr lang="en-US" sz="2400" dirty="0">
                <a:solidFill>
                  <a:schemeClr val="accent5">
                    <a:lumMod val="10000"/>
                  </a:schemeClr>
                </a:solidFill>
              </a:rPr>
              <a:t> </a:t>
            </a:r>
            <a:r>
              <a:rPr lang="en-US" sz="2400" dirty="0" err="1">
                <a:solidFill>
                  <a:schemeClr val="accent5">
                    <a:lumMod val="10000"/>
                  </a:schemeClr>
                </a:solidFill>
              </a:rPr>
              <a:t>dưới</a:t>
            </a:r>
            <a:r>
              <a:rPr lang="en-US" sz="2400" dirty="0">
                <a:solidFill>
                  <a:schemeClr val="accent5">
                    <a:lumMod val="10000"/>
                  </a:schemeClr>
                </a:solidFill>
              </a:rPr>
              <a:t> </a:t>
            </a:r>
            <a:r>
              <a:rPr lang="en-US" sz="2400" dirty="0" err="1">
                <a:solidFill>
                  <a:schemeClr val="accent5">
                    <a:lumMod val="10000"/>
                  </a:schemeClr>
                </a:solidFill>
              </a:rPr>
              <a:t>đây</a:t>
            </a:r>
            <a:r>
              <a:rPr lang="en-US" sz="2400" dirty="0">
                <a:solidFill>
                  <a:schemeClr val="accent5">
                    <a:lumMod val="10000"/>
                  </a:schemeClr>
                </a:solidFill>
              </a:rPr>
              <a:t> </a:t>
            </a:r>
            <a:r>
              <a:rPr lang="en-US" sz="2400" dirty="0" err="1">
                <a:solidFill>
                  <a:schemeClr val="accent5">
                    <a:lumMod val="10000"/>
                  </a:schemeClr>
                </a:solidFill>
              </a:rPr>
              <a:t>là</a:t>
            </a:r>
            <a:r>
              <a:rPr lang="en-US" sz="2400" dirty="0">
                <a:solidFill>
                  <a:schemeClr val="accent5">
                    <a:lumMod val="10000"/>
                  </a:schemeClr>
                </a:solidFill>
              </a:rPr>
              <a:t> </a:t>
            </a:r>
            <a:r>
              <a:rPr lang="en-US" sz="2400" dirty="0" err="1">
                <a:solidFill>
                  <a:schemeClr val="accent5">
                    <a:lumMod val="10000"/>
                  </a:schemeClr>
                </a:solidFill>
              </a:rPr>
              <a:t>hình</a:t>
            </a:r>
            <a:r>
              <a:rPr lang="en-US" sz="2400" dirty="0">
                <a:solidFill>
                  <a:schemeClr val="accent5">
                    <a:lumMod val="10000"/>
                  </a:schemeClr>
                </a:solidFill>
              </a:rPr>
              <a:t> </a:t>
            </a:r>
            <a:r>
              <a:rPr lang="en-US" sz="2400" dirty="0" err="1">
                <a:solidFill>
                  <a:schemeClr val="accent5">
                    <a:lumMod val="10000"/>
                  </a:schemeClr>
                </a:solidFill>
              </a:rPr>
              <a:t>có</a:t>
            </a:r>
            <a:r>
              <a:rPr lang="en-US" sz="2400" dirty="0">
                <a:solidFill>
                  <a:schemeClr val="accent5">
                    <a:lumMod val="10000"/>
                  </a:schemeClr>
                </a:solidFill>
              </a:rPr>
              <a:t> </a:t>
            </a:r>
            <a:r>
              <a:rPr lang="en-US" sz="2400" dirty="0" err="1">
                <a:solidFill>
                  <a:schemeClr val="accent5">
                    <a:lumMod val="10000"/>
                  </a:schemeClr>
                </a:solidFill>
              </a:rPr>
              <a:t>tâm</a:t>
            </a:r>
            <a:r>
              <a:rPr lang="en-US" sz="2400" dirty="0">
                <a:solidFill>
                  <a:schemeClr val="accent5">
                    <a:lumMod val="10000"/>
                  </a:schemeClr>
                </a:solidFill>
              </a:rPr>
              <a:t> </a:t>
            </a:r>
            <a:r>
              <a:rPr lang="en-US" sz="2400" dirty="0" err="1">
                <a:solidFill>
                  <a:schemeClr val="accent5">
                    <a:lumMod val="10000"/>
                  </a:schemeClr>
                </a:solidFill>
              </a:rPr>
              <a:t>đối</a:t>
            </a:r>
            <a:r>
              <a:rPr lang="en-US" sz="2400" dirty="0">
                <a:solidFill>
                  <a:schemeClr val="accent5">
                    <a:lumMod val="10000"/>
                  </a:schemeClr>
                </a:solidFill>
              </a:rPr>
              <a:t> </a:t>
            </a:r>
            <a:r>
              <a:rPr lang="en-US" sz="2400" dirty="0" err="1">
                <a:solidFill>
                  <a:schemeClr val="accent5">
                    <a:lumMod val="10000"/>
                  </a:schemeClr>
                </a:solidFill>
              </a:rPr>
              <a:t>xứng</a:t>
            </a:r>
            <a:r>
              <a:rPr lang="en-US" sz="2400" dirty="0">
                <a:solidFill>
                  <a:schemeClr val="accent5">
                    <a:lumMod val="10000"/>
                  </a:schemeClr>
                </a:solidFill>
              </a:rPr>
              <a:t>?</a:t>
            </a:r>
            <a:endParaRPr lang="vi-VN" sz="2400" dirty="0">
              <a:solidFill>
                <a:schemeClr val="accent5">
                  <a:lumMod val="10000"/>
                </a:schemeClr>
              </a:solidFill>
            </a:endParaRPr>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884744" y="2469641"/>
            <a:ext cx="1571625" cy="1514475"/>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3660198" y="2632795"/>
            <a:ext cx="1438275" cy="1457325"/>
          </a:xfrm>
          <a:prstGeom prst="rect">
            <a:avLst/>
          </a:prstGeom>
        </p:spPr>
      </p:pic>
      <p:pic>
        <p:nvPicPr>
          <p:cNvPr id="14" name="Picture 13"/>
          <p:cNvPicPr>
            <a:picLocks noChangeAspect="1"/>
          </p:cNvPicPr>
          <p:nvPr/>
        </p:nvPicPr>
        <p:blipFill rotWithShape="1">
          <a:blip r:embed="rId5">
            <a:clrChange>
              <a:clrFrom>
                <a:srgbClr val="FFFFFF"/>
              </a:clrFrom>
              <a:clrTo>
                <a:srgbClr val="FFFFFF">
                  <a:alpha val="0"/>
                </a:srgbClr>
              </a:clrTo>
            </a:clrChange>
          </a:blip>
          <a:srcRect l="1340" t="1297"/>
          <a:stretch/>
        </p:blipFill>
        <p:spPr>
          <a:xfrm>
            <a:off x="5957454" y="2452256"/>
            <a:ext cx="1690255" cy="1637864"/>
          </a:xfrm>
          <a:prstGeom prst="rect">
            <a:avLst/>
          </a:prstGeom>
        </p:spPr>
      </p:pic>
      <p:sp>
        <p:nvSpPr>
          <p:cNvPr id="15" name="TextBox 14"/>
          <p:cNvSpPr txBox="1"/>
          <p:nvPr/>
        </p:nvSpPr>
        <p:spPr>
          <a:xfrm>
            <a:off x="1518156" y="4090120"/>
            <a:ext cx="595746" cy="461665"/>
          </a:xfrm>
          <a:prstGeom prst="rect">
            <a:avLst/>
          </a:prstGeom>
          <a:noFill/>
        </p:spPr>
        <p:txBody>
          <a:bodyPr wrap="square" rtlCol="0">
            <a:spAutoFit/>
          </a:bodyPr>
          <a:lstStyle/>
          <a:p>
            <a:r>
              <a:rPr lang="en-US" sz="2400" dirty="0"/>
              <a:t>a)</a:t>
            </a:r>
            <a:endParaRPr lang="vi-VN" sz="2400" dirty="0"/>
          </a:p>
        </p:txBody>
      </p:sp>
      <p:sp>
        <p:nvSpPr>
          <p:cNvPr id="18" name="TextBox 17"/>
          <p:cNvSpPr txBox="1"/>
          <p:nvPr/>
        </p:nvSpPr>
        <p:spPr>
          <a:xfrm>
            <a:off x="4357558" y="4090120"/>
            <a:ext cx="595746" cy="461665"/>
          </a:xfrm>
          <a:prstGeom prst="rect">
            <a:avLst/>
          </a:prstGeom>
          <a:noFill/>
        </p:spPr>
        <p:txBody>
          <a:bodyPr wrap="square" rtlCol="0">
            <a:spAutoFit/>
          </a:bodyPr>
          <a:lstStyle/>
          <a:p>
            <a:r>
              <a:rPr lang="en-US" sz="2400" dirty="0"/>
              <a:t>b)</a:t>
            </a:r>
            <a:endParaRPr lang="vi-VN" sz="2400" dirty="0"/>
          </a:p>
        </p:txBody>
      </p:sp>
      <p:sp>
        <p:nvSpPr>
          <p:cNvPr id="19" name="TextBox 18"/>
          <p:cNvSpPr txBox="1"/>
          <p:nvPr/>
        </p:nvSpPr>
        <p:spPr>
          <a:xfrm>
            <a:off x="6791109" y="4090120"/>
            <a:ext cx="595746" cy="461665"/>
          </a:xfrm>
          <a:prstGeom prst="rect">
            <a:avLst/>
          </a:prstGeom>
          <a:noFill/>
        </p:spPr>
        <p:txBody>
          <a:bodyPr wrap="square" rtlCol="0">
            <a:spAutoFit/>
          </a:bodyPr>
          <a:lstStyle/>
          <a:p>
            <a:r>
              <a:rPr lang="en-US" sz="2400" dirty="0"/>
              <a:t>c)</a:t>
            </a:r>
            <a:endParaRPr lang="vi-VN" sz="2400" dirty="0"/>
          </a:p>
        </p:txBody>
      </p:sp>
      <p:sp>
        <p:nvSpPr>
          <p:cNvPr id="16" name="Oval 15"/>
          <p:cNvSpPr/>
          <p:nvPr/>
        </p:nvSpPr>
        <p:spPr>
          <a:xfrm>
            <a:off x="4319760" y="3292164"/>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10800000">
                                      <p:cBhvr>
                                        <p:cTn id="47" dur="2000" fill="hold"/>
                                        <p:tgtEl>
                                          <p:spTgt spid="1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10800000">
                                      <p:cBhvr>
                                        <p:cTn id="59" dur="2000" fill="hold"/>
                                        <p:tgtEl>
                                          <p:spTgt spid="13"/>
                                        </p:tgtEl>
                                        <p:attrNameLst>
                                          <p:attrName>r</p:attrName>
                                        </p:attrNameLst>
                                      </p:cBhvr>
                                    </p:animRot>
                                  </p:childTnLst>
                                </p:cTn>
                              </p:par>
                            </p:childTnLst>
                          </p:cTn>
                        </p:par>
                        <p:par>
                          <p:cTn id="60" fill="hold">
                            <p:stCondLst>
                              <p:cond delay="2000"/>
                            </p:stCondLst>
                            <p:childTnLst>
                              <p:par>
                                <p:cTn id="61" presetID="2" presetClass="entr" presetSubtype="4"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mph" presetSubtype="0" fill="hold" nodeType="clickEffect">
                                  <p:stCondLst>
                                    <p:cond delay="0"/>
                                  </p:stCondLst>
                                  <p:childTnLst>
                                    <p:animRot by="10800000">
                                      <p:cBhvr>
                                        <p:cTn id="68" dur="2000" fill="hold"/>
                                        <p:tgtEl>
                                          <p:spTgt spid="14"/>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4" presetClass="exit" presetSubtype="10" fill="hold" nodeType="clickEffect">
                                  <p:stCondLst>
                                    <p:cond delay="0"/>
                                  </p:stCondLst>
                                  <p:childTnLst>
                                    <p:animEffect transition="out" filter="randombar(horizontal)">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5" grpId="0"/>
      <p:bldP spid="15" grpId="1"/>
      <p:bldP spid="18" grpId="0"/>
      <p:bldP spid="19" grpId="0"/>
      <p:bldP spid="19" grpId="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50"/>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212832" y="663346"/>
            <a:ext cx="4409642" cy="2254405"/>
          </a:xfrm>
          <a:prstGeom prst="rect">
            <a:avLst/>
          </a:prstGeom>
        </p:spPr>
      </p:pic>
      <p:sp>
        <p:nvSpPr>
          <p:cNvPr id="5" name="TextBox 4"/>
          <p:cNvSpPr txBox="1"/>
          <p:nvPr/>
        </p:nvSpPr>
        <p:spPr>
          <a:xfrm>
            <a:off x="952067" y="152400"/>
            <a:ext cx="7471497" cy="400110"/>
          </a:xfrm>
          <a:prstGeom prst="rect">
            <a:avLst/>
          </a:prstGeom>
          <a:noFill/>
        </p:spPr>
        <p:txBody>
          <a:bodyPr wrap="square" rtlCol="0">
            <a:spAutoFit/>
          </a:bodyPr>
          <a:lstStyle/>
          <a:p>
            <a:r>
              <a:rPr lang="en-US" sz="2000" b="1" dirty="0">
                <a:solidFill>
                  <a:srgbClr val="002060"/>
                </a:solidFill>
              </a:rPr>
              <a:t>5.23.(SBT- tr91). </a:t>
            </a:r>
            <a:r>
              <a:rPr lang="en-US" sz="2000" dirty="0" err="1"/>
              <a:t>Quan</a:t>
            </a:r>
            <a:r>
              <a:rPr lang="en-US" sz="2000" dirty="0"/>
              <a:t> </a:t>
            </a:r>
            <a:r>
              <a:rPr lang="en-US" sz="2000" dirty="0" err="1"/>
              <a:t>sát</a:t>
            </a:r>
            <a:r>
              <a:rPr lang="en-US" sz="2000" dirty="0"/>
              <a:t> </a:t>
            </a:r>
            <a:r>
              <a:rPr lang="en-US" sz="2000" dirty="0" err="1"/>
              <a:t>các</a:t>
            </a:r>
            <a:r>
              <a:rPr lang="en-US" sz="2000" dirty="0"/>
              <a:t> </a:t>
            </a:r>
            <a:r>
              <a:rPr lang="en-US" sz="2000" dirty="0" err="1"/>
              <a:t>hình</a:t>
            </a:r>
            <a:r>
              <a:rPr lang="en-US" sz="2000" dirty="0"/>
              <a:t> </a:t>
            </a:r>
            <a:r>
              <a:rPr lang="en-US" sz="2000" dirty="0" err="1"/>
              <a:t>dưới</a:t>
            </a:r>
            <a:r>
              <a:rPr lang="en-US" sz="2000" dirty="0"/>
              <a:t> </a:t>
            </a:r>
            <a:r>
              <a:rPr lang="en-US" sz="2000" dirty="0" err="1"/>
              <a:t>đây</a:t>
            </a:r>
            <a:r>
              <a:rPr lang="en-US" sz="2000" dirty="0"/>
              <a:t>:</a:t>
            </a:r>
            <a:endParaRPr lang="vi-VN" sz="2000" dirty="0"/>
          </a:p>
        </p:txBody>
      </p:sp>
      <p:sp>
        <p:nvSpPr>
          <p:cNvPr id="6" name="TextBox 5"/>
          <p:cNvSpPr txBox="1"/>
          <p:nvPr/>
        </p:nvSpPr>
        <p:spPr>
          <a:xfrm>
            <a:off x="552235" y="3078447"/>
            <a:ext cx="7730836" cy="1692771"/>
          </a:xfrm>
          <a:prstGeom prst="rect">
            <a:avLst/>
          </a:prstGeom>
          <a:noFill/>
        </p:spPr>
        <p:txBody>
          <a:bodyPr wrap="square" rtlCol="0">
            <a:spAutoFit/>
          </a:bodyPr>
          <a:lstStyle/>
          <a:p>
            <a:pPr marL="342900" indent="-342900">
              <a:lnSpc>
                <a:spcPct val="130000"/>
              </a:lnSpc>
              <a:buAutoNum type="alphaLcParenR"/>
            </a:pPr>
            <a:r>
              <a:rPr lang="en-US" sz="2000" dirty="0" err="1"/>
              <a:t>Có</a:t>
            </a:r>
            <a:r>
              <a:rPr lang="en-US" sz="2000" dirty="0"/>
              <a:t> </a:t>
            </a:r>
            <a:r>
              <a:rPr lang="en-US" sz="2000" dirty="0" err="1"/>
              <a:t>bao</a:t>
            </a:r>
            <a:r>
              <a:rPr lang="en-US" sz="2000" dirty="0"/>
              <a:t> </a:t>
            </a:r>
            <a:r>
              <a:rPr lang="en-US" sz="2000" dirty="0" err="1"/>
              <a:t>nhiêu</a:t>
            </a:r>
            <a:r>
              <a:rPr lang="en-US" sz="2000" dirty="0"/>
              <a:t> </a:t>
            </a:r>
            <a:r>
              <a:rPr lang="en-US" sz="2000" dirty="0" err="1"/>
              <a:t>hình</a:t>
            </a:r>
            <a:r>
              <a:rPr lang="en-US" sz="2000" dirty="0"/>
              <a:t> </a:t>
            </a:r>
            <a:r>
              <a:rPr lang="en-US" sz="2000" dirty="0" err="1"/>
              <a:t>có</a:t>
            </a:r>
            <a:r>
              <a:rPr lang="en-US" sz="2000" dirty="0"/>
              <a:t> </a:t>
            </a:r>
            <a:r>
              <a:rPr lang="en-US" sz="2000" dirty="0" err="1"/>
              <a:t>tâm</a:t>
            </a:r>
            <a:r>
              <a:rPr lang="en-US" sz="2000" dirty="0"/>
              <a:t> </a:t>
            </a:r>
            <a:r>
              <a:rPr lang="en-US" sz="2000" dirty="0" err="1"/>
              <a:t>đối</a:t>
            </a:r>
            <a:r>
              <a:rPr lang="en-US" sz="2000" dirty="0"/>
              <a:t> </a:t>
            </a:r>
            <a:r>
              <a:rPr lang="en-US" sz="2000" dirty="0" err="1"/>
              <a:t>xứng</a:t>
            </a:r>
            <a:r>
              <a:rPr lang="en-US" sz="2000" dirty="0"/>
              <a:t>?</a:t>
            </a:r>
          </a:p>
          <a:p>
            <a:pPr marL="342900" indent="-342900">
              <a:lnSpc>
                <a:spcPct val="130000"/>
              </a:lnSpc>
              <a:buAutoNum type="alphaLcParenR"/>
            </a:pPr>
            <a:r>
              <a:rPr lang="en-US" sz="2000" dirty="0" err="1"/>
              <a:t>Có</a:t>
            </a:r>
            <a:r>
              <a:rPr lang="en-US" sz="2000" dirty="0"/>
              <a:t> </a:t>
            </a:r>
            <a:r>
              <a:rPr lang="en-US" sz="2000" dirty="0" err="1"/>
              <a:t>bao</a:t>
            </a:r>
            <a:r>
              <a:rPr lang="en-US" sz="2000" dirty="0"/>
              <a:t> </a:t>
            </a:r>
            <a:r>
              <a:rPr lang="en-US" sz="2000" dirty="0" err="1"/>
              <a:t>nhiêu</a:t>
            </a:r>
            <a:r>
              <a:rPr lang="en-US" sz="2000" dirty="0"/>
              <a:t> </a:t>
            </a:r>
            <a:r>
              <a:rPr lang="en-US" sz="2000" dirty="0" err="1"/>
              <a:t>hình</a:t>
            </a:r>
            <a:r>
              <a:rPr lang="en-US" sz="2000" dirty="0"/>
              <a:t> </a:t>
            </a:r>
            <a:r>
              <a:rPr lang="en-US" sz="2000" dirty="0" err="1"/>
              <a:t>có</a:t>
            </a:r>
            <a:r>
              <a:rPr lang="en-US" sz="2000" dirty="0"/>
              <a:t> </a:t>
            </a:r>
            <a:r>
              <a:rPr lang="en-US" sz="2000" dirty="0" err="1"/>
              <a:t>đúng</a:t>
            </a:r>
            <a:r>
              <a:rPr lang="en-US" sz="2000" dirty="0"/>
              <a:t> </a:t>
            </a:r>
            <a:r>
              <a:rPr lang="en-US" sz="2000" dirty="0" err="1"/>
              <a:t>một</a:t>
            </a:r>
            <a:r>
              <a:rPr lang="en-US" sz="2000" dirty="0"/>
              <a:t> </a:t>
            </a:r>
            <a:r>
              <a:rPr lang="en-US" sz="2000" dirty="0" err="1"/>
              <a:t>trục</a:t>
            </a:r>
            <a:r>
              <a:rPr lang="en-US" sz="2000" dirty="0"/>
              <a:t> </a:t>
            </a:r>
            <a:r>
              <a:rPr lang="en-US" sz="2000" dirty="0" err="1"/>
              <a:t>đối</a:t>
            </a:r>
            <a:r>
              <a:rPr lang="en-US" sz="2000" dirty="0"/>
              <a:t> </a:t>
            </a:r>
            <a:r>
              <a:rPr lang="en-US" sz="2000" dirty="0" err="1"/>
              <a:t>xứng</a:t>
            </a:r>
            <a:r>
              <a:rPr lang="en-US" sz="2000" dirty="0"/>
              <a:t>?</a:t>
            </a:r>
          </a:p>
          <a:p>
            <a:pPr marL="342900" indent="-342900">
              <a:lnSpc>
                <a:spcPct val="130000"/>
              </a:lnSpc>
              <a:buAutoNum type="alphaLcParenR"/>
            </a:pPr>
            <a:r>
              <a:rPr lang="en-US" sz="2000" dirty="0" err="1"/>
              <a:t>Có</a:t>
            </a:r>
            <a:r>
              <a:rPr lang="en-US" sz="2000" dirty="0"/>
              <a:t> </a:t>
            </a:r>
            <a:r>
              <a:rPr lang="en-US" sz="2000" dirty="0" err="1"/>
              <a:t>bao</a:t>
            </a:r>
            <a:r>
              <a:rPr lang="en-US" sz="2000" dirty="0"/>
              <a:t> </a:t>
            </a:r>
            <a:r>
              <a:rPr lang="en-US" sz="2000" dirty="0" err="1"/>
              <a:t>nhiêu</a:t>
            </a:r>
            <a:r>
              <a:rPr lang="en-US" sz="2000" dirty="0"/>
              <a:t> </a:t>
            </a:r>
            <a:r>
              <a:rPr lang="en-US" sz="2000" dirty="0" err="1"/>
              <a:t>hình</a:t>
            </a:r>
            <a:r>
              <a:rPr lang="en-US" sz="2000" dirty="0"/>
              <a:t> </a:t>
            </a:r>
            <a:r>
              <a:rPr lang="en-US" sz="2000" dirty="0" err="1"/>
              <a:t>có</a:t>
            </a:r>
            <a:r>
              <a:rPr lang="en-US" sz="2000" dirty="0"/>
              <a:t> </a:t>
            </a:r>
            <a:r>
              <a:rPr lang="en-US" sz="2000" dirty="0" err="1"/>
              <a:t>cả</a:t>
            </a:r>
            <a:r>
              <a:rPr lang="en-US" sz="2000" dirty="0"/>
              <a:t> </a:t>
            </a:r>
            <a:r>
              <a:rPr lang="en-US" sz="2000" dirty="0" err="1"/>
              <a:t>tâm</a:t>
            </a:r>
            <a:r>
              <a:rPr lang="en-US" sz="2000" dirty="0"/>
              <a:t> </a:t>
            </a:r>
            <a:r>
              <a:rPr lang="en-US" sz="2000" dirty="0" err="1"/>
              <a:t>đối</a:t>
            </a:r>
            <a:r>
              <a:rPr lang="en-US" sz="2000" dirty="0"/>
              <a:t> </a:t>
            </a:r>
            <a:r>
              <a:rPr lang="en-US" sz="2000" dirty="0" err="1"/>
              <a:t>xứng</a:t>
            </a:r>
            <a:r>
              <a:rPr lang="en-US" sz="2000" dirty="0"/>
              <a:t> </a:t>
            </a:r>
            <a:r>
              <a:rPr lang="en-US" sz="2000" dirty="0" err="1"/>
              <a:t>và</a:t>
            </a:r>
            <a:r>
              <a:rPr lang="en-US" sz="2000" dirty="0"/>
              <a:t> </a:t>
            </a:r>
            <a:r>
              <a:rPr lang="en-US" sz="2000" dirty="0" err="1"/>
              <a:t>trục</a:t>
            </a:r>
            <a:r>
              <a:rPr lang="en-US" sz="2000" dirty="0"/>
              <a:t> </a:t>
            </a:r>
            <a:r>
              <a:rPr lang="en-US" sz="2000" dirty="0" err="1"/>
              <a:t>đối</a:t>
            </a:r>
            <a:r>
              <a:rPr lang="en-US" sz="2000" dirty="0"/>
              <a:t> </a:t>
            </a:r>
            <a:r>
              <a:rPr lang="en-US" sz="2000" dirty="0" err="1"/>
              <a:t>xứng</a:t>
            </a:r>
            <a:r>
              <a:rPr lang="en-US" sz="2000" dirty="0"/>
              <a:t>?</a:t>
            </a:r>
          </a:p>
          <a:p>
            <a:pPr marL="342900" indent="-342900">
              <a:lnSpc>
                <a:spcPct val="130000"/>
              </a:lnSpc>
              <a:buAutoNum type="alphaLcParenR"/>
            </a:pPr>
            <a:r>
              <a:rPr lang="en-US" sz="2000" dirty="0" err="1"/>
              <a:t>Có</a:t>
            </a:r>
            <a:r>
              <a:rPr lang="en-US" sz="2000" dirty="0"/>
              <a:t> </a:t>
            </a:r>
            <a:r>
              <a:rPr lang="en-US" sz="2000" dirty="0" err="1"/>
              <a:t>bao</a:t>
            </a:r>
            <a:r>
              <a:rPr lang="en-US" sz="2000" dirty="0"/>
              <a:t> </a:t>
            </a:r>
            <a:r>
              <a:rPr lang="en-US" sz="2000" dirty="0" err="1"/>
              <a:t>nhiêu</a:t>
            </a:r>
            <a:r>
              <a:rPr lang="en-US" sz="2000" dirty="0"/>
              <a:t> </a:t>
            </a:r>
            <a:r>
              <a:rPr lang="en-US" sz="2000" dirty="0" err="1"/>
              <a:t>hình</a:t>
            </a:r>
            <a:r>
              <a:rPr lang="en-US" sz="2000" dirty="0"/>
              <a:t> </a:t>
            </a:r>
            <a:r>
              <a:rPr lang="en-US" sz="2000" dirty="0" err="1"/>
              <a:t>không</a:t>
            </a:r>
            <a:r>
              <a:rPr lang="en-US" sz="2000" dirty="0"/>
              <a:t> </a:t>
            </a:r>
            <a:r>
              <a:rPr lang="en-US" sz="2000" dirty="0" err="1"/>
              <a:t>có</a:t>
            </a:r>
            <a:r>
              <a:rPr lang="en-US" sz="2000" dirty="0"/>
              <a:t> </a:t>
            </a:r>
            <a:r>
              <a:rPr lang="en-US" sz="2000" dirty="0" err="1"/>
              <a:t>cả</a:t>
            </a:r>
            <a:r>
              <a:rPr lang="en-US" sz="2000" dirty="0"/>
              <a:t> </a:t>
            </a:r>
            <a:r>
              <a:rPr lang="en-US" sz="2000" dirty="0" err="1"/>
              <a:t>tâm</a:t>
            </a:r>
            <a:r>
              <a:rPr lang="en-US" sz="2000" dirty="0"/>
              <a:t> </a:t>
            </a:r>
            <a:r>
              <a:rPr lang="en-US" sz="2000" dirty="0" err="1"/>
              <a:t>đối</a:t>
            </a:r>
            <a:r>
              <a:rPr lang="en-US" sz="2000" dirty="0"/>
              <a:t> </a:t>
            </a:r>
            <a:r>
              <a:rPr lang="en-US" sz="2000" dirty="0" err="1"/>
              <a:t>xứng</a:t>
            </a:r>
            <a:r>
              <a:rPr lang="en-US" sz="2000" dirty="0"/>
              <a:t> </a:t>
            </a:r>
            <a:r>
              <a:rPr lang="en-US" sz="2000" dirty="0" err="1"/>
              <a:t>lẫn</a:t>
            </a:r>
            <a:r>
              <a:rPr lang="en-US" sz="2000" dirty="0"/>
              <a:t> </a:t>
            </a:r>
            <a:r>
              <a:rPr lang="en-US" sz="2000" dirty="0" err="1"/>
              <a:t>trục</a:t>
            </a:r>
            <a:r>
              <a:rPr lang="en-US" sz="2000" dirty="0"/>
              <a:t> </a:t>
            </a:r>
            <a:r>
              <a:rPr lang="en-US" sz="2000" dirty="0" err="1"/>
              <a:t>đối</a:t>
            </a:r>
            <a:r>
              <a:rPr lang="en-US" sz="2000" dirty="0"/>
              <a:t> </a:t>
            </a:r>
            <a:r>
              <a:rPr lang="en-US" sz="2000" dirty="0" err="1"/>
              <a:t>xứng</a:t>
            </a:r>
            <a:r>
              <a:rPr lang="en-US" sz="2000" dirty="0"/>
              <a:t>?</a:t>
            </a:r>
            <a:endParaRPr lang="vi-V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088448" y="0"/>
            <a:ext cx="1181100" cy="148590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824812" y="171450"/>
            <a:ext cx="942975" cy="135255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55328152"/>
              </p:ext>
            </p:extLst>
          </p:nvPr>
        </p:nvGraphicFramePr>
        <p:xfrm>
          <a:off x="251978" y="3651785"/>
          <a:ext cx="8562110" cy="1358407"/>
        </p:xfrm>
        <a:graphic>
          <a:graphicData uri="http://schemas.openxmlformats.org/drawingml/2006/table">
            <a:tbl>
              <a:tblPr firstRow="1" bandRow="1">
                <a:tableStyleId>{E65B763E-78A0-42CE-93CF-E14ED41D3648}</a:tableStyleId>
              </a:tblPr>
              <a:tblGrid>
                <a:gridCol w="1246911">
                  <a:extLst>
                    <a:ext uri="{9D8B030D-6E8A-4147-A177-3AD203B41FA5}">
                      <a16:colId xmlns:a16="http://schemas.microsoft.com/office/drawing/2014/main" val="984061336"/>
                    </a:ext>
                  </a:extLst>
                </a:gridCol>
                <a:gridCol w="1717963">
                  <a:extLst>
                    <a:ext uri="{9D8B030D-6E8A-4147-A177-3AD203B41FA5}">
                      <a16:colId xmlns:a16="http://schemas.microsoft.com/office/drawing/2014/main" val="1030845794"/>
                    </a:ext>
                  </a:extLst>
                </a:gridCol>
                <a:gridCol w="1731818">
                  <a:extLst>
                    <a:ext uri="{9D8B030D-6E8A-4147-A177-3AD203B41FA5}">
                      <a16:colId xmlns:a16="http://schemas.microsoft.com/office/drawing/2014/main" val="2178494167"/>
                    </a:ext>
                  </a:extLst>
                </a:gridCol>
                <a:gridCol w="1870364">
                  <a:extLst>
                    <a:ext uri="{9D8B030D-6E8A-4147-A177-3AD203B41FA5}">
                      <a16:colId xmlns:a16="http://schemas.microsoft.com/office/drawing/2014/main" val="465776712"/>
                    </a:ext>
                  </a:extLst>
                </a:gridCol>
                <a:gridCol w="1995054">
                  <a:extLst>
                    <a:ext uri="{9D8B030D-6E8A-4147-A177-3AD203B41FA5}">
                      <a16:colId xmlns:a16="http://schemas.microsoft.com/office/drawing/2014/main" val="953762631"/>
                    </a:ext>
                  </a:extLst>
                </a:gridCol>
              </a:tblGrid>
              <a:tr h="961779">
                <a:tc>
                  <a:txBody>
                    <a:bodyPr/>
                    <a:lstStyle/>
                    <a:p>
                      <a:pPr algn="ctr"/>
                      <a:r>
                        <a:rPr lang="en-US" sz="1800" b="1" dirty="0" err="1">
                          <a:solidFill>
                            <a:srgbClr val="002060"/>
                          </a:solidFill>
                        </a:rPr>
                        <a:t>Nội</a:t>
                      </a:r>
                      <a:r>
                        <a:rPr lang="en-US" sz="1800" b="1" baseline="0" dirty="0">
                          <a:solidFill>
                            <a:srgbClr val="002060"/>
                          </a:solidFill>
                        </a:rPr>
                        <a:t> dung</a:t>
                      </a:r>
                      <a:endParaRPr lang="vi-VN" sz="1800" b="1" dirty="0">
                        <a:solidFill>
                          <a:srgbClr val="002060"/>
                        </a:solidFill>
                      </a:endParaRPr>
                    </a:p>
                  </a:txBody>
                  <a:tcPr/>
                </a:tc>
                <a:tc>
                  <a:txBody>
                    <a:bodyPr/>
                    <a:lstStyle/>
                    <a:p>
                      <a:pPr algn="ctr"/>
                      <a:r>
                        <a:rPr lang="en-US" sz="1800" dirty="0" err="1"/>
                        <a:t>Hình</a:t>
                      </a:r>
                      <a:r>
                        <a:rPr lang="en-US" sz="1800" baseline="0" dirty="0"/>
                        <a:t> </a:t>
                      </a:r>
                      <a:r>
                        <a:rPr lang="en-US" sz="1800" baseline="0" dirty="0" err="1"/>
                        <a:t>có</a:t>
                      </a:r>
                      <a:r>
                        <a:rPr lang="en-US" sz="1800" baseline="0" dirty="0"/>
                        <a:t> </a:t>
                      </a:r>
                      <a:r>
                        <a:rPr lang="en-US" sz="1800" baseline="0" dirty="0" err="1"/>
                        <a:t>tâm</a:t>
                      </a:r>
                      <a:r>
                        <a:rPr lang="en-US" sz="1800" baseline="0" dirty="0"/>
                        <a:t> </a:t>
                      </a:r>
                      <a:r>
                        <a:rPr lang="en-US" sz="1800" baseline="0" dirty="0" err="1"/>
                        <a:t>đối</a:t>
                      </a:r>
                      <a:r>
                        <a:rPr lang="en-US" sz="1800" baseline="0" dirty="0"/>
                        <a:t> </a:t>
                      </a:r>
                      <a:r>
                        <a:rPr lang="en-US" sz="1800" baseline="0" dirty="0" err="1"/>
                        <a:t>xứng</a:t>
                      </a:r>
                      <a:endParaRPr lang="vi-VN" sz="1800" dirty="0"/>
                    </a:p>
                  </a:txBody>
                  <a:tcPr/>
                </a:tc>
                <a:tc>
                  <a:txBody>
                    <a:bodyPr/>
                    <a:lstStyle/>
                    <a:p>
                      <a:pPr algn="ctr"/>
                      <a:r>
                        <a:rPr lang="en-US" sz="1800" dirty="0" err="1"/>
                        <a:t>Hình</a:t>
                      </a:r>
                      <a:r>
                        <a:rPr lang="en-US" sz="1800" baseline="0" dirty="0"/>
                        <a:t> </a:t>
                      </a:r>
                      <a:r>
                        <a:rPr lang="en-US" sz="1800" baseline="0" dirty="0" err="1"/>
                        <a:t>có</a:t>
                      </a:r>
                      <a:r>
                        <a:rPr lang="en-US" sz="1800" baseline="0" dirty="0"/>
                        <a:t> </a:t>
                      </a:r>
                      <a:r>
                        <a:rPr lang="en-US" sz="1800" baseline="0" dirty="0" err="1"/>
                        <a:t>đúng</a:t>
                      </a:r>
                      <a:r>
                        <a:rPr lang="en-US" sz="1800" baseline="0" dirty="0"/>
                        <a:t> 1 </a:t>
                      </a:r>
                      <a:r>
                        <a:rPr lang="en-US" sz="1800" baseline="0" dirty="0" err="1"/>
                        <a:t>trục</a:t>
                      </a:r>
                      <a:r>
                        <a:rPr lang="en-US" sz="1800" baseline="0" dirty="0"/>
                        <a:t> </a:t>
                      </a:r>
                      <a:r>
                        <a:rPr lang="en-US" sz="1800" baseline="0" dirty="0" err="1"/>
                        <a:t>đối</a:t>
                      </a:r>
                      <a:r>
                        <a:rPr lang="en-US" sz="1800" baseline="0" dirty="0"/>
                        <a:t> </a:t>
                      </a:r>
                      <a:r>
                        <a:rPr lang="en-US" sz="1800" baseline="0" dirty="0" err="1"/>
                        <a:t>xứng</a:t>
                      </a:r>
                      <a:endParaRPr lang="vi-VN" sz="1800" dirty="0"/>
                    </a:p>
                  </a:txBody>
                  <a:tcPr/>
                </a:tc>
                <a:tc>
                  <a:txBody>
                    <a:bodyPr/>
                    <a:lstStyle/>
                    <a:p>
                      <a:pPr algn="ctr"/>
                      <a:r>
                        <a:rPr lang="en-US" sz="1800" dirty="0" err="1"/>
                        <a:t>Hình</a:t>
                      </a:r>
                      <a:r>
                        <a:rPr lang="en-US" sz="1800" baseline="0" dirty="0"/>
                        <a:t> </a:t>
                      </a:r>
                      <a:r>
                        <a:rPr lang="en-US" sz="1800" baseline="0" dirty="0" err="1"/>
                        <a:t>có</a:t>
                      </a:r>
                      <a:r>
                        <a:rPr lang="en-US" sz="1800" baseline="0" dirty="0"/>
                        <a:t> </a:t>
                      </a:r>
                      <a:r>
                        <a:rPr lang="en-US" sz="1800" baseline="0" dirty="0" err="1"/>
                        <a:t>cả</a:t>
                      </a:r>
                      <a:r>
                        <a:rPr lang="en-US" sz="1800" baseline="0" dirty="0"/>
                        <a:t> </a:t>
                      </a:r>
                      <a:r>
                        <a:rPr lang="en-US" sz="1800" baseline="0" dirty="0" err="1"/>
                        <a:t>tâm</a:t>
                      </a:r>
                      <a:r>
                        <a:rPr lang="en-US" sz="1800" baseline="0" dirty="0"/>
                        <a:t> </a:t>
                      </a:r>
                      <a:r>
                        <a:rPr lang="en-US" sz="1800" baseline="0" dirty="0" err="1"/>
                        <a:t>và</a:t>
                      </a:r>
                      <a:r>
                        <a:rPr lang="en-US" sz="1800" baseline="0" dirty="0"/>
                        <a:t> </a:t>
                      </a:r>
                      <a:r>
                        <a:rPr lang="en-US" sz="1800" baseline="0" dirty="0" err="1"/>
                        <a:t>trục</a:t>
                      </a:r>
                      <a:r>
                        <a:rPr lang="en-US" sz="1800" baseline="0" dirty="0"/>
                        <a:t> </a:t>
                      </a:r>
                      <a:r>
                        <a:rPr lang="en-US" sz="1800" baseline="0" dirty="0" err="1"/>
                        <a:t>đối</a:t>
                      </a:r>
                      <a:r>
                        <a:rPr lang="en-US" sz="1800" baseline="0" dirty="0"/>
                        <a:t> </a:t>
                      </a:r>
                      <a:r>
                        <a:rPr lang="en-US" sz="1800" baseline="0" dirty="0" err="1"/>
                        <a:t>xứng</a:t>
                      </a:r>
                      <a:endParaRPr lang="vi-VN" sz="1800" dirty="0"/>
                    </a:p>
                  </a:txBody>
                  <a:tcPr/>
                </a:tc>
                <a:tc>
                  <a:txBody>
                    <a:bodyPr/>
                    <a:lstStyle/>
                    <a:p>
                      <a:pPr algn="ctr"/>
                      <a:r>
                        <a:rPr lang="en-US" sz="1800" dirty="0" err="1"/>
                        <a:t>Hình</a:t>
                      </a:r>
                      <a:r>
                        <a:rPr lang="en-US" sz="1800" baseline="0" dirty="0"/>
                        <a:t> </a:t>
                      </a:r>
                      <a:r>
                        <a:rPr lang="en-US" sz="1800" baseline="0" dirty="0" err="1"/>
                        <a:t>không</a:t>
                      </a:r>
                      <a:r>
                        <a:rPr lang="en-US" sz="1800" baseline="0" dirty="0"/>
                        <a:t> </a:t>
                      </a:r>
                      <a:r>
                        <a:rPr lang="en-US" sz="1800" baseline="0" dirty="0" err="1"/>
                        <a:t>có</a:t>
                      </a:r>
                      <a:r>
                        <a:rPr lang="en-US" sz="1800" baseline="0" dirty="0"/>
                        <a:t> </a:t>
                      </a:r>
                      <a:r>
                        <a:rPr lang="en-US" sz="1800" baseline="0" dirty="0" err="1"/>
                        <a:t>cả</a:t>
                      </a:r>
                      <a:r>
                        <a:rPr lang="en-US" sz="1800" baseline="0" dirty="0"/>
                        <a:t> </a:t>
                      </a:r>
                      <a:r>
                        <a:rPr lang="en-US" sz="1800" baseline="0" dirty="0" err="1"/>
                        <a:t>tâm</a:t>
                      </a:r>
                      <a:r>
                        <a:rPr lang="en-US" sz="1800" baseline="0" dirty="0"/>
                        <a:t> </a:t>
                      </a:r>
                      <a:r>
                        <a:rPr lang="en-US" sz="1800" baseline="0" dirty="0" err="1"/>
                        <a:t>đối</a:t>
                      </a:r>
                      <a:r>
                        <a:rPr lang="en-US" sz="1800" baseline="0" dirty="0"/>
                        <a:t> </a:t>
                      </a:r>
                      <a:r>
                        <a:rPr lang="en-US" sz="1800" baseline="0" dirty="0" err="1"/>
                        <a:t>xứng</a:t>
                      </a:r>
                      <a:r>
                        <a:rPr lang="en-US" sz="1800" baseline="0" dirty="0"/>
                        <a:t> </a:t>
                      </a:r>
                      <a:r>
                        <a:rPr lang="en-US" sz="1800" baseline="0" dirty="0" err="1"/>
                        <a:t>lẫn</a:t>
                      </a:r>
                      <a:r>
                        <a:rPr lang="en-US" sz="1800" baseline="0" dirty="0"/>
                        <a:t> </a:t>
                      </a:r>
                      <a:r>
                        <a:rPr lang="en-US" sz="1800" baseline="0" dirty="0" err="1"/>
                        <a:t>trục</a:t>
                      </a:r>
                      <a:r>
                        <a:rPr lang="en-US" sz="1800" baseline="0" dirty="0"/>
                        <a:t> </a:t>
                      </a:r>
                      <a:r>
                        <a:rPr lang="en-US" sz="1800" baseline="0" dirty="0" err="1"/>
                        <a:t>đối</a:t>
                      </a:r>
                      <a:r>
                        <a:rPr lang="en-US" sz="1800" baseline="0" dirty="0"/>
                        <a:t> </a:t>
                      </a:r>
                      <a:r>
                        <a:rPr lang="en-US" sz="1800" baseline="0" dirty="0" err="1"/>
                        <a:t>xứng</a:t>
                      </a:r>
                      <a:r>
                        <a:rPr lang="en-US" sz="1800" baseline="0" dirty="0"/>
                        <a:t>.</a:t>
                      </a:r>
                      <a:endParaRPr lang="vi-VN" sz="1800" dirty="0"/>
                    </a:p>
                  </a:txBody>
                  <a:tcPr/>
                </a:tc>
                <a:extLst>
                  <a:ext uri="{0D108BD9-81ED-4DB2-BD59-A6C34878D82A}">
                    <a16:rowId xmlns:a16="http://schemas.microsoft.com/office/drawing/2014/main" val="873280803"/>
                  </a:ext>
                </a:extLst>
              </a:tr>
              <a:tr h="396628">
                <a:tc>
                  <a:txBody>
                    <a:bodyPr/>
                    <a:lstStyle/>
                    <a:p>
                      <a:pPr algn="ctr"/>
                      <a:r>
                        <a:rPr lang="en-US" sz="1800" b="1" dirty="0" err="1">
                          <a:solidFill>
                            <a:srgbClr val="002060"/>
                          </a:solidFill>
                        </a:rPr>
                        <a:t>Số</a:t>
                      </a:r>
                      <a:r>
                        <a:rPr lang="en-US" sz="1800" b="1" baseline="0" dirty="0">
                          <a:solidFill>
                            <a:srgbClr val="002060"/>
                          </a:solidFill>
                        </a:rPr>
                        <a:t> </a:t>
                      </a:r>
                      <a:r>
                        <a:rPr lang="en-US" sz="1800" b="1" baseline="0" dirty="0" err="1">
                          <a:solidFill>
                            <a:srgbClr val="002060"/>
                          </a:solidFill>
                        </a:rPr>
                        <a:t>lượng</a:t>
                      </a:r>
                      <a:endParaRPr lang="vi-VN" sz="1800" b="1" dirty="0">
                        <a:solidFill>
                          <a:srgbClr val="002060"/>
                        </a:solidFill>
                      </a:endParaRPr>
                    </a:p>
                  </a:txBody>
                  <a:tcPr/>
                </a:tc>
                <a:tc>
                  <a:txBody>
                    <a:bodyPr/>
                    <a:lstStyle/>
                    <a:p>
                      <a:pPr algn="ctr"/>
                      <a:endParaRPr lang="vi-VN" sz="1800" dirty="0"/>
                    </a:p>
                  </a:txBody>
                  <a:tcPr/>
                </a:tc>
                <a:tc>
                  <a:txBody>
                    <a:bodyPr/>
                    <a:lstStyle/>
                    <a:p>
                      <a:pPr algn="ctr"/>
                      <a:endParaRPr lang="vi-VN" sz="1800" dirty="0"/>
                    </a:p>
                  </a:txBody>
                  <a:tcPr/>
                </a:tc>
                <a:tc>
                  <a:txBody>
                    <a:bodyPr/>
                    <a:lstStyle/>
                    <a:p>
                      <a:pPr algn="ctr"/>
                      <a:endParaRPr lang="vi-VN" sz="1800" dirty="0"/>
                    </a:p>
                  </a:txBody>
                  <a:tcPr/>
                </a:tc>
                <a:tc>
                  <a:txBody>
                    <a:bodyPr/>
                    <a:lstStyle/>
                    <a:p>
                      <a:pPr algn="ctr"/>
                      <a:endParaRPr lang="vi-VN" sz="1800" dirty="0"/>
                    </a:p>
                  </a:txBody>
                  <a:tcPr/>
                </a:tc>
                <a:extLst>
                  <a:ext uri="{0D108BD9-81ED-4DB2-BD59-A6C34878D82A}">
                    <a16:rowId xmlns:a16="http://schemas.microsoft.com/office/drawing/2014/main" val="3985254245"/>
                  </a:ext>
                </a:extLst>
              </a:tr>
            </a:tbl>
          </a:graphicData>
        </a:graphic>
      </p:graphicFrame>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4447308" y="123825"/>
            <a:ext cx="1019175" cy="1466850"/>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6146004" y="104775"/>
            <a:ext cx="914400" cy="1381125"/>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221798" y="1739323"/>
            <a:ext cx="1047750" cy="1419225"/>
          </a:xfrm>
          <a:prstGeom prst="rect">
            <a:avLst/>
          </a:prstGeom>
        </p:spPr>
      </p:pic>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2824812" y="1708150"/>
            <a:ext cx="933450" cy="1381125"/>
          </a:xfrm>
          <a:prstGeom prst="rect">
            <a:avLst/>
          </a:prstGeom>
        </p:spPr>
      </p:pic>
      <p:pic>
        <p:nvPicPr>
          <p:cNvPr id="12" name="Picture 11"/>
          <p:cNvPicPr>
            <a:picLocks noChangeAspect="1"/>
          </p:cNvPicPr>
          <p:nvPr/>
        </p:nvPicPr>
        <p:blipFill>
          <a:blip r:embed="rId8">
            <a:clrChange>
              <a:clrFrom>
                <a:srgbClr val="FFFFFF"/>
              </a:clrFrom>
              <a:clrTo>
                <a:srgbClr val="FFFFFF">
                  <a:alpha val="0"/>
                </a:srgbClr>
              </a:clrTo>
            </a:clrChange>
          </a:blip>
          <a:stretch>
            <a:fillRect/>
          </a:stretch>
        </p:blipFill>
        <p:spPr>
          <a:xfrm>
            <a:off x="4533033" y="1739322"/>
            <a:ext cx="933450" cy="1419225"/>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6241254" y="1716159"/>
            <a:ext cx="904875" cy="1409700"/>
          </a:xfrm>
          <a:prstGeom prst="rect">
            <a:avLst/>
          </a:prstGeom>
        </p:spPr>
      </p:pic>
      <p:sp>
        <p:nvSpPr>
          <p:cNvPr id="15" name="Oval 14"/>
          <p:cNvSpPr/>
          <p:nvPr/>
        </p:nvSpPr>
        <p:spPr>
          <a:xfrm>
            <a:off x="3250579" y="80200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p:cNvSpPr/>
          <p:nvPr/>
        </p:nvSpPr>
        <p:spPr>
          <a:xfrm>
            <a:off x="4911175" y="81153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p:cNvSpPr/>
          <p:nvPr/>
        </p:nvSpPr>
        <p:spPr>
          <a:xfrm>
            <a:off x="6557484" y="74961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3245817" y="235299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p:cNvSpPr txBox="1"/>
          <p:nvPr/>
        </p:nvSpPr>
        <p:spPr>
          <a:xfrm>
            <a:off x="2036619" y="4610082"/>
            <a:ext cx="677357" cy="400110"/>
          </a:xfrm>
          <a:prstGeom prst="rect">
            <a:avLst/>
          </a:prstGeom>
          <a:noFill/>
        </p:spPr>
        <p:txBody>
          <a:bodyPr wrap="square" rtlCol="0">
            <a:spAutoFit/>
          </a:bodyPr>
          <a:lstStyle/>
          <a:p>
            <a:pPr algn="ctr"/>
            <a:r>
              <a:rPr lang="en-US" sz="2000" b="1" dirty="0">
                <a:solidFill>
                  <a:srgbClr val="FF0000"/>
                </a:solidFill>
              </a:rPr>
              <a:t>4</a:t>
            </a:r>
            <a:endParaRPr lang="vi-VN" sz="2000" b="1" dirty="0">
              <a:solidFill>
                <a:srgbClr val="FF0000"/>
              </a:solidFill>
            </a:endParaRPr>
          </a:p>
        </p:txBody>
      </p:sp>
      <p:cxnSp>
        <p:nvCxnSpPr>
          <p:cNvPr id="21" name="Straight Connector 20"/>
          <p:cNvCxnSpPr>
            <a:endCxn id="5" idx="2"/>
          </p:cNvCxnSpPr>
          <p:nvPr/>
        </p:nvCxnSpPr>
        <p:spPr>
          <a:xfrm>
            <a:off x="1678998" y="-326766"/>
            <a:ext cx="0" cy="181266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91537" y="-246513"/>
            <a:ext cx="0" cy="19202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60098" y="635000"/>
            <a:ext cx="841230" cy="42830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56895" y="0"/>
            <a:ext cx="0" cy="19202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75841" y="860323"/>
            <a:ext cx="98302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03204" y="103187"/>
            <a:ext cx="0" cy="19202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111693" y="802005"/>
            <a:ext cx="98302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19955" y="2444197"/>
            <a:ext cx="1451091"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91537" y="2041423"/>
            <a:ext cx="0" cy="9144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623314" y="2086510"/>
            <a:ext cx="1288286" cy="60589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8145" y="2444432"/>
            <a:ext cx="1451091"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51797" y="4610082"/>
            <a:ext cx="677357" cy="400110"/>
          </a:xfrm>
          <a:prstGeom prst="rect">
            <a:avLst/>
          </a:prstGeom>
          <a:noFill/>
        </p:spPr>
        <p:txBody>
          <a:bodyPr wrap="square" rtlCol="0">
            <a:spAutoFit/>
          </a:bodyPr>
          <a:lstStyle/>
          <a:p>
            <a:pPr algn="ctr"/>
            <a:r>
              <a:rPr lang="en-US" sz="2000" b="1" dirty="0">
                <a:solidFill>
                  <a:srgbClr val="FF0000"/>
                </a:solidFill>
              </a:rPr>
              <a:t>1</a:t>
            </a:r>
            <a:endParaRPr lang="vi-VN" sz="2000" b="1" dirty="0">
              <a:solidFill>
                <a:srgbClr val="FF0000"/>
              </a:solidFill>
            </a:endParaRPr>
          </a:p>
        </p:txBody>
      </p:sp>
      <p:sp>
        <p:nvSpPr>
          <p:cNvPr id="48" name="TextBox 47"/>
          <p:cNvSpPr txBox="1"/>
          <p:nvPr/>
        </p:nvSpPr>
        <p:spPr>
          <a:xfrm>
            <a:off x="5563897" y="4610082"/>
            <a:ext cx="677357" cy="400110"/>
          </a:xfrm>
          <a:prstGeom prst="rect">
            <a:avLst/>
          </a:prstGeom>
          <a:noFill/>
        </p:spPr>
        <p:txBody>
          <a:bodyPr wrap="square" rtlCol="0">
            <a:spAutoFit/>
          </a:bodyPr>
          <a:lstStyle/>
          <a:p>
            <a:pPr algn="ctr"/>
            <a:r>
              <a:rPr lang="en-US" sz="2000" b="1" dirty="0">
                <a:solidFill>
                  <a:srgbClr val="FF0000"/>
                </a:solidFill>
              </a:rPr>
              <a:t>4</a:t>
            </a:r>
            <a:endParaRPr lang="vi-VN" sz="2000" b="1" dirty="0">
              <a:solidFill>
                <a:srgbClr val="FF0000"/>
              </a:solidFill>
            </a:endParaRPr>
          </a:p>
        </p:txBody>
      </p:sp>
      <p:sp>
        <p:nvSpPr>
          <p:cNvPr id="49" name="TextBox 48"/>
          <p:cNvSpPr txBox="1"/>
          <p:nvPr/>
        </p:nvSpPr>
        <p:spPr>
          <a:xfrm>
            <a:off x="7519697" y="4610082"/>
            <a:ext cx="677357" cy="400110"/>
          </a:xfrm>
          <a:prstGeom prst="rect">
            <a:avLst/>
          </a:prstGeom>
          <a:noFill/>
        </p:spPr>
        <p:txBody>
          <a:bodyPr wrap="square" rtlCol="0">
            <a:spAutoFit/>
          </a:bodyPr>
          <a:lstStyle/>
          <a:p>
            <a:pPr algn="ctr"/>
            <a:r>
              <a:rPr lang="en-US" sz="2000" b="1" dirty="0">
                <a:solidFill>
                  <a:srgbClr val="FF0000"/>
                </a:solidFill>
              </a:rPr>
              <a:t>1</a:t>
            </a:r>
            <a:endParaRPr lang="vi-VN" sz="2000" b="1" dirty="0">
              <a:solidFill>
                <a:srgbClr val="FF0000"/>
              </a:solidFill>
            </a:endParaRPr>
          </a:p>
        </p:txBody>
      </p:sp>
    </p:spTree>
    <p:extLst>
      <p:ext uri="{BB962C8B-B14F-4D97-AF65-F5344CB8AC3E}">
        <p14:creationId xmlns:p14="http://schemas.microsoft.com/office/powerpoint/2010/main" val="834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10800000">
                                      <p:cBhvr>
                                        <p:cTn id="39" dur="2000" fill="hold"/>
                                        <p:tgtEl>
                                          <p:spTgt spid="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10800000">
                                      <p:cBhvr>
                                        <p:cTn id="43" dur="2000" fill="hold"/>
                                        <p:tgtEl>
                                          <p:spTgt spid="6"/>
                                        </p:tgtEl>
                                        <p:attrNameLst>
                                          <p:attrName>r</p:attrName>
                                        </p:attrNameLst>
                                      </p:cBhvr>
                                    </p:animRot>
                                  </p:childTnLst>
                                </p:cTn>
                              </p:par>
                            </p:childTnLst>
                          </p:cTn>
                        </p:par>
                        <p:par>
                          <p:cTn id="44" fill="hold">
                            <p:stCondLst>
                              <p:cond delay="2000"/>
                            </p:stCondLst>
                            <p:childTnLst>
                              <p:par>
                                <p:cTn id="45" presetID="2" presetClass="entr" presetSubtype="4"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nodeType="clickEffect">
                                  <p:stCondLst>
                                    <p:cond delay="0"/>
                                  </p:stCondLst>
                                  <p:childTnLst>
                                    <p:animRot by="10800000">
                                      <p:cBhvr>
                                        <p:cTn id="52" dur="2000" fill="hold"/>
                                        <p:tgtEl>
                                          <p:spTgt spid="8"/>
                                        </p:tgtEl>
                                        <p:attrNameLst>
                                          <p:attrName>r</p:attrName>
                                        </p:attrNameLst>
                                      </p:cBhvr>
                                    </p:animRot>
                                  </p:childTnLst>
                                </p:cTn>
                              </p:par>
                            </p:childTnLst>
                          </p:cTn>
                        </p:par>
                        <p:par>
                          <p:cTn id="53" fill="hold">
                            <p:stCondLst>
                              <p:cond delay="2000"/>
                            </p:stCondLst>
                            <p:childTnLst>
                              <p:par>
                                <p:cTn id="54" presetID="2" presetClass="entr" presetSubtype="4"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8" presetClass="emph" presetSubtype="0" fill="hold" nodeType="clickEffect">
                                  <p:stCondLst>
                                    <p:cond delay="0"/>
                                  </p:stCondLst>
                                  <p:childTnLst>
                                    <p:animRot by="10800000">
                                      <p:cBhvr>
                                        <p:cTn id="61" dur="2000" fill="hold"/>
                                        <p:tgtEl>
                                          <p:spTgt spid="9"/>
                                        </p:tgtEl>
                                        <p:attrNameLst>
                                          <p:attrName>r</p:attrName>
                                        </p:attrNameLst>
                                      </p:cBhvr>
                                    </p:animRot>
                                  </p:childTnLst>
                                </p:cTn>
                              </p:par>
                            </p:childTnLst>
                          </p:cTn>
                        </p:par>
                        <p:par>
                          <p:cTn id="62" fill="hold">
                            <p:stCondLst>
                              <p:cond delay="2000"/>
                            </p:stCondLst>
                            <p:childTnLst>
                              <p:par>
                                <p:cTn id="63" presetID="2" presetClass="entr" presetSubtype="4"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21600000">
                                      <p:cBhvr>
                                        <p:cTn id="70" dur="2000" fill="hold"/>
                                        <p:tgtEl>
                                          <p:spTgt spid="1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nodeType="clickEffect">
                                  <p:stCondLst>
                                    <p:cond delay="0"/>
                                  </p:stCondLst>
                                  <p:childTnLst>
                                    <p:animRot by="21600000">
                                      <p:cBhvr>
                                        <p:cTn id="74" dur="2000" fill="hold"/>
                                        <p:tgtEl>
                                          <p:spTgt spid="11"/>
                                        </p:tgtEl>
                                        <p:attrNameLst>
                                          <p:attrName>r</p:attrName>
                                        </p:attrNameLst>
                                      </p:cBhvr>
                                    </p:animRot>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ppt_x"/>
                                          </p:val>
                                        </p:tav>
                                        <p:tav tm="100000">
                                          <p:val>
                                            <p:strVal val="#ppt_x"/>
                                          </p:val>
                                        </p:tav>
                                      </p:tavLst>
                                    </p:anim>
                                    <p:anim calcmode="lin" valueType="num">
                                      <p:cBhvr additive="base">
                                        <p:cTn id="7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10800000">
                                      <p:cBhvr>
                                        <p:cTn id="83" dur="2000" fill="hold"/>
                                        <p:tgtEl>
                                          <p:spTgt spid="12"/>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8" presetClass="emph" presetSubtype="0" fill="hold" nodeType="clickEffect">
                                  <p:stCondLst>
                                    <p:cond delay="0"/>
                                  </p:stCondLst>
                                  <p:childTnLst>
                                    <p:animRot by="10800000">
                                      <p:cBhvr>
                                        <p:cTn id="87" dur="2000" fill="hold"/>
                                        <p:tgtEl>
                                          <p:spTgt spid="13"/>
                                        </p:tgtEl>
                                        <p:attrNameLst>
                                          <p:attrName>r</p:attrName>
                                        </p:attrNameLst>
                                      </p:cBhvr>
                                    </p:animRot>
                                  </p:childTnLst>
                                </p:cTn>
                              </p:par>
                            </p:childTnLst>
                          </p:cTn>
                        </p:par>
                        <p:par>
                          <p:cTn id="88" fill="hold">
                            <p:stCondLst>
                              <p:cond delay="2000"/>
                            </p:stCondLst>
                            <p:childTnLst>
                              <p:par>
                                <p:cTn id="89" presetID="2" presetClass="entr" presetSubtype="4"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up)">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up)">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up)">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up)">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wipe(up)">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up)">
                                      <p:cBhvr>
                                        <p:cTn id="122" dur="5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wipe(up)">
                                      <p:cBhvr>
                                        <p:cTn id="127" dur="500"/>
                                        <p:tgtEl>
                                          <p:spTgt spid="34"/>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wipe(up)">
                                      <p:cBhvr>
                                        <p:cTn id="132" dur="500"/>
                                        <p:tgtEl>
                                          <p:spTgt spid="3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wipe(up)">
                                      <p:cBhvr>
                                        <p:cTn id="137" dur="500"/>
                                        <p:tgtEl>
                                          <p:spTgt spid="39"/>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wipe(up)">
                                      <p:cBhvr>
                                        <p:cTn id="142" dur="500"/>
                                        <p:tgtEl>
                                          <p:spTgt spid="4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46"/>
                                        </p:tgtEl>
                                        <p:attrNameLst>
                                          <p:attrName>style.visibility</p:attrName>
                                        </p:attrNameLst>
                                      </p:cBhvr>
                                      <p:to>
                                        <p:strVal val="visible"/>
                                      </p:to>
                                    </p:set>
                                    <p:animEffect transition="in" filter="wipe(up)">
                                      <p:cBhvr>
                                        <p:cTn id="147" dur="500"/>
                                        <p:tgtEl>
                                          <p:spTgt spid="46"/>
                                        </p:tgtEl>
                                      </p:cBhvr>
                                    </p:animEffect>
                                  </p:childTnLst>
                                </p:cTn>
                              </p:par>
                            </p:childTnLst>
                          </p:cTn>
                        </p:par>
                        <p:par>
                          <p:cTn id="148" fill="hold">
                            <p:stCondLst>
                              <p:cond delay="500"/>
                            </p:stCondLst>
                            <p:childTnLst>
                              <p:par>
                                <p:cTn id="149" presetID="2" presetClass="entr" presetSubtype="4" fill="hold" grpId="0" nodeType="afterEffect">
                                  <p:stCondLst>
                                    <p:cond delay="0"/>
                                  </p:stCondLst>
                                  <p:childTnLst>
                                    <p:set>
                                      <p:cBhvr>
                                        <p:cTn id="150" dur="1" fill="hold">
                                          <p:stCondLst>
                                            <p:cond delay="0"/>
                                          </p:stCondLst>
                                        </p:cTn>
                                        <p:tgtEl>
                                          <p:spTgt spid="47"/>
                                        </p:tgtEl>
                                        <p:attrNameLst>
                                          <p:attrName>style.visibility</p:attrName>
                                        </p:attrNameLst>
                                      </p:cBhvr>
                                      <p:to>
                                        <p:strVal val="visible"/>
                                      </p:to>
                                    </p:set>
                                    <p:anim calcmode="lin" valueType="num">
                                      <p:cBhvr additive="base">
                                        <p:cTn id="151" dur="500" fill="hold"/>
                                        <p:tgtEl>
                                          <p:spTgt spid="47"/>
                                        </p:tgtEl>
                                        <p:attrNameLst>
                                          <p:attrName>ppt_x</p:attrName>
                                        </p:attrNameLst>
                                      </p:cBhvr>
                                      <p:tavLst>
                                        <p:tav tm="0">
                                          <p:val>
                                            <p:strVal val="#ppt_x"/>
                                          </p:val>
                                        </p:tav>
                                        <p:tav tm="100000">
                                          <p:val>
                                            <p:strVal val="#ppt_x"/>
                                          </p:val>
                                        </p:tav>
                                      </p:tavLst>
                                    </p:anim>
                                    <p:anim calcmode="lin" valueType="num">
                                      <p:cBhvr additive="base">
                                        <p:cTn id="152" dur="500" fill="hold"/>
                                        <p:tgtEl>
                                          <p:spTgt spid="47"/>
                                        </p:tgtEl>
                                        <p:attrNameLst>
                                          <p:attrName>ppt_y</p:attrName>
                                        </p:attrNameLst>
                                      </p:cBhvr>
                                      <p:tavLst>
                                        <p:tav tm="0">
                                          <p:val>
                                            <p:strVal val="1+#ppt_h/2"/>
                                          </p:val>
                                        </p:tav>
                                        <p:tav tm="100000">
                                          <p:val>
                                            <p:strVal val="#ppt_y"/>
                                          </p:val>
                                        </p:tav>
                                      </p:tavLst>
                                    </p:anim>
                                  </p:childTnLst>
                                </p:cTn>
                              </p:par>
                            </p:childTnLst>
                          </p:cTn>
                        </p:par>
                        <p:par>
                          <p:cTn id="153" fill="hold">
                            <p:stCondLst>
                              <p:cond delay="1000"/>
                            </p:stCondLst>
                            <p:childTnLst>
                              <p:par>
                                <p:cTn id="154" presetID="2" presetClass="entr" presetSubtype="4" fill="hold" grpId="0" nodeType="afterEffect">
                                  <p:stCondLst>
                                    <p:cond delay="0"/>
                                  </p:stCondLst>
                                  <p:childTnLst>
                                    <p:set>
                                      <p:cBhvr>
                                        <p:cTn id="155" dur="1" fill="hold">
                                          <p:stCondLst>
                                            <p:cond delay="0"/>
                                          </p:stCondLst>
                                        </p:cTn>
                                        <p:tgtEl>
                                          <p:spTgt spid="48"/>
                                        </p:tgtEl>
                                        <p:attrNameLst>
                                          <p:attrName>style.visibility</p:attrName>
                                        </p:attrNameLst>
                                      </p:cBhvr>
                                      <p:to>
                                        <p:strVal val="visible"/>
                                      </p:to>
                                    </p:set>
                                    <p:anim calcmode="lin" valueType="num">
                                      <p:cBhvr additive="base">
                                        <p:cTn id="156" dur="500" fill="hold"/>
                                        <p:tgtEl>
                                          <p:spTgt spid="48"/>
                                        </p:tgtEl>
                                        <p:attrNameLst>
                                          <p:attrName>ppt_x</p:attrName>
                                        </p:attrNameLst>
                                      </p:cBhvr>
                                      <p:tavLst>
                                        <p:tav tm="0">
                                          <p:val>
                                            <p:strVal val="#ppt_x"/>
                                          </p:val>
                                        </p:tav>
                                        <p:tav tm="100000">
                                          <p:val>
                                            <p:strVal val="#ppt_x"/>
                                          </p:val>
                                        </p:tav>
                                      </p:tavLst>
                                    </p:anim>
                                    <p:anim calcmode="lin" valueType="num">
                                      <p:cBhvr additive="base">
                                        <p:cTn id="157" dur="500" fill="hold"/>
                                        <p:tgtEl>
                                          <p:spTgt spid="48"/>
                                        </p:tgtEl>
                                        <p:attrNameLst>
                                          <p:attrName>ppt_y</p:attrName>
                                        </p:attrNameLst>
                                      </p:cBhvr>
                                      <p:tavLst>
                                        <p:tav tm="0">
                                          <p:val>
                                            <p:strVal val="1+#ppt_h/2"/>
                                          </p:val>
                                        </p:tav>
                                        <p:tav tm="100000">
                                          <p:val>
                                            <p:strVal val="#ppt_y"/>
                                          </p:val>
                                        </p:tav>
                                      </p:tavLst>
                                    </p:anim>
                                  </p:childTnLst>
                                </p:cTn>
                              </p:par>
                            </p:childTnLst>
                          </p:cTn>
                        </p:par>
                        <p:par>
                          <p:cTn id="158" fill="hold">
                            <p:stCondLst>
                              <p:cond delay="1500"/>
                            </p:stCondLst>
                            <p:childTnLst>
                              <p:par>
                                <p:cTn id="159" presetID="2" presetClass="entr" presetSubtype="4" fill="hold" grpId="0" nodeType="afterEffect">
                                  <p:stCondLst>
                                    <p:cond delay="0"/>
                                  </p:stCondLst>
                                  <p:childTnLst>
                                    <p:set>
                                      <p:cBhvr>
                                        <p:cTn id="160" dur="1" fill="hold">
                                          <p:stCondLst>
                                            <p:cond delay="0"/>
                                          </p:stCondLst>
                                        </p:cTn>
                                        <p:tgtEl>
                                          <p:spTgt spid="49"/>
                                        </p:tgtEl>
                                        <p:attrNameLst>
                                          <p:attrName>style.visibility</p:attrName>
                                        </p:attrNameLst>
                                      </p:cBhvr>
                                      <p:to>
                                        <p:strVal val="visible"/>
                                      </p:to>
                                    </p:set>
                                    <p:anim calcmode="lin" valueType="num">
                                      <p:cBhvr additive="base">
                                        <p:cTn id="161" dur="500" fill="hold"/>
                                        <p:tgtEl>
                                          <p:spTgt spid="49"/>
                                        </p:tgtEl>
                                        <p:attrNameLst>
                                          <p:attrName>ppt_x</p:attrName>
                                        </p:attrNameLst>
                                      </p:cBhvr>
                                      <p:tavLst>
                                        <p:tav tm="0">
                                          <p:val>
                                            <p:strVal val="#ppt_x"/>
                                          </p:val>
                                        </p:tav>
                                        <p:tav tm="100000">
                                          <p:val>
                                            <p:strVal val="#ppt_x"/>
                                          </p:val>
                                        </p:tav>
                                      </p:tavLst>
                                    </p:anim>
                                    <p:anim calcmode="lin" valueType="num">
                                      <p:cBhvr additive="base">
                                        <p:cTn id="16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6"/>
        <p:cNvGrpSpPr/>
        <p:nvPr/>
      </p:nvGrpSpPr>
      <p:grpSpPr>
        <a:xfrm>
          <a:off x="0" y="0"/>
          <a:ext cx="0" cy="0"/>
          <a:chOff x="0" y="0"/>
          <a:chExt cx="0" cy="0"/>
        </a:xfrm>
      </p:grpSpPr>
      <p:sp>
        <p:nvSpPr>
          <p:cNvPr id="40" name="Rectangle 39">
            <a:extLst>
              <a:ext uri="{FF2B5EF4-FFF2-40B4-BE49-F238E27FC236}">
                <a16:creationId xmlns:a16="http://schemas.microsoft.com/office/drawing/2014/main" id="{ED1B87E0-3F03-490F-B4D0-536595022E9C}"/>
              </a:ext>
            </a:extLst>
          </p:cNvPr>
          <p:cNvSpPr/>
          <p:nvPr/>
        </p:nvSpPr>
        <p:spPr>
          <a:xfrm>
            <a:off x="1106662" y="0"/>
            <a:ext cx="2957338" cy="53553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C00000"/>
                </a:solidFill>
                <a:effectLst/>
                <a:uLnTx/>
                <a:uFillTx/>
                <a:latin typeface="+mn-lt"/>
                <a:ea typeface="+mn-ea"/>
                <a:cs typeface="Arial"/>
                <a:sym typeface="Arial"/>
                <a:rtl val="0"/>
              </a:rPr>
              <a:t>Dạng</a:t>
            </a:r>
            <a:r>
              <a:rPr kumimoji="0" lang="en-US" sz="2400" b="1" i="0" u="sng" strike="noStrike" kern="1200" cap="none" spc="0" normalizeH="0" baseline="0" noProof="0" dirty="0">
                <a:ln>
                  <a:noFill/>
                </a:ln>
                <a:solidFill>
                  <a:srgbClr val="C00000"/>
                </a:solidFill>
                <a:effectLst/>
                <a:uLnTx/>
                <a:uFillTx/>
                <a:latin typeface="+mn-lt"/>
                <a:ea typeface="+mn-ea"/>
                <a:cs typeface="Arial"/>
                <a:sym typeface="Arial"/>
                <a:rtl val="0"/>
              </a:rPr>
              <a:t> 2.</a:t>
            </a:r>
            <a:r>
              <a:rPr kumimoji="0" lang="en-US" sz="2400" b="1" i="0" u="none" strike="noStrike" kern="1200" cap="none" spc="0" normalizeH="0" baseline="0" noProof="0" dirty="0">
                <a:ln>
                  <a:noFill/>
                </a:ln>
                <a:solidFill>
                  <a:srgbClr val="C00000"/>
                </a:solidFill>
                <a:effectLst/>
                <a:uLnTx/>
                <a:uFillTx/>
                <a:latin typeface="+mn-lt"/>
                <a:ea typeface="+mn-ea"/>
                <a:cs typeface="Arial"/>
                <a:sym typeface="Arial"/>
                <a:rtl val="0"/>
              </a:rPr>
              <a:t> </a:t>
            </a:r>
            <a:r>
              <a:rPr kumimoji="0" lang="en-US" sz="2400" b="1" i="0" u="none" strike="noStrike" kern="1200" cap="none" spc="0" normalizeH="0" baseline="0" noProof="0" dirty="0" err="1">
                <a:ln>
                  <a:noFill/>
                </a:ln>
                <a:solidFill>
                  <a:srgbClr val="C00000"/>
                </a:solidFill>
                <a:effectLst/>
                <a:uLnTx/>
                <a:uFillTx/>
                <a:latin typeface="+mn-lt"/>
                <a:ea typeface="+mn-ea"/>
                <a:cs typeface="Arial"/>
                <a:sym typeface="Arial"/>
                <a:rtl val="0"/>
              </a:rPr>
              <a:t>Vẽ</a:t>
            </a:r>
            <a:r>
              <a:rPr kumimoji="0" lang="en-US" sz="2400" b="1" i="0" u="none" strike="noStrike" kern="1200" cap="none" spc="0" normalizeH="0" noProof="0" dirty="0">
                <a:ln>
                  <a:noFill/>
                </a:ln>
                <a:solidFill>
                  <a:srgbClr val="C00000"/>
                </a:solidFill>
                <a:effectLst/>
                <a:uLnTx/>
                <a:uFillTx/>
                <a:latin typeface="+mn-lt"/>
                <a:ea typeface="+mn-ea"/>
                <a:cs typeface="Arial"/>
                <a:sym typeface="Arial"/>
                <a:rtl val="0"/>
              </a:rPr>
              <a:t> </a:t>
            </a:r>
            <a:r>
              <a:rPr kumimoji="0" lang="en-US" sz="2400" b="1" i="0" u="none" strike="noStrike" kern="1200" cap="none" spc="0" normalizeH="0" noProof="0" dirty="0" err="1">
                <a:ln>
                  <a:noFill/>
                </a:ln>
                <a:solidFill>
                  <a:srgbClr val="C00000"/>
                </a:solidFill>
                <a:effectLst/>
                <a:uLnTx/>
                <a:uFillTx/>
                <a:latin typeface="+mn-lt"/>
                <a:ea typeface="+mn-ea"/>
                <a:cs typeface="Arial"/>
                <a:sym typeface="Arial"/>
                <a:rtl val="0"/>
              </a:rPr>
              <a:t>hình</a:t>
            </a:r>
            <a:endParaRPr kumimoji="0" lang="en-US" sz="2400" b="0" i="0" u="none" strike="noStrike" kern="1200" cap="none" spc="0" normalizeH="0" baseline="0" noProof="0" dirty="0">
              <a:ln>
                <a:noFill/>
              </a:ln>
              <a:solidFill>
                <a:srgbClr val="C00000"/>
              </a:solidFill>
              <a:effectLst/>
              <a:uLnTx/>
              <a:uFillTx/>
              <a:latin typeface="+mn-lt"/>
              <a:ea typeface="+mn-ea"/>
              <a:cs typeface="Arial"/>
              <a:sym typeface="Arial"/>
              <a:rtl val="0"/>
            </a:endParaRPr>
          </a:p>
        </p:txBody>
      </p:sp>
      <p:sp>
        <p:nvSpPr>
          <p:cNvPr id="9" name="TextBox 8"/>
          <p:cNvSpPr txBox="1"/>
          <p:nvPr/>
        </p:nvSpPr>
        <p:spPr>
          <a:xfrm>
            <a:off x="774700" y="687931"/>
            <a:ext cx="6934200" cy="1292662"/>
          </a:xfrm>
          <a:prstGeom prst="rect">
            <a:avLst/>
          </a:prstGeom>
          <a:noFill/>
        </p:spPr>
        <p:txBody>
          <a:bodyPr wrap="square" rtlCol="0">
            <a:spAutoFit/>
          </a:bodyPr>
          <a:lstStyle/>
          <a:p>
            <a:pPr lvl="0" algn="just">
              <a:lnSpc>
                <a:spcPct val="130000"/>
              </a:lnSpc>
            </a:pPr>
            <a:r>
              <a:rPr lang="en-US" sz="2000" b="1" dirty="0">
                <a:solidFill>
                  <a:srgbClr val="002060"/>
                </a:solidFill>
                <a:latin typeface="+mn-lt"/>
              </a:rPr>
              <a:t>5.17. </a:t>
            </a:r>
            <a:r>
              <a:rPr lang="pt-BR" altLang="en-US" sz="2000" kern="1200" dirty="0">
                <a:latin typeface="+mn-lt"/>
                <a:cs typeface="Times New Roman" panose="02020603050405020304" pitchFamily="18" charset="0"/>
              </a:rPr>
              <a:t>Em hãy vẽ các hình dưới đây vào giấy kẻ ô vuông rồi chỉ ra tất cả các trục đối xứng của chúng (nếu có)</a:t>
            </a:r>
            <a:endParaRPr lang="en-US" altLang="en-US" sz="2000" kern="1200" dirty="0">
              <a:latin typeface="+mn-lt"/>
              <a:cs typeface="Times New Roman" panose="02020603050405020304" pitchFamily="18" charset="0"/>
              <a:rtl val="0"/>
            </a:endParaRPr>
          </a:p>
          <a:p>
            <a:pPr algn="just">
              <a:lnSpc>
                <a:spcPct val="130000"/>
              </a:lnSpc>
            </a:pPr>
            <a:endParaRPr lang="vi-VN" sz="2000" dirty="0">
              <a:latin typeface="+mn-lt"/>
            </a:endParaRPr>
          </a:p>
        </p:txBody>
      </p:sp>
      <p:pic>
        <p:nvPicPr>
          <p:cNvPr id="10" name="Picture 9"/>
          <p:cNvPicPr>
            <a:picLocks noChangeAspect="1"/>
          </p:cNvPicPr>
          <p:nvPr/>
        </p:nvPicPr>
        <p:blipFill>
          <a:blip r:embed="rId3"/>
          <a:stretch>
            <a:fillRect/>
          </a:stretch>
        </p:blipFill>
        <p:spPr>
          <a:xfrm>
            <a:off x="423156" y="1744662"/>
            <a:ext cx="2162175" cy="2162175"/>
          </a:xfrm>
          <a:prstGeom prst="rect">
            <a:avLst/>
          </a:prstGeom>
        </p:spPr>
      </p:pic>
      <p:pic>
        <p:nvPicPr>
          <p:cNvPr id="11" name="Picture 10"/>
          <p:cNvPicPr>
            <a:picLocks noChangeAspect="1"/>
          </p:cNvPicPr>
          <p:nvPr/>
        </p:nvPicPr>
        <p:blipFill>
          <a:blip r:embed="rId4"/>
          <a:stretch>
            <a:fillRect/>
          </a:stretch>
        </p:blipFill>
        <p:spPr>
          <a:xfrm>
            <a:off x="3179762" y="1744662"/>
            <a:ext cx="2124075" cy="2171700"/>
          </a:xfrm>
          <a:prstGeom prst="rect">
            <a:avLst/>
          </a:prstGeom>
        </p:spPr>
      </p:pic>
      <p:pic>
        <p:nvPicPr>
          <p:cNvPr id="12" name="Picture 11"/>
          <p:cNvPicPr>
            <a:picLocks noChangeAspect="1"/>
          </p:cNvPicPr>
          <p:nvPr/>
        </p:nvPicPr>
        <p:blipFill>
          <a:blip r:embed="rId5"/>
          <a:stretch>
            <a:fillRect/>
          </a:stretch>
        </p:blipFill>
        <p:spPr>
          <a:xfrm>
            <a:off x="5998281" y="1744661"/>
            <a:ext cx="2133600" cy="2162175"/>
          </a:xfrm>
          <a:prstGeom prst="rect">
            <a:avLst/>
          </a:prstGeom>
        </p:spPr>
      </p:pic>
      <p:sp>
        <p:nvSpPr>
          <p:cNvPr id="13" name="TextBox 12"/>
          <p:cNvSpPr txBox="1"/>
          <p:nvPr/>
        </p:nvSpPr>
        <p:spPr>
          <a:xfrm>
            <a:off x="1225019" y="4114800"/>
            <a:ext cx="558447" cy="400110"/>
          </a:xfrm>
          <a:prstGeom prst="rect">
            <a:avLst/>
          </a:prstGeom>
          <a:noFill/>
        </p:spPr>
        <p:txBody>
          <a:bodyPr wrap="square" rtlCol="0">
            <a:spAutoFit/>
          </a:bodyPr>
          <a:lstStyle/>
          <a:p>
            <a:pPr algn="ctr"/>
            <a:r>
              <a:rPr lang="en-US" sz="2000" dirty="0"/>
              <a:t>a)</a:t>
            </a:r>
            <a:endParaRPr lang="vi-VN" sz="2000" dirty="0"/>
          </a:p>
        </p:txBody>
      </p:sp>
      <p:sp>
        <p:nvSpPr>
          <p:cNvPr id="46" name="TextBox 45"/>
          <p:cNvSpPr txBox="1"/>
          <p:nvPr/>
        </p:nvSpPr>
        <p:spPr>
          <a:xfrm>
            <a:off x="4064001" y="4114800"/>
            <a:ext cx="482600" cy="400110"/>
          </a:xfrm>
          <a:prstGeom prst="rect">
            <a:avLst/>
          </a:prstGeom>
          <a:noFill/>
        </p:spPr>
        <p:txBody>
          <a:bodyPr wrap="square" rtlCol="0">
            <a:spAutoFit/>
          </a:bodyPr>
          <a:lstStyle/>
          <a:p>
            <a:pPr algn="ctr"/>
            <a:r>
              <a:rPr lang="en-US" sz="2000" dirty="0"/>
              <a:t>b)</a:t>
            </a:r>
            <a:endParaRPr lang="vi-VN" sz="2000" dirty="0"/>
          </a:p>
        </p:txBody>
      </p:sp>
      <p:sp>
        <p:nvSpPr>
          <p:cNvPr id="47" name="TextBox 46"/>
          <p:cNvSpPr txBox="1"/>
          <p:nvPr/>
        </p:nvSpPr>
        <p:spPr>
          <a:xfrm>
            <a:off x="6827136" y="4127500"/>
            <a:ext cx="482600" cy="400110"/>
          </a:xfrm>
          <a:prstGeom prst="rect">
            <a:avLst/>
          </a:prstGeom>
          <a:noFill/>
        </p:spPr>
        <p:txBody>
          <a:bodyPr wrap="square" rtlCol="0">
            <a:spAutoFit/>
          </a:bodyPr>
          <a:lstStyle/>
          <a:p>
            <a:pPr algn="ctr"/>
            <a:r>
              <a:rPr lang="en-US" sz="2000" dirty="0"/>
              <a:t>c)</a:t>
            </a:r>
            <a:endParaRPr lang="vi-VN" sz="2000" dirty="0"/>
          </a:p>
        </p:txBody>
      </p:sp>
      <p:cxnSp>
        <p:nvCxnSpPr>
          <p:cNvPr id="48" name="Straight Connector 47"/>
          <p:cNvCxnSpPr/>
          <p:nvPr/>
        </p:nvCxnSpPr>
        <p:spPr>
          <a:xfrm>
            <a:off x="826177" y="2188556"/>
            <a:ext cx="1356129" cy="125644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229097" y="1850631"/>
            <a:ext cx="1" cy="195023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9762" y="2795470"/>
            <a:ext cx="2415494" cy="7412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467100" y="2086562"/>
            <a:ext cx="1525070" cy="150753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347328" y="2047854"/>
            <a:ext cx="1606002" cy="175301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7052379" y="1894475"/>
            <a:ext cx="1" cy="195023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148737" y="2836353"/>
            <a:ext cx="1983144"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185606" y="2024434"/>
            <a:ext cx="1530084" cy="144141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353172" y="2047854"/>
            <a:ext cx="1549843" cy="143944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randombar(horizontal)">
                                      <p:cBhvr>
                                        <p:cTn id="26" dur="500"/>
                                        <p:tgtEl>
                                          <p:spTgt spid="46"/>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up)">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up)">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up)">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wipe(up)">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up)">
                                      <p:cBhvr>
                                        <p:cTn id="72" dur="500"/>
                                        <p:tgtEl>
                                          <p:spTgt spid="6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wipe(up)">
                                      <p:cBhvr>
                                        <p:cTn id="7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9" grpId="0"/>
      <p:bldP spid="13"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6D51DD-6EF8-479B-A4DE-8D89F6A42034}"/>
              </a:ext>
            </a:extLst>
          </p:cNvPr>
          <p:cNvSpPr txBox="1">
            <a:spLocks noChangeArrowheads="1"/>
          </p:cNvSpPr>
          <p:nvPr/>
        </p:nvSpPr>
        <p:spPr bwMode="auto">
          <a:xfrm>
            <a:off x="14472" y="0"/>
            <a:ext cx="9115055" cy="1292662"/>
          </a:xfrm>
          <a:prstGeom prst="rect">
            <a:avLst/>
          </a:prstGeom>
          <a:solidFill>
            <a:srgbClr val="FFFF00"/>
          </a:solidFill>
          <a:ln>
            <a:noFill/>
          </a:ln>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tl val="0"/>
              </a:rPr>
              <a:t>Bài 5.20/SGK/110. Vẽ hình bên vào giấy kẻ ô vuông rồi vẽ thêm và trang trí để được chiếc lá nhận đường thẳng d là trục đối xứng.</a:t>
            </a:r>
            <a:endPar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tl val="0"/>
            </a:endParaRPr>
          </a:p>
        </p:txBody>
      </p:sp>
      <p:pic>
        <p:nvPicPr>
          <p:cNvPr id="5" name="Picture 4">
            <a:extLst>
              <a:ext uri="{FF2B5EF4-FFF2-40B4-BE49-F238E27FC236}">
                <a16:creationId xmlns:a16="http://schemas.microsoft.com/office/drawing/2014/main" id="{D13DADCE-C682-4F74-A699-6688B9299D62}"/>
              </a:ext>
            </a:extLst>
          </p:cNvPr>
          <p:cNvPicPr>
            <a:picLocks noChangeAspect="1"/>
          </p:cNvPicPr>
          <p:nvPr/>
        </p:nvPicPr>
        <p:blipFill>
          <a:blip r:embed="rId2"/>
          <a:stretch>
            <a:fillRect/>
          </a:stretch>
        </p:blipFill>
        <p:spPr>
          <a:xfrm>
            <a:off x="2613804" y="1815882"/>
            <a:ext cx="4684143" cy="3327618"/>
          </a:xfrm>
          <a:prstGeom prst="rect">
            <a:avLst/>
          </a:prstGeom>
        </p:spPr>
      </p:pic>
    </p:spTree>
    <p:extLst>
      <p:ext uri="{BB962C8B-B14F-4D97-AF65-F5344CB8AC3E}">
        <p14:creationId xmlns:p14="http://schemas.microsoft.com/office/powerpoint/2010/main" val="42895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96222B-4EDB-4171-A911-C0829DBFA5C3}"/>
              </a:ext>
            </a:extLst>
          </p:cNvPr>
          <p:cNvSpPr txBox="1">
            <a:spLocks noChangeArrowheads="1"/>
          </p:cNvSpPr>
          <p:nvPr/>
        </p:nvSpPr>
        <p:spPr bwMode="auto">
          <a:xfrm>
            <a:off x="28945" y="444933"/>
            <a:ext cx="3071004" cy="492443"/>
          </a:xfrm>
          <a:prstGeom prst="rect">
            <a:avLst/>
          </a:prstGeom>
          <a:solidFill>
            <a:srgbClr val="FFFF00"/>
          </a:solidFill>
          <a:ln>
            <a:noFill/>
          </a:ln>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tl val="0"/>
              </a:rPr>
              <a:t>Bài 5.20/SGK/110.</a:t>
            </a:r>
            <a:endParaRPr kumimoji="0" lang="en-US" altLang="en-US" sz="2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tl val="0"/>
            </a:endParaRPr>
          </a:p>
        </p:txBody>
      </p:sp>
      <p:pic>
        <p:nvPicPr>
          <p:cNvPr id="5" name="Picture 4">
            <a:extLst>
              <a:ext uri="{FF2B5EF4-FFF2-40B4-BE49-F238E27FC236}">
                <a16:creationId xmlns:a16="http://schemas.microsoft.com/office/drawing/2014/main" id="{40C4F085-6D3B-4D52-874D-4DA00C49FEB8}"/>
              </a:ext>
            </a:extLst>
          </p:cNvPr>
          <p:cNvPicPr>
            <a:picLocks noChangeAspect="1"/>
          </p:cNvPicPr>
          <p:nvPr/>
        </p:nvPicPr>
        <p:blipFill>
          <a:blip r:embed="rId2"/>
          <a:stretch>
            <a:fillRect/>
          </a:stretch>
        </p:blipFill>
        <p:spPr>
          <a:xfrm>
            <a:off x="2570672" y="968153"/>
            <a:ext cx="4563373" cy="3847381"/>
          </a:xfrm>
          <a:prstGeom prst="rect">
            <a:avLst/>
          </a:prstGeom>
        </p:spPr>
      </p:pic>
    </p:spTree>
    <p:extLst>
      <p:ext uri="{BB962C8B-B14F-4D97-AF65-F5344CB8AC3E}">
        <p14:creationId xmlns:p14="http://schemas.microsoft.com/office/powerpoint/2010/main" val="279553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11" name="Rectangle 10"/>
          <p:cNvSpPr/>
          <p:nvPr/>
        </p:nvSpPr>
        <p:spPr>
          <a:xfrm>
            <a:off x="623454" y="72489"/>
            <a:ext cx="3089564" cy="400110"/>
          </a:xfrm>
          <a:prstGeom prst="rect">
            <a:avLst/>
          </a:prstGeom>
        </p:spPr>
        <p:txBody>
          <a:bodyPr wrap="square">
            <a:spAutoFit/>
          </a:bodyPr>
          <a:lstStyle/>
          <a:p>
            <a:pPr lvl="0" algn="just" fontAlgn="base">
              <a:spcBef>
                <a:spcPct val="0"/>
              </a:spcBef>
              <a:spcAft>
                <a:spcPct val="0"/>
              </a:spcAft>
              <a:buClrTx/>
              <a:defRPr/>
            </a:pPr>
            <a:r>
              <a:rPr lang="pt-BR" altLang="en-US" sz="2000" b="1" kern="1200" dirty="0">
                <a:solidFill>
                  <a:srgbClr val="002060"/>
                </a:solidFill>
                <a:latin typeface="+mn-lt"/>
                <a:cs typeface="Times New Roman" panose="02020603050405020304" pitchFamily="18" charset="0"/>
                <a:rtl val="0"/>
              </a:rPr>
              <a:t>5.19. VẼ MẶT CƯỜI</a:t>
            </a:r>
          </a:p>
        </p:txBody>
      </p:sp>
      <p:sp>
        <p:nvSpPr>
          <p:cNvPr id="12" name="Rectangle 11"/>
          <p:cNvSpPr/>
          <p:nvPr/>
        </p:nvSpPr>
        <p:spPr>
          <a:xfrm>
            <a:off x="623454" y="665607"/>
            <a:ext cx="7065818" cy="812530"/>
          </a:xfrm>
          <a:prstGeom prst="rect">
            <a:avLst/>
          </a:prstGeom>
        </p:spPr>
        <p:txBody>
          <a:bodyPr wrap="square">
            <a:spAutoFit/>
          </a:bodyPr>
          <a:lstStyle/>
          <a:p>
            <a:pPr lvl="0" algn="just" fontAlgn="base">
              <a:lnSpc>
                <a:spcPct val="130000"/>
              </a:lnSpc>
              <a:spcBef>
                <a:spcPct val="0"/>
              </a:spcBef>
              <a:spcAft>
                <a:spcPct val="0"/>
              </a:spcAft>
              <a:buClrTx/>
              <a:defRPr/>
            </a:pPr>
            <a:r>
              <a:rPr lang="pt-BR" altLang="en-US" sz="1800" kern="1200" dirty="0">
                <a:solidFill>
                  <a:schemeClr val="accent4"/>
                </a:solidFill>
                <a:latin typeface="+mn-lt"/>
                <a:cs typeface="Times New Roman" panose="02020603050405020304" pitchFamily="18" charset="0"/>
                <a:rtl val="0"/>
              </a:rPr>
              <a:t>Vẽ các hình sau vào vở và vẽ thêm họa tiết để được hình mặt cười nhận đường thẳng d cho trước là trục đối xứng. </a:t>
            </a:r>
          </a:p>
        </p:txBody>
      </p:sp>
      <p:pic>
        <p:nvPicPr>
          <p:cNvPr id="13" name="Picture 12"/>
          <p:cNvPicPr>
            <a:picLocks noChangeAspect="1"/>
          </p:cNvPicPr>
          <p:nvPr/>
        </p:nvPicPr>
        <p:blipFill>
          <a:blip r:embed="rId3"/>
          <a:stretch>
            <a:fillRect/>
          </a:stretch>
        </p:blipFill>
        <p:spPr>
          <a:xfrm>
            <a:off x="2168236" y="1501874"/>
            <a:ext cx="4514850" cy="1581150"/>
          </a:xfrm>
          <a:prstGeom prst="rect">
            <a:avLst/>
          </a:prstGeom>
        </p:spPr>
      </p:pic>
      <p:sp>
        <p:nvSpPr>
          <p:cNvPr id="17" name="TextBox 16"/>
          <p:cNvSpPr txBox="1"/>
          <p:nvPr/>
        </p:nvSpPr>
        <p:spPr>
          <a:xfrm>
            <a:off x="1052945" y="4021068"/>
            <a:ext cx="2008910" cy="318655"/>
          </a:xfrm>
          <a:prstGeom prst="rect">
            <a:avLst/>
          </a:prstGeom>
          <a:noFill/>
        </p:spPr>
        <p:txBody>
          <a:bodyPr wrap="square" rtlCol="0">
            <a:spAutoFit/>
          </a:bodyPr>
          <a:lstStyle/>
          <a:p>
            <a:r>
              <a:rPr lang="en-US" b="1" dirty="0"/>
              <a:t>- </a:t>
            </a:r>
            <a:r>
              <a:rPr lang="en-US" b="1" dirty="0" err="1"/>
              <a:t>Nhóm</a:t>
            </a:r>
            <a:r>
              <a:rPr lang="en-US" b="1" dirty="0"/>
              <a:t> 1: </a:t>
            </a:r>
            <a:r>
              <a:rPr lang="en-US" b="1" dirty="0" err="1"/>
              <a:t>Hình</a:t>
            </a:r>
            <a:r>
              <a:rPr lang="en-US" b="1" dirty="0"/>
              <a:t> a</a:t>
            </a:r>
            <a:endParaRPr lang="vi-VN" b="1" dirty="0"/>
          </a:p>
        </p:txBody>
      </p:sp>
      <p:sp>
        <p:nvSpPr>
          <p:cNvPr id="84" name="TextBox 83"/>
          <p:cNvSpPr txBox="1"/>
          <p:nvPr/>
        </p:nvSpPr>
        <p:spPr>
          <a:xfrm>
            <a:off x="4674176" y="4024338"/>
            <a:ext cx="2008910" cy="318655"/>
          </a:xfrm>
          <a:prstGeom prst="rect">
            <a:avLst/>
          </a:prstGeom>
          <a:noFill/>
        </p:spPr>
        <p:txBody>
          <a:bodyPr wrap="square" rtlCol="0">
            <a:spAutoFit/>
          </a:bodyPr>
          <a:lstStyle/>
          <a:p>
            <a:r>
              <a:rPr lang="en-US" b="1" dirty="0"/>
              <a:t>- </a:t>
            </a:r>
            <a:r>
              <a:rPr lang="en-US" b="1" dirty="0" err="1"/>
              <a:t>Nhóm</a:t>
            </a:r>
            <a:r>
              <a:rPr lang="en-US" b="1" dirty="0"/>
              <a:t> 2: </a:t>
            </a:r>
            <a:r>
              <a:rPr lang="en-US" b="1" dirty="0" err="1"/>
              <a:t>Hình</a:t>
            </a:r>
            <a:r>
              <a:rPr lang="en-US" b="1" dirty="0"/>
              <a:t> b</a:t>
            </a:r>
            <a:endParaRPr lang="vi-VN" b="1" dirty="0"/>
          </a:p>
        </p:txBody>
      </p:sp>
      <p:sp>
        <p:nvSpPr>
          <p:cNvPr id="85" name="TextBox 84"/>
          <p:cNvSpPr txBox="1"/>
          <p:nvPr/>
        </p:nvSpPr>
        <p:spPr>
          <a:xfrm>
            <a:off x="1052945" y="4530033"/>
            <a:ext cx="2008910" cy="318655"/>
          </a:xfrm>
          <a:prstGeom prst="rect">
            <a:avLst/>
          </a:prstGeom>
          <a:noFill/>
        </p:spPr>
        <p:txBody>
          <a:bodyPr wrap="square" rtlCol="0">
            <a:spAutoFit/>
          </a:bodyPr>
          <a:lstStyle/>
          <a:p>
            <a:r>
              <a:rPr lang="en-US" b="1" dirty="0"/>
              <a:t>- </a:t>
            </a:r>
            <a:r>
              <a:rPr lang="en-US" b="1" dirty="0" err="1"/>
              <a:t>Nhóm</a:t>
            </a:r>
            <a:r>
              <a:rPr lang="en-US" b="1" dirty="0"/>
              <a:t> 3: </a:t>
            </a:r>
            <a:r>
              <a:rPr lang="en-US" b="1" dirty="0" err="1"/>
              <a:t>Hình</a:t>
            </a:r>
            <a:r>
              <a:rPr lang="en-US" b="1" dirty="0"/>
              <a:t> b</a:t>
            </a:r>
            <a:endParaRPr lang="vi-VN" b="1" dirty="0"/>
          </a:p>
        </p:txBody>
      </p:sp>
      <p:sp>
        <p:nvSpPr>
          <p:cNvPr id="18" name="Rounded Rectangle 17"/>
          <p:cNvSpPr/>
          <p:nvPr/>
        </p:nvSpPr>
        <p:spPr>
          <a:xfrm>
            <a:off x="2811606" y="3219907"/>
            <a:ext cx="3228110" cy="64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HOẠT ĐỘNG CÁ NHÂN</a:t>
            </a:r>
            <a:endParaRPr lang="vi-VN" sz="2000" b="1" dirty="0">
              <a:solidFill>
                <a:srgbClr val="C00000"/>
              </a:solidFill>
            </a:endParaRPr>
          </a:p>
        </p:txBody>
      </p:sp>
      <p:sp>
        <p:nvSpPr>
          <p:cNvPr id="87" name="TextBox 86"/>
          <p:cNvSpPr txBox="1"/>
          <p:nvPr/>
        </p:nvSpPr>
        <p:spPr>
          <a:xfrm>
            <a:off x="4674176" y="4530033"/>
            <a:ext cx="2008910" cy="318655"/>
          </a:xfrm>
          <a:prstGeom prst="rect">
            <a:avLst/>
          </a:prstGeom>
          <a:noFill/>
        </p:spPr>
        <p:txBody>
          <a:bodyPr wrap="square" rtlCol="0">
            <a:spAutoFit/>
          </a:bodyPr>
          <a:lstStyle/>
          <a:p>
            <a:r>
              <a:rPr lang="en-US" b="1" dirty="0"/>
              <a:t>- </a:t>
            </a:r>
            <a:r>
              <a:rPr lang="en-US" b="1" dirty="0" err="1"/>
              <a:t>Nhóm</a:t>
            </a:r>
            <a:r>
              <a:rPr lang="en-US" b="1" dirty="0"/>
              <a:t> 4: </a:t>
            </a:r>
            <a:r>
              <a:rPr lang="en-US" b="1" dirty="0" err="1"/>
              <a:t>Hình</a:t>
            </a:r>
            <a:r>
              <a:rPr lang="en-US" b="1" dirty="0"/>
              <a:t> d</a:t>
            </a:r>
            <a:endParaRPr lang="vi-VN"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1" dur="500"/>
                                        <p:tgtEl>
                                          <p:spTgt spid="12">
                                            <p:txEl>
                                              <p:pRg st="0" end="0"/>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 calcmode="lin" valueType="num">
                                      <p:cBhvr additive="base">
                                        <p:cTn id="2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84">
                                            <p:txEl>
                                              <p:pRg st="0" end="0"/>
                                            </p:txEl>
                                          </p:spTgt>
                                        </p:tgtEl>
                                        <p:attrNameLst>
                                          <p:attrName>style.visibility</p:attrName>
                                        </p:attrNameLst>
                                      </p:cBhvr>
                                      <p:to>
                                        <p:strVal val="visible"/>
                                      </p:to>
                                    </p:set>
                                    <p:anim calcmode="lin" valueType="num">
                                      <p:cBhvr additive="base">
                                        <p:cTn id="29"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4">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85">
                                            <p:txEl>
                                              <p:pRg st="0" end="0"/>
                                            </p:txEl>
                                          </p:spTgt>
                                        </p:tgtEl>
                                        <p:attrNameLst>
                                          <p:attrName>style.visibility</p:attrName>
                                        </p:attrNameLst>
                                      </p:cBhvr>
                                      <p:to>
                                        <p:strVal val="visible"/>
                                      </p:to>
                                    </p:set>
                                    <p:anim calcmode="lin" valueType="num">
                                      <p:cBhvr additive="base">
                                        <p:cTn id="34"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5">
                                            <p:txEl>
                                              <p:pRg st="0" end="0"/>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87">
                                            <p:txEl>
                                              <p:pRg st="0" end="0"/>
                                            </p:txEl>
                                          </p:spTgt>
                                        </p:tgtEl>
                                        <p:attrNameLst>
                                          <p:attrName>style.visibility</p:attrName>
                                        </p:attrNameLst>
                                      </p:cBhvr>
                                      <p:to>
                                        <p:strVal val="visible"/>
                                      </p:to>
                                    </p:set>
                                    <p:anim calcmode="lin" valueType="num">
                                      <p:cBhvr additive="base">
                                        <p:cTn id="39"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P spid="17" grpId="0" build="allAtOnce"/>
      <p:bldP spid="84" grpId="0" build="allAtOnce"/>
      <p:bldP spid="85" grpId="0" build="allAtOnce"/>
      <p:bldP spid="18" grpId="0" animBg="1"/>
      <p:bldP spid="87"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8691" y="540327"/>
            <a:ext cx="1579419" cy="461665"/>
          </a:xfrm>
          <a:prstGeom prst="rect">
            <a:avLst/>
          </a:prstGeom>
          <a:noFill/>
        </p:spPr>
        <p:txBody>
          <a:bodyPr wrap="square" rtlCol="0">
            <a:spAutoFit/>
          </a:bodyPr>
          <a:lstStyle/>
          <a:p>
            <a:pPr algn="just"/>
            <a:r>
              <a:rPr lang="en-US" sz="2400" b="1" i="1" u="sng" dirty="0" err="1">
                <a:solidFill>
                  <a:srgbClr val="FF0000"/>
                </a:solidFill>
              </a:rPr>
              <a:t>Kết</a:t>
            </a:r>
            <a:r>
              <a:rPr lang="en-US" sz="2400" b="1" i="1" u="sng" dirty="0">
                <a:solidFill>
                  <a:srgbClr val="FF0000"/>
                </a:solidFill>
              </a:rPr>
              <a:t> </a:t>
            </a:r>
            <a:r>
              <a:rPr lang="en-US" sz="2400" b="1" i="1" u="sng" dirty="0" err="1">
                <a:solidFill>
                  <a:srgbClr val="FF0000"/>
                </a:solidFill>
              </a:rPr>
              <a:t>quả</a:t>
            </a:r>
            <a:r>
              <a:rPr lang="en-US" sz="2400" b="1" i="1" u="sng" dirty="0">
                <a:solidFill>
                  <a:srgbClr val="FF0000"/>
                </a:solidFill>
              </a:rPr>
              <a:t>:</a:t>
            </a:r>
            <a:endParaRPr lang="vi-VN" sz="2400" b="1" i="1" u="sng" dirty="0">
              <a:solidFill>
                <a:srgbClr val="FF0000"/>
              </a:solidFill>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257425" y="1833562"/>
            <a:ext cx="4629150" cy="1476375"/>
          </a:xfrm>
          <a:prstGeom prst="rect">
            <a:avLst/>
          </a:prstGeom>
          <a:noFill/>
          <a:ln>
            <a:noFill/>
          </a:ln>
        </p:spPr>
      </p:pic>
    </p:spTree>
    <p:extLst>
      <p:ext uri="{BB962C8B-B14F-4D97-AF65-F5344CB8AC3E}">
        <p14:creationId xmlns:p14="http://schemas.microsoft.com/office/powerpoint/2010/main" val="52195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ội ngũ Bác sĩ Cơ Xương Khớp Vạn Phước Cửu Long | VẠN PHƯỚC CỬU LONG">
            <a:extLst>
              <a:ext uri="{FF2B5EF4-FFF2-40B4-BE49-F238E27FC236}">
                <a16:creationId xmlns:a16="http://schemas.microsoft.com/office/drawing/2014/main" id="{004FC244-BEC7-4600-89B9-EC0B09468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9304"/>
            <a:ext cx="8572500" cy="4864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Bảng Gỗ Hoạt Hình Nhãn Gỗ Trang Trí Nền Sao Chép Nền, Bảng Gỗ Hoạt  Hình, Nhãn Gỗ, Bảng Vector và PNG với nền trong suốt để tải xuống miễn">
            <a:extLst>
              <a:ext uri="{FF2B5EF4-FFF2-40B4-BE49-F238E27FC236}">
                <a16:creationId xmlns:a16="http://schemas.microsoft.com/office/drawing/2014/main" id="{47EBF32D-400D-4D13-9D17-B526A5EACE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2188">
                        <a14:foregroundMark x1="92188" y1="53438" x2="92188" y2="53438"/>
                      </a14:backgroundRemoval>
                    </a14:imgEffect>
                  </a14:imgLayer>
                </a14:imgProps>
              </a:ext>
              <a:ext uri="{28A0092B-C50C-407E-A947-70E740481C1C}">
                <a14:useLocalDpi xmlns:a14="http://schemas.microsoft.com/office/drawing/2010/main" val="0"/>
              </a:ext>
            </a:extLst>
          </a:blip>
          <a:srcRect t="38560" b="33528"/>
          <a:stretch/>
        </p:blipFill>
        <p:spPr bwMode="auto">
          <a:xfrm>
            <a:off x="749460" y="3125748"/>
            <a:ext cx="7091260" cy="197927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713719E-C3C0-40E7-9F9B-FBD575AB82EE}"/>
              </a:ext>
            </a:extLst>
          </p:cNvPr>
          <p:cNvSpPr/>
          <p:nvPr/>
        </p:nvSpPr>
        <p:spPr>
          <a:xfrm>
            <a:off x="2122700" y="3571058"/>
            <a:ext cx="4344779" cy="623248"/>
          </a:xfrm>
          <a:prstGeom prst="rect">
            <a:avLst/>
          </a:prstGeom>
          <a:noFill/>
        </p:spPr>
        <p:txBody>
          <a:bodyPr wrap="none" lIns="68580" tIns="34290" rIns="68580" bIns="34290">
            <a:spAutoFit/>
          </a:bodyPr>
          <a:lstStyle/>
          <a:p>
            <a:pPr algn="ctr" defTabSz="685800">
              <a:buClrTx/>
            </a:pPr>
            <a:r>
              <a:rPr lang="en-US" sz="3600" b="1" kern="1200" dirty="0">
                <a:ln w="22225">
                  <a:solidFill>
                    <a:srgbClr val="ED7D31"/>
                  </a:solidFill>
                  <a:prstDash val="solid"/>
                </a:ln>
                <a:solidFill>
                  <a:srgbClr val="FFFF00"/>
                </a:solidFill>
                <a:latin typeface="Arial" panose="020B0604020202020204" pitchFamily="34" charset="0"/>
                <a:ea typeface="+mn-ea"/>
                <a:cs typeface="Arial" panose="020B0604020202020204" pitchFamily="34" charset="0"/>
              </a:rPr>
              <a:t>ĐIỀU CHẾ VẮC XIN</a:t>
            </a:r>
          </a:p>
        </p:txBody>
      </p:sp>
    </p:spTree>
    <p:extLst>
      <p:ext uri="{BB962C8B-B14F-4D97-AF65-F5344CB8AC3E}">
        <p14:creationId xmlns:p14="http://schemas.microsoft.com/office/powerpoint/2010/main" val="4731810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mph" presetSubtype="0" repeatCount="indefinite" fill="hold" grpId="1" nodeType="after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1"/>
        <p:cNvGrpSpPr/>
        <p:nvPr/>
      </p:nvGrpSpPr>
      <p:grpSpPr>
        <a:xfrm>
          <a:off x="0" y="0"/>
          <a:ext cx="0" cy="0"/>
          <a:chOff x="0" y="0"/>
          <a:chExt cx="0" cy="0"/>
        </a:xfrm>
      </p:grpSpPr>
      <p:sp>
        <p:nvSpPr>
          <p:cNvPr id="4" name="Rectangle 3"/>
          <p:cNvSpPr/>
          <p:nvPr/>
        </p:nvSpPr>
        <p:spPr>
          <a:xfrm>
            <a:off x="590550" y="240268"/>
            <a:ext cx="8058150" cy="1421928"/>
          </a:xfrm>
          <a:prstGeom prst="rect">
            <a:avLst/>
          </a:prstGeom>
        </p:spPr>
        <p:txBody>
          <a:bodyPr wrap="square">
            <a:spAutoFit/>
          </a:bodyPr>
          <a:lstStyle/>
          <a:p>
            <a:pPr lvl="0" algn="just" fontAlgn="base">
              <a:lnSpc>
                <a:spcPct val="120000"/>
              </a:lnSpc>
              <a:spcBef>
                <a:spcPct val="0"/>
              </a:spcBef>
              <a:spcAft>
                <a:spcPct val="0"/>
              </a:spcAft>
              <a:buClrTx/>
              <a:defRPr/>
            </a:pPr>
            <a:r>
              <a:rPr lang="pt-BR" altLang="en-US" sz="2400" b="1" kern="1200" dirty="0">
                <a:solidFill>
                  <a:srgbClr val="002060"/>
                </a:solidFill>
                <a:latin typeface="+mn-lt"/>
                <a:cs typeface="Times New Roman" panose="02020603050405020304" pitchFamily="18" charset="0"/>
                <a:rtl val="0"/>
              </a:rPr>
              <a:t>Bài 5.20. VẼ CHIẾC LÁ</a:t>
            </a:r>
          </a:p>
          <a:p>
            <a:pPr lvl="0" algn="just" fontAlgn="base">
              <a:lnSpc>
                <a:spcPct val="120000"/>
              </a:lnSpc>
              <a:spcBef>
                <a:spcPct val="0"/>
              </a:spcBef>
              <a:spcAft>
                <a:spcPct val="0"/>
              </a:spcAft>
              <a:buClrTx/>
              <a:defRPr/>
            </a:pPr>
            <a:r>
              <a:rPr lang="pt-BR" altLang="en-US" sz="2400" kern="1200" dirty="0">
                <a:solidFill>
                  <a:schemeClr val="accent4"/>
                </a:solidFill>
                <a:latin typeface="+mn-lt"/>
                <a:cs typeface="Times New Roman" panose="02020603050405020304" pitchFamily="18" charset="0"/>
                <a:rtl val="0"/>
              </a:rPr>
              <a:t>Vẽ hình bên vào giấy kẻ ô vuông rồi vẽ thêm và trang trí để được chiếc lá nhận đường thẳng d là trục đối xứng.</a:t>
            </a:r>
            <a:endParaRPr lang="en-US" altLang="en-US" sz="2400" kern="1200" dirty="0">
              <a:solidFill>
                <a:schemeClr val="accent4"/>
              </a:solidFill>
              <a:latin typeface="+mn-lt"/>
              <a:cs typeface="Times New Roman" panose="02020603050405020304" pitchFamily="18" charset="0"/>
              <a:rtl val="0"/>
            </a:endParaRPr>
          </a:p>
        </p:txBody>
      </p:sp>
      <p:pic>
        <p:nvPicPr>
          <p:cNvPr id="5" name="Picture 4"/>
          <p:cNvPicPr>
            <a:picLocks noChangeAspect="1"/>
          </p:cNvPicPr>
          <p:nvPr/>
        </p:nvPicPr>
        <p:blipFill>
          <a:blip r:embed="rId3"/>
          <a:stretch>
            <a:fillRect/>
          </a:stretch>
        </p:blipFill>
        <p:spPr>
          <a:xfrm>
            <a:off x="3062287" y="2366962"/>
            <a:ext cx="2486025" cy="2124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4"/>
        <p:cNvGrpSpPr/>
        <p:nvPr/>
      </p:nvGrpSpPr>
      <p:grpSpPr>
        <a:xfrm>
          <a:off x="0" y="0"/>
          <a:ext cx="0" cy="0"/>
          <a:chOff x="0" y="0"/>
          <a:chExt cx="0" cy="0"/>
        </a:xfrm>
      </p:grpSpPr>
      <p:sp>
        <p:nvSpPr>
          <p:cNvPr id="37" name="TextBox 36"/>
          <p:cNvSpPr txBox="1"/>
          <p:nvPr/>
        </p:nvSpPr>
        <p:spPr>
          <a:xfrm>
            <a:off x="810491" y="368877"/>
            <a:ext cx="1579419" cy="461665"/>
          </a:xfrm>
          <a:prstGeom prst="rect">
            <a:avLst/>
          </a:prstGeom>
          <a:noFill/>
        </p:spPr>
        <p:txBody>
          <a:bodyPr wrap="square" rtlCol="0">
            <a:spAutoFit/>
          </a:bodyPr>
          <a:lstStyle/>
          <a:p>
            <a:pPr algn="just"/>
            <a:r>
              <a:rPr lang="en-US" sz="2400" b="1" i="1" u="sng" dirty="0" err="1">
                <a:solidFill>
                  <a:srgbClr val="FF0000"/>
                </a:solidFill>
              </a:rPr>
              <a:t>Kết</a:t>
            </a:r>
            <a:r>
              <a:rPr lang="en-US" sz="2400" b="1" i="1" u="sng" dirty="0">
                <a:solidFill>
                  <a:srgbClr val="FF0000"/>
                </a:solidFill>
              </a:rPr>
              <a:t> </a:t>
            </a:r>
            <a:r>
              <a:rPr lang="en-US" sz="2400" b="1" i="1" u="sng" dirty="0" err="1">
                <a:solidFill>
                  <a:srgbClr val="FF0000"/>
                </a:solidFill>
              </a:rPr>
              <a:t>quả</a:t>
            </a:r>
            <a:r>
              <a:rPr lang="en-US" sz="2400" b="1" i="1" u="sng" dirty="0">
                <a:solidFill>
                  <a:srgbClr val="FF0000"/>
                </a:solidFill>
              </a:rPr>
              <a:t>:</a:t>
            </a:r>
            <a:endParaRPr lang="vi-VN" sz="2400" b="1" i="1" u="sng" dirty="0">
              <a:solidFill>
                <a:srgbClr val="FF0000"/>
              </a:solidFill>
            </a:endParaRPr>
          </a:p>
        </p:txBody>
      </p:sp>
      <p:pic>
        <p:nvPicPr>
          <p:cNvPr id="38" name="Picture 37"/>
          <p:cNvPicPr/>
          <p:nvPr/>
        </p:nvPicPr>
        <p:blipFill>
          <a:blip r:embed="rId3">
            <a:extLst>
              <a:ext uri="{28A0092B-C50C-407E-A947-70E740481C1C}">
                <a14:useLocalDpi xmlns:a14="http://schemas.microsoft.com/office/drawing/2010/main" val="0"/>
              </a:ext>
            </a:extLst>
          </a:blip>
          <a:srcRect/>
          <a:stretch>
            <a:fillRect/>
          </a:stretch>
        </p:blipFill>
        <p:spPr bwMode="auto">
          <a:xfrm>
            <a:off x="3386137" y="1600200"/>
            <a:ext cx="2371725" cy="236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1"/>
        <p:cNvGrpSpPr/>
        <p:nvPr/>
      </p:nvGrpSpPr>
      <p:grpSpPr>
        <a:xfrm>
          <a:off x="0" y="0"/>
          <a:ext cx="0" cy="0"/>
          <a:chOff x="0" y="0"/>
          <a:chExt cx="0" cy="0"/>
        </a:xfrm>
      </p:grpSpPr>
      <p:sp>
        <p:nvSpPr>
          <p:cNvPr id="3" name="TextBox 2"/>
          <p:cNvSpPr txBox="1"/>
          <p:nvPr/>
        </p:nvSpPr>
        <p:spPr>
          <a:xfrm>
            <a:off x="2533650" y="171450"/>
            <a:ext cx="4533900"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rPr>
              <a:t>HƯỚNG DẪN VỀ NHÀ</a:t>
            </a:r>
            <a:endParaRPr lang="vi-VN" sz="3200" b="1" dirty="0">
              <a:solidFill>
                <a:srgbClr val="002060"/>
              </a:solidFill>
              <a:effectLst>
                <a:outerShdw blurRad="38100" dist="38100" dir="2700000" algn="tl">
                  <a:srgbClr val="000000">
                    <a:alpha val="43137"/>
                  </a:srgbClr>
                </a:outerShdw>
              </a:effectLst>
            </a:endParaRPr>
          </a:p>
        </p:txBody>
      </p:sp>
      <p:sp>
        <p:nvSpPr>
          <p:cNvPr id="4" name="Rectangle 3"/>
          <p:cNvSpPr/>
          <p:nvPr/>
        </p:nvSpPr>
        <p:spPr>
          <a:xfrm>
            <a:off x="-57150" y="973857"/>
            <a:ext cx="9201150" cy="378565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v"/>
            </a:pPr>
            <a:r>
              <a:rPr lang="pt-BR" sz="2000" dirty="0">
                <a:latin typeface="+mn-lt"/>
                <a:ea typeface="Calibri" panose="020F0502020204030204" pitchFamily="34" charset="0"/>
              </a:rPr>
              <a:t>Ôn lại toàn bộ nội dung kiến thức đã học.</a:t>
            </a:r>
            <a:endParaRPr lang="en-US" sz="2000" dirty="0">
              <a:latin typeface="+mn-lt"/>
              <a:ea typeface="Calibri" panose="020F0502020204030204" pitchFamily="34" charset="0"/>
            </a:endParaRPr>
          </a:p>
          <a:p>
            <a:pPr marL="342900" indent="-342900" algn="just">
              <a:lnSpc>
                <a:spcPct val="150000"/>
              </a:lnSpc>
              <a:spcBef>
                <a:spcPts val="600"/>
              </a:spcBef>
              <a:spcAft>
                <a:spcPts val="600"/>
              </a:spcAft>
              <a:buFont typeface="Wingdings" panose="05000000000000000000" pitchFamily="2" charset="2"/>
              <a:buChar char="v"/>
            </a:pPr>
            <a:r>
              <a:rPr lang="en-US" sz="2000" dirty="0" err="1">
                <a:latin typeface="+mn-lt"/>
                <a:ea typeface="Calibri" panose="020F0502020204030204" pitchFamily="34" charset="0"/>
              </a:rPr>
              <a:t>Tìm</a:t>
            </a:r>
            <a:r>
              <a:rPr lang="en-US" sz="2000" dirty="0">
                <a:latin typeface="+mn-lt"/>
                <a:ea typeface="Calibri" panose="020F0502020204030204" pitchFamily="34" charset="0"/>
              </a:rPr>
              <a:t> </a:t>
            </a:r>
            <a:r>
              <a:rPr lang="en-US" sz="2000" dirty="0" err="1">
                <a:latin typeface="+mn-lt"/>
                <a:ea typeface="Calibri" panose="020F0502020204030204" pitchFamily="34" charset="0"/>
              </a:rPr>
              <a:t>hiểu</a:t>
            </a:r>
            <a:r>
              <a:rPr lang="en-US" sz="2000" dirty="0">
                <a:latin typeface="+mn-lt"/>
                <a:ea typeface="Calibri" panose="020F0502020204030204" pitchFamily="34" charset="0"/>
              </a:rPr>
              <a:t> </a:t>
            </a:r>
            <a:r>
              <a:rPr lang="en-US" sz="2000" dirty="0" err="1">
                <a:latin typeface="+mn-lt"/>
                <a:ea typeface="Calibri" panose="020F0502020204030204" pitchFamily="34" charset="0"/>
              </a:rPr>
              <a:t>trước</a:t>
            </a:r>
            <a:r>
              <a:rPr lang="en-US" sz="2000" dirty="0">
                <a:latin typeface="+mn-lt"/>
                <a:ea typeface="Calibri" panose="020F0502020204030204" pitchFamily="34" charset="0"/>
              </a:rPr>
              <a:t> </a:t>
            </a:r>
            <a:r>
              <a:rPr lang="en-US" sz="2000" dirty="0" err="1">
                <a:latin typeface="+mn-lt"/>
                <a:ea typeface="Calibri" panose="020F0502020204030204" pitchFamily="34" charset="0"/>
              </a:rPr>
              <a:t>chương</a:t>
            </a:r>
            <a:r>
              <a:rPr lang="en-US" sz="2000" dirty="0">
                <a:latin typeface="+mn-lt"/>
                <a:ea typeface="Calibri" panose="020F0502020204030204" pitchFamily="34" charset="0"/>
              </a:rPr>
              <a:t> </a:t>
            </a:r>
            <a:r>
              <a:rPr lang="en-US" sz="2000" dirty="0" err="1">
                <a:latin typeface="+mn-lt"/>
                <a:ea typeface="Calibri" panose="020F0502020204030204" pitchFamily="34" charset="0"/>
              </a:rPr>
              <a:t>mới</a:t>
            </a:r>
            <a:r>
              <a:rPr lang="en-US" sz="2000" dirty="0">
                <a:latin typeface="+mn-lt"/>
                <a:ea typeface="Calibri" panose="020F0502020204030204" pitchFamily="34" charset="0"/>
              </a:rPr>
              <a:t> “</a:t>
            </a:r>
            <a:r>
              <a:rPr lang="en-US" sz="2000" b="1" dirty="0" err="1">
                <a:latin typeface="+mn-lt"/>
                <a:ea typeface="Calibri" panose="020F0502020204030204" pitchFamily="34" charset="0"/>
              </a:rPr>
              <a:t>Hoạt</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động</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thực</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hành</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trải</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nghiệm</a:t>
            </a:r>
            <a:r>
              <a:rPr lang="en-US" sz="2000" dirty="0">
                <a:latin typeface="+mn-lt"/>
                <a:ea typeface="Calibri" panose="020F0502020204030204" pitchFamily="34" charset="0"/>
              </a:rPr>
              <a:t>” </a:t>
            </a:r>
            <a:r>
              <a:rPr lang="en-US" sz="2000" dirty="0" err="1">
                <a:latin typeface="+mn-lt"/>
                <a:ea typeface="Calibri" panose="020F0502020204030204" pitchFamily="34" charset="0"/>
              </a:rPr>
              <a:t>và</a:t>
            </a:r>
            <a:r>
              <a:rPr lang="en-US" sz="2000" dirty="0">
                <a:latin typeface="+mn-lt"/>
                <a:ea typeface="Calibri" panose="020F0502020204030204" pitchFamily="34" charset="0"/>
              </a:rPr>
              <a:t> </a:t>
            </a:r>
            <a:r>
              <a:rPr lang="en-US" sz="2000" dirty="0" err="1">
                <a:latin typeface="+mn-lt"/>
                <a:ea typeface="Calibri" panose="020F0502020204030204" pitchFamily="34" charset="0"/>
              </a:rPr>
              <a:t>đọc</a:t>
            </a:r>
            <a:r>
              <a:rPr lang="en-US" sz="2000" dirty="0">
                <a:latin typeface="+mn-lt"/>
                <a:ea typeface="Calibri" panose="020F0502020204030204" pitchFamily="34" charset="0"/>
              </a:rPr>
              <a:t> </a:t>
            </a:r>
            <a:r>
              <a:rPr lang="en-US" sz="2000" dirty="0" err="1">
                <a:latin typeface="+mn-lt"/>
                <a:ea typeface="Calibri" panose="020F0502020204030204" pitchFamily="34" charset="0"/>
              </a:rPr>
              <a:t>trước</a:t>
            </a:r>
            <a:r>
              <a:rPr lang="en-US" sz="2000" dirty="0">
                <a:latin typeface="+mn-lt"/>
                <a:ea typeface="Calibri" panose="020F0502020204030204" pitchFamily="34" charset="0"/>
              </a:rPr>
              <a:t> </a:t>
            </a:r>
            <a:r>
              <a:rPr lang="en-US" sz="2000" dirty="0" err="1">
                <a:latin typeface="+mn-lt"/>
                <a:ea typeface="Calibri" panose="020F0502020204030204" pitchFamily="34" charset="0"/>
              </a:rPr>
              <a:t>bài</a:t>
            </a:r>
            <a:r>
              <a:rPr lang="en-US" sz="2000" dirty="0">
                <a:latin typeface="+mn-lt"/>
                <a:ea typeface="Calibri" panose="020F0502020204030204" pitchFamily="34" charset="0"/>
              </a:rPr>
              <a:t> </a:t>
            </a:r>
            <a:r>
              <a:rPr lang="en-US" sz="2000" dirty="0" err="1">
                <a:latin typeface="+mn-lt"/>
                <a:ea typeface="Calibri" panose="020F0502020204030204" pitchFamily="34" charset="0"/>
              </a:rPr>
              <a:t>mới</a:t>
            </a:r>
            <a:r>
              <a:rPr lang="en-US" sz="2000" dirty="0">
                <a:latin typeface="+mn-lt"/>
                <a:ea typeface="Calibri" panose="020F0502020204030204" pitchFamily="34" charset="0"/>
              </a:rPr>
              <a:t> “</a:t>
            </a:r>
            <a:r>
              <a:rPr lang="en-US" sz="2000" b="1" dirty="0" err="1">
                <a:latin typeface="+mn-lt"/>
                <a:ea typeface="Calibri" panose="020F0502020204030204" pitchFamily="34" charset="0"/>
              </a:rPr>
              <a:t>Tấm</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thiệp</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và</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phòng</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học</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của</a:t>
            </a:r>
            <a:r>
              <a:rPr lang="en-US" sz="2000" b="1" dirty="0">
                <a:latin typeface="+mn-lt"/>
                <a:ea typeface="Calibri" panose="020F0502020204030204" pitchFamily="34" charset="0"/>
              </a:rPr>
              <a:t> </a:t>
            </a:r>
            <a:r>
              <a:rPr lang="en-US" sz="2000" b="1" dirty="0" err="1">
                <a:latin typeface="+mn-lt"/>
                <a:ea typeface="Calibri" panose="020F0502020204030204" pitchFamily="34" charset="0"/>
              </a:rPr>
              <a:t>em</a:t>
            </a:r>
            <a:r>
              <a:rPr lang="en-US" sz="2000" dirty="0">
                <a:latin typeface="+mn-lt"/>
                <a:ea typeface="Calibri" panose="020F0502020204030204" pitchFamily="34" charset="0"/>
              </a:rPr>
              <a:t>” </a:t>
            </a:r>
          </a:p>
          <a:p>
            <a:pPr marL="342900" indent="-342900" algn="just">
              <a:lnSpc>
                <a:spcPct val="150000"/>
              </a:lnSpc>
              <a:spcBef>
                <a:spcPts val="600"/>
              </a:spcBef>
              <a:spcAft>
                <a:spcPts val="600"/>
              </a:spcAft>
              <a:buFont typeface="Wingdings" panose="05000000000000000000" pitchFamily="2" charset="2"/>
              <a:buChar char="v"/>
            </a:pPr>
            <a:r>
              <a:rPr lang="en-US" sz="2000" dirty="0" err="1">
                <a:latin typeface="+mn-lt"/>
                <a:ea typeface="Calibri" panose="020F0502020204030204" pitchFamily="34" charset="0"/>
              </a:rPr>
              <a:t>Chuẩn</a:t>
            </a:r>
            <a:r>
              <a:rPr lang="en-US" sz="2000" dirty="0">
                <a:latin typeface="+mn-lt"/>
                <a:ea typeface="Calibri" panose="020F0502020204030204" pitchFamily="34" charset="0"/>
              </a:rPr>
              <a:t> </a:t>
            </a:r>
            <a:r>
              <a:rPr lang="en-US" sz="2000" dirty="0" err="1">
                <a:latin typeface="+mn-lt"/>
                <a:ea typeface="Calibri" panose="020F0502020204030204" pitchFamily="34" charset="0"/>
              </a:rPr>
              <a:t>bị</a:t>
            </a:r>
            <a:r>
              <a:rPr lang="en-US" sz="2000" dirty="0">
                <a:latin typeface="+mn-lt"/>
                <a:ea typeface="Calibri" panose="020F0502020204030204" pitchFamily="34" charset="0"/>
              </a:rPr>
              <a:t> </a:t>
            </a:r>
            <a:r>
              <a:rPr lang="en-US" sz="2000" dirty="0" err="1">
                <a:latin typeface="+mn-lt"/>
                <a:ea typeface="Calibri" panose="020F0502020204030204" pitchFamily="34" charset="0"/>
              </a:rPr>
              <a:t>các</a:t>
            </a:r>
            <a:r>
              <a:rPr lang="en-US" sz="2000" dirty="0">
                <a:latin typeface="+mn-lt"/>
                <a:ea typeface="Calibri" panose="020F0502020204030204" pitchFamily="34" charset="0"/>
              </a:rPr>
              <a:t> </a:t>
            </a:r>
            <a:r>
              <a:rPr lang="en-US" sz="2000" dirty="0" err="1">
                <a:latin typeface="+mn-lt"/>
                <a:ea typeface="Calibri" panose="020F0502020204030204" pitchFamily="34" charset="0"/>
              </a:rPr>
              <a:t>đồ</a:t>
            </a:r>
            <a:r>
              <a:rPr lang="en-US" sz="2000" dirty="0">
                <a:latin typeface="+mn-lt"/>
                <a:ea typeface="Calibri" panose="020F0502020204030204" pitchFamily="34" charset="0"/>
              </a:rPr>
              <a:t> </a:t>
            </a:r>
            <a:r>
              <a:rPr lang="en-US" sz="2000" dirty="0" err="1">
                <a:latin typeface="+mn-lt"/>
                <a:ea typeface="Calibri" panose="020F0502020204030204" pitchFamily="34" charset="0"/>
              </a:rPr>
              <a:t>dùng</a:t>
            </a:r>
            <a:r>
              <a:rPr lang="en-US" sz="2000" dirty="0">
                <a:latin typeface="+mn-lt"/>
                <a:ea typeface="Calibri" panose="020F0502020204030204" pitchFamily="34" charset="0"/>
              </a:rPr>
              <a:t> </a:t>
            </a:r>
            <a:r>
              <a:rPr lang="en-US" sz="2000" dirty="0" err="1">
                <a:latin typeface="+mn-lt"/>
                <a:ea typeface="Calibri" panose="020F0502020204030204" pitchFamily="34" charset="0"/>
              </a:rPr>
              <a:t>cho</a:t>
            </a:r>
            <a:r>
              <a:rPr lang="en-US" sz="2000" dirty="0">
                <a:latin typeface="+mn-lt"/>
                <a:ea typeface="Calibri" panose="020F0502020204030204" pitchFamily="34" charset="0"/>
              </a:rPr>
              <a:t> </a:t>
            </a:r>
            <a:r>
              <a:rPr lang="en-US" sz="2000" dirty="0" err="1">
                <a:latin typeface="+mn-lt"/>
                <a:ea typeface="Calibri" panose="020F0502020204030204" pitchFamily="34" charset="0"/>
              </a:rPr>
              <a:t>bài</a:t>
            </a:r>
            <a:r>
              <a:rPr lang="en-US" sz="2000" dirty="0">
                <a:latin typeface="+mn-lt"/>
                <a:ea typeface="Calibri" panose="020F0502020204030204" pitchFamily="34" charset="0"/>
              </a:rPr>
              <a:t> </a:t>
            </a:r>
            <a:r>
              <a:rPr lang="en-US" sz="2000" dirty="0" err="1">
                <a:latin typeface="+mn-lt"/>
                <a:ea typeface="Calibri" panose="020F0502020204030204" pitchFamily="34" charset="0"/>
              </a:rPr>
              <a:t>thực</a:t>
            </a:r>
            <a:r>
              <a:rPr lang="en-US" sz="2000" dirty="0">
                <a:latin typeface="+mn-lt"/>
                <a:ea typeface="Calibri" panose="020F0502020204030204" pitchFamily="34" charset="0"/>
              </a:rPr>
              <a:t> </a:t>
            </a:r>
            <a:r>
              <a:rPr lang="en-US" sz="2000" dirty="0" err="1">
                <a:latin typeface="+mn-lt"/>
                <a:ea typeface="Calibri" panose="020F0502020204030204" pitchFamily="34" charset="0"/>
              </a:rPr>
              <a:t>hành</a:t>
            </a:r>
            <a:r>
              <a:rPr lang="en-US" sz="2000" dirty="0">
                <a:latin typeface="+mn-lt"/>
                <a:ea typeface="Calibri" panose="020F0502020204030204" pitchFamily="34" charset="0"/>
              </a:rPr>
              <a:t>: </a:t>
            </a:r>
            <a:r>
              <a:rPr lang="en-US" sz="2000" dirty="0" err="1">
                <a:latin typeface="+mn-lt"/>
                <a:ea typeface="Calibri" panose="020F0502020204030204" pitchFamily="34" charset="0"/>
              </a:rPr>
              <a:t>bìa</a:t>
            </a:r>
            <a:r>
              <a:rPr lang="en-US" sz="2000" dirty="0">
                <a:latin typeface="+mn-lt"/>
                <a:ea typeface="Calibri" panose="020F0502020204030204" pitchFamily="34" charset="0"/>
              </a:rPr>
              <a:t> A</a:t>
            </a:r>
            <a:r>
              <a:rPr lang="en-US" sz="2000" baseline="-25000" dirty="0">
                <a:latin typeface="+mn-lt"/>
                <a:ea typeface="Calibri" panose="020F0502020204030204" pitchFamily="34" charset="0"/>
              </a:rPr>
              <a:t>4  </a:t>
            </a:r>
            <a:r>
              <a:rPr lang="en-US" sz="2000" dirty="0" err="1">
                <a:latin typeface="+mn-lt"/>
                <a:ea typeface="Calibri" panose="020F0502020204030204" pitchFamily="34" charset="0"/>
              </a:rPr>
              <a:t>màu</a:t>
            </a:r>
            <a:r>
              <a:rPr lang="en-US" sz="2000" dirty="0">
                <a:latin typeface="+mn-lt"/>
                <a:ea typeface="Calibri" panose="020F0502020204030204" pitchFamily="34" charset="0"/>
              </a:rPr>
              <a:t> </a:t>
            </a:r>
            <a:r>
              <a:rPr lang="en-US" sz="2000" dirty="0" err="1">
                <a:latin typeface="+mn-lt"/>
                <a:ea typeface="Calibri" panose="020F0502020204030204" pitchFamily="34" charset="0"/>
              </a:rPr>
              <a:t>tùy</a:t>
            </a:r>
            <a:r>
              <a:rPr lang="en-US" sz="2000" dirty="0">
                <a:latin typeface="+mn-lt"/>
                <a:ea typeface="Calibri" panose="020F0502020204030204" pitchFamily="34" charset="0"/>
              </a:rPr>
              <a:t> ý (21cm × 29,7cm); </a:t>
            </a:r>
            <a:r>
              <a:rPr lang="en-US" sz="2000" dirty="0" err="1">
                <a:latin typeface="+mn-lt"/>
                <a:ea typeface="Calibri" panose="020F0502020204030204" pitchFamily="34" charset="0"/>
              </a:rPr>
              <a:t>giấy</a:t>
            </a:r>
            <a:r>
              <a:rPr lang="en-US" sz="2000" dirty="0">
                <a:latin typeface="+mn-lt"/>
                <a:ea typeface="Calibri" panose="020F0502020204030204" pitchFamily="34" charset="0"/>
              </a:rPr>
              <a:t> </a:t>
            </a:r>
            <a:r>
              <a:rPr lang="en-US" sz="2000" dirty="0" err="1">
                <a:latin typeface="+mn-lt"/>
                <a:ea typeface="Calibri" panose="020F0502020204030204" pitchFamily="34" charset="0"/>
              </a:rPr>
              <a:t>màu</a:t>
            </a:r>
            <a:r>
              <a:rPr lang="en-US" sz="2000" dirty="0">
                <a:latin typeface="+mn-lt"/>
                <a:ea typeface="Calibri" panose="020F0502020204030204" pitchFamily="34" charset="0"/>
              </a:rPr>
              <a:t> </a:t>
            </a:r>
            <a:r>
              <a:rPr lang="en-US" sz="2000" dirty="0" err="1">
                <a:latin typeface="+mn-lt"/>
                <a:ea typeface="Calibri" panose="020F0502020204030204" pitchFamily="34" charset="0"/>
              </a:rPr>
              <a:t>các</a:t>
            </a:r>
            <a:r>
              <a:rPr lang="en-US" sz="2000" dirty="0">
                <a:latin typeface="+mn-lt"/>
                <a:ea typeface="Calibri" panose="020F0502020204030204" pitchFamily="34" charset="0"/>
              </a:rPr>
              <a:t> </a:t>
            </a:r>
            <a:r>
              <a:rPr lang="en-US" sz="2000" dirty="0" err="1">
                <a:latin typeface="+mn-lt"/>
                <a:ea typeface="Calibri" panose="020F0502020204030204" pitchFamily="34" charset="0"/>
              </a:rPr>
              <a:t>loại</a:t>
            </a:r>
            <a:r>
              <a:rPr lang="en-US" sz="2000" dirty="0">
                <a:latin typeface="+mn-lt"/>
                <a:ea typeface="Calibri" panose="020F0502020204030204" pitchFamily="34" charset="0"/>
              </a:rPr>
              <a:t>; </a:t>
            </a:r>
            <a:r>
              <a:rPr lang="en-US" sz="2000" dirty="0" err="1">
                <a:latin typeface="+mn-lt"/>
                <a:ea typeface="Calibri" panose="020F0502020204030204" pitchFamily="34" charset="0"/>
              </a:rPr>
              <a:t>kéo</a:t>
            </a:r>
            <a:r>
              <a:rPr lang="en-US" sz="2000" dirty="0">
                <a:latin typeface="+mn-lt"/>
                <a:ea typeface="Calibri" panose="020F0502020204030204" pitchFamily="34" charset="0"/>
              </a:rPr>
              <a:t>, </a:t>
            </a:r>
            <a:r>
              <a:rPr lang="en-US" sz="2000" dirty="0" err="1">
                <a:latin typeface="+mn-lt"/>
                <a:ea typeface="Calibri" panose="020F0502020204030204" pitchFamily="34" charset="0"/>
              </a:rPr>
              <a:t>hồ</a:t>
            </a:r>
            <a:r>
              <a:rPr lang="en-US" sz="2000" dirty="0">
                <a:latin typeface="+mn-lt"/>
                <a:ea typeface="Calibri" panose="020F0502020204030204" pitchFamily="34" charset="0"/>
              </a:rPr>
              <a:t> </a:t>
            </a:r>
            <a:r>
              <a:rPr lang="en-US" sz="2000" dirty="0" err="1">
                <a:latin typeface="+mn-lt"/>
                <a:ea typeface="Calibri" panose="020F0502020204030204" pitchFamily="34" charset="0"/>
              </a:rPr>
              <a:t>dán</a:t>
            </a:r>
            <a:r>
              <a:rPr lang="en-US" sz="2000" dirty="0">
                <a:latin typeface="+mn-lt"/>
                <a:ea typeface="Calibri" panose="020F0502020204030204" pitchFamily="34" charset="0"/>
              </a:rPr>
              <a:t> (</a:t>
            </a:r>
            <a:r>
              <a:rPr lang="en-US" sz="2000" dirty="0" err="1">
                <a:latin typeface="+mn-lt"/>
                <a:ea typeface="Calibri" panose="020F0502020204030204" pitchFamily="34" charset="0"/>
              </a:rPr>
              <a:t>băng</a:t>
            </a:r>
            <a:r>
              <a:rPr lang="en-US" sz="2000" dirty="0">
                <a:latin typeface="+mn-lt"/>
                <a:ea typeface="Calibri" panose="020F0502020204030204" pitchFamily="34" charset="0"/>
              </a:rPr>
              <a:t> </a:t>
            </a:r>
            <a:r>
              <a:rPr lang="en-US" sz="2000" dirty="0" err="1">
                <a:latin typeface="+mn-lt"/>
                <a:ea typeface="Calibri" panose="020F0502020204030204" pitchFamily="34" charset="0"/>
              </a:rPr>
              <a:t>dính</a:t>
            </a:r>
            <a:r>
              <a:rPr lang="en-US" sz="2000" dirty="0">
                <a:latin typeface="+mn-lt"/>
                <a:ea typeface="Calibri" panose="020F0502020204030204" pitchFamily="34" charset="0"/>
              </a:rPr>
              <a:t> </a:t>
            </a:r>
            <a:r>
              <a:rPr lang="en-US" sz="2000" dirty="0" err="1">
                <a:latin typeface="+mn-lt"/>
                <a:ea typeface="Calibri" panose="020F0502020204030204" pitchFamily="34" charset="0"/>
              </a:rPr>
              <a:t>hai</a:t>
            </a:r>
            <a:r>
              <a:rPr lang="en-US" sz="2000" dirty="0">
                <a:latin typeface="+mn-lt"/>
                <a:ea typeface="Calibri" panose="020F0502020204030204" pitchFamily="34" charset="0"/>
              </a:rPr>
              <a:t> </a:t>
            </a:r>
            <a:r>
              <a:rPr lang="en-US" sz="2000" dirty="0" err="1">
                <a:latin typeface="+mn-lt"/>
                <a:ea typeface="Calibri" panose="020F0502020204030204" pitchFamily="34" charset="0"/>
              </a:rPr>
              <a:t>mặt</a:t>
            </a:r>
            <a:r>
              <a:rPr lang="en-US" sz="2000" dirty="0">
                <a:latin typeface="+mn-lt"/>
                <a:ea typeface="Calibri" panose="020F0502020204030204" pitchFamily="34" charset="0"/>
              </a:rPr>
              <a:t>), </a:t>
            </a:r>
            <a:r>
              <a:rPr lang="en-US" sz="2000" dirty="0" err="1">
                <a:latin typeface="+mn-lt"/>
                <a:ea typeface="Calibri" panose="020F0502020204030204" pitchFamily="34" charset="0"/>
              </a:rPr>
              <a:t>thước</a:t>
            </a:r>
            <a:r>
              <a:rPr lang="en-US" sz="2000" dirty="0">
                <a:latin typeface="+mn-lt"/>
                <a:ea typeface="Calibri" panose="020F0502020204030204" pitchFamily="34" charset="0"/>
              </a:rPr>
              <a:t> </a:t>
            </a:r>
            <a:r>
              <a:rPr lang="en-US" sz="2000" dirty="0" err="1">
                <a:latin typeface="+mn-lt"/>
                <a:ea typeface="Calibri" panose="020F0502020204030204" pitchFamily="34" charset="0"/>
              </a:rPr>
              <a:t>thẳng</a:t>
            </a:r>
            <a:r>
              <a:rPr lang="en-US" sz="2000" dirty="0">
                <a:latin typeface="+mn-lt"/>
                <a:ea typeface="Calibri" panose="020F0502020204030204" pitchFamily="34" charset="0"/>
              </a:rPr>
              <a:t>, </a:t>
            </a:r>
            <a:r>
              <a:rPr lang="en-US" sz="2000" dirty="0" err="1">
                <a:latin typeface="+mn-lt"/>
                <a:ea typeface="Calibri" panose="020F0502020204030204" pitchFamily="34" charset="0"/>
              </a:rPr>
              <a:t>bút</a:t>
            </a:r>
            <a:r>
              <a:rPr lang="en-US" sz="2000" dirty="0">
                <a:latin typeface="+mn-lt"/>
                <a:ea typeface="Calibri" panose="020F0502020204030204" pitchFamily="34" charset="0"/>
              </a:rPr>
              <a:t> </a:t>
            </a:r>
            <a:r>
              <a:rPr lang="en-US" sz="2000" dirty="0" err="1">
                <a:latin typeface="+mn-lt"/>
                <a:ea typeface="Calibri" panose="020F0502020204030204" pitchFamily="34" charset="0"/>
              </a:rPr>
              <a:t>chì</a:t>
            </a:r>
            <a:r>
              <a:rPr lang="en-US" sz="2000" dirty="0">
                <a:latin typeface="+mn-lt"/>
                <a:ea typeface="Calibri" panose="020F0502020204030204" pitchFamily="34" charset="0"/>
              </a:rPr>
              <a:t>, </a:t>
            </a:r>
            <a:r>
              <a:rPr lang="en-US" sz="2000" dirty="0" err="1">
                <a:latin typeface="+mn-lt"/>
                <a:ea typeface="Calibri" panose="020F0502020204030204" pitchFamily="34" charset="0"/>
              </a:rPr>
              <a:t>compa</a:t>
            </a:r>
            <a:r>
              <a:rPr lang="en-US" sz="2000" dirty="0">
                <a:latin typeface="+mn-lt"/>
                <a:ea typeface="Calibri" panose="020F0502020204030204" pitchFamily="34" charset="0"/>
              </a:rPr>
              <a:t>, </a:t>
            </a:r>
            <a:r>
              <a:rPr lang="en-US" sz="2000" dirty="0" err="1">
                <a:latin typeface="+mn-lt"/>
                <a:ea typeface="Calibri" panose="020F0502020204030204" pitchFamily="34" charset="0"/>
              </a:rPr>
              <a:t>màu</a:t>
            </a:r>
            <a:r>
              <a:rPr lang="en-US" sz="2000" dirty="0">
                <a:latin typeface="+mn-lt"/>
                <a:ea typeface="Calibri" panose="020F0502020204030204" pitchFamily="34" charset="0"/>
              </a:rPr>
              <a:t>, </a:t>
            </a:r>
            <a:r>
              <a:rPr lang="en-US" sz="2000" dirty="0" err="1">
                <a:latin typeface="+mn-lt"/>
                <a:ea typeface="Calibri" panose="020F0502020204030204" pitchFamily="34" charset="0"/>
              </a:rPr>
              <a:t>máy</a:t>
            </a:r>
            <a:r>
              <a:rPr lang="en-US" sz="2000" dirty="0">
                <a:latin typeface="+mn-lt"/>
                <a:ea typeface="Calibri" panose="020F0502020204030204" pitchFamily="34" charset="0"/>
              </a:rPr>
              <a:t> </a:t>
            </a:r>
            <a:r>
              <a:rPr lang="en-US" sz="2000" dirty="0" err="1">
                <a:latin typeface="+mn-lt"/>
                <a:ea typeface="Calibri" panose="020F0502020204030204" pitchFamily="34" charset="0"/>
              </a:rPr>
              <a:t>tính</a:t>
            </a:r>
            <a:r>
              <a:rPr lang="en-US" sz="2000" dirty="0">
                <a:latin typeface="+mn-lt"/>
                <a:ea typeface="Calibri" panose="020F0502020204030204" pitchFamily="34" charset="0"/>
              </a:rPr>
              <a:t> </a:t>
            </a:r>
            <a:r>
              <a:rPr lang="en-US" sz="2000" dirty="0" err="1">
                <a:latin typeface="+mn-lt"/>
                <a:ea typeface="Calibri" panose="020F0502020204030204" pitchFamily="34" charset="0"/>
              </a:rPr>
              <a:t>cầm</a:t>
            </a:r>
            <a:r>
              <a:rPr lang="en-US" sz="2000" dirty="0">
                <a:latin typeface="+mn-lt"/>
                <a:ea typeface="Calibri" panose="020F0502020204030204" pitchFamily="34" charset="0"/>
              </a:rPr>
              <a:t> </a:t>
            </a:r>
            <a:r>
              <a:rPr lang="en-US" sz="2000" dirty="0" err="1">
                <a:latin typeface="+mn-lt"/>
                <a:ea typeface="Calibri" panose="020F0502020204030204" pitchFamily="34" charset="0"/>
              </a:rPr>
              <a:t>tay</a:t>
            </a:r>
            <a:r>
              <a:rPr lang="en-US" sz="2000" dirty="0">
                <a:latin typeface="+mn-lt"/>
                <a:ea typeface="Calibri" panose="020F0502020204030204" pitchFamily="34" charset="0"/>
              </a:rPr>
              <a:t>, </a:t>
            </a:r>
            <a:r>
              <a:rPr lang="en-US" sz="2000" dirty="0" err="1">
                <a:latin typeface="+mn-lt"/>
                <a:ea typeface="Calibri" panose="020F0502020204030204" pitchFamily="34" charset="0"/>
              </a:rPr>
              <a:t>giấy</a:t>
            </a:r>
            <a:r>
              <a:rPr lang="en-US" sz="2000" dirty="0">
                <a:latin typeface="+mn-lt"/>
                <a:ea typeface="Calibri" panose="020F0502020204030204" pitchFamily="34" charset="0"/>
              </a:rPr>
              <a:t> </a:t>
            </a:r>
            <a:r>
              <a:rPr lang="en-US" sz="2000" dirty="0" err="1">
                <a:latin typeface="+mn-lt"/>
                <a:ea typeface="Calibri" panose="020F0502020204030204" pitchFamily="34" charset="0"/>
              </a:rPr>
              <a:t>bút</a:t>
            </a:r>
            <a:r>
              <a:rPr lang="en-US" sz="2000" dirty="0">
                <a:latin typeface="+mn-lt"/>
                <a:ea typeface="Calibri" panose="020F0502020204030204" pitchFamily="34" charset="0"/>
              </a:rPr>
              <a:t>.</a:t>
            </a:r>
          </a:p>
          <a:p>
            <a:pPr marL="342900" indent="-342900" algn="just">
              <a:lnSpc>
                <a:spcPct val="150000"/>
              </a:lnSpc>
              <a:spcBef>
                <a:spcPts val="600"/>
              </a:spcBef>
              <a:spcAft>
                <a:spcPts val="600"/>
              </a:spcAft>
              <a:buFont typeface="Wingdings" panose="05000000000000000000" pitchFamily="2" charset="2"/>
              <a:buChar char="v"/>
            </a:pPr>
            <a:r>
              <a:rPr lang="en-US" sz="2000" dirty="0" err="1">
                <a:latin typeface="+mn-lt"/>
                <a:ea typeface="Calibri" panose="020F0502020204030204" pitchFamily="34" charset="0"/>
              </a:rPr>
              <a:t>Mỗi</a:t>
            </a:r>
            <a:r>
              <a:rPr lang="en-US" sz="2000" dirty="0">
                <a:latin typeface="+mn-lt"/>
                <a:ea typeface="Calibri" panose="020F0502020204030204" pitchFamily="34" charset="0"/>
              </a:rPr>
              <a:t> </a:t>
            </a:r>
            <a:r>
              <a:rPr lang="en-US" sz="2000" dirty="0" err="1">
                <a:latin typeface="+mn-lt"/>
                <a:ea typeface="Calibri" panose="020F0502020204030204" pitchFamily="34" charset="0"/>
              </a:rPr>
              <a:t>tổ</a:t>
            </a:r>
            <a:r>
              <a:rPr lang="en-US" sz="2000" dirty="0">
                <a:latin typeface="+mn-lt"/>
                <a:ea typeface="Calibri" panose="020F0502020204030204" pitchFamily="34" charset="0"/>
              </a:rPr>
              <a:t> </a:t>
            </a:r>
            <a:r>
              <a:rPr lang="en-US" sz="2000" dirty="0" err="1">
                <a:latin typeface="+mn-lt"/>
                <a:ea typeface="Calibri" panose="020F0502020204030204" pitchFamily="34" charset="0"/>
              </a:rPr>
              <a:t>chuẩn</a:t>
            </a:r>
            <a:r>
              <a:rPr lang="en-US" sz="2000" dirty="0">
                <a:latin typeface="+mn-lt"/>
                <a:ea typeface="Calibri" panose="020F0502020204030204" pitchFamily="34" charset="0"/>
              </a:rPr>
              <a:t> </a:t>
            </a:r>
            <a:r>
              <a:rPr lang="en-US" sz="2000" dirty="0" err="1">
                <a:latin typeface="+mn-lt"/>
                <a:ea typeface="Calibri" panose="020F0502020204030204" pitchFamily="34" charset="0"/>
              </a:rPr>
              <a:t>bị</a:t>
            </a:r>
            <a:r>
              <a:rPr lang="en-US" sz="2000" dirty="0">
                <a:latin typeface="+mn-lt"/>
                <a:ea typeface="Calibri" panose="020F0502020204030204" pitchFamily="34" charset="0"/>
              </a:rPr>
              <a:t> 2 </a:t>
            </a:r>
            <a:r>
              <a:rPr lang="en-US" sz="2000" dirty="0" err="1">
                <a:latin typeface="+mn-lt"/>
                <a:ea typeface="Calibri" panose="020F0502020204030204" pitchFamily="34" charset="0"/>
              </a:rPr>
              <a:t>thước</a:t>
            </a:r>
            <a:r>
              <a:rPr lang="en-US" sz="2000" dirty="0">
                <a:latin typeface="+mn-lt"/>
                <a:ea typeface="Calibri" panose="020F0502020204030204" pitchFamily="34" charset="0"/>
              </a:rPr>
              <a:t> </a:t>
            </a:r>
            <a:r>
              <a:rPr lang="en-US" sz="2000" dirty="0" err="1">
                <a:latin typeface="+mn-lt"/>
                <a:ea typeface="Calibri" panose="020F0502020204030204" pitchFamily="34" charset="0"/>
              </a:rPr>
              <a:t>dây</a:t>
            </a:r>
            <a:r>
              <a:rPr lang="en-US" sz="2000" dirty="0">
                <a:latin typeface="+mn-lt"/>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72"/>
          <p:cNvSpPr txBox="1">
            <a:spLocks noGrp="1"/>
          </p:cNvSpPr>
          <p:nvPr>
            <p:ph type="title"/>
          </p:nvPr>
        </p:nvSpPr>
        <p:spPr>
          <a:xfrm>
            <a:off x="473853" y="932348"/>
            <a:ext cx="5828123" cy="23772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 sz="4400" b="1" dirty="0">
                <a:solidFill>
                  <a:schemeClr val="accent6">
                    <a:lumMod val="75000"/>
                  </a:schemeClr>
                </a:solidFill>
                <a:effectLst>
                  <a:outerShdw blurRad="38100" dist="38100" dir="2700000" algn="tl">
                    <a:srgbClr val="000000">
                      <a:alpha val="43137"/>
                    </a:srgbClr>
                  </a:outerShdw>
                </a:effectLst>
                <a:latin typeface="+mn-lt"/>
              </a:rPr>
              <a:t>CẢM ƠN CÁC EM ĐÃ CHÚ Ý LẮNG NGHE</a:t>
            </a:r>
            <a:endParaRPr sz="4400" b="1" dirty="0">
              <a:solidFill>
                <a:schemeClr val="accent6">
                  <a:lumMod val="75000"/>
                </a:schemeClr>
              </a:solidFill>
              <a:effectLst>
                <a:outerShdw blurRad="38100" dist="38100" dir="2700000" algn="tl">
                  <a:srgbClr val="000000">
                    <a:alpha val="43137"/>
                  </a:srgbClr>
                </a:outerShdw>
              </a:effectLst>
              <a:latin typeface="+mn-lt"/>
            </a:endParaRPr>
          </a:p>
        </p:txBody>
      </p:sp>
      <p:grpSp>
        <p:nvGrpSpPr>
          <p:cNvPr id="1150" name="Google Shape;1150;p72"/>
          <p:cNvGrpSpPr/>
          <p:nvPr/>
        </p:nvGrpSpPr>
        <p:grpSpPr>
          <a:xfrm>
            <a:off x="6069388" y="1581424"/>
            <a:ext cx="2357382" cy="3674991"/>
            <a:chOff x="6069388" y="1581424"/>
            <a:chExt cx="2357382" cy="3674991"/>
          </a:xfrm>
        </p:grpSpPr>
        <p:sp>
          <p:nvSpPr>
            <p:cNvPr id="1151" name="Google Shape;1151;p72"/>
            <p:cNvSpPr/>
            <p:nvPr/>
          </p:nvSpPr>
          <p:spPr>
            <a:xfrm>
              <a:off x="6091685" y="3663652"/>
              <a:ext cx="676133" cy="690832"/>
            </a:xfrm>
            <a:custGeom>
              <a:avLst/>
              <a:gdLst/>
              <a:ahLst/>
              <a:cxnLst/>
              <a:rect l="l" t="t" r="r" b="b"/>
              <a:pathLst>
                <a:path w="5064" h="5174" extrusionOk="0">
                  <a:moveTo>
                    <a:pt x="2872" y="1"/>
                  </a:moveTo>
                  <a:cubicBezTo>
                    <a:pt x="2069" y="996"/>
                    <a:pt x="1336" y="2044"/>
                    <a:pt x="672" y="3127"/>
                  </a:cubicBezTo>
                  <a:cubicBezTo>
                    <a:pt x="489" y="3406"/>
                    <a:pt x="331" y="3712"/>
                    <a:pt x="218" y="4026"/>
                  </a:cubicBezTo>
                  <a:cubicBezTo>
                    <a:pt x="1" y="4718"/>
                    <a:pt x="327" y="5173"/>
                    <a:pt x="930" y="5173"/>
                  </a:cubicBezTo>
                  <a:cubicBezTo>
                    <a:pt x="1103" y="5173"/>
                    <a:pt x="1298" y="5136"/>
                    <a:pt x="1510" y="5056"/>
                  </a:cubicBezTo>
                  <a:cubicBezTo>
                    <a:pt x="1973" y="4882"/>
                    <a:pt x="2392" y="4567"/>
                    <a:pt x="2768" y="4236"/>
                  </a:cubicBezTo>
                  <a:cubicBezTo>
                    <a:pt x="3405" y="3677"/>
                    <a:pt x="3999" y="3162"/>
                    <a:pt x="4549" y="2629"/>
                  </a:cubicBezTo>
                  <a:cubicBezTo>
                    <a:pt x="4732" y="2463"/>
                    <a:pt x="4898" y="2288"/>
                    <a:pt x="5064" y="2123"/>
                  </a:cubicBezTo>
                  <a:cubicBezTo>
                    <a:pt x="4566" y="1861"/>
                    <a:pt x="4147" y="1450"/>
                    <a:pt x="3780" y="1049"/>
                  </a:cubicBezTo>
                  <a:cubicBezTo>
                    <a:pt x="3510" y="760"/>
                    <a:pt x="3256" y="455"/>
                    <a:pt x="3003" y="149"/>
                  </a:cubicBezTo>
                  <a:cubicBezTo>
                    <a:pt x="2960" y="106"/>
                    <a:pt x="2916" y="53"/>
                    <a:pt x="2872"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2"/>
            <p:cNvSpPr/>
            <p:nvPr/>
          </p:nvSpPr>
          <p:spPr>
            <a:xfrm>
              <a:off x="6377145" y="3663652"/>
              <a:ext cx="390672" cy="459442"/>
            </a:xfrm>
            <a:custGeom>
              <a:avLst/>
              <a:gdLst/>
              <a:ahLst/>
              <a:cxnLst/>
              <a:rect l="l" t="t" r="r" b="b"/>
              <a:pathLst>
                <a:path w="2926" h="3441" extrusionOk="0">
                  <a:moveTo>
                    <a:pt x="734" y="1"/>
                  </a:moveTo>
                  <a:cubicBezTo>
                    <a:pt x="490" y="306"/>
                    <a:pt x="245" y="621"/>
                    <a:pt x="1" y="952"/>
                  </a:cubicBezTo>
                  <a:cubicBezTo>
                    <a:pt x="71" y="1180"/>
                    <a:pt x="158" y="1407"/>
                    <a:pt x="254" y="1625"/>
                  </a:cubicBezTo>
                  <a:cubicBezTo>
                    <a:pt x="429" y="2026"/>
                    <a:pt x="647" y="2393"/>
                    <a:pt x="909" y="2742"/>
                  </a:cubicBezTo>
                  <a:cubicBezTo>
                    <a:pt x="1049" y="2926"/>
                    <a:pt x="1188" y="3092"/>
                    <a:pt x="1346" y="3258"/>
                  </a:cubicBezTo>
                  <a:cubicBezTo>
                    <a:pt x="1407" y="3319"/>
                    <a:pt x="1468" y="3380"/>
                    <a:pt x="1529" y="3441"/>
                  </a:cubicBezTo>
                  <a:cubicBezTo>
                    <a:pt x="1834" y="3170"/>
                    <a:pt x="2131" y="2900"/>
                    <a:pt x="2411" y="2629"/>
                  </a:cubicBezTo>
                  <a:cubicBezTo>
                    <a:pt x="2585" y="2463"/>
                    <a:pt x="2760" y="2288"/>
                    <a:pt x="2926" y="2123"/>
                  </a:cubicBezTo>
                  <a:cubicBezTo>
                    <a:pt x="2428" y="1861"/>
                    <a:pt x="2009" y="1450"/>
                    <a:pt x="1634" y="1049"/>
                  </a:cubicBezTo>
                  <a:cubicBezTo>
                    <a:pt x="1372" y="760"/>
                    <a:pt x="1118" y="455"/>
                    <a:pt x="865" y="149"/>
                  </a:cubicBezTo>
                  <a:cubicBezTo>
                    <a:pt x="822" y="106"/>
                    <a:pt x="778" y="53"/>
                    <a:pt x="734" y="1"/>
                  </a:cubicBez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2"/>
            <p:cNvSpPr/>
            <p:nvPr/>
          </p:nvSpPr>
          <p:spPr>
            <a:xfrm>
              <a:off x="7865997" y="3267234"/>
              <a:ext cx="560774" cy="1989181"/>
            </a:xfrm>
            <a:custGeom>
              <a:avLst/>
              <a:gdLst/>
              <a:ahLst/>
              <a:cxnLst/>
              <a:rect l="l" t="t" r="r" b="b"/>
              <a:pathLst>
                <a:path w="4200" h="14898" extrusionOk="0">
                  <a:moveTo>
                    <a:pt x="943" y="1"/>
                  </a:moveTo>
                  <a:cubicBezTo>
                    <a:pt x="463" y="1"/>
                    <a:pt x="166" y="734"/>
                    <a:pt x="0" y="1774"/>
                  </a:cubicBezTo>
                  <a:cubicBezTo>
                    <a:pt x="44" y="2725"/>
                    <a:pt x="271" y="3660"/>
                    <a:pt x="498" y="4576"/>
                  </a:cubicBezTo>
                  <a:cubicBezTo>
                    <a:pt x="777" y="5703"/>
                    <a:pt x="1048" y="6838"/>
                    <a:pt x="1240" y="7999"/>
                  </a:cubicBezTo>
                  <a:cubicBezTo>
                    <a:pt x="1432" y="9187"/>
                    <a:pt x="1563" y="10383"/>
                    <a:pt x="1633" y="11579"/>
                  </a:cubicBezTo>
                  <a:cubicBezTo>
                    <a:pt x="1677" y="12251"/>
                    <a:pt x="1685" y="12924"/>
                    <a:pt x="1685" y="13596"/>
                  </a:cubicBezTo>
                  <a:cubicBezTo>
                    <a:pt x="1685" y="13683"/>
                    <a:pt x="1685" y="13762"/>
                    <a:pt x="1685" y="13849"/>
                  </a:cubicBezTo>
                  <a:cubicBezTo>
                    <a:pt x="1746" y="14443"/>
                    <a:pt x="1790" y="14897"/>
                    <a:pt x="1790" y="14897"/>
                  </a:cubicBezTo>
                  <a:lnTo>
                    <a:pt x="3859" y="14897"/>
                  </a:lnTo>
                  <a:cubicBezTo>
                    <a:pt x="4200" y="14626"/>
                    <a:pt x="3685" y="8113"/>
                    <a:pt x="3056" y="4795"/>
                  </a:cubicBezTo>
                  <a:cubicBezTo>
                    <a:pt x="2262" y="586"/>
                    <a:pt x="943" y="1"/>
                    <a:pt x="943"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2"/>
            <p:cNvSpPr/>
            <p:nvPr/>
          </p:nvSpPr>
          <p:spPr>
            <a:xfrm>
              <a:off x="7865997" y="3267234"/>
              <a:ext cx="445414" cy="945722"/>
            </a:xfrm>
            <a:custGeom>
              <a:avLst/>
              <a:gdLst/>
              <a:ahLst/>
              <a:cxnLst/>
              <a:rect l="l" t="t" r="r" b="b"/>
              <a:pathLst>
                <a:path w="3336" h="7083" extrusionOk="0">
                  <a:moveTo>
                    <a:pt x="943" y="1"/>
                  </a:moveTo>
                  <a:cubicBezTo>
                    <a:pt x="463" y="1"/>
                    <a:pt x="166" y="734"/>
                    <a:pt x="0" y="1774"/>
                  </a:cubicBezTo>
                  <a:cubicBezTo>
                    <a:pt x="44" y="2725"/>
                    <a:pt x="271" y="3660"/>
                    <a:pt x="498" y="4576"/>
                  </a:cubicBezTo>
                  <a:cubicBezTo>
                    <a:pt x="699" y="5406"/>
                    <a:pt x="899" y="6244"/>
                    <a:pt x="1065" y="7082"/>
                  </a:cubicBezTo>
                  <a:cubicBezTo>
                    <a:pt x="1301" y="7056"/>
                    <a:pt x="1537" y="7030"/>
                    <a:pt x="1773" y="6986"/>
                  </a:cubicBezTo>
                  <a:cubicBezTo>
                    <a:pt x="2131" y="6916"/>
                    <a:pt x="2489" y="6838"/>
                    <a:pt x="2838" y="6733"/>
                  </a:cubicBezTo>
                  <a:cubicBezTo>
                    <a:pt x="3004" y="6681"/>
                    <a:pt x="3170" y="6620"/>
                    <a:pt x="3336" y="6558"/>
                  </a:cubicBezTo>
                  <a:cubicBezTo>
                    <a:pt x="3248" y="5921"/>
                    <a:pt x="3152" y="5310"/>
                    <a:pt x="3056" y="4795"/>
                  </a:cubicBezTo>
                  <a:cubicBezTo>
                    <a:pt x="2262" y="586"/>
                    <a:pt x="943" y="1"/>
                    <a:pt x="943" y="1"/>
                  </a:cubicBezTo>
                  <a:close/>
                </a:path>
              </a:pathLst>
            </a:custGeom>
            <a:solidFill>
              <a:srgbClr val="000000">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2"/>
            <p:cNvSpPr/>
            <p:nvPr/>
          </p:nvSpPr>
          <p:spPr>
            <a:xfrm>
              <a:off x="6869157" y="4245394"/>
              <a:ext cx="1114604" cy="661992"/>
            </a:xfrm>
            <a:custGeom>
              <a:avLst/>
              <a:gdLst/>
              <a:ahLst/>
              <a:cxnLst/>
              <a:rect l="l" t="t" r="r" b="b"/>
              <a:pathLst>
                <a:path w="8348" h="4958" extrusionOk="0">
                  <a:moveTo>
                    <a:pt x="8025" y="1"/>
                  </a:moveTo>
                  <a:cubicBezTo>
                    <a:pt x="7396" y="158"/>
                    <a:pt x="6759" y="271"/>
                    <a:pt x="6113" y="324"/>
                  </a:cubicBezTo>
                  <a:cubicBezTo>
                    <a:pt x="5575" y="370"/>
                    <a:pt x="5037" y="389"/>
                    <a:pt x="4499" y="389"/>
                  </a:cubicBezTo>
                  <a:cubicBezTo>
                    <a:pt x="3509" y="389"/>
                    <a:pt x="2519" y="325"/>
                    <a:pt x="1529" y="245"/>
                  </a:cubicBezTo>
                  <a:cubicBezTo>
                    <a:pt x="1162" y="210"/>
                    <a:pt x="795" y="193"/>
                    <a:pt x="428" y="167"/>
                  </a:cubicBezTo>
                  <a:lnTo>
                    <a:pt x="428" y="167"/>
                  </a:lnTo>
                  <a:cubicBezTo>
                    <a:pt x="455" y="280"/>
                    <a:pt x="481" y="402"/>
                    <a:pt x="507" y="507"/>
                  </a:cubicBezTo>
                  <a:cubicBezTo>
                    <a:pt x="586" y="900"/>
                    <a:pt x="655" y="1293"/>
                    <a:pt x="699" y="1686"/>
                  </a:cubicBezTo>
                  <a:cubicBezTo>
                    <a:pt x="717" y="1843"/>
                    <a:pt x="751" y="2000"/>
                    <a:pt x="769" y="2158"/>
                  </a:cubicBezTo>
                  <a:cubicBezTo>
                    <a:pt x="786" y="2245"/>
                    <a:pt x="795" y="2332"/>
                    <a:pt x="786" y="2419"/>
                  </a:cubicBezTo>
                  <a:cubicBezTo>
                    <a:pt x="769" y="2507"/>
                    <a:pt x="743" y="2585"/>
                    <a:pt x="699" y="2664"/>
                  </a:cubicBezTo>
                  <a:cubicBezTo>
                    <a:pt x="629" y="2804"/>
                    <a:pt x="524" y="2926"/>
                    <a:pt x="455" y="3066"/>
                  </a:cubicBezTo>
                  <a:cubicBezTo>
                    <a:pt x="393" y="3170"/>
                    <a:pt x="332" y="3275"/>
                    <a:pt x="271" y="3389"/>
                  </a:cubicBezTo>
                  <a:cubicBezTo>
                    <a:pt x="201" y="3738"/>
                    <a:pt x="114" y="4087"/>
                    <a:pt x="1" y="4428"/>
                  </a:cubicBezTo>
                  <a:cubicBezTo>
                    <a:pt x="27" y="4559"/>
                    <a:pt x="123" y="4663"/>
                    <a:pt x="254" y="4698"/>
                  </a:cubicBezTo>
                  <a:cubicBezTo>
                    <a:pt x="769" y="4829"/>
                    <a:pt x="1284" y="4908"/>
                    <a:pt x="1817" y="4934"/>
                  </a:cubicBezTo>
                  <a:cubicBezTo>
                    <a:pt x="2003" y="4948"/>
                    <a:pt x="2320" y="4957"/>
                    <a:pt x="2720" y="4957"/>
                  </a:cubicBezTo>
                  <a:cubicBezTo>
                    <a:pt x="4286" y="4957"/>
                    <a:pt x="7124" y="4822"/>
                    <a:pt x="8348" y="4349"/>
                  </a:cubicBezTo>
                  <a:cubicBezTo>
                    <a:pt x="8348" y="4297"/>
                    <a:pt x="8348" y="4244"/>
                    <a:pt x="8348" y="4192"/>
                  </a:cubicBezTo>
                  <a:cubicBezTo>
                    <a:pt x="8243" y="4000"/>
                    <a:pt x="8156" y="3790"/>
                    <a:pt x="8095" y="3572"/>
                  </a:cubicBezTo>
                  <a:cubicBezTo>
                    <a:pt x="8069" y="3467"/>
                    <a:pt x="8051" y="3362"/>
                    <a:pt x="8042" y="3258"/>
                  </a:cubicBezTo>
                  <a:lnTo>
                    <a:pt x="7990" y="3144"/>
                  </a:lnTo>
                  <a:cubicBezTo>
                    <a:pt x="7885" y="2891"/>
                    <a:pt x="7780" y="2646"/>
                    <a:pt x="7815" y="2385"/>
                  </a:cubicBezTo>
                  <a:cubicBezTo>
                    <a:pt x="7850" y="2123"/>
                    <a:pt x="7894" y="1861"/>
                    <a:pt x="7929" y="1599"/>
                  </a:cubicBezTo>
                  <a:cubicBezTo>
                    <a:pt x="7990" y="1066"/>
                    <a:pt x="8025" y="533"/>
                    <a:pt x="8025"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2"/>
            <p:cNvSpPr/>
            <p:nvPr/>
          </p:nvSpPr>
          <p:spPr>
            <a:xfrm>
              <a:off x="7388138" y="4571580"/>
              <a:ext cx="40723" cy="67027"/>
            </a:xfrm>
            <a:custGeom>
              <a:avLst/>
              <a:gdLst/>
              <a:ahLst/>
              <a:cxnLst/>
              <a:rect l="l" t="t" r="r" b="b"/>
              <a:pathLst>
                <a:path w="305" h="502" extrusionOk="0">
                  <a:moveTo>
                    <a:pt x="264" y="0"/>
                  </a:moveTo>
                  <a:cubicBezTo>
                    <a:pt x="252" y="0"/>
                    <a:pt x="239" y="7"/>
                    <a:pt x="235" y="20"/>
                  </a:cubicBezTo>
                  <a:cubicBezTo>
                    <a:pt x="226" y="55"/>
                    <a:pt x="235" y="107"/>
                    <a:pt x="217" y="151"/>
                  </a:cubicBezTo>
                  <a:cubicBezTo>
                    <a:pt x="209" y="203"/>
                    <a:pt x="200" y="247"/>
                    <a:pt x="182" y="291"/>
                  </a:cubicBezTo>
                  <a:cubicBezTo>
                    <a:pt x="165" y="326"/>
                    <a:pt x="148" y="369"/>
                    <a:pt x="121" y="404"/>
                  </a:cubicBezTo>
                  <a:cubicBezTo>
                    <a:pt x="113" y="413"/>
                    <a:pt x="104" y="431"/>
                    <a:pt x="86" y="431"/>
                  </a:cubicBezTo>
                  <a:cubicBezTo>
                    <a:pt x="84" y="433"/>
                    <a:pt x="81" y="434"/>
                    <a:pt x="79" y="434"/>
                  </a:cubicBezTo>
                  <a:cubicBezTo>
                    <a:pt x="73" y="434"/>
                    <a:pt x="69" y="428"/>
                    <a:pt x="69" y="422"/>
                  </a:cubicBezTo>
                  <a:cubicBezTo>
                    <a:pt x="69" y="402"/>
                    <a:pt x="55" y="391"/>
                    <a:pt x="42" y="391"/>
                  </a:cubicBezTo>
                  <a:cubicBezTo>
                    <a:pt x="31" y="391"/>
                    <a:pt x="20" y="398"/>
                    <a:pt x="17" y="413"/>
                  </a:cubicBezTo>
                  <a:cubicBezTo>
                    <a:pt x="1" y="461"/>
                    <a:pt x="43" y="501"/>
                    <a:pt x="90" y="501"/>
                  </a:cubicBezTo>
                  <a:cubicBezTo>
                    <a:pt x="95" y="501"/>
                    <a:pt x="99" y="501"/>
                    <a:pt x="104" y="500"/>
                  </a:cubicBezTo>
                  <a:cubicBezTo>
                    <a:pt x="156" y="500"/>
                    <a:pt x="200" y="431"/>
                    <a:pt x="226" y="387"/>
                  </a:cubicBezTo>
                  <a:cubicBezTo>
                    <a:pt x="252" y="326"/>
                    <a:pt x="279" y="273"/>
                    <a:pt x="287" y="212"/>
                  </a:cubicBezTo>
                  <a:cubicBezTo>
                    <a:pt x="296" y="186"/>
                    <a:pt x="296" y="151"/>
                    <a:pt x="296" y="125"/>
                  </a:cubicBezTo>
                  <a:cubicBezTo>
                    <a:pt x="305" y="90"/>
                    <a:pt x="296" y="55"/>
                    <a:pt x="287" y="20"/>
                  </a:cubicBezTo>
                  <a:cubicBezTo>
                    <a:pt x="287" y="7"/>
                    <a:pt x="276" y="0"/>
                    <a:pt x="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2"/>
            <p:cNvSpPr/>
            <p:nvPr/>
          </p:nvSpPr>
          <p:spPr>
            <a:xfrm>
              <a:off x="6689576" y="4679063"/>
              <a:ext cx="1434111" cy="577340"/>
            </a:xfrm>
            <a:custGeom>
              <a:avLst/>
              <a:gdLst/>
              <a:ahLst/>
              <a:cxnLst/>
              <a:rect l="l" t="t" r="r" b="b"/>
              <a:pathLst>
                <a:path w="10741" h="4324" extrusionOk="0">
                  <a:moveTo>
                    <a:pt x="9422" y="1"/>
                  </a:moveTo>
                  <a:lnTo>
                    <a:pt x="9387" y="10"/>
                  </a:lnTo>
                  <a:cubicBezTo>
                    <a:pt x="9134" y="62"/>
                    <a:pt x="8881" y="114"/>
                    <a:pt x="8628" y="167"/>
                  </a:cubicBezTo>
                  <a:lnTo>
                    <a:pt x="8558" y="176"/>
                  </a:lnTo>
                  <a:cubicBezTo>
                    <a:pt x="8051" y="263"/>
                    <a:pt x="7528" y="333"/>
                    <a:pt x="7004" y="385"/>
                  </a:cubicBezTo>
                  <a:cubicBezTo>
                    <a:pt x="6532" y="420"/>
                    <a:pt x="6069" y="455"/>
                    <a:pt x="5607" y="464"/>
                  </a:cubicBezTo>
                  <a:lnTo>
                    <a:pt x="5519" y="464"/>
                  </a:lnTo>
                  <a:lnTo>
                    <a:pt x="5196" y="472"/>
                  </a:lnTo>
                  <a:lnTo>
                    <a:pt x="5126" y="472"/>
                  </a:lnTo>
                  <a:cubicBezTo>
                    <a:pt x="5053" y="473"/>
                    <a:pt x="4980" y="474"/>
                    <a:pt x="4907" y="474"/>
                  </a:cubicBezTo>
                  <a:cubicBezTo>
                    <a:pt x="4117" y="474"/>
                    <a:pt x="3334" y="431"/>
                    <a:pt x="2551" y="359"/>
                  </a:cubicBezTo>
                  <a:lnTo>
                    <a:pt x="2481" y="359"/>
                  </a:lnTo>
                  <a:lnTo>
                    <a:pt x="2096" y="315"/>
                  </a:lnTo>
                  <a:cubicBezTo>
                    <a:pt x="1913" y="298"/>
                    <a:pt x="1738" y="280"/>
                    <a:pt x="1564" y="254"/>
                  </a:cubicBezTo>
                  <a:cubicBezTo>
                    <a:pt x="1511" y="254"/>
                    <a:pt x="1398" y="499"/>
                    <a:pt x="1293" y="743"/>
                  </a:cubicBezTo>
                  <a:cubicBezTo>
                    <a:pt x="1284" y="769"/>
                    <a:pt x="1267" y="796"/>
                    <a:pt x="1258" y="822"/>
                  </a:cubicBezTo>
                  <a:cubicBezTo>
                    <a:pt x="1180" y="1005"/>
                    <a:pt x="1119" y="1171"/>
                    <a:pt x="1101" y="1206"/>
                  </a:cubicBezTo>
                  <a:cubicBezTo>
                    <a:pt x="909" y="1634"/>
                    <a:pt x="743" y="2088"/>
                    <a:pt x="577" y="2551"/>
                  </a:cubicBezTo>
                  <a:cubicBezTo>
                    <a:pt x="551" y="2629"/>
                    <a:pt x="516" y="2708"/>
                    <a:pt x="490" y="2795"/>
                  </a:cubicBezTo>
                  <a:cubicBezTo>
                    <a:pt x="481" y="2830"/>
                    <a:pt x="464" y="2874"/>
                    <a:pt x="455" y="2900"/>
                  </a:cubicBezTo>
                  <a:cubicBezTo>
                    <a:pt x="446" y="2935"/>
                    <a:pt x="437" y="2961"/>
                    <a:pt x="429" y="2987"/>
                  </a:cubicBezTo>
                  <a:cubicBezTo>
                    <a:pt x="359" y="3171"/>
                    <a:pt x="307" y="3363"/>
                    <a:pt x="254" y="3537"/>
                  </a:cubicBezTo>
                  <a:cubicBezTo>
                    <a:pt x="202" y="3712"/>
                    <a:pt x="149" y="3895"/>
                    <a:pt x="97" y="4070"/>
                  </a:cubicBezTo>
                  <a:cubicBezTo>
                    <a:pt x="45" y="4279"/>
                    <a:pt x="1" y="4323"/>
                    <a:pt x="219" y="4323"/>
                  </a:cubicBezTo>
                  <a:lnTo>
                    <a:pt x="9798" y="4323"/>
                  </a:lnTo>
                  <a:cubicBezTo>
                    <a:pt x="9833" y="4323"/>
                    <a:pt x="10240" y="4319"/>
                    <a:pt x="10508" y="4319"/>
                  </a:cubicBezTo>
                  <a:cubicBezTo>
                    <a:pt x="10641" y="4319"/>
                    <a:pt x="10740" y="4320"/>
                    <a:pt x="10741" y="4323"/>
                  </a:cubicBezTo>
                  <a:lnTo>
                    <a:pt x="10741" y="4323"/>
                  </a:lnTo>
                  <a:lnTo>
                    <a:pt x="10653" y="3799"/>
                  </a:lnTo>
                  <a:cubicBezTo>
                    <a:pt x="10601" y="3494"/>
                    <a:pt x="10549" y="3188"/>
                    <a:pt x="10488" y="2891"/>
                  </a:cubicBezTo>
                  <a:cubicBezTo>
                    <a:pt x="10488" y="2856"/>
                    <a:pt x="10479" y="2830"/>
                    <a:pt x="10470" y="2804"/>
                  </a:cubicBezTo>
                  <a:cubicBezTo>
                    <a:pt x="10400" y="2428"/>
                    <a:pt x="10304" y="2062"/>
                    <a:pt x="10182" y="1695"/>
                  </a:cubicBezTo>
                  <a:cubicBezTo>
                    <a:pt x="10086" y="1424"/>
                    <a:pt x="9972" y="1162"/>
                    <a:pt x="9850" y="909"/>
                  </a:cubicBezTo>
                  <a:cubicBezTo>
                    <a:pt x="9833" y="865"/>
                    <a:pt x="9815" y="830"/>
                    <a:pt x="9798" y="787"/>
                  </a:cubicBezTo>
                  <a:cubicBezTo>
                    <a:pt x="9676" y="534"/>
                    <a:pt x="9553" y="280"/>
                    <a:pt x="9431" y="27"/>
                  </a:cubicBezTo>
                  <a:cubicBezTo>
                    <a:pt x="9431" y="18"/>
                    <a:pt x="9422" y="10"/>
                    <a:pt x="9422" y="1"/>
                  </a:cubicBezTo>
                  <a:close/>
                  <a:moveTo>
                    <a:pt x="10741" y="4323"/>
                  </a:moveTo>
                  <a:lnTo>
                    <a:pt x="10741" y="4323"/>
                  </a:lnTo>
                  <a:cubicBezTo>
                    <a:pt x="10741" y="4323"/>
                    <a:pt x="10741" y="4323"/>
                    <a:pt x="10741" y="43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2"/>
            <p:cNvSpPr/>
            <p:nvPr/>
          </p:nvSpPr>
          <p:spPr>
            <a:xfrm>
              <a:off x="6746721" y="4700159"/>
              <a:ext cx="1343186" cy="454769"/>
            </a:xfrm>
            <a:custGeom>
              <a:avLst/>
              <a:gdLst/>
              <a:ahLst/>
              <a:cxnLst/>
              <a:rect l="l" t="t" r="r" b="b"/>
              <a:pathLst>
                <a:path w="10060" h="3406" extrusionOk="0">
                  <a:moveTo>
                    <a:pt x="4663" y="1179"/>
                  </a:moveTo>
                  <a:lnTo>
                    <a:pt x="5056" y="1188"/>
                  </a:lnTo>
                  <a:cubicBezTo>
                    <a:pt x="5048" y="1319"/>
                    <a:pt x="5048" y="1458"/>
                    <a:pt x="5039" y="1589"/>
                  </a:cubicBezTo>
                  <a:cubicBezTo>
                    <a:pt x="5030" y="2070"/>
                    <a:pt x="5013" y="2550"/>
                    <a:pt x="5004" y="3021"/>
                  </a:cubicBezTo>
                  <a:lnTo>
                    <a:pt x="4995" y="3231"/>
                  </a:lnTo>
                  <a:cubicBezTo>
                    <a:pt x="4995" y="3257"/>
                    <a:pt x="5004" y="3301"/>
                    <a:pt x="4969" y="3318"/>
                  </a:cubicBezTo>
                  <a:cubicBezTo>
                    <a:pt x="4965" y="3319"/>
                    <a:pt x="4961" y="3320"/>
                    <a:pt x="4957" y="3320"/>
                  </a:cubicBezTo>
                  <a:cubicBezTo>
                    <a:pt x="4931" y="3320"/>
                    <a:pt x="4895" y="3301"/>
                    <a:pt x="4873" y="3301"/>
                  </a:cubicBezTo>
                  <a:lnTo>
                    <a:pt x="4515" y="3240"/>
                  </a:lnTo>
                  <a:cubicBezTo>
                    <a:pt x="4524" y="2751"/>
                    <a:pt x="4559" y="2262"/>
                    <a:pt x="4602" y="1764"/>
                  </a:cubicBezTo>
                  <a:cubicBezTo>
                    <a:pt x="4620" y="1563"/>
                    <a:pt x="4637" y="1371"/>
                    <a:pt x="4663" y="1179"/>
                  </a:cubicBezTo>
                  <a:close/>
                  <a:moveTo>
                    <a:pt x="8200" y="0"/>
                  </a:moveTo>
                  <a:lnTo>
                    <a:pt x="8139" y="18"/>
                  </a:lnTo>
                  <a:cubicBezTo>
                    <a:pt x="8217" y="288"/>
                    <a:pt x="8313" y="568"/>
                    <a:pt x="8409" y="838"/>
                  </a:cubicBezTo>
                  <a:cubicBezTo>
                    <a:pt x="7850" y="934"/>
                    <a:pt x="7292" y="1004"/>
                    <a:pt x="6724" y="1048"/>
                  </a:cubicBezTo>
                  <a:cubicBezTo>
                    <a:pt x="6331" y="1075"/>
                    <a:pt x="5932" y="1086"/>
                    <a:pt x="5532" y="1086"/>
                  </a:cubicBezTo>
                  <a:cubicBezTo>
                    <a:pt x="5408" y="1086"/>
                    <a:pt x="5285" y="1085"/>
                    <a:pt x="5161" y="1083"/>
                  </a:cubicBezTo>
                  <a:lnTo>
                    <a:pt x="5161" y="1048"/>
                  </a:lnTo>
                  <a:cubicBezTo>
                    <a:pt x="5170" y="795"/>
                    <a:pt x="5179" y="550"/>
                    <a:pt x="5179" y="306"/>
                  </a:cubicBezTo>
                  <a:lnTo>
                    <a:pt x="5091" y="306"/>
                  </a:lnTo>
                  <a:cubicBezTo>
                    <a:pt x="5074" y="559"/>
                    <a:pt x="5065" y="812"/>
                    <a:pt x="5056" y="1074"/>
                  </a:cubicBezTo>
                  <a:cubicBezTo>
                    <a:pt x="4934" y="1074"/>
                    <a:pt x="4812" y="1065"/>
                    <a:pt x="4681" y="1057"/>
                  </a:cubicBezTo>
                  <a:cubicBezTo>
                    <a:pt x="4716" y="812"/>
                    <a:pt x="4751" y="559"/>
                    <a:pt x="4768" y="306"/>
                  </a:cubicBezTo>
                  <a:lnTo>
                    <a:pt x="4707" y="306"/>
                  </a:lnTo>
                  <a:cubicBezTo>
                    <a:pt x="4655" y="550"/>
                    <a:pt x="4611" y="803"/>
                    <a:pt x="4585" y="1057"/>
                  </a:cubicBezTo>
                  <a:cubicBezTo>
                    <a:pt x="3921" y="1022"/>
                    <a:pt x="3258" y="961"/>
                    <a:pt x="2594" y="865"/>
                  </a:cubicBezTo>
                  <a:cubicBezTo>
                    <a:pt x="2376" y="838"/>
                    <a:pt x="2157" y="803"/>
                    <a:pt x="1948" y="769"/>
                  </a:cubicBezTo>
                  <a:cubicBezTo>
                    <a:pt x="2026" y="585"/>
                    <a:pt x="2088" y="393"/>
                    <a:pt x="2123" y="201"/>
                  </a:cubicBezTo>
                  <a:lnTo>
                    <a:pt x="2061" y="192"/>
                  </a:lnTo>
                  <a:cubicBezTo>
                    <a:pt x="1983" y="376"/>
                    <a:pt x="1913" y="568"/>
                    <a:pt x="1843" y="751"/>
                  </a:cubicBezTo>
                  <a:cubicBezTo>
                    <a:pt x="1511" y="699"/>
                    <a:pt x="1188" y="638"/>
                    <a:pt x="874" y="576"/>
                  </a:cubicBezTo>
                  <a:cubicBezTo>
                    <a:pt x="856" y="603"/>
                    <a:pt x="848" y="629"/>
                    <a:pt x="839" y="655"/>
                  </a:cubicBezTo>
                  <a:cubicBezTo>
                    <a:pt x="1153" y="725"/>
                    <a:pt x="1476" y="786"/>
                    <a:pt x="1799" y="838"/>
                  </a:cubicBezTo>
                  <a:cubicBezTo>
                    <a:pt x="1712" y="1048"/>
                    <a:pt x="1607" y="1240"/>
                    <a:pt x="1503" y="1441"/>
                  </a:cubicBezTo>
                  <a:cubicBezTo>
                    <a:pt x="1380" y="1642"/>
                    <a:pt x="1241" y="1843"/>
                    <a:pt x="1101" y="2035"/>
                  </a:cubicBezTo>
                  <a:cubicBezTo>
                    <a:pt x="961" y="2218"/>
                    <a:pt x="804" y="2384"/>
                    <a:pt x="638" y="2532"/>
                  </a:cubicBezTo>
                  <a:cubicBezTo>
                    <a:pt x="505" y="2628"/>
                    <a:pt x="310" y="2756"/>
                    <a:pt x="131" y="2756"/>
                  </a:cubicBezTo>
                  <a:cubicBezTo>
                    <a:pt x="99" y="2756"/>
                    <a:pt x="67" y="2751"/>
                    <a:pt x="36" y="2742"/>
                  </a:cubicBezTo>
                  <a:cubicBezTo>
                    <a:pt x="18" y="2768"/>
                    <a:pt x="9" y="2794"/>
                    <a:pt x="1" y="2820"/>
                  </a:cubicBezTo>
                  <a:cubicBezTo>
                    <a:pt x="52" y="2833"/>
                    <a:pt x="103" y="2839"/>
                    <a:pt x="153" y="2839"/>
                  </a:cubicBezTo>
                  <a:cubicBezTo>
                    <a:pt x="274" y="2839"/>
                    <a:pt x="391" y="2804"/>
                    <a:pt x="490" y="2742"/>
                  </a:cubicBezTo>
                  <a:cubicBezTo>
                    <a:pt x="699" y="2620"/>
                    <a:pt x="883" y="2462"/>
                    <a:pt x="1031" y="2279"/>
                  </a:cubicBezTo>
                  <a:cubicBezTo>
                    <a:pt x="1363" y="1886"/>
                    <a:pt x="1634" y="1450"/>
                    <a:pt x="1852" y="987"/>
                  </a:cubicBezTo>
                  <a:cubicBezTo>
                    <a:pt x="1869" y="943"/>
                    <a:pt x="1887" y="899"/>
                    <a:pt x="1913" y="856"/>
                  </a:cubicBezTo>
                  <a:cubicBezTo>
                    <a:pt x="2734" y="1004"/>
                    <a:pt x="3572" y="1100"/>
                    <a:pt x="4410" y="1161"/>
                  </a:cubicBezTo>
                  <a:lnTo>
                    <a:pt x="4576" y="1161"/>
                  </a:lnTo>
                  <a:cubicBezTo>
                    <a:pt x="4550" y="1362"/>
                    <a:pt x="4532" y="1554"/>
                    <a:pt x="4515" y="1746"/>
                  </a:cubicBezTo>
                  <a:cubicBezTo>
                    <a:pt x="4471" y="2253"/>
                    <a:pt x="4436" y="2768"/>
                    <a:pt x="4428" y="3274"/>
                  </a:cubicBezTo>
                  <a:cubicBezTo>
                    <a:pt x="4419" y="3292"/>
                    <a:pt x="4436" y="3318"/>
                    <a:pt x="4463" y="3318"/>
                  </a:cubicBezTo>
                  <a:lnTo>
                    <a:pt x="4829" y="3379"/>
                  </a:lnTo>
                  <a:cubicBezTo>
                    <a:pt x="4867" y="3389"/>
                    <a:pt x="4925" y="3406"/>
                    <a:pt x="4977" y="3406"/>
                  </a:cubicBezTo>
                  <a:cubicBezTo>
                    <a:pt x="5022" y="3406"/>
                    <a:pt x="5062" y="3393"/>
                    <a:pt x="5083" y="3353"/>
                  </a:cubicBezTo>
                  <a:cubicBezTo>
                    <a:pt x="5091" y="3301"/>
                    <a:pt x="5100" y="3257"/>
                    <a:pt x="5091" y="3205"/>
                  </a:cubicBezTo>
                  <a:cubicBezTo>
                    <a:pt x="5091" y="3144"/>
                    <a:pt x="5091" y="3074"/>
                    <a:pt x="5100" y="3004"/>
                  </a:cubicBezTo>
                  <a:lnTo>
                    <a:pt x="5117" y="2611"/>
                  </a:lnTo>
                  <a:cubicBezTo>
                    <a:pt x="5126" y="2139"/>
                    <a:pt x="5144" y="1659"/>
                    <a:pt x="5161" y="1188"/>
                  </a:cubicBezTo>
                  <a:cubicBezTo>
                    <a:pt x="5331" y="1193"/>
                    <a:pt x="5502" y="1196"/>
                    <a:pt x="5672" y="1196"/>
                  </a:cubicBezTo>
                  <a:cubicBezTo>
                    <a:pt x="6601" y="1196"/>
                    <a:pt x="7529" y="1116"/>
                    <a:pt x="8444" y="961"/>
                  </a:cubicBezTo>
                  <a:cubicBezTo>
                    <a:pt x="8497" y="1100"/>
                    <a:pt x="8558" y="1240"/>
                    <a:pt x="8610" y="1380"/>
                  </a:cubicBezTo>
                  <a:cubicBezTo>
                    <a:pt x="8706" y="1650"/>
                    <a:pt x="8828" y="1904"/>
                    <a:pt x="8968" y="2157"/>
                  </a:cubicBezTo>
                  <a:cubicBezTo>
                    <a:pt x="9082" y="2384"/>
                    <a:pt x="9274" y="2567"/>
                    <a:pt x="9501" y="2689"/>
                  </a:cubicBezTo>
                  <a:cubicBezTo>
                    <a:pt x="9608" y="2738"/>
                    <a:pt x="9726" y="2763"/>
                    <a:pt x="9843" y="2763"/>
                  </a:cubicBezTo>
                  <a:cubicBezTo>
                    <a:pt x="9916" y="2763"/>
                    <a:pt x="9989" y="2753"/>
                    <a:pt x="10060" y="2733"/>
                  </a:cubicBezTo>
                  <a:cubicBezTo>
                    <a:pt x="10051" y="2698"/>
                    <a:pt x="10042" y="2672"/>
                    <a:pt x="10042" y="2646"/>
                  </a:cubicBezTo>
                  <a:cubicBezTo>
                    <a:pt x="9985" y="2657"/>
                    <a:pt x="9929" y="2663"/>
                    <a:pt x="9873" y="2663"/>
                  </a:cubicBezTo>
                  <a:cubicBezTo>
                    <a:pt x="9756" y="2663"/>
                    <a:pt x="9642" y="2638"/>
                    <a:pt x="9536" y="2585"/>
                  </a:cubicBezTo>
                  <a:cubicBezTo>
                    <a:pt x="9317" y="2471"/>
                    <a:pt x="9134" y="2288"/>
                    <a:pt x="9020" y="2070"/>
                  </a:cubicBezTo>
                  <a:cubicBezTo>
                    <a:pt x="8890" y="1825"/>
                    <a:pt x="8776" y="1572"/>
                    <a:pt x="8671" y="1310"/>
                  </a:cubicBezTo>
                  <a:cubicBezTo>
                    <a:pt x="8628" y="1188"/>
                    <a:pt x="8575" y="1065"/>
                    <a:pt x="8532" y="943"/>
                  </a:cubicBezTo>
                  <a:cubicBezTo>
                    <a:pt x="8828" y="891"/>
                    <a:pt x="9125" y="821"/>
                    <a:pt x="9422" y="751"/>
                  </a:cubicBezTo>
                  <a:cubicBezTo>
                    <a:pt x="9405" y="707"/>
                    <a:pt x="9387" y="672"/>
                    <a:pt x="9370" y="629"/>
                  </a:cubicBezTo>
                  <a:cubicBezTo>
                    <a:pt x="9160" y="690"/>
                    <a:pt x="8951" y="734"/>
                    <a:pt x="8732" y="777"/>
                  </a:cubicBezTo>
                  <a:cubicBezTo>
                    <a:pt x="8654" y="795"/>
                    <a:pt x="8566" y="812"/>
                    <a:pt x="8488" y="821"/>
                  </a:cubicBezTo>
                  <a:cubicBezTo>
                    <a:pt x="8444" y="716"/>
                    <a:pt x="8409" y="611"/>
                    <a:pt x="8374" y="507"/>
                  </a:cubicBezTo>
                  <a:cubicBezTo>
                    <a:pt x="8322" y="341"/>
                    <a:pt x="8261" y="175"/>
                    <a:pt x="8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2"/>
            <p:cNvSpPr/>
            <p:nvPr/>
          </p:nvSpPr>
          <p:spPr>
            <a:xfrm>
              <a:off x="6339894" y="3144664"/>
              <a:ext cx="2030935" cy="1446422"/>
            </a:xfrm>
            <a:custGeom>
              <a:avLst/>
              <a:gdLst/>
              <a:ahLst/>
              <a:cxnLst/>
              <a:rect l="l" t="t" r="r" b="b"/>
              <a:pathLst>
                <a:path w="15211" h="10833" extrusionOk="0">
                  <a:moveTo>
                    <a:pt x="8151" y="1"/>
                  </a:moveTo>
                  <a:cubicBezTo>
                    <a:pt x="7847" y="1"/>
                    <a:pt x="7543" y="10"/>
                    <a:pt x="7239" y="28"/>
                  </a:cubicBezTo>
                  <a:lnTo>
                    <a:pt x="7169" y="28"/>
                  </a:lnTo>
                  <a:cubicBezTo>
                    <a:pt x="6654" y="63"/>
                    <a:pt x="6156" y="124"/>
                    <a:pt x="5658" y="212"/>
                  </a:cubicBezTo>
                  <a:cubicBezTo>
                    <a:pt x="5528" y="238"/>
                    <a:pt x="5405" y="264"/>
                    <a:pt x="5283" y="290"/>
                  </a:cubicBezTo>
                  <a:lnTo>
                    <a:pt x="5213" y="308"/>
                  </a:lnTo>
                  <a:cubicBezTo>
                    <a:pt x="3860" y="605"/>
                    <a:pt x="3362" y="1041"/>
                    <a:pt x="3109" y="1286"/>
                  </a:cubicBezTo>
                  <a:cubicBezTo>
                    <a:pt x="2384" y="1976"/>
                    <a:pt x="1258" y="3146"/>
                    <a:pt x="367" y="4123"/>
                  </a:cubicBezTo>
                  <a:lnTo>
                    <a:pt x="306" y="4202"/>
                  </a:lnTo>
                  <a:cubicBezTo>
                    <a:pt x="193" y="4324"/>
                    <a:pt x="96" y="4429"/>
                    <a:pt x="0" y="4543"/>
                  </a:cubicBezTo>
                  <a:cubicBezTo>
                    <a:pt x="210" y="4848"/>
                    <a:pt x="2105" y="7311"/>
                    <a:pt x="2227" y="7442"/>
                  </a:cubicBezTo>
                  <a:cubicBezTo>
                    <a:pt x="2340" y="7302"/>
                    <a:pt x="2463" y="7171"/>
                    <a:pt x="2594" y="7049"/>
                  </a:cubicBezTo>
                  <a:lnTo>
                    <a:pt x="2637" y="6996"/>
                  </a:lnTo>
                  <a:cubicBezTo>
                    <a:pt x="3091" y="6568"/>
                    <a:pt x="3650" y="6149"/>
                    <a:pt x="3860" y="5983"/>
                  </a:cubicBezTo>
                  <a:cubicBezTo>
                    <a:pt x="3886" y="5966"/>
                    <a:pt x="3903" y="5948"/>
                    <a:pt x="3930" y="5922"/>
                  </a:cubicBezTo>
                  <a:cubicBezTo>
                    <a:pt x="3930" y="5922"/>
                    <a:pt x="3938" y="5913"/>
                    <a:pt x="3938" y="5913"/>
                  </a:cubicBezTo>
                  <a:lnTo>
                    <a:pt x="3938" y="5913"/>
                  </a:lnTo>
                  <a:cubicBezTo>
                    <a:pt x="3938" y="5948"/>
                    <a:pt x="3834" y="7625"/>
                    <a:pt x="3685" y="9502"/>
                  </a:cubicBezTo>
                  <a:cubicBezTo>
                    <a:pt x="3676" y="9528"/>
                    <a:pt x="3676" y="9555"/>
                    <a:pt x="3676" y="9581"/>
                  </a:cubicBezTo>
                  <a:cubicBezTo>
                    <a:pt x="3650" y="9904"/>
                    <a:pt x="3624" y="10236"/>
                    <a:pt x="3598" y="10559"/>
                  </a:cubicBezTo>
                  <a:cubicBezTo>
                    <a:pt x="3930" y="10585"/>
                    <a:pt x="4253" y="10602"/>
                    <a:pt x="4585" y="10629"/>
                  </a:cubicBezTo>
                  <a:cubicBezTo>
                    <a:pt x="5484" y="10690"/>
                    <a:pt x="6392" y="10760"/>
                    <a:pt x="7300" y="10794"/>
                  </a:cubicBezTo>
                  <a:cubicBezTo>
                    <a:pt x="7873" y="10817"/>
                    <a:pt x="8452" y="10833"/>
                    <a:pt x="9033" y="10833"/>
                  </a:cubicBezTo>
                  <a:cubicBezTo>
                    <a:pt x="10211" y="10833"/>
                    <a:pt x="11395" y="10769"/>
                    <a:pt x="12548" y="10576"/>
                  </a:cubicBezTo>
                  <a:cubicBezTo>
                    <a:pt x="12661" y="10550"/>
                    <a:pt x="12766" y="10532"/>
                    <a:pt x="12880" y="10506"/>
                  </a:cubicBezTo>
                  <a:cubicBezTo>
                    <a:pt x="12853" y="10253"/>
                    <a:pt x="12827" y="9991"/>
                    <a:pt x="12810" y="9755"/>
                  </a:cubicBezTo>
                  <a:lnTo>
                    <a:pt x="12801" y="9651"/>
                  </a:lnTo>
                  <a:cubicBezTo>
                    <a:pt x="12722" y="8708"/>
                    <a:pt x="12661" y="7957"/>
                    <a:pt x="12644" y="7747"/>
                  </a:cubicBezTo>
                  <a:cubicBezTo>
                    <a:pt x="12644" y="7730"/>
                    <a:pt x="12644" y="7712"/>
                    <a:pt x="12644" y="7695"/>
                  </a:cubicBezTo>
                  <a:lnTo>
                    <a:pt x="12670" y="7686"/>
                  </a:lnTo>
                  <a:lnTo>
                    <a:pt x="12696" y="7677"/>
                  </a:lnTo>
                  <a:lnTo>
                    <a:pt x="12705" y="7677"/>
                  </a:lnTo>
                  <a:cubicBezTo>
                    <a:pt x="12723" y="7678"/>
                    <a:pt x="12741" y="7678"/>
                    <a:pt x="12760" y="7678"/>
                  </a:cubicBezTo>
                  <a:cubicBezTo>
                    <a:pt x="13540" y="7678"/>
                    <a:pt x="15074" y="7161"/>
                    <a:pt x="15211" y="7101"/>
                  </a:cubicBezTo>
                  <a:cubicBezTo>
                    <a:pt x="15202" y="7066"/>
                    <a:pt x="15132" y="6760"/>
                    <a:pt x="15010" y="6298"/>
                  </a:cubicBezTo>
                  <a:cubicBezTo>
                    <a:pt x="15001" y="6263"/>
                    <a:pt x="14993" y="6228"/>
                    <a:pt x="14984" y="6193"/>
                  </a:cubicBezTo>
                  <a:cubicBezTo>
                    <a:pt x="14600" y="4805"/>
                    <a:pt x="13770" y="2229"/>
                    <a:pt x="12827" y="1286"/>
                  </a:cubicBezTo>
                  <a:cubicBezTo>
                    <a:pt x="12417" y="849"/>
                    <a:pt x="11893" y="526"/>
                    <a:pt x="11325" y="351"/>
                  </a:cubicBezTo>
                  <a:cubicBezTo>
                    <a:pt x="11290" y="343"/>
                    <a:pt x="11255" y="334"/>
                    <a:pt x="11221" y="325"/>
                  </a:cubicBezTo>
                  <a:lnTo>
                    <a:pt x="11168" y="308"/>
                  </a:lnTo>
                  <a:cubicBezTo>
                    <a:pt x="10889" y="247"/>
                    <a:pt x="10609" y="194"/>
                    <a:pt x="10321" y="151"/>
                  </a:cubicBezTo>
                  <a:lnTo>
                    <a:pt x="10251" y="142"/>
                  </a:lnTo>
                  <a:cubicBezTo>
                    <a:pt x="9815" y="81"/>
                    <a:pt x="9378" y="46"/>
                    <a:pt x="8942" y="20"/>
                  </a:cubicBezTo>
                  <a:cubicBezTo>
                    <a:pt x="8678" y="7"/>
                    <a:pt x="8415" y="1"/>
                    <a:pt x="8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72"/>
            <p:cNvSpPr/>
            <p:nvPr/>
          </p:nvSpPr>
          <p:spPr>
            <a:xfrm>
              <a:off x="6829502" y="4413360"/>
              <a:ext cx="1220751" cy="58749"/>
            </a:xfrm>
            <a:custGeom>
              <a:avLst/>
              <a:gdLst/>
              <a:ahLst/>
              <a:cxnLst/>
              <a:rect l="l" t="t" r="r" b="b"/>
              <a:pathLst>
                <a:path w="9143" h="440" extrusionOk="0">
                  <a:moveTo>
                    <a:pt x="9" y="0"/>
                  </a:moveTo>
                  <a:cubicBezTo>
                    <a:pt x="1" y="26"/>
                    <a:pt x="1" y="53"/>
                    <a:pt x="1" y="79"/>
                  </a:cubicBezTo>
                  <a:cubicBezTo>
                    <a:pt x="1101" y="227"/>
                    <a:pt x="2210" y="332"/>
                    <a:pt x="3319" y="393"/>
                  </a:cubicBezTo>
                  <a:cubicBezTo>
                    <a:pt x="3967" y="424"/>
                    <a:pt x="4617" y="440"/>
                    <a:pt x="5267" y="440"/>
                  </a:cubicBezTo>
                  <a:cubicBezTo>
                    <a:pt x="6079" y="440"/>
                    <a:pt x="6892" y="415"/>
                    <a:pt x="7702" y="367"/>
                  </a:cubicBezTo>
                  <a:cubicBezTo>
                    <a:pt x="8112" y="341"/>
                    <a:pt x="8514" y="306"/>
                    <a:pt x="8924" y="271"/>
                  </a:cubicBezTo>
                  <a:lnTo>
                    <a:pt x="9143" y="253"/>
                  </a:lnTo>
                  <a:lnTo>
                    <a:pt x="9125" y="140"/>
                  </a:lnTo>
                  <a:cubicBezTo>
                    <a:pt x="8732" y="175"/>
                    <a:pt x="8339" y="218"/>
                    <a:pt x="7938" y="245"/>
                  </a:cubicBezTo>
                  <a:cubicBezTo>
                    <a:pt x="7222" y="288"/>
                    <a:pt x="6497" y="323"/>
                    <a:pt x="5781" y="332"/>
                  </a:cubicBezTo>
                  <a:cubicBezTo>
                    <a:pt x="5619" y="334"/>
                    <a:pt x="5457" y="335"/>
                    <a:pt x="5295" y="335"/>
                  </a:cubicBezTo>
                  <a:cubicBezTo>
                    <a:pt x="4008" y="335"/>
                    <a:pt x="2721" y="274"/>
                    <a:pt x="1441" y="157"/>
                  </a:cubicBezTo>
                  <a:cubicBezTo>
                    <a:pt x="961" y="114"/>
                    <a:pt x="490" y="61"/>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72"/>
            <p:cNvSpPr/>
            <p:nvPr/>
          </p:nvSpPr>
          <p:spPr>
            <a:xfrm>
              <a:off x="6379549" y="3695162"/>
              <a:ext cx="312564" cy="390680"/>
            </a:xfrm>
            <a:custGeom>
              <a:avLst/>
              <a:gdLst/>
              <a:ahLst/>
              <a:cxnLst/>
              <a:rect l="l" t="t" r="r" b="b"/>
              <a:pathLst>
                <a:path w="2341" h="2926" extrusionOk="0">
                  <a:moveTo>
                    <a:pt x="70" y="0"/>
                  </a:moveTo>
                  <a:lnTo>
                    <a:pt x="0" y="79"/>
                  </a:lnTo>
                  <a:cubicBezTo>
                    <a:pt x="149" y="315"/>
                    <a:pt x="306" y="551"/>
                    <a:pt x="463" y="778"/>
                  </a:cubicBezTo>
                  <a:cubicBezTo>
                    <a:pt x="882" y="1371"/>
                    <a:pt x="1336" y="1939"/>
                    <a:pt x="1834" y="2463"/>
                  </a:cubicBezTo>
                  <a:cubicBezTo>
                    <a:pt x="1982" y="2620"/>
                    <a:pt x="2131" y="2777"/>
                    <a:pt x="2288" y="2926"/>
                  </a:cubicBezTo>
                  <a:lnTo>
                    <a:pt x="2340" y="2882"/>
                  </a:lnTo>
                  <a:cubicBezTo>
                    <a:pt x="1467" y="2017"/>
                    <a:pt x="708" y="1048"/>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2"/>
            <p:cNvSpPr/>
            <p:nvPr/>
          </p:nvSpPr>
          <p:spPr>
            <a:xfrm>
              <a:off x="7989500" y="3761922"/>
              <a:ext cx="354622" cy="416048"/>
            </a:xfrm>
            <a:custGeom>
              <a:avLst/>
              <a:gdLst/>
              <a:ahLst/>
              <a:cxnLst/>
              <a:rect l="l" t="t" r="r" b="b"/>
              <a:pathLst>
                <a:path w="2656" h="3116" extrusionOk="0">
                  <a:moveTo>
                    <a:pt x="28" y="0"/>
                  </a:moveTo>
                  <a:cubicBezTo>
                    <a:pt x="14" y="0"/>
                    <a:pt x="1" y="11"/>
                    <a:pt x="1" y="33"/>
                  </a:cubicBezTo>
                  <a:cubicBezTo>
                    <a:pt x="1" y="574"/>
                    <a:pt x="27" y="1125"/>
                    <a:pt x="97" y="1666"/>
                  </a:cubicBezTo>
                  <a:cubicBezTo>
                    <a:pt x="123" y="1972"/>
                    <a:pt x="158" y="2268"/>
                    <a:pt x="201" y="2574"/>
                  </a:cubicBezTo>
                  <a:lnTo>
                    <a:pt x="193" y="2574"/>
                  </a:lnTo>
                  <a:cubicBezTo>
                    <a:pt x="167" y="2583"/>
                    <a:pt x="175" y="2618"/>
                    <a:pt x="201" y="2618"/>
                  </a:cubicBezTo>
                  <a:lnTo>
                    <a:pt x="210" y="2618"/>
                  </a:lnTo>
                  <a:cubicBezTo>
                    <a:pt x="228" y="2784"/>
                    <a:pt x="254" y="2949"/>
                    <a:pt x="289" y="3115"/>
                  </a:cubicBezTo>
                  <a:cubicBezTo>
                    <a:pt x="289" y="3089"/>
                    <a:pt x="289" y="3072"/>
                    <a:pt x="289" y="3054"/>
                  </a:cubicBezTo>
                  <a:lnTo>
                    <a:pt x="315" y="3054"/>
                  </a:lnTo>
                  <a:lnTo>
                    <a:pt x="341" y="3046"/>
                  </a:lnTo>
                  <a:cubicBezTo>
                    <a:pt x="324" y="2906"/>
                    <a:pt x="306" y="2757"/>
                    <a:pt x="289" y="2609"/>
                  </a:cubicBezTo>
                  <a:cubicBezTo>
                    <a:pt x="376" y="2591"/>
                    <a:pt x="463" y="2565"/>
                    <a:pt x="542" y="2539"/>
                  </a:cubicBezTo>
                  <a:cubicBezTo>
                    <a:pt x="655" y="2504"/>
                    <a:pt x="778" y="2469"/>
                    <a:pt x="891" y="2434"/>
                  </a:cubicBezTo>
                  <a:cubicBezTo>
                    <a:pt x="1127" y="2356"/>
                    <a:pt x="1354" y="2268"/>
                    <a:pt x="1581" y="2172"/>
                  </a:cubicBezTo>
                  <a:cubicBezTo>
                    <a:pt x="1948" y="2024"/>
                    <a:pt x="2306" y="1849"/>
                    <a:pt x="2655" y="1666"/>
                  </a:cubicBezTo>
                  <a:cubicBezTo>
                    <a:pt x="2638" y="1631"/>
                    <a:pt x="2638" y="1596"/>
                    <a:pt x="2620" y="1561"/>
                  </a:cubicBezTo>
                  <a:cubicBezTo>
                    <a:pt x="2515" y="1614"/>
                    <a:pt x="2402" y="1675"/>
                    <a:pt x="2297" y="1727"/>
                  </a:cubicBezTo>
                  <a:cubicBezTo>
                    <a:pt x="1852" y="1945"/>
                    <a:pt x="1406" y="2146"/>
                    <a:pt x="944" y="2312"/>
                  </a:cubicBezTo>
                  <a:cubicBezTo>
                    <a:pt x="821" y="2356"/>
                    <a:pt x="690" y="2399"/>
                    <a:pt x="559" y="2443"/>
                  </a:cubicBezTo>
                  <a:cubicBezTo>
                    <a:pt x="472" y="2478"/>
                    <a:pt x="367" y="2504"/>
                    <a:pt x="280" y="2539"/>
                  </a:cubicBezTo>
                  <a:cubicBezTo>
                    <a:pt x="245" y="2242"/>
                    <a:pt x="210" y="1945"/>
                    <a:pt x="184" y="1648"/>
                  </a:cubicBezTo>
                  <a:cubicBezTo>
                    <a:pt x="175" y="1596"/>
                    <a:pt x="167" y="1535"/>
                    <a:pt x="167" y="1474"/>
                  </a:cubicBezTo>
                  <a:cubicBezTo>
                    <a:pt x="184" y="1413"/>
                    <a:pt x="201" y="1343"/>
                    <a:pt x="219" y="1282"/>
                  </a:cubicBezTo>
                  <a:cubicBezTo>
                    <a:pt x="245" y="1177"/>
                    <a:pt x="271" y="1081"/>
                    <a:pt x="306" y="976"/>
                  </a:cubicBezTo>
                  <a:cubicBezTo>
                    <a:pt x="367" y="784"/>
                    <a:pt x="446" y="592"/>
                    <a:pt x="507" y="400"/>
                  </a:cubicBezTo>
                  <a:cubicBezTo>
                    <a:pt x="518" y="378"/>
                    <a:pt x="502" y="363"/>
                    <a:pt x="486" y="363"/>
                  </a:cubicBezTo>
                  <a:cubicBezTo>
                    <a:pt x="476" y="363"/>
                    <a:pt x="467" y="369"/>
                    <a:pt x="463" y="382"/>
                  </a:cubicBezTo>
                  <a:cubicBezTo>
                    <a:pt x="367" y="566"/>
                    <a:pt x="297" y="749"/>
                    <a:pt x="245" y="950"/>
                  </a:cubicBezTo>
                  <a:cubicBezTo>
                    <a:pt x="210" y="1046"/>
                    <a:pt x="184" y="1142"/>
                    <a:pt x="167" y="1238"/>
                  </a:cubicBezTo>
                  <a:lnTo>
                    <a:pt x="149" y="1282"/>
                  </a:lnTo>
                  <a:cubicBezTo>
                    <a:pt x="123" y="863"/>
                    <a:pt x="105" y="444"/>
                    <a:pt x="62" y="33"/>
                  </a:cubicBezTo>
                  <a:cubicBezTo>
                    <a:pt x="57" y="11"/>
                    <a:pt x="42" y="0"/>
                    <a:pt x="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2"/>
            <p:cNvSpPr/>
            <p:nvPr/>
          </p:nvSpPr>
          <p:spPr>
            <a:xfrm>
              <a:off x="6817085" y="3746567"/>
              <a:ext cx="54075" cy="198277"/>
            </a:xfrm>
            <a:custGeom>
              <a:avLst/>
              <a:gdLst/>
              <a:ahLst/>
              <a:cxnLst/>
              <a:rect l="l" t="t" r="r" b="b"/>
              <a:pathLst>
                <a:path w="405" h="1485" extrusionOk="0">
                  <a:moveTo>
                    <a:pt x="259" y="1"/>
                  </a:moveTo>
                  <a:cubicBezTo>
                    <a:pt x="250" y="1"/>
                    <a:pt x="242" y="8"/>
                    <a:pt x="242" y="17"/>
                  </a:cubicBezTo>
                  <a:cubicBezTo>
                    <a:pt x="277" y="297"/>
                    <a:pt x="295" y="567"/>
                    <a:pt x="286" y="847"/>
                  </a:cubicBezTo>
                  <a:cubicBezTo>
                    <a:pt x="216" y="681"/>
                    <a:pt x="129" y="524"/>
                    <a:pt x="33" y="375"/>
                  </a:cubicBezTo>
                  <a:cubicBezTo>
                    <a:pt x="30" y="370"/>
                    <a:pt x="26" y="368"/>
                    <a:pt x="22" y="368"/>
                  </a:cubicBezTo>
                  <a:cubicBezTo>
                    <a:pt x="11" y="368"/>
                    <a:pt x="0" y="380"/>
                    <a:pt x="6" y="393"/>
                  </a:cubicBezTo>
                  <a:cubicBezTo>
                    <a:pt x="102" y="576"/>
                    <a:pt x="190" y="768"/>
                    <a:pt x="286" y="960"/>
                  </a:cubicBezTo>
                  <a:lnTo>
                    <a:pt x="286" y="1283"/>
                  </a:lnTo>
                  <a:cubicBezTo>
                    <a:pt x="286" y="1344"/>
                    <a:pt x="277" y="1414"/>
                    <a:pt x="277" y="1484"/>
                  </a:cubicBezTo>
                  <a:cubicBezTo>
                    <a:pt x="303" y="1467"/>
                    <a:pt x="329" y="1440"/>
                    <a:pt x="347" y="1423"/>
                  </a:cubicBezTo>
                  <a:lnTo>
                    <a:pt x="347" y="1283"/>
                  </a:lnTo>
                  <a:cubicBezTo>
                    <a:pt x="356" y="1222"/>
                    <a:pt x="356" y="1161"/>
                    <a:pt x="356" y="1100"/>
                  </a:cubicBezTo>
                  <a:lnTo>
                    <a:pt x="373" y="1117"/>
                  </a:lnTo>
                  <a:cubicBezTo>
                    <a:pt x="376" y="1127"/>
                    <a:pt x="382" y="1131"/>
                    <a:pt x="387" y="1131"/>
                  </a:cubicBezTo>
                  <a:cubicBezTo>
                    <a:pt x="396" y="1131"/>
                    <a:pt x="405" y="1120"/>
                    <a:pt x="399" y="1109"/>
                  </a:cubicBezTo>
                  <a:cubicBezTo>
                    <a:pt x="399" y="1074"/>
                    <a:pt x="373" y="1039"/>
                    <a:pt x="364" y="1004"/>
                  </a:cubicBezTo>
                  <a:lnTo>
                    <a:pt x="364" y="847"/>
                  </a:lnTo>
                  <a:cubicBezTo>
                    <a:pt x="373" y="567"/>
                    <a:pt x="347" y="288"/>
                    <a:pt x="277" y="17"/>
                  </a:cubicBezTo>
                  <a:cubicBezTo>
                    <a:pt x="273" y="5"/>
                    <a:pt x="266" y="1"/>
                    <a:pt x="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2"/>
            <p:cNvSpPr/>
            <p:nvPr/>
          </p:nvSpPr>
          <p:spPr>
            <a:xfrm>
              <a:off x="7034718" y="3183384"/>
              <a:ext cx="816192" cy="245143"/>
            </a:xfrm>
            <a:custGeom>
              <a:avLst/>
              <a:gdLst/>
              <a:ahLst/>
              <a:cxnLst/>
              <a:rect l="l" t="t" r="r" b="b"/>
              <a:pathLst>
                <a:path w="6113" h="1836" extrusionOk="0">
                  <a:moveTo>
                    <a:pt x="70" y="0"/>
                  </a:moveTo>
                  <a:lnTo>
                    <a:pt x="0" y="18"/>
                  </a:lnTo>
                  <a:cubicBezTo>
                    <a:pt x="463" y="839"/>
                    <a:pt x="1232" y="1458"/>
                    <a:pt x="2140" y="1712"/>
                  </a:cubicBezTo>
                  <a:cubicBezTo>
                    <a:pt x="2445" y="1794"/>
                    <a:pt x="2757" y="1835"/>
                    <a:pt x="3070" y="1835"/>
                  </a:cubicBezTo>
                  <a:cubicBezTo>
                    <a:pt x="3357" y="1835"/>
                    <a:pt x="3646" y="1800"/>
                    <a:pt x="3930" y="1729"/>
                  </a:cubicBezTo>
                  <a:cubicBezTo>
                    <a:pt x="4523" y="1581"/>
                    <a:pt x="5065" y="1275"/>
                    <a:pt x="5493" y="839"/>
                  </a:cubicBezTo>
                  <a:cubicBezTo>
                    <a:pt x="5720" y="594"/>
                    <a:pt x="5929" y="332"/>
                    <a:pt x="6113" y="61"/>
                  </a:cubicBezTo>
                  <a:cubicBezTo>
                    <a:pt x="6086" y="44"/>
                    <a:pt x="6051" y="35"/>
                    <a:pt x="6017" y="27"/>
                  </a:cubicBezTo>
                  <a:cubicBezTo>
                    <a:pt x="5886" y="219"/>
                    <a:pt x="5746" y="402"/>
                    <a:pt x="5597" y="577"/>
                  </a:cubicBezTo>
                  <a:cubicBezTo>
                    <a:pt x="5213" y="1039"/>
                    <a:pt x="4707" y="1380"/>
                    <a:pt x="4139" y="1572"/>
                  </a:cubicBezTo>
                  <a:cubicBezTo>
                    <a:pt x="3789" y="1685"/>
                    <a:pt x="3421" y="1742"/>
                    <a:pt x="3056" y="1742"/>
                  </a:cubicBezTo>
                  <a:cubicBezTo>
                    <a:pt x="2830" y="1742"/>
                    <a:pt x="2605" y="1720"/>
                    <a:pt x="2384" y="1677"/>
                  </a:cubicBezTo>
                  <a:cubicBezTo>
                    <a:pt x="1834" y="1563"/>
                    <a:pt x="1328" y="1319"/>
                    <a:pt x="891" y="970"/>
                  </a:cubicBezTo>
                  <a:cubicBezTo>
                    <a:pt x="568" y="699"/>
                    <a:pt x="289" y="367"/>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2"/>
            <p:cNvSpPr/>
            <p:nvPr/>
          </p:nvSpPr>
          <p:spPr>
            <a:xfrm>
              <a:off x="7119768" y="3143729"/>
              <a:ext cx="654236" cy="197476"/>
            </a:xfrm>
            <a:custGeom>
              <a:avLst/>
              <a:gdLst/>
              <a:ahLst/>
              <a:cxnLst/>
              <a:rect l="l" t="t" r="r" b="b"/>
              <a:pathLst>
                <a:path w="4900" h="1479" extrusionOk="0">
                  <a:moveTo>
                    <a:pt x="2241" y="0"/>
                  </a:moveTo>
                  <a:cubicBezTo>
                    <a:pt x="1957" y="0"/>
                    <a:pt x="1673" y="9"/>
                    <a:pt x="1389" y="27"/>
                  </a:cubicBezTo>
                  <a:lnTo>
                    <a:pt x="1319" y="35"/>
                  </a:lnTo>
                  <a:cubicBezTo>
                    <a:pt x="874" y="70"/>
                    <a:pt x="437" y="114"/>
                    <a:pt x="1" y="193"/>
                  </a:cubicBezTo>
                  <a:cubicBezTo>
                    <a:pt x="568" y="760"/>
                    <a:pt x="1171" y="1380"/>
                    <a:pt x="2018" y="1467"/>
                  </a:cubicBezTo>
                  <a:cubicBezTo>
                    <a:pt x="2109" y="1475"/>
                    <a:pt x="2201" y="1479"/>
                    <a:pt x="2292" y="1479"/>
                  </a:cubicBezTo>
                  <a:cubicBezTo>
                    <a:pt x="3035" y="1479"/>
                    <a:pt x="3758" y="1228"/>
                    <a:pt x="4349" y="769"/>
                  </a:cubicBezTo>
                  <a:cubicBezTo>
                    <a:pt x="4506" y="638"/>
                    <a:pt x="4655" y="498"/>
                    <a:pt x="4794" y="341"/>
                  </a:cubicBezTo>
                  <a:cubicBezTo>
                    <a:pt x="4829" y="306"/>
                    <a:pt x="4864" y="262"/>
                    <a:pt x="4899" y="227"/>
                  </a:cubicBezTo>
                  <a:cubicBezTo>
                    <a:pt x="4760" y="201"/>
                    <a:pt x="4620" y="184"/>
                    <a:pt x="4480" y="166"/>
                  </a:cubicBezTo>
                  <a:lnTo>
                    <a:pt x="4402" y="149"/>
                  </a:lnTo>
                  <a:cubicBezTo>
                    <a:pt x="3974" y="88"/>
                    <a:pt x="3528" y="53"/>
                    <a:pt x="3092" y="27"/>
                  </a:cubicBezTo>
                  <a:cubicBezTo>
                    <a:pt x="2808" y="9"/>
                    <a:pt x="2524" y="0"/>
                    <a:pt x="2241" y="0"/>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2"/>
            <p:cNvSpPr/>
            <p:nvPr/>
          </p:nvSpPr>
          <p:spPr>
            <a:xfrm>
              <a:off x="6497311" y="1581424"/>
              <a:ext cx="1887537" cy="1558980"/>
            </a:xfrm>
            <a:custGeom>
              <a:avLst/>
              <a:gdLst/>
              <a:ahLst/>
              <a:cxnLst/>
              <a:rect l="l" t="t" r="r" b="b"/>
              <a:pathLst>
                <a:path w="14137" h="11676" extrusionOk="0">
                  <a:moveTo>
                    <a:pt x="6908" y="1"/>
                  </a:moveTo>
                  <a:cubicBezTo>
                    <a:pt x="6799" y="1"/>
                    <a:pt x="6691" y="7"/>
                    <a:pt x="6584" y="19"/>
                  </a:cubicBezTo>
                  <a:cubicBezTo>
                    <a:pt x="6217" y="45"/>
                    <a:pt x="5859" y="123"/>
                    <a:pt x="5510" y="237"/>
                  </a:cubicBezTo>
                  <a:cubicBezTo>
                    <a:pt x="4602" y="534"/>
                    <a:pt x="3798" y="1093"/>
                    <a:pt x="3213" y="1843"/>
                  </a:cubicBezTo>
                  <a:cubicBezTo>
                    <a:pt x="2943" y="2193"/>
                    <a:pt x="2716" y="2594"/>
                    <a:pt x="2707" y="3031"/>
                  </a:cubicBezTo>
                  <a:cubicBezTo>
                    <a:pt x="2698" y="3310"/>
                    <a:pt x="2777" y="3590"/>
                    <a:pt x="2786" y="3869"/>
                  </a:cubicBezTo>
                  <a:cubicBezTo>
                    <a:pt x="2786" y="4149"/>
                    <a:pt x="2672" y="4472"/>
                    <a:pt x="2419" y="4576"/>
                  </a:cubicBezTo>
                  <a:cubicBezTo>
                    <a:pt x="2244" y="4655"/>
                    <a:pt x="2026" y="4620"/>
                    <a:pt x="1869" y="4725"/>
                  </a:cubicBezTo>
                  <a:cubicBezTo>
                    <a:pt x="1703" y="4838"/>
                    <a:pt x="1624" y="5039"/>
                    <a:pt x="1659" y="5240"/>
                  </a:cubicBezTo>
                  <a:cubicBezTo>
                    <a:pt x="1694" y="5432"/>
                    <a:pt x="1773" y="5616"/>
                    <a:pt x="1877" y="5781"/>
                  </a:cubicBezTo>
                  <a:cubicBezTo>
                    <a:pt x="1794" y="5765"/>
                    <a:pt x="1710" y="5757"/>
                    <a:pt x="1626" y="5757"/>
                  </a:cubicBezTo>
                  <a:cubicBezTo>
                    <a:pt x="961" y="5757"/>
                    <a:pt x="305" y="6257"/>
                    <a:pt x="157" y="6917"/>
                  </a:cubicBezTo>
                  <a:cubicBezTo>
                    <a:pt x="0" y="7659"/>
                    <a:pt x="480" y="8479"/>
                    <a:pt x="1196" y="8724"/>
                  </a:cubicBezTo>
                  <a:cubicBezTo>
                    <a:pt x="830" y="8768"/>
                    <a:pt x="533" y="9117"/>
                    <a:pt x="489" y="9492"/>
                  </a:cubicBezTo>
                  <a:cubicBezTo>
                    <a:pt x="463" y="9877"/>
                    <a:pt x="611" y="10252"/>
                    <a:pt x="891" y="10514"/>
                  </a:cubicBezTo>
                  <a:cubicBezTo>
                    <a:pt x="1170" y="10767"/>
                    <a:pt x="1502" y="10959"/>
                    <a:pt x="1860" y="11073"/>
                  </a:cubicBezTo>
                  <a:cubicBezTo>
                    <a:pt x="2079" y="11148"/>
                    <a:pt x="2312" y="11206"/>
                    <a:pt x="2537" y="11206"/>
                  </a:cubicBezTo>
                  <a:cubicBezTo>
                    <a:pt x="2680" y="11206"/>
                    <a:pt x="2819" y="11183"/>
                    <a:pt x="2951" y="11125"/>
                  </a:cubicBezTo>
                  <a:cubicBezTo>
                    <a:pt x="3161" y="11012"/>
                    <a:pt x="3344" y="10872"/>
                    <a:pt x="3502" y="10697"/>
                  </a:cubicBezTo>
                  <a:cubicBezTo>
                    <a:pt x="3589" y="10802"/>
                    <a:pt x="3694" y="10889"/>
                    <a:pt x="3807" y="10968"/>
                  </a:cubicBezTo>
                  <a:cubicBezTo>
                    <a:pt x="4413" y="11430"/>
                    <a:pt x="5157" y="11675"/>
                    <a:pt x="5913" y="11675"/>
                  </a:cubicBezTo>
                  <a:cubicBezTo>
                    <a:pt x="6029" y="11675"/>
                    <a:pt x="6145" y="11669"/>
                    <a:pt x="6261" y="11658"/>
                  </a:cubicBezTo>
                  <a:cubicBezTo>
                    <a:pt x="6689" y="11614"/>
                    <a:pt x="7134" y="11466"/>
                    <a:pt x="7387" y="11125"/>
                  </a:cubicBezTo>
                  <a:cubicBezTo>
                    <a:pt x="7773" y="11315"/>
                    <a:pt x="8188" y="11408"/>
                    <a:pt x="8600" y="11408"/>
                  </a:cubicBezTo>
                  <a:cubicBezTo>
                    <a:pt x="9231" y="11408"/>
                    <a:pt x="9854" y="11190"/>
                    <a:pt x="10356" y="10767"/>
                  </a:cubicBezTo>
                  <a:cubicBezTo>
                    <a:pt x="10469" y="10671"/>
                    <a:pt x="10565" y="10575"/>
                    <a:pt x="10679" y="10479"/>
                  </a:cubicBezTo>
                  <a:cubicBezTo>
                    <a:pt x="10932" y="10680"/>
                    <a:pt x="11142" y="10951"/>
                    <a:pt x="11439" y="11090"/>
                  </a:cubicBezTo>
                  <a:cubicBezTo>
                    <a:pt x="11601" y="11163"/>
                    <a:pt x="11777" y="11191"/>
                    <a:pt x="11956" y="11191"/>
                  </a:cubicBezTo>
                  <a:cubicBezTo>
                    <a:pt x="12162" y="11191"/>
                    <a:pt x="12373" y="11154"/>
                    <a:pt x="12574" y="11108"/>
                  </a:cubicBezTo>
                  <a:cubicBezTo>
                    <a:pt x="13159" y="10968"/>
                    <a:pt x="13787" y="10697"/>
                    <a:pt x="14014" y="10138"/>
                  </a:cubicBezTo>
                  <a:cubicBezTo>
                    <a:pt x="14110" y="9885"/>
                    <a:pt x="14137" y="9615"/>
                    <a:pt x="14084" y="9353"/>
                  </a:cubicBezTo>
                  <a:cubicBezTo>
                    <a:pt x="13979" y="8706"/>
                    <a:pt x="13508" y="8087"/>
                    <a:pt x="12871" y="7964"/>
                  </a:cubicBezTo>
                  <a:cubicBezTo>
                    <a:pt x="13246" y="7903"/>
                    <a:pt x="13499" y="7493"/>
                    <a:pt x="13456" y="7109"/>
                  </a:cubicBezTo>
                  <a:cubicBezTo>
                    <a:pt x="13421" y="6724"/>
                    <a:pt x="13159" y="6401"/>
                    <a:pt x="12844" y="6183"/>
                  </a:cubicBezTo>
                  <a:cubicBezTo>
                    <a:pt x="12609" y="6017"/>
                    <a:pt x="12312" y="5869"/>
                    <a:pt x="12224" y="5589"/>
                  </a:cubicBezTo>
                  <a:cubicBezTo>
                    <a:pt x="12155" y="5354"/>
                    <a:pt x="12251" y="5109"/>
                    <a:pt x="12286" y="4865"/>
                  </a:cubicBezTo>
                  <a:cubicBezTo>
                    <a:pt x="12329" y="4515"/>
                    <a:pt x="12233" y="4166"/>
                    <a:pt x="12111" y="3834"/>
                  </a:cubicBezTo>
                  <a:cubicBezTo>
                    <a:pt x="11735" y="2839"/>
                    <a:pt x="11142" y="1939"/>
                    <a:pt x="10373" y="1206"/>
                  </a:cubicBezTo>
                  <a:cubicBezTo>
                    <a:pt x="10373" y="1180"/>
                    <a:pt x="10338" y="1136"/>
                    <a:pt x="10277" y="1084"/>
                  </a:cubicBezTo>
                  <a:cubicBezTo>
                    <a:pt x="10146" y="996"/>
                    <a:pt x="10015" y="909"/>
                    <a:pt x="9867" y="831"/>
                  </a:cubicBezTo>
                  <a:cubicBezTo>
                    <a:pt x="9691" y="759"/>
                    <a:pt x="9501" y="716"/>
                    <a:pt x="9309" y="716"/>
                  </a:cubicBezTo>
                  <a:cubicBezTo>
                    <a:pt x="9291" y="716"/>
                    <a:pt x="9273" y="716"/>
                    <a:pt x="9256" y="717"/>
                  </a:cubicBezTo>
                  <a:cubicBezTo>
                    <a:pt x="9212" y="717"/>
                    <a:pt x="9168" y="726"/>
                    <a:pt x="9125" y="726"/>
                  </a:cubicBezTo>
                  <a:cubicBezTo>
                    <a:pt x="9072" y="726"/>
                    <a:pt x="9029" y="735"/>
                    <a:pt x="8985" y="743"/>
                  </a:cubicBezTo>
                  <a:cubicBezTo>
                    <a:pt x="8852" y="759"/>
                    <a:pt x="8776" y="781"/>
                    <a:pt x="8714" y="781"/>
                  </a:cubicBezTo>
                  <a:cubicBezTo>
                    <a:pt x="8638" y="781"/>
                    <a:pt x="8585" y="747"/>
                    <a:pt x="8479" y="621"/>
                  </a:cubicBezTo>
                  <a:cubicBezTo>
                    <a:pt x="8400" y="525"/>
                    <a:pt x="8313" y="438"/>
                    <a:pt x="8208" y="368"/>
                  </a:cubicBezTo>
                  <a:cubicBezTo>
                    <a:pt x="8068" y="272"/>
                    <a:pt x="7911" y="193"/>
                    <a:pt x="7754" y="132"/>
                  </a:cubicBezTo>
                  <a:cubicBezTo>
                    <a:pt x="7481" y="43"/>
                    <a:pt x="7195" y="1"/>
                    <a:pt x="69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2"/>
            <p:cNvSpPr/>
            <p:nvPr/>
          </p:nvSpPr>
          <p:spPr>
            <a:xfrm>
              <a:off x="6947264" y="2156089"/>
              <a:ext cx="1041169" cy="984176"/>
            </a:xfrm>
            <a:custGeom>
              <a:avLst/>
              <a:gdLst/>
              <a:ahLst/>
              <a:cxnLst/>
              <a:rect l="l" t="t" r="r" b="b"/>
              <a:pathLst>
                <a:path w="7798" h="7371" extrusionOk="0">
                  <a:moveTo>
                    <a:pt x="5816" y="1"/>
                  </a:moveTo>
                  <a:cubicBezTo>
                    <a:pt x="5723" y="1"/>
                    <a:pt x="5629" y="10"/>
                    <a:pt x="5536" y="28"/>
                  </a:cubicBezTo>
                  <a:cubicBezTo>
                    <a:pt x="5274" y="98"/>
                    <a:pt x="5030" y="220"/>
                    <a:pt x="4812" y="386"/>
                  </a:cubicBezTo>
                  <a:cubicBezTo>
                    <a:pt x="4558" y="578"/>
                    <a:pt x="4305" y="788"/>
                    <a:pt x="4043" y="962"/>
                  </a:cubicBezTo>
                  <a:cubicBezTo>
                    <a:pt x="3729" y="1181"/>
                    <a:pt x="3388" y="1355"/>
                    <a:pt x="3039" y="1504"/>
                  </a:cubicBezTo>
                  <a:cubicBezTo>
                    <a:pt x="2690" y="1643"/>
                    <a:pt x="2332" y="1748"/>
                    <a:pt x="1965" y="1818"/>
                  </a:cubicBezTo>
                  <a:cubicBezTo>
                    <a:pt x="1625" y="1870"/>
                    <a:pt x="1249" y="1914"/>
                    <a:pt x="961" y="2124"/>
                  </a:cubicBezTo>
                  <a:cubicBezTo>
                    <a:pt x="472" y="2490"/>
                    <a:pt x="193" y="3119"/>
                    <a:pt x="70" y="3704"/>
                  </a:cubicBezTo>
                  <a:cubicBezTo>
                    <a:pt x="1" y="4027"/>
                    <a:pt x="9" y="4359"/>
                    <a:pt x="79" y="4682"/>
                  </a:cubicBezTo>
                  <a:cubicBezTo>
                    <a:pt x="175" y="5022"/>
                    <a:pt x="315" y="5346"/>
                    <a:pt x="498" y="5651"/>
                  </a:cubicBezTo>
                  <a:cubicBezTo>
                    <a:pt x="795" y="6201"/>
                    <a:pt x="1022" y="6821"/>
                    <a:pt x="1511" y="7223"/>
                  </a:cubicBezTo>
                  <a:cubicBezTo>
                    <a:pt x="1845" y="7321"/>
                    <a:pt x="2194" y="7370"/>
                    <a:pt x="2543" y="7370"/>
                  </a:cubicBezTo>
                  <a:cubicBezTo>
                    <a:pt x="2659" y="7370"/>
                    <a:pt x="2775" y="7365"/>
                    <a:pt x="2891" y="7354"/>
                  </a:cubicBezTo>
                  <a:cubicBezTo>
                    <a:pt x="3319" y="7310"/>
                    <a:pt x="3764" y="7162"/>
                    <a:pt x="4017" y="6821"/>
                  </a:cubicBezTo>
                  <a:cubicBezTo>
                    <a:pt x="4402" y="7008"/>
                    <a:pt x="4818" y="7101"/>
                    <a:pt x="5231" y="7101"/>
                  </a:cubicBezTo>
                  <a:cubicBezTo>
                    <a:pt x="5783" y="7101"/>
                    <a:pt x="6330" y="6936"/>
                    <a:pt x="6794" y="6612"/>
                  </a:cubicBezTo>
                  <a:cubicBezTo>
                    <a:pt x="6907" y="6428"/>
                    <a:pt x="7003" y="6245"/>
                    <a:pt x="7091" y="6062"/>
                  </a:cubicBezTo>
                  <a:cubicBezTo>
                    <a:pt x="7431" y="5363"/>
                    <a:pt x="7719" y="4603"/>
                    <a:pt x="7772" y="3835"/>
                  </a:cubicBezTo>
                  <a:cubicBezTo>
                    <a:pt x="7798" y="3049"/>
                    <a:pt x="7684" y="2263"/>
                    <a:pt x="7440" y="1512"/>
                  </a:cubicBezTo>
                  <a:cubicBezTo>
                    <a:pt x="7274" y="962"/>
                    <a:pt x="7003" y="403"/>
                    <a:pt x="6462" y="150"/>
                  </a:cubicBezTo>
                  <a:cubicBezTo>
                    <a:pt x="6259" y="52"/>
                    <a:pt x="6039" y="1"/>
                    <a:pt x="58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2"/>
            <p:cNvSpPr/>
            <p:nvPr/>
          </p:nvSpPr>
          <p:spPr>
            <a:xfrm>
              <a:off x="7298148" y="2937309"/>
              <a:ext cx="342873" cy="319647"/>
            </a:xfrm>
            <a:custGeom>
              <a:avLst/>
              <a:gdLst/>
              <a:ahLst/>
              <a:cxnLst/>
              <a:rect l="l" t="t" r="r" b="b"/>
              <a:pathLst>
                <a:path w="2568" h="2394" extrusionOk="0">
                  <a:moveTo>
                    <a:pt x="1" y="1"/>
                  </a:moveTo>
                  <a:lnTo>
                    <a:pt x="1" y="1808"/>
                  </a:lnTo>
                  <a:cubicBezTo>
                    <a:pt x="1" y="1878"/>
                    <a:pt x="27" y="1939"/>
                    <a:pt x="62" y="1992"/>
                  </a:cubicBezTo>
                  <a:cubicBezTo>
                    <a:pt x="184" y="2131"/>
                    <a:pt x="507" y="2393"/>
                    <a:pt x="1284" y="2393"/>
                  </a:cubicBezTo>
                  <a:cubicBezTo>
                    <a:pt x="2061" y="2393"/>
                    <a:pt x="2385" y="2131"/>
                    <a:pt x="2507" y="1992"/>
                  </a:cubicBezTo>
                  <a:cubicBezTo>
                    <a:pt x="2550" y="1939"/>
                    <a:pt x="2568" y="1878"/>
                    <a:pt x="2568" y="1808"/>
                  </a:cubicBezTo>
                  <a:lnTo>
                    <a:pt x="2568" y="1"/>
                  </a:ln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2"/>
            <p:cNvSpPr/>
            <p:nvPr/>
          </p:nvSpPr>
          <p:spPr>
            <a:xfrm>
              <a:off x="7836756" y="2320985"/>
              <a:ext cx="246874" cy="327925"/>
            </a:xfrm>
            <a:custGeom>
              <a:avLst/>
              <a:gdLst/>
              <a:ahLst/>
              <a:cxnLst/>
              <a:rect l="l" t="t" r="r" b="b"/>
              <a:pathLst>
                <a:path w="1849" h="2456" extrusionOk="0">
                  <a:moveTo>
                    <a:pt x="936" y="1"/>
                  </a:moveTo>
                  <a:cubicBezTo>
                    <a:pt x="537" y="1"/>
                    <a:pt x="298" y="574"/>
                    <a:pt x="298" y="574"/>
                  </a:cubicBezTo>
                  <a:cubicBezTo>
                    <a:pt x="140" y="1028"/>
                    <a:pt x="1" y="2067"/>
                    <a:pt x="341" y="2347"/>
                  </a:cubicBezTo>
                  <a:cubicBezTo>
                    <a:pt x="430" y="2422"/>
                    <a:pt x="521" y="2456"/>
                    <a:pt x="610" y="2456"/>
                  </a:cubicBezTo>
                  <a:cubicBezTo>
                    <a:pt x="1264" y="2456"/>
                    <a:pt x="1848" y="640"/>
                    <a:pt x="1311" y="164"/>
                  </a:cubicBezTo>
                  <a:cubicBezTo>
                    <a:pt x="1174" y="47"/>
                    <a:pt x="1048" y="1"/>
                    <a:pt x="936"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2"/>
            <p:cNvSpPr/>
            <p:nvPr/>
          </p:nvSpPr>
          <p:spPr>
            <a:xfrm>
              <a:off x="7920739" y="2394154"/>
              <a:ext cx="88789" cy="151679"/>
            </a:xfrm>
            <a:custGeom>
              <a:avLst/>
              <a:gdLst/>
              <a:ahLst/>
              <a:cxnLst/>
              <a:rect l="l" t="t" r="r" b="b"/>
              <a:pathLst>
                <a:path w="665" h="1136" extrusionOk="0">
                  <a:moveTo>
                    <a:pt x="446" y="1"/>
                  </a:moveTo>
                  <a:cubicBezTo>
                    <a:pt x="378" y="1"/>
                    <a:pt x="312" y="51"/>
                    <a:pt x="262" y="122"/>
                  </a:cubicBezTo>
                  <a:cubicBezTo>
                    <a:pt x="166" y="244"/>
                    <a:pt x="105" y="384"/>
                    <a:pt x="70" y="541"/>
                  </a:cubicBezTo>
                  <a:cubicBezTo>
                    <a:pt x="44" y="629"/>
                    <a:pt x="35" y="725"/>
                    <a:pt x="27" y="821"/>
                  </a:cubicBezTo>
                  <a:cubicBezTo>
                    <a:pt x="9" y="917"/>
                    <a:pt x="0" y="1013"/>
                    <a:pt x="18" y="1109"/>
                  </a:cubicBezTo>
                  <a:cubicBezTo>
                    <a:pt x="18" y="1126"/>
                    <a:pt x="27" y="1135"/>
                    <a:pt x="36" y="1135"/>
                  </a:cubicBezTo>
                  <a:cubicBezTo>
                    <a:pt x="46" y="1135"/>
                    <a:pt x="57" y="1126"/>
                    <a:pt x="62" y="1109"/>
                  </a:cubicBezTo>
                  <a:cubicBezTo>
                    <a:pt x="79" y="1039"/>
                    <a:pt x="97" y="960"/>
                    <a:pt x="97" y="882"/>
                  </a:cubicBezTo>
                  <a:cubicBezTo>
                    <a:pt x="105" y="812"/>
                    <a:pt x="114" y="733"/>
                    <a:pt x="131" y="655"/>
                  </a:cubicBezTo>
                  <a:cubicBezTo>
                    <a:pt x="149" y="524"/>
                    <a:pt x="193" y="393"/>
                    <a:pt x="254" y="279"/>
                  </a:cubicBezTo>
                  <a:cubicBezTo>
                    <a:pt x="280" y="236"/>
                    <a:pt x="306" y="192"/>
                    <a:pt x="341" y="148"/>
                  </a:cubicBezTo>
                  <a:cubicBezTo>
                    <a:pt x="437" y="393"/>
                    <a:pt x="455" y="655"/>
                    <a:pt x="393" y="908"/>
                  </a:cubicBezTo>
                  <a:cubicBezTo>
                    <a:pt x="387" y="914"/>
                    <a:pt x="398" y="924"/>
                    <a:pt x="408" y="924"/>
                  </a:cubicBezTo>
                  <a:cubicBezTo>
                    <a:pt x="412" y="924"/>
                    <a:pt x="417" y="922"/>
                    <a:pt x="420" y="917"/>
                  </a:cubicBezTo>
                  <a:cubicBezTo>
                    <a:pt x="507" y="655"/>
                    <a:pt x="498" y="375"/>
                    <a:pt x="376" y="122"/>
                  </a:cubicBezTo>
                  <a:cubicBezTo>
                    <a:pt x="393" y="100"/>
                    <a:pt x="420" y="90"/>
                    <a:pt x="447" y="90"/>
                  </a:cubicBezTo>
                  <a:cubicBezTo>
                    <a:pt x="474" y="90"/>
                    <a:pt x="503" y="100"/>
                    <a:pt x="524" y="122"/>
                  </a:cubicBezTo>
                  <a:cubicBezTo>
                    <a:pt x="612" y="218"/>
                    <a:pt x="603" y="384"/>
                    <a:pt x="594" y="524"/>
                  </a:cubicBezTo>
                  <a:cubicBezTo>
                    <a:pt x="594" y="528"/>
                    <a:pt x="601" y="530"/>
                    <a:pt x="607" y="530"/>
                  </a:cubicBezTo>
                  <a:cubicBezTo>
                    <a:pt x="614" y="530"/>
                    <a:pt x="620" y="528"/>
                    <a:pt x="620" y="524"/>
                  </a:cubicBezTo>
                  <a:cubicBezTo>
                    <a:pt x="647" y="367"/>
                    <a:pt x="664" y="175"/>
                    <a:pt x="568" y="61"/>
                  </a:cubicBezTo>
                  <a:cubicBezTo>
                    <a:pt x="529" y="19"/>
                    <a:pt x="487" y="1"/>
                    <a:pt x="446" y="1"/>
                  </a:cubicBezTo>
                  <a:close/>
                </a:path>
              </a:pathLst>
            </a:custGeom>
            <a:solidFill>
              <a:srgbClr val="D5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2"/>
            <p:cNvSpPr/>
            <p:nvPr/>
          </p:nvSpPr>
          <p:spPr>
            <a:xfrm>
              <a:off x="6823360" y="2320985"/>
              <a:ext cx="309360" cy="327925"/>
            </a:xfrm>
            <a:custGeom>
              <a:avLst/>
              <a:gdLst/>
              <a:ahLst/>
              <a:cxnLst/>
              <a:rect l="l" t="t" r="r" b="b"/>
              <a:pathLst>
                <a:path w="2317" h="2456" extrusionOk="0">
                  <a:moveTo>
                    <a:pt x="1150" y="1"/>
                  </a:moveTo>
                  <a:cubicBezTo>
                    <a:pt x="1009" y="1"/>
                    <a:pt x="853" y="47"/>
                    <a:pt x="684" y="164"/>
                  </a:cubicBezTo>
                  <a:cubicBezTo>
                    <a:pt x="0" y="640"/>
                    <a:pt x="737" y="2456"/>
                    <a:pt x="1560" y="2456"/>
                  </a:cubicBezTo>
                  <a:cubicBezTo>
                    <a:pt x="1672" y="2456"/>
                    <a:pt x="1786" y="2422"/>
                    <a:pt x="1898" y="2347"/>
                  </a:cubicBezTo>
                  <a:cubicBezTo>
                    <a:pt x="2317" y="2067"/>
                    <a:pt x="2151" y="1028"/>
                    <a:pt x="1950" y="574"/>
                  </a:cubicBezTo>
                  <a:cubicBezTo>
                    <a:pt x="1950" y="574"/>
                    <a:pt x="1648" y="1"/>
                    <a:pt x="1150"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2"/>
            <p:cNvSpPr/>
            <p:nvPr/>
          </p:nvSpPr>
          <p:spPr>
            <a:xfrm>
              <a:off x="6915754" y="2394154"/>
              <a:ext cx="110953" cy="151679"/>
            </a:xfrm>
            <a:custGeom>
              <a:avLst/>
              <a:gdLst/>
              <a:ahLst/>
              <a:cxnLst/>
              <a:rect l="l" t="t" r="r" b="b"/>
              <a:pathLst>
                <a:path w="831" h="1136" extrusionOk="0">
                  <a:moveTo>
                    <a:pt x="277" y="1"/>
                  </a:moveTo>
                  <a:cubicBezTo>
                    <a:pt x="227" y="1"/>
                    <a:pt x="178" y="19"/>
                    <a:pt x="132" y="61"/>
                  </a:cubicBezTo>
                  <a:cubicBezTo>
                    <a:pt x="1" y="175"/>
                    <a:pt x="27" y="367"/>
                    <a:pt x="71" y="524"/>
                  </a:cubicBezTo>
                  <a:cubicBezTo>
                    <a:pt x="71" y="528"/>
                    <a:pt x="75" y="530"/>
                    <a:pt x="81" y="530"/>
                  </a:cubicBezTo>
                  <a:cubicBezTo>
                    <a:pt x="86" y="530"/>
                    <a:pt x="93" y="528"/>
                    <a:pt x="97" y="524"/>
                  </a:cubicBezTo>
                  <a:cubicBezTo>
                    <a:pt x="79" y="384"/>
                    <a:pt x="71" y="218"/>
                    <a:pt x="193" y="122"/>
                  </a:cubicBezTo>
                  <a:cubicBezTo>
                    <a:pt x="219" y="100"/>
                    <a:pt x="250" y="90"/>
                    <a:pt x="281" y="90"/>
                  </a:cubicBezTo>
                  <a:cubicBezTo>
                    <a:pt x="313" y="90"/>
                    <a:pt x="346" y="100"/>
                    <a:pt x="376" y="122"/>
                  </a:cubicBezTo>
                  <a:cubicBezTo>
                    <a:pt x="219" y="367"/>
                    <a:pt x="202" y="664"/>
                    <a:pt x="324" y="917"/>
                  </a:cubicBezTo>
                  <a:cubicBezTo>
                    <a:pt x="324" y="922"/>
                    <a:pt x="327" y="924"/>
                    <a:pt x="332" y="924"/>
                  </a:cubicBezTo>
                  <a:cubicBezTo>
                    <a:pt x="341" y="924"/>
                    <a:pt x="356" y="914"/>
                    <a:pt x="350" y="908"/>
                  </a:cubicBezTo>
                  <a:cubicBezTo>
                    <a:pt x="272" y="655"/>
                    <a:pt x="298" y="384"/>
                    <a:pt x="411" y="148"/>
                  </a:cubicBezTo>
                  <a:cubicBezTo>
                    <a:pt x="455" y="192"/>
                    <a:pt x="490" y="236"/>
                    <a:pt x="525" y="279"/>
                  </a:cubicBezTo>
                  <a:cubicBezTo>
                    <a:pt x="595" y="393"/>
                    <a:pt x="647" y="524"/>
                    <a:pt x="682" y="655"/>
                  </a:cubicBezTo>
                  <a:cubicBezTo>
                    <a:pt x="699" y="733"/>
                    <a:pt x="708" y="812"/>
                    <a:pt x="717" y="882"/>
                  </a:cubicBezTo>
                  <a:cubicBezTo>
                    <a:pt x="726" y="960"/>
                    <a:pt x="734" y="1039"/>
                    <a:pt x="760" y="1109"/>
                  </a:cubicBezTo>
                  <a:cubicBezTo>
                    <a:pt x="765" y="1126"/>
                    <a:pt x="778" y="1135"/>
                    <a:pt x="791" y="1135"/>
                  </a:cubicBezTo>
                  <a:cubicBezTo>
                    <a:pt x="804" y="1135"/>
                    <a:pt x="817" y="1126"/>
                    <a:pt x="822" y="1109"/>
                  </a:cubicBezTo>
                  <a:cubicBezTo>
                    <a:pt x="830" y="1013"/>
                    <a:pt x="830" y="917"/>
                    <a:pt x="813" y="821"/>
                  </a:cubicBezTo>
                  <a:cubicBezTo>
                    <a:pt x="795" y="725"/>
                    <a:pt x="778" y="629"/>
                    <a:pt x="752" y="541"/>
                  </a:cubicBezTo>
                  <a:cubicBezTo>
                    <a:pt x="708" y="384"/>
                    <a:pt x="630" y="236"/>
                    <a:pt x="516" y="122"/>
                  </a:cubicBezTo>
                  <a:cubicBezTo>
                    <a:pt x="445" y="51"/>
                    <a:pt x="360" y="1"/>
                    <a:pt x="277" y="1"/>
                  </a:cubicBezTo>
                  <a:close/>
                </a:path>
              </a:pathLst>
            </a:custGeom>
            <a:solidFill>
              <a:srgbClr val="D5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2"/>
            <p:cNvSpPr/>
            <p:nvPr/>
          </p:nvSpPr>
          <p:spPr>
            <a:xfrm>
              <a:off x="7000938" y="1814682"/>
              <a:ext cx="937426" cy="1241736"/>
            </a:xfrm>
            <a:custGeom>
              <a:avLst/>
              <a:gdLst/>
              <a:ahLst/>
              <a:cxnLst/>
              <a:rect l="l" t="t" r="r" b="b"/>
              <a:pathLst>
                <a:path w="7021" h="9300" extrusionOk="0">
                  <a:moveTo>
                    <a:pt x="3484" y="0"/>
                  </a:moveTo>
                  <a:cubicBezTo>
                    <a:pt x="1441" y="9"/>
                    <a:pt x="0" y="2463"/>
                    <a:pt x="0" y="4890"/>
                  </a:cubicBezTo>
                  <a:cubicBezTo>
                    <a:pt x="0" y="7326"/>
                    <a:pt x="1432" y="9300"/>
                    <a:pt x="3484" y="9300"/>
                  </a:cubicBezTo>
                  <a:cubicBezTo>
                    <a:pt x="5545" y="9300"/>
                    <a:pt x="7020" y="7326"/>
                    <a:pt x="7020" y="4890"/>
                  </a:cubicBezTo>
                  <a:cubicBezTo>
                    <a:pt x="7020" y="2454"/>
                    <a:pt x="6077" y="0"/>
                    <a:pt x="3484" y="0"/>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72"/>
            <p:cNvSpPr/>
            <p:nvPr/>
          </p:nvSpPr>
          <p:spPr>
            <a:xfrm>
              <a:off x="7341407" y="2699511"/>
              <a:ext cx="300815" cy="119100"/>
            </a:xfrm>
            <a:custGeom>
              <a:avLst/>
              <a:gdLst/>
              <a:ahLst/>
              <a:cxnLst/>
              <a:rect l="l" t="t" r="r" b="b"/>
              <a:pathLst>
                <a:path w="2253" h="892" extrusionOk="0">
                  <a:moveTo>
                    <a:pt x="283" y="1"/>
                  </a:moveTo>
                  <a:cubicBezTo>
                    <a:pt x="174" y="1"/>
                    <a:pt x="102" y="6"/>
                    <a:pt x="87" y="18"/>
                  </a:cubicBezTo>
                  <a:cubicBezTo>
                    <a:pt x="1" y="96"/>
                    <a:pt x="496" y="892"/>
                    <a:pt x="1115" y="892"/>
                  </a:cubicBezTo>
                  <a:cubicBezTo>
                    <a:pt x="1122" y="892"/>
                    <a:pt x="1128" y="892"/>
                    <a:pt x="1135" y="891"/>
                  </a:cubicBezTo>
                  <a:cubicBezTo>
                    <a:pt x="1755" y="874"/>
                    <a:pt x="2253" y="263"/>
                    <a:pt x="2139" y="114"/>
                  </a:cubicBezTo>
                  <a:cubicBezTo>
                    <a:pt x="2139" y="114"/>
                    <a:pt x="798" y="1"/>
                    <a:pt x="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72"/>
            <p:cNvSpPr/>
            <p:nvPr/>
          </p:nvSpPr>
          <p:spPr>
            <a:xfrm>
              <a:off x="7377457" y="2744908"/>
              <a:ext cx="173840" cy="73703"/>
            </a:xfrm>
            <a:custGeom>
              <a:avLst/>
              <a:gdLst/>
              <a:ahLst/>
              <a:cxnLst/>
              <a:rect l="l" t="t" r="r" b="b"/>
              <a:pathLst>
                <a:path w="1302" h="552" extrusionOk="0">
                  <a:moveTo>
                    <a:pt x="343" y="1"/>
                  </a:moveTo>
                  <a:cubicBezTo>
                    <a:pt x="226" y="1"/>
                    <a:pt x="110" y="22"/>
                    <a:pt x="1" y="62"/>
                  </a:cubicBezTo>
                  <a:cubicBezTo>
                    <a:pt x="190" y="294"/>
                    <a:pt x="497" y="552"/>
                    <a:pt x="848" y="552"/>
                  </a:cubicBezTo>
                  <a:cubicBezTo>
                    <a:pt x="853" y="552"/>
                    <a:pt x="859" y="551"/>
                    <a:pt x="865" y="551"/>
                  </a:cubicBezTo>
                  <a:cubicBezTo>
                    <a:pt x="1013" y="543"/>
                    <a:pt x="1162" y="508"/>
                    <a:pt x="1302" y="438"/>
                  </a:cubicBezTo>
                  <a:cubicBezTo>
                    <a:pt x="1223" y="316"/>
                    <a:pt x="1109" y="228"/>
                    <a:pt x="978" y="176"/>
                  </a:cubicBezTo>
                  <a:cubicBezTo>
                    <a:pt x="830" y="106"/>
                    <a:pt x="682" y="54"/>
                    <a:pt x="524" y="19"/>
                  </a:cubicBezTo>
                  <a:cubicBezTo>
                    <a:pt x="465" y="7"/>
                    <a:pt x="404" y="1"/>
                    <a:pt x="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72"/>
            <p:cNvSpPr/>
            <p:nvPr/>
          </p:nvSpPr>
          <p:spPr>
            <a:xfrm>
              <a:off x="6943793" y="1674353"/>
              <a:ext cx="1064535" cy="845849"/>
            </a:xfrm>
            <a:custGeom>
              <a:avLst/>
              <a:gdLst/>
              <a:ahLst/>
              <a:cxnLst/>
              <a:rect l="l" t="t" r="r" b="b"/>
              <a:pathLst>
                <a:path w="7973" h="6335" extrusionOk="0">
                  <a:moveTo>
                    <a:pt x="3851" y="1"/>
                  </a:moveTo>
                  <a:cubicBezTo>
                    <a:pt x="3200" y="1"/>
                    <a:pt x="2547" y="118"/>
                    <a:pt x="1974" y="379"/>
                  </a:cubicBezTo>
                  <a:cubicBezTo>
                    <a:pt x="1668" y="519"/>
                    <a:pt x="1380" y="711"/>
                    <a:pt x="1118" y="947"/>
                  </a:cubicBezTo>
                  <a:cubicBezTo>
                    <a:pt x="550" y="1471"/>
                    <a:pt x="245" y="2178"/>
                    <a:pt x="131" y="2920"/>
                  </a:cubicBezTo>
                  <a:cubicBezTo>
                    <a:pt x="0" y="3749"/>
                    <a:pt x="44" y="4492"/>
                    <a:pt x="376" y="5277"/>
                  </a:cubicBezTo>
                  <a:cubicBezTo>
                    <a:pt x="481" y="5522"/>
                    <a:pt x="498" y="5793"/>
                    <a:pt x="629" y="6037"/>
                  </a:cubicBezTo>
                  <a:cubicBezTo>
                    <a:pt x="652" y="6080"/>
                    <a:pt x="693" y="6100"/>
                    <a:pt x="733" y="6100"/>
                  </a:cubicBezTo>
                  <a:cubicBezTo>
                    <a:pt x="782" y="6100"/>
                    <a:pt x="829" y="6069"/>
                    <a:pt x="839" y="6011"/>
                  </a:cubicBezTo>
                  <a:cubicBezTo>
                    <a:pt x="865" y="5924"/>
                    <a:pt x="882" y="5828"/>
                    <a:pt x="891" y="5723"/>
                  </a:cubicBezTo>
                  <a:cubicBezTo>
                    <a:pt x="908" y="5723"/>
                    <a:pt x="926" y="5714"/>
                    <a:pt x="926" y="5697"/>
                  </a:cubicBezTo>
                  <a:cubicBezTo>
                    <a:pt x="900" y="5347"/>
                    <a:pt x="978" y="5007"/>
                    <a:pt x="1170" y="4710"/>
                  </a:cubicBezTo>
                  <a:cubicBezTo>
                    <a:pt x="1223" y="4631"/>
                    <a:pt x="1284" y="4562"/>
                    <a:pt x="1354" y="4500"/>
                  </a:cubicBezTo>
                  <a:cubicBezTo>
                    <a:pt x="1843" y="4204"/>
                    <a:pt x="2297" y="3863"/>
                    <a:pt x="2725" y="3488"/>
                  </a:cubicBezTo>
                  <a:cubicBezTo>
                    <a:pt x="2978" y="3252"/>
                    <a:pt x="3231" y="3016"/>
                    <a:pt x="3458" y="2754"/>
                  </a:cubicBezTo>
                  <a:cubicBezTo>
                    <a:pt x="3694" y="2501"/>
                    <a:pt x="3938" y="2239"/>
                    <a:pt x="4069" y="1925"/>
                  </a:cubicBezTo>
                  <a:cubicBezTo>
                    <a:pt x="4148" y="2003"/>
                    <a:pt x="4235" y="2082"/>
                    <a:pt x="4323" y="2152"/>
                  </a:cubicBezTo>
                  <a:cubicBezTo>
                    <a:pt x="4593" y="2352"/>
                    <a:pt x="4890" y="2527"/>
                    <a:pt x="5169" y="2719"/>
                  </a:cubicBezTo>
                  <a:cubicBezTo>
                    <a:pt x="5178" y="2719"/>
                    <a:pt x="5178" y="2728"/>
                    <a:pt x="5187" y="2728"/>
                  </a:cubicBezTo>
                  <a:cubicBezTo>
                    <a:pt x="5327" y="2859"/>
                    <a:pt x="5484" y="2972"/>
                    <a:pt x="5641" y="3068"/>
                  </a:cubicBezTo>
                  <a:cubicBezTo>
                    <a:pt x="6060" y="3383"/>
                    <a:pt x="6436" y="3758"/>
                    <a:pt x="6759" y="4177"/>
                  </a:cubicBezTo>
                  <a:cubicBezTo>
                    <a:pt x="6890" y="4343"/>
                    <a:pt x="7003" y="4527"/>
                    <a:pt x="7073" y="4727"/>
                  </a:cubicBezTo>
                  <a:cubicBezTo>
                    <a:pt x="7134" y="4920"/>
                    <a:pt x="7134" y="5129"/>
                    <a:pt x="7073" y="5321"/>
                  </a:cubicBezTo>
                  <a:cubicBezTo>
                    <a:pt x="7073" y="5339"/>
                    <a:pt x="7073" y="5356"/>
                    <a:pt x="7082" y="5365"/>
                  </a:cubicBezTo>
                  <a:cubicBezTo>
                    <a:pt x="7021" y="5644"/>
                    <a:pt x="7012" y="5924"/>
                    <a:pt x="7047" y="6212"/>
                  </a:cubicBezTo>
                  <a:cubicBezTo>
                    <a:pt x="7064" y="6264"/>
                    <a:pt x="7090" y="6334"/>
                    <a:pt x="7160" y="6334"/>
                  </a:cubicBezTo>
                  <a:cubicBezTo>
                    <a:pt x="7221" y="6325"/>
                    <a:pt x="7230" y="6273"/>
                    <a:pt x="7248" y="6221"/>
                  </a:cubicBezTo>
                  <a:cubicBezTo>
                    <a:pt x="7309" y="5993"/>
                    <a:pt x="7344" y="5766"/>
                    <a:pt x="7431" y="5548"/>
                  </a:cubicBezTo>
                  <a:cubicBezTo>
                    <a:pt x="7483" y="5417"/>
                    <a:pt x="7571" y="5295"/>
                    <a:pt x="7675" y="5190"/>
                  </a:cubicBezTo>
                  <a:cubicBezTo>
                    <a:pt x="7710" y="5094"/>
                    <a:pt x="7745" y="4989"/>
                    <a:pt x="7780" y="4885"/>
                  </a:cubicBezTo>
                  <a:cubicBezTo>
                    <a:pt x="7885" y="4588"/>
                    <a:pt x="7946" y="4273"/>
                    <a:pt x="7955" y="3968"/>
                  </a:cubicBezTo>
                  <a:cubicBezTo>
                    <a:pt x="7972" y="3357"/>
                    <a:pt x="7841" y="2754"/>
                    <a:pt x="7597" y="2204"/>
                  </a:cubicBezTo>
                  <a:cubicBezTo>
                    <a:pt x="7440" y="1846"/>
                    <a:pt x="7230" y="1523"/>
                    <a:pt x="6968" y="1226"/>
                  </a:cubicBezTo>
                  <a:cubicBezTo>
                    <a:pt x="6619" y="816"/>
                    <a:pt x="6174" y="501"/>
                    <a:pt x="5676" y="309"/>
                  </a:cubicBezTo>
                  <a:lnTo>
                    <a:pt x="5589" y="274"/>
                  </a:lnTo>
                  <a:cubicBezTo>
                    <a:pt x="5257" y="170"/>
                    <a:pt x="4916" y="91"/>
                    <a:pt x="4567" y="47"/>
                  </a:cubicBezTo>
                  <a:cubicBezTo>
                    <a:pt x="4331" y="17"/>
                    <a:pt x="4091" y="1"/>
                    <a:pt x="3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2"/>
            <p:cNvSpPr/>
            <p:nvPr/>
          </p:nvSpPr>
          <p:spPr>
            <a:xfrm>
              <a:off x="7598962" y="1678092"/>
              <a:ext cx="288131" cy="335269"/>
            </a:xfrm>
            <a:custGeom>
              <a:avLst/>
              <a:gdLst/>
              <a:ahLst/>
              <a:cxnLst/>
              <a:rect l="l" t="t" r="r" b="b"/>
              <a:pathLst>
                <a:path w="2158" h="2511" extrusionOk="0">
                  <a:moveTo>
                    <a:pt x="1067" y="0"/>
                  </a:moveTo>
                  <a:cubicBezTo>
                    <a:pt x="1046" y="0"/>
                    <a:pt x="1025" y="1"/>
                    <a:pt x="1005" y="2"/>
                  </a:cubicBezTo>
                  <a:cubicBezTo>
                    <a:pt x="961" y="2"/>
                    <a:pt x="917" y="11"/>
                    <a:pt x="874" y="11"/>
                  </a:cubicBezTo>
                  <a:cubicBezTo>
                    <a:pt x="830" y="89"/>
                    <a:pt x="804" y="185"/>
                    <a:pt x="769" y="272"/>
                  </a:cubicBezTo>
                  <a:cubicBezTo>
                    <a:pt x="725" y="421"/>
                    <a:pt x="673" y="552"/>
                    <a:pt x="603" y="692"/>
                  </a:cubicBezTo>
                  <a:cubicBezTo>
                    <a:pt x="463" y="945"/>
                    <a:pt x="297" y="1181"/>
                    <a:pt x="105" y="1399"/>
                  </a:cubicBezTo>
                  <a:cubicBezTo>
                    <a:pt x="44" y="1443"/>
                    <a:pt x="9" y="1512"/>
                    <a:pt x="1" y="1591"/>
                  </a:cubicBezTo>
                  <a:cubicBezTo>
                    <a:pt x="1" y="1635"/>
                    <a:pt x="18" y="1678"/>
                    <a:pt x="44" y="1722"/>
                  </a:cubicBezTo>
                  <a:cubicBezTo>
                    <a:pt x="149" y="1888"/>
                    <a:pt x="271" y="2045"/>
                    <a:pt x="402" y="2193"/>
                  </a:cubicBezTo>
                  <a:cubicBezTo>
                    <a:pt x="524" y="2342"/>
                    <a:pt x="690" y="2447"/>
                    <a:pt x="874" y="2499"/>
                  </a:cubicBezTo>
                  <a:cubicBezTo>
                    <a:pt x="907" y="2507"/>
                    <a:pt x="940" y="2510"/>
                    <a:pt x="973" y="2510"/>
                  </a:cubicBezTo>
                  <a:cubicBezTo>
                    <a:pt x="1131" y="2510"/>
                    <a:pt x="1282" y="2425"/>
                    <a:pt x="1354" y="2281"/>
                  </a:cubicBezTo>
                  <a:cubicBezTo>
                    <a:pt x="1380" y="2167"/>
                    <a:pt x="1389" y="2054"/>
                    <a:pt x="1371" y="1931"/>
                  </a:cubicBezTo>
                  <a:cubicBezTo>
                    <a:pt x="1363" y="1818"/>
                    <a:pt x="1433" y="1704"/>
                    <a:pt x="1537" y="1652"/>
                  </a:cubicBezTo>
                  <a:cubicBezTo>
                    <a:pt x="1558" y="1645"/>
                    <a:pt x="1580" y="1642"/>
                    <a:pt x="1602" y="1642"/>
                  </a:cubicBezTo>
                  <a:cubicBezTo>
                    <a:pt x="1658" y="1642"/>
                    <a:pt x="1718" y="1658"/>
                    <a:pt x="1774" y="1658"/>
                  </a:cubicBezTo>
                  <a:cubicBezTo>
                    <a:pt x="1801" y="1658"/>
                    <a:pt x="1827" y="1654"/>
                    <a:pt x="1852" y="1643"/>
                  </a:cubicBezTo>
                  <a:cubicBezTo>
                    <a:pt x="1921" y="1600"/>
                    <a:pt x="1965" y="1530"/>
                    <a:pt x="1983" y="1451"/>
                  </a:cubicBezTo>
                  <a:cubicBezTo>
                    <a:pt x="2018" y="1373"/>
                    <a:pt x="2044" y="1285"/>
                    <a:pt x="2061" y="1198"/>
                  </a:cubicBezTo>
                  <a:cubicBezTo>
                    <a:pt x="2079" y="1137"/>
                    <a:pt x="2096" y="1076"/>
                    <a:pt x="2114" y="1015"/>
                  </a:cubicBezTo>
                  <a:cubicBezTo>
                    <a:pt x="2149" y="892"/>
                    <a:pt x="2157" y="761"/>
                    <a:pt x="2140" y="630"/>
                  </a:cubicBezTo>
                  <a:cubicBezTo>
                    <a:pt x="2114" y="534"/>
                    <a:pt x="2079" y="447"/>
                    <a:pt x="2026" y="369"/>
                  </a:cubicBezTo>
                  <a:cubicBezTo>
                    <a:pt x="1895" y="272"/>
                    <a:pt x="1764" y="185"/>
                    <a:pt x="1616" y="115"/>
                  </a:cubicBezTo>
                  <a:cubicBezTo>
                    <a:pt x="1443" y="37"/>
                    <a:pt x="1256" y="0"/>
                    <a:pt x="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2"/>
            <p:cNvSpPr/>
            <p:nvPr/>
          </p:nvSpPr>
          <p:spPr>
            <a:xfrm>
              <a:off x="7203751" y="1581424"/>
              <a:ext cx="389471" cy="442085"/>
            </a:xfrm>
            <a:custGeom>
              <a:avLst/>
              <a:gdLst/>
              <a:ahLst/>
              <a:cxnLst/>
              <a:rect l="l" t="t" r="r" b="b"/>
              <a:pathLst>
                <a:path w="2917" h="3311" extrusionOk="0">
                  <a:moveTo>
                    <a:pt x="1617" y="1"/>
                  </a:moveTo>
                  <a:cubicBezTo>
                    <a:pt x="1508" y="1"/>
                    <a:pt x="1400" y="7"/>
                    <a:pt x="1293" y="19"/>
                  </a:cubicBezTo>
                  <a:cubicBezTo>
                    <a:pt x="935" y="45"/>
                    <a:pt x="568" y="123"/>
                    <a:pt x="228" y="237"/>
                  </a:cubicBezTo>
                  <a:cubicBezTo>
                    <a:pt x="97" y="403"/>
                    <a:pt x="27" y="604"/>
                    <a:pt x="9" y="813"/>
                  </a:cubicBezTo>
                  <a:cubicBezTo>
                    <a:pt x="1" y="900"/>
                    <a:pt x="9" y="988"/>
                    <a:pt x="35" y="1075"/>
                  </a:cubicBezTo>
                  <a:cubicBezTo>
                    <a:pt x="44" y="1101"/>
                    <a:pt x="53" y="1127"/>
                    <a:pt x="62" y="1154"/>
                  </a:cubicBezTo>
                  <a:cubicBezTo>
                    <a:pt x="123" y="1267"/>
                    <a:pt x="219" y="1363"/>
                    <a:pt x="332" y="1424"/>
                  </a:cubicBezTo>
                  <a:cubicBezTo>
                    <a:pt x="245" y="1512"/>
                    <a:pt x="175" y="1625"/>
                    <a:pt x="149" y="1747"/>
                  </a:cubicBezTo>
                  <a:cubicBezTo>
                    <a:pt x="123" y="1878"/>
                    <a:pt x="166" y="2001"/>
                    <a:pt x="262" y="2088"/>
                  </a:cubicBezTo>
                  <a:cubicBezTo>
                    <a:pt x="393" y="2193"/>
                    <a:pt x="594" y="2158"/>
                    <a:pt x="734" y="2254"/>
                  </a:cubicBezTo>
                  <a:cubicBezTo>
                    <a:pt x="612" y="2385"/>
                    <a:pt x="524" y="2551"/>
                    <a:pt x="481" y="2734"/>
                  </a:cubicBezTo>
                  <a:cubicBezTo>
                    <a:pt x="437" y="2917"/>
                    <a:pt x="481" y="3110"/>
                    <a:pt x="603" y="3249"/>
                  </a:cubicBezTo>
                  <a:cubicBezTo>
                    <a:pt x="620" y="3284"/>
                    <a:pt x="655" y="3302"/>
                    <a:pt x="690" y="3310"/>
                  </a:cubicBezTo>
                  <a:cubicBezTo>
                    <a:pt x="725" y="3302"/>
                    <a:pt x="769" y="3293"/>
                    <a:pt x="795" y="3267"/>
                  </a:cubicBezTo>
                  <a:lnTo>
                    <a:pt x="1694" y="2664"/>
                  </a:lnTo>
                  <a:cubicBezTo>
                    <a:pt x="1756" y="2629"/>
                    <a:pt x="1808" y="2586"/>
                    <a:pt x="1852" y="2525"/>
                  </a:cubicBezTo>
                  <a:cubicBezTo>
                    <a:pt x="1887" y="2455"/>
                    <a:pt x="1913" y="2367"/>
                    <a:pt x="1913" y="2280"/>
                  </a:cubicBezTo>
                  <a:cubicBezTo>
                    <a:pt x="1991" y="1712"/>
                    <a:pt x="2271" y="1206"/>
                    <a:pt x="2620" y="743"/>
                  </a:cubicBezTo>
                  <a:cubicBezTo>
                    <a:pt x="2716" y="612"/>
                    <a:pt x="2812" y="499"/>
                    <a:pt x="2917" y="377"/>
                  </a:cubicBezTo>
                  <a:cubicBezTo>
                    <a:pt x="2777" y="272"/>
                    <a:pt x="2629" y="193"/>
                    <a:pt x="2463" y="132"/>
                  </a:cubicBezTo>
                  <a:cubicBezTo>
                    <a:pt x="2190" y="43"/>
                    <a:pt x="1904" y="1"/>
                    <a:pt x="16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72"/>
            <p:cNvSpPr/>
            <p:nvPr/>
          </p:nvSpPr>
          <p:spPr>
            <a:xfrm>
              <a:off x="7699234" y="2074376"/>
              <a:ext cx="2403" cy="1602"/>
            </a:xfrm>
            <a:custGeom>
              <a:avLst/>
              <a:gdLst/>
              <a:ahLst/>
              <a:cxnLst/>
              <a:rect l="l" t="t" r="r" b="b"/>
              <a:pathLst>
                <a:path w="18" h="12" extrusionOk="0">
                  <a:moveTo>
                    <a:pt x="5" y="0"/>
                  </a:moveTo>
                  <a:cubicBezTo>
                    <a:pt x="1" y="0"/>
                    <a:pt x="2" y="11"/>
                    <a:pt x="9" y="11"/>
                  </a:cubicBezTo>
                  <a:cubicBezTo>
                    <a:pt x="18" y="11"/>
                    <a:pt x="18" y="3"/>
                    <a:pt x="9" y="3"/>
                  </a:cubicBezTo>
                  <a:cubicBezTo>
                    <a:pt x="7" y="1"/>
                    <a:pt x="6" y="0"/>
                    <a:pt x="5" y="0"/>
                  </a:cubicBezTo>
                  <a:close/>
                </a:path>
              </a:pathLst>
            </a:custGeom>
            <a:solidFill>
              <a:srgbClr val="DF6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72"/>
            <p:cNvSpPr/>
            <p:nvPr/>
          </p:nvSpPr>
          <p:spPr>
            <a:xfrm>
              <a:off x="7663451" y="2403366"/>
              <a:ext cx="100005" cy="84652"/>
            </a:xfrm>
            <a:custGeom>
              <a:avLst/>
              <a:gdLst/>
              <a:ahLst/>
              <a:cxnLst/>
              <a:rect l="l" t="t" r="r" b="b"/>
              <a:pathLst>
                <a:path w="749" h="634" extrusionOk="0">
                  <a:moveTo>
                    <a:pt x="423" y="1"/>
                  </a:moveTo>
                  <a:cubicBezTo>
                    <a:pt x="151" y="1"/>
                    <a:pt x="0" y="318"/>
                    <a:pt x="181" y="525"/>
                  </a:cubicBezTo>
                  <a:cubicBezTo>
                    <a:pt x="247" y="600"/>
                    <a:pt x="333" y="633"/>
                    <a:pt x="419" y="633"/>
                  </a:cubicBezTo>
                  <a:cubicBezTo>
                    <a:pt x="573" y="633"/>
                    <a:pt x="723" y="524"/>
                    <a:pt x="740" y="350"/>
                  </a:cubicBezTo>
                  <a:cubicBezTo>
                    <a:pt x="749" y="167"/>
                    <a:pt x="618" y="10"/>
                    <a:pt x="434" y="1"/>
                  </a:cubicBezTo>
                  <a:cubicBezTo>
                    <a:pt x="431" y="1"/>
                    <a:pt x="427" y="1"/>
                    <a:pt x="4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72"/>
            <p:cNvSpPr/>
            <p:nvPr/>
          </p:nvSpPr>
          <p:spPr>
            <a:xfrm>
              <a:off x="7208691" y="2418588"/>
              <a:ext cx="100138" cy="85720"/>
            </a:xfrm>
            <a:custGeom>
              <a:avLst/>
              <a:gdLst/>
              <a:ahLst/>
              <a:cxnLst/>
              <a:rect l="l" t="t" r="r" b="b"/>
              <a:pathLst>
                <a:path w="750" h="642" extrusionOk="0">
                  <a:moveTo>
                    <a:pt x="424" y="0"/>
                  </a:moveTo>
                  <a:cubicBezTo>
                    <a:pt x="152" y="0"/>
                    <a:pt x="1" y="326"/>
                    <a:pt x="182" y="533"/>
                  </a:cubicBezTo>
                  <a:cubicBezTo>
                    <a:pt x="247" y="607"/>
                    <a:pt x="332" y="641"/>
                    <a:pt x="416" y="641"/>
                  </a:cubicBezTo>
                  <a:cubicBezTo>
                    <a:pt x="568" y="641"/>
                    <a:pt x="718" y="530"/>
                    <a:pt x="741" y="350"/>
                  </a:cubicBezTo>
                  <a:cubicBezTo>
                    <a:pt x="749" y="175"/>
                    <a:pt x="610" y="18"/>
                    <a:pt x="435" y="0"/>
                  </a:cubicBezTo>
                  <a:cubicBezTo>
                    <a:pt x="431" y="0"/>
                    <a:pt x="428"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72"/>
            <p:cNvSpPr/>
            <p:nvPr/>
          </p:nvSpPr>
          <p:spPr>
            <a:xfrm>
              <a:off x="7665454" y="2252891"/>
              <a:ext cx="159820" cy="89592"/>
            </a:xfrm>
            <a:custGeom>
              <a:avLst/>
              <a:gdLst/>
              <a:ahLst/>
              <a:cxnLst/>
              <a:rect l="l" t="t" r="r" b="b"/>
              <a:pathLst>
                <a:path w="1197" h="671" extrusionOk="0">
                  <a:moveTo>
                    <a:pt x="483" y="1"/>
                  </a:moveTo>
                  <a:cubicBezTo>
                    <a:pt x="258" y="1"/>
                    <a:pt x="82" y="91"/>
                    <a:pt x="61" y="237"/>
                  </a:cubicBezTo>
                  <a:cubicBezTo>
                    <a:pt x="0" y="595"/>
                    <a:pt x="253" y="595"/>
                    <a:pt x="559" y="656"/>
                  </a:cubicBezTo>
                  <a:cubicBezTo>
                    <a:pt x="615" y="666"/>
                    <a:pt x="671" y="671"/>
                    <a:pt x="723" y="671"/>
                  </a:cubicBezTo>
                  <a:cubicBezTo>
                    <a:pt x="956" y="671"/>
                    <a:pt x="1140" y="580"/>
                    <a:pt x="1162" y="438"/>
                  </a:cubicBezTo>
                  <a:cubicBezTo>
                    <a:pt x="1196" y="263"/>
                    <a:pt x="969" y="71"/>
                    <a:pt x="664" y="19"/>
                  </a:cubicBezTo>
                  <a:cubicBezTo>
                    <a:pt x="602" y="6"/>
                    <a:pt x="541"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2"/>
            <p:cNvSpPr/>
            <p:nvPr/>
          </p:nvSpPr>
          <p:spPr>
            <a:xfrm>
              <a:off x="7182789" y="2254226"/>
              <a:ext cx="142330" cy="86387"/>
            </a:xfrm>
            <a:custGeom>
              <a:avLst/>
              <a:gdLst/>
              <a:ahLst/>
              <a:cxnLst/>
              <a:rect l="l" t="t" r="r" b="b"/>
              <a:pathLst>
                <a:path w="1066" h="647" extrusionOk="0">
                  <a:moveTo>
                    <a:pt x="533" y="0"/>
                  </a:moveTo>
                  <a:cubicBezTo>
                    <a:pt x="236" y="0"/>
                    <a:pt x="0" y="149"/>
                    <a:pt x="0" y="323"/>
                  </a:cubicBezTo>
                  <a:cubicBezTo>
                    <a:pt x="0" y="498"/>
                    <a:pt x="236" y="646"/>
                    <a:pt x="533" y="646"/>
                  </a:cubicBezTo>
                  <a:cubicBezTo>
                    <a:pt x="821" y="646"/>
                    <a:pt x="1066" y="646"/>
                    <a:pt x="1066" y="323"/>
                  </a:cubicBezTo>
                  <a:cubicBezTo>
                    <a:pt x="1066" y="149"/>
                    <a:pt x="821"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2"/>
            <p:cNvSpPr/>
            <p:nvPr/>
          </p:nvSpPr>
          <p:spPr>
            <a:xfrm>
              <a:off x="7435804" y="2344084"/>
              <a:ext cx="94397" cy="306829"/>
            </a:xfrm>
            <a:custGeom>
              <a:avLst/>
              <a:gdLst/>
              <a:ahLst/>
              <a:cxnLst/>
              <a:rect l="l" t="t" r="r" b="b"/>
              <a:pathLst>
                <a:path w="707" h="2298" extrusionOk="0">
                  <a:moveTo>
                    <a:pt x="572" y="0"/>
                  </a:moveTo>
                  <a:cubicBezTo>
                    <a:pt x="537" y="0"/>
                    <a:pt x="501" y="16"/>
                    <a:pt x="480" y="52"/>
                  </a:cubicBezTo>
                  <a:cubicBezTo>
                    <a:pt x="201" y="541"/>
                    <a:pt x="44" y="1100"/>
                    <a:pt x="26" y="1659"/>
                  </a:cubicBezTo>
                  <a:cubicBezTo>
                    <a:pt x="0" y="2148"/>
                    <a:pt x="9" y="2209"/>
                    <a:pt x="463" y="2296"/>
                  </a:cubicBezTo>
                  <a:cubicBezTo>
                    <a:pt x="468" y="2297"/>
                    <a:pt x="474" y="2298"/>
                    <a:pt x="479" y="2298"/>
                  </a:cubicBezTo>
                  <a:cubicBezTo>
                    <a:pt x="555" y="2298"/>
                    <a:pt x="588" y="2181"/>
                    <a:pt x="507" y="2156"/>
                  </a:cubicBezTo>
                  <a:cubicBezTo>
                    <a:pt x="253" y="2078"/>
                    <a:pt x="236" y="2078"/>
                    <a:pt x="227" y="1807"/>
                  </a:cubicBezTo>
                  <a:cubicBezTo>
                    <a:pt x="236" y="1597"/>
                    <a:pt x="262" y="1388"/>
                    <a:pt x="314" y="1187"/>
                  </a:cubicBezTo>
                  <a:cubicBezTo>
                    <a:pt x="402" y="820"/>
                    <a:pt x="524" y="471"/>
                    <a:pt x="672" y="131"/>
                  </a:cubicBezTo>
                  <a:cubicBezTo>
                    <a:pt x="707" y="56"/>
                    <a:pt x="640"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2"/>
            <p:cNvSpPr/>
            <p:nvPr/>
          </p:nvSpPr>
          <p:spPr>
            <a:xfrm>
              <a:off x="6069388" y="3190327"/>
              <a:ext cx="393076" cy="1166831"/>
            </a:xfrm>
            <a:custGeom>
              <a:avLst/>
              <a:gdLst/>
              <a:ahLst/>
              <a:cxnLst/>
              <a:rect l="l" t="t" r="r" b="b"/>
              <a:pathLst>
                <a:path w="2944" h="8739" extrusionOk="0">
                  <a:moveTo>
                    <a:pt x="1066" y="1"/>
                  </a:moveTo>
                  <a:cubicBezTo>
                    <a:pt x="1031" y="97"/>
                    <a:pt x="1005" y="193"/>
                    <a:pt x="970" y="280"/>
                  </a:cubicBezTo>
                  <a:cubicBezTo>
                    <a:pt x="926" y="402"/>
                    <a:pt x="883" y="533"/>
                    <a:pt x="848" y="656"/>
                  </a:cubicBezTo>
                  <a:cubicBezTo>
                    <a:pt x="359" y="2201"/>
                    <a:pt x="27" y="4122"/>
                    <a:pt x="9" y="6619"/>
                  </a:cubicBezTo>
                  <a:cubicBezTo>
                    <a:pt x="1" y="6934"/>
                    <a:pt x="18" y="7257"/>
                    <a:pt x="79" y="7571"/>
                  </a:cubicBezTo>
                  <a:cubicBezTo>
                    <a:pt x="225" y="8285"/>
                    <a:pt x="676" y="8739"/>
                    <a:pt x="1132" y="8739"/>
                  </a:cubicBezTo>
                  <a:cubicBezTo>
                    <a:pt x="1279" y="8739"/>
                    <a:pt x="1426" y="8692"/>
                    <a:pt x="1564" y="8593"/>
                  </a:cubicBezTo>
                  <a:cubicBezTo>
                    <a:pt x="1616" y="8558"/>
                    <a:pt x="1668" y="8514"/>
                    <a:pt x="1721" y="8462"/>
                  </a:cubicBezTo>
                  <a:cubicBezTo>
                    <a:pt x="2070" y="8104"/>
                    <a:pt x="2245" y="7545"/>
                    <a:pt x="2384" y="7082"/>
                  </a:cubicBezTo>
                  <a:cubicBezTo>
                    <a:pt x="2777" y="5842"/>
                    <a:pt x="2891" y="5039"/>
                    <a:pt x="2935" y="3170"/>
                  </a:cubicBezTo>
                  <a:cubicBezTo>
                    <a:pt x="2943" y="2917"/>
                    <a:pt x="2935" y="254"/>
                    <a:pt x="2917" y="254"/>
                  </a:cubicBezTo>
                  <a:cubicBezTo>
                    <a:pt x="2629" y="245"/>
                    <a:pt x="2349" y="210"/>
                    <a:pt x="2061" y="175"/>
                  </a:cubicBezTo>
                  <a:cubicBezTo>
                    <a:pt x="1730" y="132"/>
                    <a:pt x="1398" y="79"/>
                    <a:pt x="1066"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2"/>
            <p:cNvSpPr/>
            <p:nvPr/>
          </p:nvSpPr>
          <p:spPr>
            <a:xfrm>
              <a:off x="6168458" y="2647706"/>
              <a:ext cx="459567" cy="734093"/>
            </a:xfrm>
            <a:custGeom>
              <a:avLst/>
              <a:gdLst/>
              <a:ahLst/>
              <a:cxnLst/>
              <a:rect l="l" t="t" r="r" b="b"/>
              <a:pathLst>
                <a:path w="3442" h="5498" extrusionOk="0">
                  <a:moveTo>
                    <a:pt x="1718" y="1"/>
                  </a:moveTo>
                  <a:cubicBezTo>
                    <a:pt x="1707" y="1"/>
                    <a:pt x="1697" y="4"/>
                    <a:pt x="1686" y="13"/>
                  </a:cubicBezTo>
                  <a:cubicBezTo>
                    <a:pt x="1660" y="31"/>
                    <a:pt x="1651" y="48"/>
                    <a:pt x="1642" y="74"/>
                  </a:cubicBezTo>
                  <a:cubicBezTo>
                    <a:pt x="1546" y="284"/>
                    <a:pt x="1485" y="511"/>
                    <a:pt x="1450" y="738"/>
                  </a:cubicBezTo>
                  <a:cubicBezTo>
                    <a:pt x="1354" y="1262"/>
                    <a:pt x="1276" y="1716"/>
                    <a:pt x="1206" y="2240"/>
                  </a:cubicBezTo>
                  <a:cubicBezTo>
                    <a:pt x="1188" y="1873"/>
                    <a:pt x="1101" y="1244"/>
                    <a:pt x="1075" y="869"/>
                  </a:cubicBezTo>
                  <a:cubicBezTo>
                    <a:pt x="1075" y="764"/>
                    <a:pt x="1066" y="659"/>
                    <a:pt x="1040" y="563"/>
                  </a:cubicBezTo>
                  <a:cubicBezTo>
                    <a:pt x="1031" y="515"/>
                    <a:pt x="992" y="491"/>
                    <a:pt x="953" y="491"/>
                  </a:cubicBezTo>
                  <a:cubicBezTo>
                    <a:pt x="913" y="491"/>
                    <a:pt x="874" y="515"/>
                    <a:pt x="865" y="563"/>
                  </a:cubicBezTo>
                  <a:cubicBezTo>
                    <a:pt x="726" y="1140"/>
                    <a:pt x="726" y="2065"/>
                    <a:pt x="717" y="2650"/>
                  </a:cubicBezTo>
                  <a:cubicBezTo>
                    <a:pt x="656" y="2214"/>
                    <a:pt x="568" y="1786"/>
                    <a:pt x="455" y="1358"/>
                  </a:cubicBezTo>
                  <a:cubicBezTo>
                    <a:pt x="455" y="1332"/>
                    <a:pt x="437" y="1314"/>
                    <a:pt x="420" y="1288"/>
                  </a:cubicBezTo>
                  <a:cubicBezTo>
                    <a:pt x="407" y="1278"/>
                    <a:pt x="391" y="1273"/>
                    <a:pt x="376" y="1273"/>
                  </a:cubicBezTo>
                  <a:cubicBezTo>
                    <a:pt x="349" y="1273"/>
                    <a:pt x="323" y="1287"/>
                    <a:pt x="306" y="1314"/>
                  </a:cubicBezTo>
                  <a:cubicBezTo>
                    <a:pt x="272" y="1358"/>
                    <a:pt x="254" y="1402"/>
                    <a:pt x="237" y="1454"/>
                  </a:cubicBezTo>
                  <a:cubicBezTo>
                    <a:pt x="1" y="2353"/>
                    <a:pt x="324" y="3637"/>
                    <a:pt x="237" y="4554"/>
                  </a:cubicBezTo>
                  <a:cubicBezTo>
                    <a:pt x="219" y="4737"/>
                    <a:pt x="499" y="5156"/>
                    <a:pt x="717" y="5261"/>
                  </a:cubicBezTo>
                  <a:cubicBezTo>
                    <a:pt x="892" y="5357"/>
                    <a:pt x="1075" y="5427"/>
                    <a:pt x="1258" y="5470"/>
                  </a:cubicBezTo>
                  <a:cubicBezTo>
                    <a:pt x="1333" y="5489"/>
                    <a:pt x="1410" y="5498"/>
                    <a:pt x="1488" y="5498"/>
                  </a:cubicBezTo>
                  <a:cubicBezTo>
                    <a:pt x="1555" y="5498"/>
                    <a:pt x="1621" y="5491"/>
                    <a:pt x="1686" y="5479"/>
                  </a:cubicBezTo>
                  <a:cubicBezTo>
                    <a:pt x="2227" y="5322"/>
                    <a:pt x="2297" y="4658"/>
                    <a:pt x="2489" y="4169"/>
                  </a:cubicBezTo>
                  <a:cubicBezTo>
                    <a:pt x="2769" y="3471"/>
                    <a:pt x="3441" y="2545"/>
                    <a:pt x="3249" y="2310"/>
                  </a:cubicBezTo>
                  <a:cubicBezTo>
                    <a:pt x="3229" y="2287"/>
                    <a:pt x="3206" y="2276"/>
                    <a:pt x="3180" y="2276"/>
                  </a:cubicBezTo>
                  <a:cubicBezTo>
                    <a:pt x="2941" y="2276"/>
                    <a:pt x="2472" y="3165"/>
                    <a:pt x="2472" y="3165"/>
                  </a:cubicBezTo>
                  <a:cubicBezTo>
                    <a:pt x="2594" y="2388"/>
                    <a:pt x="2725" y="1244"/>
                    <a:pt x="2603" y="502"/>
                  </a:cubicBezTo>
                  <a:cubicBezTo>
                    <a:pt x="2594" y="446"/>
                    <a:pt x="2547" y="418"/>
                    <a:pt x="2502" y="418"/>
                  </a:cubicBezTo>
                  <a:cubicBezTo>
                    <a:pt x="2462" y="418"/>
                    <a:pt x="2423" y="440"/>
                    <a:pt x="2411" y="485"/>
                  </a:cubicBezTo>
                  <a:cubicBezTo>
                    <a:pt x="2227" y="1113"/>
                    <a:pt x="2114" y="1733"/>
                    <a:pt x="1852" y="2380"/>
                  </a:cubicBezTo>
                  <a:cubicBezTo>
                    <a:pt x="1878" y="1611"/>
                    <a:pt x="2070" y="799"/>
                    <a:pt x="1817" y="109"/>
                  </a:cubicBezTo>
                  <a:cubicBezTo>
                    <a:pt x="1796" y="60"/>
                    <a:pt x="1759" y="1"/>
                    <a:pt x="1718" y="1"/>
                  </a:cubicBezTo>
                  <a:close/>
                </a:path>
              </a:pathLst>
            </a:custGeom>
            <a:solidFill>
              <a:srgbClr val="F39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72"/>
          <p:cNvSpPr/>
          <p:nvPr/>
        </p:nvSpPr>
        <p:spPr>
          <a:xfrm>
            <a:off x="0" y="5750"/>
            <a:ext cx="1038798" cy="1038798"/>
          </a:xfrm>
          <a:prstGeom prst="lightningBol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3AE956-C058-4D96-9568-B6CD93B27A14}"/>
              </a:ext>
            </a:extLst>
          </p:cNvPr>
          <p:cNvSpPr/>
          <p:nvPr/>
        </p:nvSpPr>
        <p:spPr>
          <a:xfrm>
            <a:off x="2769580" y="396702"/>
            <a:ext cx="3086679" cy="692497"/>
          </a:xfrm>
          <a:prstGeom prst="rect">
            <a:avLst/>
          </a:prstGeom>
          <a:noFill/>
        </p:spPr>
        <p:txBody>
          <a:bodyPr wrap="none" lIns="68580" tIns="34290" rIns="68580" bIns="34290">
            <a:spAutoFit/>
          </a:bodyPr>
          <a:lstStyle/>
          <a:p>
            <a:pPr algn="ctr" defTabSz="685800">
              <a:buClrTx/>
            </a:pPr>
            <a:r>
              <a:rPr lang="en-US" sz="4050" b="1" kern="1200">
                <a:ln w="0"/>
                <a:solidFill>
                  <a:srgbClr val="4472C4"/>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rPr>
              <a:t>LUẬT CHƠI</a:t>
            </a:r>
          </a:p>
        </p:txBody>
      </p:sp>
      <p:sp>
        <p:nvSpPr>
          <p:cNvPr id="5" name="TextBox 4">
            <a:extLst>
              <a:ext uri="{FF2B5EF4-FFF2-40B4-BE49-F238E27FC236}">
                <a16:creationId xmlns:a16="http://schemas.microsoft.com/office/drawing/2014/main" id="{D4CF57F8-A8BD-4CCF-88FC-E79390423BBF}"/>
              </a:ext>
            </a:extLst>
          </p:cNvPr>
          <p:cNvSpPr txBox="1"/>
          <p:nvPr/>
        </p:nvSpPr>
        <p:spPr>
          <a:xfrm>
            <a:off x="693420" y="1388723"/>
            <a:ext cx="7421880" cy="2677656"/>
          </a:xfrm>
          <a:prstGeom prst="rect">
            <a:avLst/>
          </a:prstGeom>
          <a:noFill/>
        </p:spPr>
        <p:txBody>
          <a:bodyPr wrap="square" rtlCol="0">
            <a:spAutoFit/>
          </a:bodyPr>
          <a:lstStyle/>
          <a:p>
            <a:pPr defTabSz="685800">
              <a:buClrTx/>
            </a:pPr>
            <a:r>
              <a:rPr lang="en-US" sz="2400" kern="1200" dirty="0">
                <a:solidFill>
                  <a:prstClr val="black"/>
                </a:solidFill>
                <a:latin typeface="Arial" panose="020B0604020202020204" pitchFamily="34" charset="0"/>
                <a:ea typeface="+mn-ea"/>
                <a:cs typeface="Arial" panose="020B0604020202020204" pitchFamily="34" charset="0"/>
                <a:sym typeface="Wingdings" panose="05000000000000000000" pitchFamily="2" charset="2"/>
              </a:rPr>
              <a:t>  </a:t>
            </a:r>
            <a:r>
              <a:rPr lang="en-US" sz="2400" kern="1200" dirty="0" err="1">
                <a:solidFill>
                  <a:prstClr val="black"/>
                </a:solidFill>
                <a:latin typeface="Arial" panose="020B0604020202020204" pitchFamily="34" charset="0"/>
                <a:ea typeface="+mn-ea"/>
                <a:cs typeface="Arial" panose="020B0604020202020204" pitchFamily="34" charset="0"/>
              </a:rPr>
              <a:t>Để</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điều</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chế</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Vắc</a:t>
            </a:r>
            <a:r>
              <a:rPr lang="en-US" sz="2400" kern="1200" dirty="0">
                <a:solidFill>
                  <a:prstClr val="black"/>
                </a:solidFill>
                <a:latin typeface="Arial" panose="020B0604020202020204" pitchFamily="34" charset="0"/>
                <a:ea typeface="+mn-ea"/>
                <a:cs typeface="Arial" panose="020B0604020202020204" pitchFamily="34" charset="0"/>
              </a:rPr>
              <a:t> – Xin, </a:t>
            </a:r>
            <a:r>
              <a:rPr lang="en-US" sz="2400" kern="1200" dirty="0" err="1">
                <a:solidFill>
                  <a:prstClr val="black"/>
                </a:solidFill>
                <a:latin typeface="Arial" panose="020B0604020202020204" pitchFamily="34" charset="0"/>
                <a:ea typeface="+mn-ea"/>
                <a:cs typeface="Arial" panose="020B0604020202020204" pitchFamily="34" charset="0"/>
              </a:rPr>
              <a:t>em</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cần</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lấy</a:t>
            </a:r>
            <a:r>
              <a:rPr lang="en-US" sz="2400" kern="1200" dirty="0">
                <a:solidFill>
                  <a:prstClr val="black"/>
                </a:solidFill>
                <a:latin typeface="Arial" panose="020B0604020202020204" pitchFamily="34" charset="0"/>
                <a:ea typeface="+mn-ea"/>
                <a:cs typeface="Arial" panose="020B0604020202020204" pitchFamily="34" charset="0"/>
              </a:rPr>
              <a:t> 3 </a:t>
            </a:r>
            <a:r>
              <a:rPr lang="en-US" sz="2400" kern="1200" dirty="0" err="1">
                <a:solidFill>
                  <a:prstClr val="black"/>
                </a:solidFill>
                <a:latin typeface="Arial" panose="020B0604020202020204" pitchFamily="34" charset="0"/>
                <a:ea typeface="+mn-ea"/>
                <a:cs typeface="Arial" panose="020B0604020202020204" pitchFamily="34" charset="0"/>
              </a:rPr>
              <a:t>nguyên</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liệu</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từ</a:t>
            </a:r>
            <a:r>
              <a:rPr lang="en-US" sz="2400" kern="1200" dirty="0">
                <a:solidFill>
                  <a:prstClr val="black"/>
                </a:solidFill>
                <a:latin typeface="Arial" panose="020B0604020202020204" pitchFamily="34" charset="0"/>
                <a:ea typeface="+mn-ea"/>
                <a:cs typeface="Arial" panose="020B0604020202020204" pitchFamily="34" charset="0"/>
              </a:rPr>
              <a:t> 3 </a:t>
            </a:r>
            <a:r>
              <a:rPr lang="en-US" sz="2400" kern="1200" dirty="0" err="1">
                <a:solidFill>
                  <a:prstClr val="black"/>
                </a:solidFill>
                <a:latin typeface="Arial" panose="020B0604020202020204" pitchFamily="34" charset="0"/>
                <a:ea typeface="+mn-ea"/>
                <a:cs typeface="Arial" panose="020B0604020202020204" pitchFamily="34" charset="0"/>
              </a:rPr>
              <a:t>lọ</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trên</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bàn</a:t>
            </a:r>
            <a:r>
              <a:rPr lang="en-US" sz="2400" kern="1200" dirty="0">
                <a:solidFill>
                  <a:prstClr val="black"/>
                </a:solidFill>
                <a:latin typeface="Arial" panose="020B0604020202020204" pitchFamily="34" charset="0"/>
                <a:ea typeface="+mn-ea"/>
                <a:cs typeface="Arial" panose="020B0604020202020204" pitchFamily="34" charset="0"/>
              </a:rPr>
              <a:t>.</a:t>
            </a:r>
          </a:p>
          <a:p>
            <a:pPr defTabSz="685800">
              <a:buClrTx/>
            </a:pPr>
            <a:endParaRPr lang="en-US" sz="2400" kern="1200" dirty="0">
              <a:solidFill>
                <a:prstClr val="black"/>
              </a:solidFill>
              <a:latin typeface="Arial" panose="020B0604020202020204" pitchFamily="34" charset="0"/>
              <a:ea typeface="+mn-ea"/>
              <a:cs typeface="Arial" panose="020B0604020202020204" pitchFamily="34" charset="0"/>
            </a:endParaRPr>
          </a:p>
          <a:p>
            <a:pPr defTabSz="685800">
              <a:buClrTx/>
            </a:pPr>
            <a:r>
              <a:rPr lang="en-US" sz="2400" kern="1200" dirty="0">
                <a:solidFill>
                  <a:prstClr val="black"/>
                </a:solidFill>
                <a:latin typeface="Arial" panose="020B0604020202020204" pitchFamily="34" charset="0"/>
                <a:ea typeface="+mn-ea"/>
                <a:cs typeface="Arial" panose="020B0604020202020204" pitchFamily="34" charset="0"/>
                <a:sym typeface="Wingdings" panose="05000000000000000000" pitchFamily="2" charset="2"/>
              </a:rPr>
              <a:t> </a:t>
            </a:r>
            <a:r>
              <a:rPr lang="en-US" sz="2400" kern="1200" dirty="0" err="1">
                <a:solidFill>
                  <a:prstClr val="black"/>
                </a:solidFill>
                <a:latin typeface="Arial" panose="020B0604020202020204" pitchFamily="34" charset="0"/>
                <a:ea typeface="+mn-ea"/>
                <a:cs typeface="Arial" panose="020B0604020202020204" pitchFamily="34" charset="0"/>
              </a:rPr>
              <a:t>Mỗi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một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lọ</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thuốc</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có</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chứa</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một</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câu</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hỏi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Hãy</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trả</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lời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câu</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hỏi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để</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cùng</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vượt</a:t>
            </a:r>
            <a:r>
              <a:rPr lang="en-US" sz="2400" kern="1200" dirty="0">
                <a:solidFill>
                  <a:prstClr val="black"/>
                </a:solidFill>
                <a:latin typeface="Arial" panose="020B0604020202020204" pitchFamily="34" charset="0"/>
                <a:ea typeface="+mn-ea"/>
                <a:cs typeface="Arial" panose="020B0604020202020204" pitchFamily="34" charset="0"/>
              </a:rPr>
              <a:t> qua </a:t>
            </a:r>
            <a:r>
              <a:rPr lang="en-US" sz="2400" kern="1200" dirty="0" err="1">
                <a:solidFill>
                  <a:prstClr val="black"/>
                </a:solidFill>
                <a:latin typeface="Arial" panose="020B0604020202020204" pitchFamily="34" charset="0"/>
                <a:ea typeface="+mn-ea"/>
                <a:cs typeface="Arial" panose="020B0604020202020204" pitchFamily="34" charset="0"/>
              </a:rPr>
              <a:t>thử</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thách</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nhé</a:t>
            </a:r>
            <a:r>
              <a:rPr lang="en-US" sz="2400" kern="1200" dirty="0">
                <a:solidFill>
                  <a:prstClr val="black"/>
                </a:solidFill>
                <a:latin typeface="Arial" panose="020B0604020202020204" pitchFamily="34" charset="0"/>
                <a:ea typeface="+mn-ea"/>
                <a:cs typeface="Arial" panose="020B0604020202020204" pitchFamily="34" charset="0"/>
              </a:rPr>
              <a:t>!</a:t>
            </a:r>
          </a:p>
          <a:p>
            <a:pPr defTabSz="685800">
              <a:buClrTx/>
            </a:pPr>
            <a:endParaRPr lang="en-US" sz="2400" kern="1200" dirty="0">
              <a:solidFill>
                <a:prstClr val="black"/>
              </a:solidFill>
              <a:latin typeface="Arial" panose="020B0604020202020204" pitchFamily="34" charset="0"/>
              <a:ea typeface="+mn-ea"/>
              <a:cs typeface="Arial" panose="020B0604020202020204" pitchFamily="34" charset="0"/>
            </a:endParaRPr>
          </a:p>
          <a:p>
            <a:pPr defTabSz="685800">
              <a:buClrTx/>
            </a:pPr>
            <a:r>
              <a:rPr lang="en-US" sz="2400" kern="1200" dirty="0">
                <a:solidFill>
                  <a:prstClr val="black"/>
                </a:solidFill>
                <a:latin typeface="Arial" panose="020B0604020202020204" pitchFamily="34" charset="0"/>
                <a:ea typeface="+mn-ea"/>
                <a:cs typeface="Arial" panose="020B0604020202020204" pitchFamily="34" charset="0"/>
                <a:sym typeface="Wingdings" panose="05000000000000000000" pitchFamily="2" charset="2"/>
              </a:rPr>
              <a:t>  </a:t>
            </a:r>
            <a:r>
              <a:rPr lang="en-US" sz="2400" kern="1200" dirty="0" err="1">
                <a:solidFill>
                  <a:prstClr val="black"/>
                </a:solidFill>
                <a:latin typeface="Arial" panose="020B0604020202020204" pitchFamily="34" charset="0"/>
                <a:ea typeface="+mn-ea"/>
                <a:cs typeface="Arial" panose="020B0604020202020204" pitchFamily="34" charset="0"/>
              </a:rPr>
              <a:t>Thời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gian</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suy</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nghĩ</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cho</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mỗi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câu</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hỏi</a:t>
            </a:r>
            <a:r>
              <a:rPr lang="en-US" sz="2400" kern="1200" dirty="0">
                <a:solidFill>
                  <a:prstClr val="black"/>
                </a:solidFill>
                <a:latin typeface="Arial" panose="020B0604020202020204" pitchFamily="34" charset="0"/>
                <a:ea typeface="+mn-ea"/>
                <a:cs typeface="Arial" panose="020B0604020202020204" pitchFamily="34" charset="0"/>
              </a:rPr>
              <a:t> </a:t>
            </a:r>
            <a:r>
              <a:rPr lang="en-US" sz="2400" kern="1200" dirty="0" err="1">
                <a:solidFill>
                  <a:prstClr val="black"/>
                </a:solidFill>
                <a:latin typeface="Arial" panose="020B0604020202020204" pitchFamily="34" charset="0"/>
                <a:ea typeface="+mn-ea"/>
                <a:cs typeface="Arial" panose="020B0604020202020204" pitchFamily="34" charset="0"/>
              </a:rPr>
              <a:t>là</a:t>
            </a:r>
            <a:r>
              <a:rPr lang="en-US" sz="2400" kern="1200" dirty="0">
                <a:solidFill>
                  <a:prstClr val="black"/>
                </a:solidFill>
                <a:latin typeface="Arial" panose="020B0604020202020204" pitchFamily="34" charset="0"/>
                <a:ea typeface="+mn-ea"/>
                <a:cs typeface="Arial" panose="020B0604020202020204" pitchFamily="34" charset="0"/>
              </a:rPr>
              <a:t> 15 </a:t>
            </a:r>
            <a:r>
              <a:rPr lang="en-US" sz="2400" kern="1200" dirty="0" err="1">
                <a:solidFill>
                  <a:prstClr val="black"/>
                </a:solidFill>
                <a:latin typeface="Arial" panose="020B0604020202020204" pitchFamily="34" charset="0"/>
                <a:ea typeface="+mn-ea"/>
                <a:cs typeface="Arial" panose="020B0604020202020204" pitchFamily="34" charset="0"/>
              </a:rPr>
              <a:t>giây</a:t>
            </a:r>
            <a:r>
              <a:rPr lang="en-US" sz="2400" kern="1200" dirty="0">
                <a:solidFill>
                  <a:prstClr val="black"/>
                </a:solidFill>
                <a:latin typeface="Arial" panose="020B0604020202020204" pitchFamily="34" charset="0"/>
                <a:ea typeface="+mn-ea"/>
                <a:cs typeface="Arial" panose="020B0604020202020204" pitchFamily="34" charset="0"/>
              </a:rPr>
              <a:t>.</a:t>
            </a:r>
          </a:p>
        </p:txBody>
      </p:sp>
      <p:pic>
        <p:nvPicPr>
          <p:cNvPr id="6148" name="Picture 4" descr="Hình ảnh Các Nhà Nghiên Cứu Trong Phòng Thí Nghiệm, ông Già, Các Nhà Nghiên  Cứu, Nghiên Cứu miễn phí tải tập tin PNG PSDComment và Vector">
            <a:extLst>
              <a:ext uri="{FF2B5EF4-FFF2-40B4-BE49-F238E27FC236}">
                <a16:creationId xmlns:a16="http://schemas.microsoft.com/office/drawing/2014/main" id="{2EA597F2-CACB-4C07-B73C-460C4660BA21}"/>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962173" y="3133846"/>
            <a:ext cx="2009654" cy="200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505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ơn Nhà Phòng Khách Sàn đến Trần Cửa Sổ Thiết Kế Nền Chậu, Sơn, Lý Lịch Gia  đình, Không Vào Phòng Khách Hình nền Vector để tải xuống miễn phí">
            <a:extLst>
              <a:ext uri="{FF2B5EF4-FFF2-40B4-BE49-F238E27FC236}">
                <a16:creationId xmlns:a16="http://schemas.microsoft.com/office/drawing/2014/main" id="{3C78A8FC-52AC-45A0-B291-73C0B8697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78" y="192534"/>
            <a:ext cx="8372644" cy="46844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488F4E-194A-466C-9217-2ACEF8BE78CE}"/>
              </a:ext>
            </a:extLst>
          </p:cNvPr>
          <p:cNvPicPr>
            <a:picLocks noChangeAspect="1"/>
          </p:cNvPicPr>
          <p:nvPr/>
        </p:nvPicPr>
        <p:blipFill rotWithShape="1">
          <a:blip r:embed="rId3">
            <a:extLst>
              <a:ext uri="{28A0092B-C50C-407E-A947-70E740481C1C}">
                <a14:useLocalDpi xmlns:a14="http://schemas.microsoft.com/office/drawing/2010/main" val="0"/>
              </a:ext>
            </a:extLst>
          </a:blip>
          <a:srcRect l="18922" t="7189" r="28912" b="5183"/>
          <a:stretch/>
        </p:blipFill>
        <p:spPr>
          <a:xfrm>
            <a:off x="6458379" y="1028459"/>
            <a:ext cx="2030347" cy="3410583"/>
          </a:xfrm>
          <a:prstGeom prst="rect">
            <a:avLst/>
          </a:prstGeom>
        </p:spPr>
      </p:pic>
      <p:pic>
        <p:nvPicPr>
          <p:cNvPr id="10" name="Picture 2" descr="Hình ảnh Bàn Gỗ PNG, Vector, PSD, và biểu tượng để tải về miễn phí | pngtree">
            <a:extLst>
              <a:ext uri="{FF2B5EF4-FFF2-40B4-BE49-F238E27FC236}">
                <a16:creationId xmlns:a16="http://schemas.microsoft.com/office/drawing/2014/main" id="{255EDF56-3E04-4C22-AFE2-6745FECE59D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500" r="92222">
                        <a14:foregroundMark x1="9444" y1="46944" x2="7500" y2="50833"/>
                        <a14:foregroundMark x1="92222" y1="49444" x2="92222" y2="49444"/>
                      </a14:backgroundRemoval>
                    </a14:imgEffect>
                  </a14:imgLayer>
                </a14:imgProps>
              </a:ext>
              <a:ext uri="{28A0092B-C50C-407E-A947-70E740481C1C}">
                <a14:useLocalDpi xmlns:a14="http://schemas.microsoft.com/office/drawing/2010/main" val="0"/>
              </a:ext>
            </a:extLst>
          </a:blip>
          <a:srcRect t="31089" b="13129"/>
          <a:stretch/>
        </p:blipFill>
        <p:spPr bwMode="auto">
          <a:xfrm>
            <a:off x="1666145" y="2534780"/>
            <a:ext cx="5175481" cy="204176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60C0AC12-352F-4D3E-8B40-D043C000B7AB}"/>
              </a:ext>
            </a:extLst>
          </p:cNvPr>
          <p:cNvGrpSpPr/>
          <p:nvPr/>
        </p:nvGrpSpPr>
        <p:grpSpPr>
          <a:xfrm>
            <a:off x="873359" y="428563"/>
            <a:ext cx="5968268" cy="945140"/>
            <a:chOff x="1164478" y="571418"/>
            <a:chExt cx="7957691" cy="1260186"/>
          </a:xfrm>
        </p:grpSpPr>
        <p:sp>
          <p:nvSpPr>
            <p:cNvPr id="27" name="Speech Bubble: Rectangle with Corners Rounded 26">
              <a:extLst>
                <a:ext uri="{FF2B5EF4-FFF2-40B4-BE49-F238E27FC236}">
                  <a16:creationId xmlns:a16="http://schemas.microsoft.com/office/drawing/2014/main" id="{3F8DCE3C-9DD4-4682-8BD2-7445570C3FB5}"/>
                </a:ext>
              </a:extLst>
            </p:cNvPr>
            <p:cNvSpPr/>
            <p:nvPr/>
          </p:nvSpPr>
          <p:spPr>
            <a:xfrm>
              <a:off x="1164478" y="571418"/>
              <a:ext cx="7949042" cy="1260186"/>
            </a:xfrm>
            <a:prstGeom prst="wedgeRoundRectCallout">
              <a:avLst>
                <a:gd name="adj1" fmla="val 54605"/>
                <a:gd name="adj2" fmla="val 37506"/>
                <a:gd name="adj3" fmla="val 16667"/>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379F7F3-6925-429E-979D-6F1E5C49B11C}"/>
                </a:ext>
              </a:extLst>
            </p:cNvPr>
            <p:cNvSpPr txBox="1"/>
            <p:nvPr/>
          </p:nvSpPr>
          <p:spPr>
            <a:xfrm>
              <a:off x="1374011" y="836851"/>
              <a:ext cx="7748158" cy="615553"/>
            </a:xfrm>
            <a:prstGeom prst="rect">
              <a:avLst/>
            </a:prstGeom>
            <a:noFill/>
          </p:spPr>
          <p:txBody>
            <a:bodyPr wrap="square" rtlCol="0">
              <a:spAutoFit/>
            </a:bodyPr>
            <a:lstStyle/>
            <a:p>
              <a:pPr defTabSz="685800">
                <a:buClrTx/>
              </a:pPr>
              <a:r>
                <a:rPr lang="en-US" sz="2400" b="1" kern="1200">
                  <a:solidFill>
                    <a:srgbClr val="FF0000"/>
                  </a:solidFill>
                  <a:latin typeface="Arial" panose="020B0604020202020204" pitchFamily="34" charset="0"/>
                  <a:ea typeface="+mn-ea"/>
                  <a:cs typeface="Arial" panose="020B0604020202020204" pitchFamily="34" charset="0"/>
                </a:rPr>
                <a:t>HÃY LỰA CHỌN 1 LỌ THUỐC BẤT KÌ</a:t>
              </a:r>
            </a:p>
          </p:txBody>
        </p:sp>
      </p:grpSp>
      <p:pic>
        <p:nvPicPr>
          <p:cNvPr id="33" name="Picture 32">
            <a:hlinkClick r:id="rId6" action="ppaction://hlinksldjump"/>
            <a:extLst>
              <a:ext uri="{FF2B5EF4-FFF2-40B4-BE49-F238E27FC236}">
                <a16:creationId xmlns:a16="http://schemas.microsoft.com/office/drawing/2014/main" id="{B267764E-3D42-4AC0-A6F6-B1EC9CF763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2683" y="2161971"/>
            <a:ext cx="809315" cy="987638"/>
          </a:xfrm>
          <a:prstGeom prst="rect">
            <a:avLst/>
          </a:prstGeom>
        </p:spPr>
      </p:pic>
      <p:pic>
        <p:nvPicPr>
          <p:cNvPr id="35" name="Picture 34">
            <a:hlinkClick r:id="rId8" action="ppaction://hlinksldjump"/>
            <a:extLst>
              <a:ext uri="{FF2B5EF4-FFF2-40B4-BE49-F238E27FC236}">
                <a16:creationId xmlns:a16="http://schemas.microsoft.com/office/drawing/2014/main" id="{9B4A27EF-5935-46CB-8E09-12C35883FD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6162" y="2127555"/>
            <a:ext cx="1243692" cy="1115665"/>
          </a:xfrm>
          <a:prstGeom prst="rect">
            <a:avLst/>
          </a:prstGeom>
        </p:spPr>
      </p:pic>
      <p:pic>
        <p:nvPicPr>
          <p:cNvPr id="37" name="Picture 36">
            <a:hlinkClick r:id="rId10" action="ppaction://hlinksldjump"/>
            <a:extLst>
              <a:ext uri="{FF2B5EF4-FFF2-40B4-BE49-F238E27FC236}">
                <a16:creationId xmlns:a16="http://schemas.microsoft.com/office/drawing/2014/main" id="{1CC10BAE-6412-41AB-B0BB-4C3F5F3639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2151" y="2113757"/>
            <a:ext cx="923624" cy="1129382"/>
          </a:xfrm>
          <a:prstGeom prst="rect">
            <a:avLst/>
          </a:prstGeom>
        </p:spPr>
      </p:pic>
      <p:pic>
        <p:nvPicPr>
          <p:cNvPr id="4100" name="Picture 4" descr="Next Button Png Image Free Download Searchpng - Button Next Png,  Transparent Png , Transparent Png Image - PNGitem">
            <a:hlinkClick r:id="rId12" action="ppaction://hlinksldjump"/>
            <a:extLst>
              <a:ext uri="{FF2B5EF4-FFF2-40B4-BE49-F238E27FC236}">
                <a16:creationId xmlns:a16="http://schemas.microsoft.com/office/drawing/2014/main" id="{1322C1DD-D983-43BF-BF46-F9892782484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667" b="90000" l="7442" r="92442">
                        <a14:foregroundMark x1="49186" y1="7111" x2="21395" y2="20000"/>
                        <a14:foregroundMark x1="21395" y1="20000" x2="13605" y2="31778"/>
                        <a14:foregroundMark x1="13605" y1="31778" x2="8837" y2="50889"/>
                        <a14:foregroundMark x1="8837" y1="50889" x2="9767" y2="65000"/>
                        <a14:foregroundMark x1="9767" y1="65000" x2="17791" y2="74444"/>
                        <a14:foregroundMark x1="17791" y1="74444" x2="35814" y2="84333"/>
                        <a14:foregroundMark x1="35814" y1="84333" x2="46512" y2="85889"/>
                        <a14:foregroundMark x1="46512" y1="85889" x2="63721" y2="85556"/>
                        <a14:foregroundMark x1="63721" y1="85556" x2="79419" y2="77333"/>
                        <a14:foregroundMark x1="79419" y1="77333" x2="92326" y2="60333"/>
                        <a14:foregroundMark x1="92326" y1="60333" x2="95698" y2="48778"/>
                        <a14:foregroundMark x1="95698" y1="48778" x2="87093" y2="25000"/>
                        <a14:foregroundMark x1="87093" y1="25000" x2="53605" y2="9667"/>
                        <a14:foregroundMark x1="53605" y1="9667" x2="44535" y2="9444"/>
                        <a14:foregroundMark x1="61279" y1="9444" x2="74535" y2="16556"/>
                        <a14:foregroundMark x1="74535" y1="16556" x2="74535" y2="16556"/>
                        <a14:foregroundMark x1="91977" y1="42778" x2="92674" y2="56111"/>
                        <a14:foregroundMark x1="65930" y1="87889" x2="33721" y2="89333"/>
                        <a14:foregroundMark x1="33721" y1="89333" x2="26279" y2="83556"/>
                        <a14:foregroundMark x1="10465" y1="32000" x2="6047" y2="56333"/>
                        <a14:foregroundMark x1="6047" y1="56333" x2="7558" y2="35778"/>
                        <a14:foregroundMark x1="7558" y1="35778" x2="15116" y2="19889"/>
                        <a14:foregroundMark x1="15116" y1="19889" x2="18488" y2="17000"/>
                        <a14:foregroundMark x1="25349" y1="13444" x2="35349" y2="8556"/>
                        <a14:foregroundMark x1="35349" y1="8556" x2="51512" y2="6667"/>
                        <a14:foregroundMark x1="51512" y1="6667" x2="51860" y2="6667"/>
                      </a14:backgroundRemoval>
                    </a14:imgEffect>
                  </a14:imgLayer>
                </a14:imgProps>
              </a:ext>
              <a:ext uri="{28A0092B-C50C-407E-A947-70E740481C1C}">
                <a14:useLocalDpi xmlns:a14="http://schemas.microsoft.com/office/drawing/2010/main" val="0"/>
              </a:ext>
            </a:extLst>
          </a:blip>
          <a:srcRect/>
          <a:stretch>
            <a:fillRect/>
          </a:stretch>
        </p:blipFill>
        <p:spPr bwMode="auto">
          <a:xfrm>
            <a:off x="8248380" y="4343709"/>
            <a:ext cx="575310" cy="60206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573027" y="1964962"/>
            <a:ext cx="624323" cy="1175197"/>
            <a:chOff x="5547574" y="2010925"/>
            <a:chExt cx="624323" cy="1175197"/>
          </a:xfrm>
        </p:grpSpPr>
        <p:pic>
          <p:nvPicPr>
            <p:cNvPr id="4" name="Picture 3">
              <a:hlinkClick r:id="rId15" action="ppaction://hlinksldjump"/>
            </p:cNvPr>
            <p:cNvPicPr>
              <a:picLocks noChangeAspect="1"/>
            </p:cNvPicPr>
            <p:nvPr/>
          </p:nvPicPr>
          <p:blipFill>
            <a:blip r:embed="rId16">
              <a:clrChange>
                <a:clrFrom>
                  <a:srgbClr val="D9D9D9"/>
                </a:clrFrom>
                <a:clrTo>
                  <a:srgbClr val="D9D9D9">
                    <a:alpha val="0"/>
                  </a:srgbClr>
                </a:clrTo>
              </a:clrChange>
            </a:blip>
            <a:stretch>
              <a:fillRect/>
            </a:stretch>
          </p:blipFill>
          <p:spPr>
            <a:xfrm>
              <a:off x="5547574" y="2010925"/>
              <a:ext cx="624323" cy="1175197"/>
            </a:xfrm>
            <a:prstGeom prst="rect">
              <a:avLst/>
            </a:prstGeom>
          </p:spPr>
        </p:pic>
        <p:sp>
          <p:nvSpPr>
            <p:cNvPr id="6" name="Oval 5"/>
            <p:cNvSpPr/>
            <p:nvPr/>
          </p:nvSpPr>
          <p:spPr>
            <a:xfrm>
              <a:off x="5649615" y="255997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4</a:t>
              </a:r>
              <a:endParaRPr lang="vi-VN"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713867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9">
            <a:extLst>
              <a:ext uri="{FF2B5EF4-FFF2-40B4-BE49-F238E27FC236}">
                <a16:creationId xmlns:a16="http://schemas.microsoft.com/office/drawing/2014/main" id="{F09527D8-FA1A-458A-AB4A-A4843D2412D7}"/>
              </a:ext>
            </a:extLst>
          </p:cNvPr>
          <p:cNvSpPr/>
          <p:nvPr/>
        </p:nvSpPr>
        <p:spPr>
          <a:xfrm>
            <a:off x="664219" y="795188"/>
            <a:ext cx="7328999" cy="77447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 name="TextBox 7">
            <a:extLst>
              <a:ext uri="{FF2B5EF4-FFF2-40B4-BE49-F238E27FC236}">
                <a16:creationId xmlns:a16="http://schemas.microsoft.com/office/drawing/2014/main" id="{94A30B71-83BA-4BF7-8F3A-FB9A79B88A47}"/>
              </a:ext>
            </a:extLst>
          </p:cNvPr>
          <p:cNvSpPr txBox="1"/>
          <p:nvPr/>
        </p:nvSpPr>
        <p:spPr>
          <a:xfrm>
            <a:off x="839479" y="738661"/>
            <a:ext cx="7261860" cy="716350"/>
          </a:xfrm>
          <a:prstGeom prst="rect">
            <a:avLst/>
          </a:prstGeom>
          <a:noFill/>
        </p:spPr>
        <p:txBody>
          <a:bodyPr wrap="square" rtlCol="0">
            <a:spAutoFit/>
          </a:bodyPr>
          <a:lstStyle/>
          <a:p>
            <a:pPr defTabSz="685800">
              <a:lnSpc>
                <a:spcPct val="200000"/>
              </a:lnSpc>
              <a:buClrTx/>
            </a:pPr>
            <a:r>
              <a:rPr lang="en-US" sz="2400" b="1" kern="1200" dirty="0" err="1">
                <a:solidFill>
                  <a:schemeClr val="accent6">
                    <a:lumMod val="50000"/>
                  </a:schemeClr>
                </a:solidFill>
                <a:latin typeface="+mn-lt"/>
                <a:ea typeface="+mn-ea"/>
                <a:cs typeface="Times New Roman" panose="02020603050405020304" pitchFamily="18" charset="0"/>
              </a:rPr>
              <a:t>Câu</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hỏi</a:t>
            </a:r>
            <a:r>
              <a:rPr lang="en-US" sz="2400" b="1" kern="1200" dirty="0">
                <a:solidFill>
                  <a:schemeClr val="accent6">
                    <a:lumMod val="50000"/>
                  </a:schemeClr>
                </a:solidFill>
                <a:latin typeface="+mn-lt"/>
                <a:ea typeface="+mn-ea"/>
                <a:cs typeface="Times New Roman" panose="02020603050405020304" pitchFamily="18" charset="0"/>
              </a:rPr>
              <a:t> 1: </a:t>
            </a:r>
            <a:r>
              <a:rPr lang="en-US" sz="2400" b="1" kern="1200" dirty="0" err="1">
                <a:solidFill>
                  <a:schemeClr val="accent6">
                    <a:lumMod val="50000"/>
                  </a:schemeClr>
                </a:solidFill>
                <a:latin typeface="+mn-lt"/>
                <a:ea typeface="+mn-ea"/>
                <a:cs typeface="Times New Roman" panose="02020603050405020304" pitchFamily="18" charset="0"/>
              </a:rPr>
              <a:t>Thế</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nào</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là</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hình</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có</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trục</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đối</a:t>
            </a:r>
            <a:r>
              <a:rPr lang="en-US" sz="2400" b="1" kern="1200" dirty="0">
                <a:solidFill>
                  <a:schemeClr val="accent6">
                    <a:lumMod val="50000"/>
                  </a:schemeClr>
                </a:solidFill>
                <a:latin typeface="+mn-lt"/>
                <a:ea typeface="+mn-ea"/>
                <a:cs typeface="Times New Roman" panose="02020603050405020304" pitchFamily="18" charset="0"/>
              </a:rPr>
              <a:t> </a:t>
            </a:r>
            <a:r>
              <a:rPr lang="en-US" sz="2400" b="1" kern="1200" dirty="0" err="1">
                <a:solidFill>
                  <a:schemeClr val="accent6">
                    <a:lumMod val="50000"/>
                  </a:schemeClr>
                </a:solidFill>
                <a:latin typeface="+mn-lt"/>
                <a:ea typeface="+mn-ea"/>
                <a:cs typeface="Times New Roman" panose="02020603050405020304" pitchFamily="18" charset="0"/>
              </a:rPr>
              <a:t>xứng</a:t>
            </a:r>
            <a:r>
              <a:rPr lang="en-US" sz="2400" b="1" kern="1200" dirty="0">
                <a:solidFill>
                  <a:schemeClr val="accent6">
                    <a:lumMod val="50000"/>
                  </a:schemeClr>
                </a:solidFill>
                <a:latin typeface="+mn-lt"/>
                <a:ea typeface="+mn-ea"/>
                <a:cs typeface="Times New Roman" panose="02020603050405020304" pitchFamily="18" charset="0"/>
              </a:rPr>
              <a:t>?</a:t>
            </a:r>
          </a:p>
        </p:txBody>
      </p:sp>
      <p:sp>
        <p:nvSpPr>
          <p:cNvPr id="9" name="Rectangle: Rounded Corners 12">
            <a:extLst>
              <a:ext uri="{FF2B5EF4-FFF2-40B4-BE49-F238E27FC236}">
                <a16:creationId xmlns:a16="http://schemas.microsoft.com/office/drawing/2014/main" id="{54D5D6EB-DD2E-402A-AA9F-9D4473469202}"/>
              </a:ext>
            </a:extLst>
          </p:cNvPr>
          <p:cNvSpPr/>
          <p:nvPr/>
        </p:nvSpPr>
        <p:spPr>
          <a:xfrm>
            <a:off x="462098" y="2428659"/>
            <a:ext cx="7639241" cy="191505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11B80B1B-B7FE-417E-80B2-58538A52853A}"/>
              </a:ext>
            </a:extLst>
          </p:cNvPr>
          <p:cNvSpPr txBox="1"/>
          <p:nvPr/>
        </p:nvSpPr>
        <p:spPr>
          <a:xfrm>
            <a:off x="396932" y="2478583"/>
            <a:ext cx="7769572" cy="1865126"/>
          </a:xfrm>
          <a:prstGeom prst="rect">
            <a:avLst/>
          </a:prstGeom>
          <a:noFill/>
        </p:spPr>
        <p:txBody>
          <a:bodyPr wrap="square" rtlCol="0">
            <a:spAutoFit/>
          </a:bodyPr>
          <a:lstStyle/>
          <a:p>
            <a:pPr algn="just" defTabSz="685800">
              <a:lnSpc>
                <a:spcPct val="120000"/>
              </a:lnSpc>
              <a:buClrTx/>
            </a:pPr>
            <a:r>
              <a:rPr lang="en-US" sz="2400" kern="1200" dirty="0" err="1">
                <a:solidFill>
                  <a:srgbClr val="002060"/>
                </a:solidFill>
                <a:latin typeface="+mn-lt"/>
                <a:ea typeface="+mn-ea"/>
                <a:cs typeface="Times New Roman" panose="02020603050405020304" pitchFamily="18" charset="0"/>
              </a:rPr>
              <a:t>Có</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đường</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thẳng</a:t>
            </a:r>
            <a:r>
              <a:rPr lang="en-US" sz="2400" kern="1200" dirty="0">
                <a:solidFill>
                  <a:srgbClr val="002060"/>
                </a:solidFill>
                <a:latin typeface="+mn-lt"/>
                <a:ea typeface="+mn-ea"/>
                <a:cs typeface="Times New Roman" panose="02020603050405020304" pitchFamily="18" charset="0"/>
              </a:rPr>
              <a:t> d chia </a:t>
            </a:r>
            <a:r>
              <a:rPr lang="en-US" sz="2400" kern="1200" dirty="0" err="1">
                <a:solidFill>
                  <a:srgbClr val="002060"/>
                </a:solidFill>
                <a:latin typeface="+mn-lt"/>
                <a:ea typeface="+mn-ea"/>
                <a:cs typeface="Times New Roman" panose="02020603050405020304" pitchFamily="18" charset="0"/>
              </a:rPr>
              <a:t>hình</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thành</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hai</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phần</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mà</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nếu</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gấp</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hình</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theo</a:t>
            </a:r>
            <a:r>
              <a:rPr lang="en-US" sz="2400" kern="1200" dirty="0">
                <a:solidFill>
                  <a:srgbClr val="002060"/>
                </a:solidFill>
                <a:latin typeface="+mn-lt"/>
                <a:ea typeface="+mn-ea"/>
                <a:cs typeface="Times New Roman" panose="02020603050405020304" pitchFamily="18" charset="0"/>
              </a:rPr>
              <a:t> d </a:t>
            </a:r>
            <a:r>
              <a:rPr lang="en-US" sz="2400" kern="1200" dirty="0" err="1">
                <a:solidFill>
                  <a:srgbClr val="002060"/>
                </a:solidFill>
                <a:latin typeface="+mn-lt"/>
                <a:ea typeface="+mn-ea"/>
                <a:cs typeface="Times New Roman" panose="02020603050405020304" pitchFamily="18" charset="0"/>
              </a:rPr>
              <a:t>thì</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hai</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phần</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đó</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chồng</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khít</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lên</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nhau</a:t>
            </a:r>
            <a:r>
              <a:rPr lang="en-US" sz="2400" kern="1200" dirty="0">
                <a:solidFill>
                  <a:srgbClr val="002060"/>
                </a:solidFill>
                <a:latin typeface="+mn-lt"/>
                <a:ea typeface="+mn-ea"/>
                <a:cs typeface="Times New Roman" panose="02020603050405020304" pitchFamily="18" charset="0"/>
              </a:rPr>
              <a:t>.</a:t>
            </a:r>
          </a:p>
          <a:p>
            <a:pPr algn="just" defTabSz="685800">
              <a:lnSpc>
                <a:spcPct val="120000"/>
              </a:lnSpc>
              <a:buClrTx/>
            </a:pPr>
            <a:endParaRPr lang="en-US" sz="2400" kern="1200" dirty="0">
              <a:solidFill>
                <a:srgbClr val="002060"/>
              </a:solidFill>
              <a:latin typeface="+mn-lt"/>
              <a:ea typeface="+mn-ea"/>
              <a:cs typeface="Times New Roman" panose="02020603050405020304" pitchFamily="18" charset="0"/>
            </a:endParaRPr>
          </a:p>
          <a:p>
            <a:pPr algn="just" defTabSz="685800">
              <a:lnSpc>
                <a:spcPct val="120000"/>
              </a:lnSpc>
              <a:buClrTx/>
            </a:pPr>
            <a:r>
              <a:rPr lang="en-US" sz="2400" kern="1200" dirty="0">
                <a:solidFill>
                  <a:srgbClr val="002060"/>
                </a:solidFill>
                <a:latin typeface="+mn-lt"/>
                <a:ea typeface="+mn-ea"/>
                <a:cs typeface="Times New Roman" panose="02020603050405020304" pitchFamily="18" charset="0"/>
              </a:rPr>
              <a:t> d </a:t>
            </a:r>
            <a:r>
              <a:rPr lang="en-US" sz="2400" kern="1200" dirty="0" err="1">
                <a:solidFill>
                  <a:srgbClr val="002060"/>
                </a:solidFill>
                <a:latin typeface="+mn-lt"/>
                <a:ea typeface="+mn-ea"/>
                <a:cs typeface="Times New Roman" panose="02020603050405020304" pitchFamily="18" charset="0"/>
              </a:rPr>
              <a:t>được</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gọi</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là</a:t>
            </a:r>
            <a:r>
              <a:rPr lang="en-US" sz="2400" kern="1200" dirty="0">
                <a:solidFill>
                  <a:srgbClr val="002060"/>
                </a:solidFill>
                <a:latin typeface="+mn-lt"/>
                <a:ea typeface="+mn-ea"/>
                <a:cs typeface="Times New Roman" panose="02020603050405020304" pitchFamily="18" charset="0"/>
              </a:rPr>
              <a:t> </a:t>
            </a:r>
            <a:r>
              <a:rPr lang="en-US" sz="2400" b="1" kern="1200" dirty="0" err="1">
                <a:solidFill>
                  <a:srgbClr val="FF0000"/>
                </a:solidFill>
                <a:latin typeface="+mn-lt"/>
                <a:ea typeface="+mn-ea"/>
                <a:cs typeface="Times New Roman" panose="02020603050405020304" pitchFamily="18" charset="0"/>
              </a:rPr>
              <a:t>trục</a:t>
            </a:r>
            <a:r>
              <a:rPr lang="en-US" sz="2400" b="1" kern="1200" dirty="0">
                <a:solidFill>
                  <a:srgbClr val="FF0000"/>
                </a:solidFill>
                <a:latin typeface="+mn-lt"/>
                <a:ea typeface="+mn-ea"/>
                <a:cs typeface="Times New Roman" panose="02020603050405020304" pitchFamily="18" charset="0"/>
              </a:rPr>
              <a:t> </a:t>
            </a:r>
            <a:r>
              <a:rPr lang="en-US" sz="2400" b="1" kern="1200" dirty="0" err="1">
                <a:solidFill>
                  <a:srgbClr val="FF0000"/>
                </a:solidFill>
                <a:latin typeface="+mn-lt"/>
                <a:ea typeface="+mn-ea"/>
                <a:cs typeface="Times New Roman" panose="02020603050405020304" pitchFamily="18" charset="0"/>
              </a:rPr>
              <a:t>đối</a:t>
            </a:r>
            <a:r>
              <a:rPr lang="en-US" sz="2400" b="1" kern="1200" dirty="0">
                <a:solidFill>
                  <a:srgbClr val="FF0000"/>
                </a:solidFill>
                <a:latin typeface="+mn-lt"/>
                <a:ea typeface="+mn-ea"/>
                <a:cs typeface="Times New Roman" panose="02020603050405020304" pitchFamily="18" charset="0"/>
              </a:rPr>
              <a:t> </a:t>
            </a:r>
            <a:r>
              <a:rPr lang="en-US" sz="2400" b="1" kern="1200" dirty="0" err="1">
                <a:solidFill>
                  <a:srgbClr val="FF0000"/>
                </a:solidFill>
                <a:latin typeface="+mn-lt"/>
                <a:ea typeface="+mn-ea"/>
                <a:cs typeface="Times New Roman" panose="02020603050405020304" pitchFamily="18" charset="0"/>
              </a:rPr>
              <a:t>xứng</a:t>
            </a:r>
            <a:r>
              <a:rPr lang="en-US" sz="2400" b="1" kern="1200" dirty="0">
                <a:solidFill>
                  <a:srgbClr val="FF000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của</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hình</a:t>
            </a:r>
            <a:r>
              <a:rPr lang="en-US" sz="2400" kern="1200" dirty="0">
                <a:solidFill>
                  <a:srgbClr val="002060"/>
                </a:solidFill>
                <a:latin typeface="+mn-lt"/>
                <a:ea typeface="+mn-ea"/>
                <a:cs typeface="Times New Roman" panose="02020603050405020304" pitchFamily="18" charset="0"/>
              </a:rPr>
              <a:t> </a:t>
            </a:r>
            <a:r>
              <a:rPr lang="en-US" sz="2400" kern="1200" dirty="0" err="1">
                <a:solidFill>
                  <a:srgbClr val="002060"/>
                </a:solidFill>
                <a:latin typeface="+mn-lt"/>
                <a:ea typeface="+mn-ea"/>
                <a:cs typeface="Times New Roman" panose="02020603050405020304" pitchFamily="18" charset="0"/>
              </a:rPr>
              <a:t>đó</a:t>
            </a:r>
            <a:r>
              <a:rPr lang="en-US" sz="2400" kern="1200" dirty="0">
                <a:solidFill>
                  <a:srgbClr val="002060"/>
                </a:solidFill>
                <a:latin typeface="+mn-lt"/>
                <a:ea typeface="+mn-ea"/>
                <a:cs typeface="Times New Roman" panose="02020603050405020304" pitchFamily="18" charset="0"/>
              </a:rPr>
              <a:t>.</a:t>
            </a:r>
          </a:p>
        </p:txBody>
      </p:sp>
      <p:pic>
        <p:nvPicPr>
          <p:cNvPr id="16" name="Picture 4" descr="Next Button Png Image Free Download Searchpng - Button Next Png,  Transparent Png , Transparent Png Image - PNGitem">
            <a:hlinkClick r:id="rId3" action="ppaction://hlinksldjump"/>
            <a:extLst>
              <a:ext uri="{FF2B5EF4-FFF2-40B4-BE49-F238E27FC236}">
                <a16:creationId xmlns:a16="http://schemas.microsoft.com/office/drawing/2014/main" id="{CD2E66FE-49E3-4520-B481-0B143F29A4D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7442" r="92442">
                        <a14:foregroundMark x1="49186" y1="7111" x2="21395" y2="20000"/>
                        <a14:foregroundMark x1="21395" y1="20000" x2="13605" y2="31778"/>
                        <a14:foregroundMark x1="13605" y1="31778" x2="8837" y2="50889"/>
                        <a14:foregroundMark x1="8837" y1="50889" x2="9767" y2="65000"/>
                        <a14:foregroundMark x1="9767" y1="65000" x2="17791" y2="74444"/>
                        <a14:foregroundMark x1="17791" y1="74444" x2="35814" y2="84333"/>
                        <a14:foregroundMark x1="35814" y1="84333" x2="46512" y2="85889"/>
                        <a14:foregroundMark x1="46512" y1="85889" x2="63721" y2="85556"/>
                        <a14:foregroundMark x1="63721" y1="85556" x2="79419" y2="77333"/>
                        <a14:foregroundMark x1="79419" y1="77333" x2="92326" y2="60333"/>
                        <a14:foregroundMark x1="92326" y1="60333" x2="95698" y2="48778"/>
                        <a14:foregroundMark x1="95698" y1="48778" x2="87093" y2="25000"/>
                        <a14:foregroundMark x1="87093" y1="25000" x2="53605" y2="9667"/>
                        <a14:foregroundMark x1="53605" y1="9667" x2="44535" y2="9444"/>
                        <a14:foregroundMark x1="61279" y1="9444" x2="74535" y2="16556"/>
                        <a14:foregroundMark x1="74535" y1="16556" x2="74535" y2="16556"/>
                        <a14:foregroundMark x1="91977" y1="42778" x2="92674" y2="56111"/>
                        <a14:foregroundMark x1="65930" y1="87889" x2="33721" y2="89333"/>
                        <a14:foregroundMark x1="33721" y1="89333" x2="26279" y2="83556"/>
                        <a14:foregroundMark x1="10465" y1="32000" x2="6047" y2="56333"/>
                        <a14:foregroundMark x1="6047" y1="56333" x2="7558" y2="35778"/>
                        <a14:foregroundMark x1="7558" y1="35778" x2="15116" y2="19889"/>
                        <a14:foregroundMark x1="15116" y1="19889" x2="18488" y2="17000"/>
                        <a14:foregroundMark x1="25349" y1="13444" x2="35349" y2="8556"/>
                        <a14:foregroundMark x1="35349" y1="8556" x2="51512" y2="6667"/>
                        <a14:foregroundMark x1="51512" y1="6667" x2="51860" y2="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48380" y="4343709"/>
            <a:ext cx="575310" cy="602069"/>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9">
            <a:extLst>
              <a:ext uri="{FF2B5EF4-FFF2-40B4-BE49-F238E27FC236}">
                <a16:creationId xmlns:a16="http://schemas.microsoft.com/office/drawing/2014/main" id="{06F92501-FED4-468C-AD42-88D003240DE4}"/>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15</a:t>
            </a:r>
          </a:p>
        </p:txBody>
      </p:sp>
      <p:sp>
        <p:nvSpPr>
          <p:cNvPr id="18" name="Rounded Rectangle 20">
            <a:extLst>
              <a:ext uri="{FF2B5EF4-FFF2-40B4-BE49-F238E27FC236}">
                <a16:creationId xmlns:a16="http://schemas.microsoft.com/office/drawing/2014/main" id="{1FF2BB56-9F3B-4D01-BB19-C41E193C8C59}"/>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14</a:t>
            </a:r>
          </a:p>
        </p:txBody>
      </p:sp>
      <p:sp>
        <p:nvSpPr>
          <p:cNvPr id="19" name="Rounded Rectangle 21">
            <a:extLst>
              <a:ext uri="{FF2B5EF4-FFF2-40B4-BE49-F238E27FC236}">
                <a16:creationId xmlns:a16="http://schemas.microsoft.com/office/drawing/2014/main" id="{D36DB485-E2F2-4502-B652-90C6118FFD9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13</a:t>
            </a:r>
          </a:p>
        </p:txBody>
      </p:sp>
      <p:sp>
        <p:nvSpPr>
          <p:cNvPr id="20" name="Rounded Rectangle 22">
            <a:extLst>
              <a:ext uri="{FF2B5EF4-FFF2-40B4-BE49-F238E27FC236}">
                <a16:creationId xmlns:a16="http://schemas.microsoft.com/office/drawing/2014/main" id="{96D3CD48-56C4-493B-8253-4A463D0177D1}"/>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12</a:t>
            </a:r>
          </a:p>
        </p:txBody>
      </p:sp>
      <p:sp>
        <p:nvSpPr>
          <p:cNvPr id="21" name="Rounded Rectangle 23">
            <a:extLst>
              <a:ext uri="{FF2B5EF4-FFF2-40B4-BE49-F238E27FC236}">
                <a16:creationId xmlns:a16="http://schemas.microsoft.com/office/drawing/2014/main" id="{0712C9BD-1B5C-4389-8F91-738ED7F2343C}"/>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11</a:t>
            </a:r>
          </a:p>
        </p:txBody>
      </p:sp>
      <p:sp>
        <p:nvSpPr>
          <p:cNvPr id="22" name="Rounded Rectangle 24">
            <a:extLst>
              <a:ext uri="{FF2B5EF4-FFF2-40B4-BE49-F238E27FC236}">
                <a16:creationId xmlns:a16="http://schemas.microsoft.com/office/drawing/2014/main" id="{F0A1FA69-532B-465C-8BFB-3B8FDE5D6AC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10</a:t>
            </a:r>
          </a:p>
        </p:txBody>
      </p:sp>
      <p:sp>
        <p:nvSpPr>
          <p:cNvPr id="23" name="Rounded Rectangle 25">
            <a:extLst>
              <a:ext uri="{FF2B5EF4-FFF2-40B4-BE49-F238E27FC236}">
                <a16:creationId xmlns:a16="http://schemas.microsoft.com/office/drawing/2014/main" id="{001E165E-78F9-4D45-B303-9924E9833B7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09</a:t>
            </a:r>
          </a:p>
        </p:txBody>
      </p:sp>
      <p:sp>
        <p:nvSpPr>
          <p:cNvPr id="24" name="Rounded Rectangle 26">
            <a:extLst>
              <a:ext uri="{FF2B5EF4-FFF2-40B4-BE49-F238E27FC236}">
                <a16:creationId xmlns:a16="http://schemas.microsoft.com/office/drawing/2014/main" id="{031EAC44-811C-4F3A-A03C-B04830B9A57C}"/>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08</a:t>
            </a:r>
          </a:p>
        </p:txBody>
      </p:sp>
      <p:sp>
        <p:nvSpPr>
          <p:cNvPr id="25" name="Rounded Rectangle 27">
            <a:extLst>
              <a:ext uri="{FF2B5EF4-FFF2-40B4-BE49-F238E27FC236}">
                <a16:creationId xmlns:a16="http://schemas.microsoft.com/office/drawing/2014/main" id="{09281EFC-6334-41A3-9732-BD64A2110E50}"/>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07</a:t>
            </a:r>
          </a:p>
        </p:txBody>
      </p:sp>
      <p:sp>
        <p:nvSpPr>
          <p:cNvPr id="26" name="Rounded Rectangle 28">
            <a:extLst>
              <a:ext uri="{FF2B5EF4-FFF2-40B4-BE49-F238E27FC236}">
                <a16:creationId xmlns:a16="http://schemas.microsoft.com/office/drawing/2014/main" id="{D8C23399-D432-4065-A904-6093F18630FD}"/>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06</a:t>
            </a:r>
          </a:p>
        </p:txBody>
      </p:sp>
      <p:sp>
        <p:nvSpPr>
          <p:cNvPr id="27" name="Rounded Rectangle 29">
            <a:extLst>
              <a:ext uri="{FF2B5EF4-FFF2-40B4-BE49-F238E27FC236}">
                <a16:creationId xmlns:a16="http://schemas.microsoft.com/office/drawing/2014/main" id="{BD4E400F-7697-4B48-AE1F-4312C323CD03}"/>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05</a:t>
            </a:r>
          </a:p>
        </p:txBody>
      </p:sp>
      <p:sp>
        <p:nvSpPr>
          <p:cNvPr id="28" name="Rounded Rectangle 30">
            <a:extLst>
              <a:ext uri="{FF2B5EF4-FFF2-40B4-BE49-F238E27FC236}">
                <a16:creationId xmlns:a16="http://schemas.microsoft.com/office/drawing/2014/main" id="{D58B9406-B910-479A-AF77-7706A56E5B48}"/>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04</a:t>
            </a:r>
          </a:p>
        </p:txBody>
      </p:sp>
      <p:sp>
        <p:nvSpPr>
          <p:cNvPr id="29" name="Rounded Rectangle 31">
            <a:extLst>
              <a:ext uri="{FF2B5EF4-FFF2-40B4-BE49-F238E27FC236}">
                <a16:creationId xmlns:a16="http://schemas.microsoft.com/office/drawing/2014/main" id="{9FBC88E5-7EF9-49DD-899E-06A2242A487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03</a:t>
            </a:r>
          </a:p>
        </p:txBody>
      </p:sp>
      <p:sp>
        <p:nvSpPr>
          <p:cNvPr id="30" name="Rounded Rectangle 32">
            <a:extLst>
              <a:ext uri="{FF2B5EF4-FFF2-40B4-BE49-F238E27FC236}">
                <a16:creationId xmlns:a16="http://schemas.microsoft.com/office/drawing/2014/main" id="{F301AA44-B65D-4031-811D-687EBF0E18DF}"/>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02</a:t>
            </a:r>
          </a:p>
        </p:txBody>
      </p:sp>
      <p:sp>
        <p:nvSpPr>
          <p:cNvPr id="31" name="Rounded Rectangle 33">
            <a:extLst>
              <a:ext uri="{FF2B5EF4-FFF2-40B4-BE49-F238E27FC236}">
                <a16:creationId xmlns:a16="http://schemas.microsoft.com/office/drawing/2014/main" id="{6510AD7F-641E-4280-9E63-CE474CE4D961}"/>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01</a:t>
            </a:r>
          </a:p>
        </p:txBody>
      </p:sp>
      <p:sp>
        <p:nvSpPr>
          <p:cNvPr id="32" name="Rounded Rectangle 34">
            <a:extLst>
              <a:ext uri="{FF2B5EF4-FFF2-40B4-BE49-F238E27FC236}">
                <a16:creationId xmlns:a16="http://schemas.microsoft.com/office/drawing/2014/main" id="{0D3F9C71-236D-4DC3-B1C4-F86CB16065E2}"/>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a:solidFill>
                  <a:prstClr val="black"/>
                </a:solidFill>
                <a:latin typeface="Times New Roman" panose="02020603050405020304" pitchFamily="18" charset="0"/>
                <a:cs typeface="Times New Roman" panose="02020603050405020304" pitchFamily="18" charset="0"/>
              </a:rPr>
              <a:t>00</a:t>
            </a:r>
          </a:p>
        </p:txBody>
      </p:sp>
      <p:pic>
        <p:nvPicPr>
          <p:cNvPr id="33" name="ĐỒNG HỒ" descr="Káº¿t quáº£ hÃ¬nh áº£nh cho icon Äá»ng há»">
            <a:extLst>
              <a:ext uri="{FF2B5EF4-FFF2-40B4-BE49-F238E27FC236}">
                <a16:creationId xmlns:a16="http://schemas.microsoft.com/office/drawing/2014/main" id="{10FB4DBD-41F8-4148-94A5-5D00C28749F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737" b="93684" l="4737" r="93158">
                        <a14:foregroundMark x1="35263" y1="10526" x2="7368" y2="64211"/>
                        <a14:foregroundMark x1="7368" y1="64211" x2="64737" y2="88421"/>
                        <a14:foregroundMark x1="64737" y1="88421" x2="96316" y2="34737"/>
                        <a14:foregroundMark x1="96316" y1="34737" x2="43684" y2="5263"/>
                        <a14:foregroundMark x1="43684" y1="5263" x2="40000" y2="6316"/>
                        <a14:foregroundMark x1="45789" y1="7895" x2="78947" y2="17368"/>
                        <a14:foregroundMark x1="90526" y1="41053" x2="51579" y2="88947"/>
                        <a14:foregroundMark x1="51579" y1="88947" x2="11579" y2="43158"/>
                        <a14:foregroundMark x1="11579" y1="43158" x2="22105" y2="21579"/>
                        <a14:foregroundMark x1="31579" y1="14737" x2="20000" y2="22632"/>
                        <a14:foregroundMark x1="32105" y1="14737" x2="9474" y2="41053"/>
                        <a14:foregroundMark x1="33684" y1="9474" x2="14737" y2="27368"/>
                        <a14:foregroundMark x1="12105" y1="26842" x2="7895" y2="49474"/>
                        <a14:foregroundMark x1="5263" y1="44737" x2="7895" y2="56842"/>
                        <a14:foregroundMark x1="10526" y1="66842" x2="29474" y2="84737"/>
                        <a14:foregroundMark x1="28421" y1="87895" x2="57895" y2="88947"/>
                        <a14:foregroundMark x1="36842" y1="88947" x2="70000" y2="90526"/>
                        <a14:foregroundMark x1="32632" y1="90526" x2="58947" y2="90526"/>
                        <a14:foregroundMark x1="40000" y1="91053" x2="61579" y2="92105"/>
                        <a14:foregroundMark x1="69474" y1="87895" x2="87368" y2="34211"/>
                        <a14:foregroundMark x1="90000" y1="32105" x2="90526" y2="51579"/>
                        <a14:foregroundMark x1="92632" y1="42632" x2="93158" y2="64211"/>
                        <a14:foregroundMark x1="41579" y1="93684" x2="58421" y2="93684"/>
                      </a14:backgroundRemoval>
                    </a14:imgEffect>
                  </a14:imgLayer>
                </a14:imgProps>
              </a:ext>
              <a:ext uri="{28A0092B-C50C-407E-A947-70E740481C1C}">
                <a14:useLocalDpi xmlns:a14="http://schemas.microsoft.com/office/drawing/2010/main" val="0"/>
              </a:ext>
            </a:extLst>
          </a:blip>
          <a:srcRect/>
          <a:stretch>
            <a:fillRect/>
          </a:stretch>
        </p:blipFill>
        <p:spPr bwMode="auto">
          <a:xfrm>
            <a:off x="8231670" y="590551"/>
            <a:ext cx="592021" cy="59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9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17"/>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18"/>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3"/>
                  </p:tgtEl>
                </p:cond>
              </p:nextCondLst>
            </p:seq>
          </p:childTnLst>
        </p:cTn>
      </p:par>
    </p:tnLst>
    <p:bldLst>
      <p:bldP spid="8" grpId="0"/>
      <p:bldP spid="9" grpId="0" animBg="1"/>
      <p:bldP spid="10"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9">
            <a:extLst>
              <a:ext uri="{FF2B5EF4-FFF2-40B4-BE49-F238E27FC236}">
                <a16:creationId xmlns:a16="http://schemas.microsoft.com/office/drawing/2014/main" id="{F09527D8-FA1A-458A-AB4A-A4843D2412D7}"/>
              </a:ext>
            </a:extLst>
          </p:cNvPr>
          <p:cNvSpPr/>
          <p:nvPr/>
        </p:nvSpPr>
        <p:spPr>
          <a:xfrm>
            <a:off x="617220" y="590551"/>
            <a:ext cx="7174230" cy="1104900"/>
          </a:xfrm>
          <a:prstGeom prst="roundRect">
            <a:avLst/>
          </a:prstGeom>
          <a:solidFill>
            <a:srgbClr val="FD92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4A30B71-83BA-4BF7-8F3A-FB9A79B88A47}"/>
              </a:ext>
            </a:extLst>
          </p:cNvPr>
          <p:cNvSpPr txBox="1"/>
          <p:nvPr/>
        </p:nvSpPr>
        <p:spPr>
          <a:xfrm>
            <a:off x="684359" y="667957"/>
            <a:ext cx="7261860" cy="830997"/>
          </a:xfrm>
          <a:prstGeom prst="rect">
            <a:avLst/>
          </a:prstGeom>
          <a:noFill/>
        </p:spPr>
        <p:txBody>
          <a:bodyPr wrap="square" rtlCol="0">
            <a:spAutoFit/>
          </a:bodyPr>
          <a:lstStyle/>
          <a:p>
            <a:pPr algn="ctr" defTabSz="685800">
              <a:lnSpc>
                <a:spcPct val="200000"/>
              </a:lnSpc>
              <a:buClrTx/>
            </a:pPr>
            <a:r>
              <a:rPr lang="en-US" sz="2400" b="1" kern="1200" dirty="0" err="1">
                <a:solidFill>
                  <a:schemeClr val="accent6">
                    <a:lumMod val="50000"/>
                  </a:schemeClr>
                </a:solidFill>
                <a:latin typeface="Arial" panose="020B0604020202020204" pitchFamily="34" charset="0"/>
                <a:cs typeface="Arial" panose="020B0604020202020204" pitchFamily="34" charset="0"/>
              </a:rPr>
              <a:t>Câu</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hỏi</a:t>
            </a:r>
            <a:r>
              <a:rPr lang="en-US" sz="2400" b="1" kern="1200" dirty="0">
                <a:solidFill>
                  <a:schemeClr val="accent6">
                    <a:lumMod val="50000"/>
                  </a:schemeClr>
                </a:solidFill>
                <a:latin typeface="Arial" panose="020B0604020202020204" pitchFamily="34" charset="0"/>
                <a:cs typeface="Arial" panose="020B0604020202020204" pitchFamily="34" charset="0"/>
              </a:rPr>
              <a:t> 2: </a:t>
            </a:r>
            <a:r>
              <a:rPr lang="en-US" sz="2400" b="1" kern="1200" dirty="0" err="1">
                <a:solidFill>
                  <a:schemeClr val="accent6">
                    <a:lumMod val="50000"/>
                  </a:schemeClr>
                </a:solidFill>
                <a:latin typeface="Arial" panose="020B0604020202020204" pitchFamily="34" charset="0"/>
                <a:cs typeface="Arial" panose="020B0604020202020204" pitchFamily="34" charset="0"/>
              </a:rPr>
              <a:t>Thế</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nào</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là</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hình</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có</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tâm</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đối</a:t>
            </a:r>
            <a:r>
              <a:rPr lang="en-US" sz="2400" b="1" kern="1200" dirty="0">
                <a:solidFill>
                  <a:schemeClr val="accent6">
                    <a:lumMod val="50000"/>
                  </a:schemeClr>
                </a:solidFill>
                <a:latin typeface="Arial" panose="020B0604020202020204" pitchFamily="34" charset="0"/>
                <a:cs typeface="Arial" panose="020B0604020202020204" pitchFamily="34" charset="0"/>
              </a:rPr>
              <a:t> </a:t>
            </a:r>
            <a:r>
              <a:rPr lang="en-US" sz="2400" b="1" kern="1200" dirty="0" err="1">
                <a:solidFill>
                  <a:schemeClr val="accent6">
                    <a:lumMod val="50000"/>
                  </a:schemeClr>
                </a:solidFill>
                <a:latin typeface="Arial" panose="020B0604020202020204" pitchFamily="34" charset="0"/>
                <a:cs typeface="Arial" panose="020B0604020202020204" pitchFamily="34" charset="0"/>
              </a:rPr>
              <a:t>xứng</a:t>
            </a:r>
            <a:r>
              <a:rPr lang="en-US" sz="2400" b="1" kern="1200" dirty="0">
                <a:solidFill>
                  <a:schemeClr val="accent6">
                    <a:lumMod val="50000"/>
                  </a:schemeClr>
                </a:solidFill>
                <a:latin typeface="Arial" panose="020B0604020202020204" pitchFamily="34" charset="0"/>
                <a:cs typeface="Arial" panose="020B0604020202020204" pitchFamily="34" charset="0"/>
              </a:rPr>
              <a:t>?</a:t>
            </a:r>
          </a:p>
        </p:txBody>
      </p:sp>
      <p:sp>
        <p:nvSpPr>
          <p:cNvPr id="5" name="Rectangle: Rounded Corners 12">
            <a:extLst>
              <a:ext uri="{FF2B5EF4-FFF2-40B4-BE49-F238E27FC236}">
                <a16:creationId xmlns:a16="http://schemas.microsoft.com/office/drawing/2014/main" id="{54D5D6EB-DD2E-402A-AA9F-9D4473469202}"/>
              </a:ext>
            </a:extLst>
          </p:cNvPr>
          <p:cNvSpPr/>
          <p:nvPr/>
        </p:nvSpPr>
        <p:spPr>
          <a:xfrm>
            <a:off x="415099" y="2908750"/>
            <a:ext cx="7531120" cy="16823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11B80B1B-B7FE-417E-80B2-58538A52853A}"/>
              </a:ext>
            </a:extLst>
          </p:cNvPr>
          <p:cNvSpPr txBox="1"/>
          <p:nvPr/>
        </p:nvSpPr>
        <p:spPr>
          <a:xfrm>
            <a:off x="936539" y="3075083"/>
            <a:ext cx="6535591" cy="1569660"/>
          </a:xfrm>
          <a:prstGeom prst="rect">
            <a:avLst/>
          </a:prstGeom>
          <a:noFill/>
        </p:spPr>
        <p:txBody>
          <a:bodyPr wrap="square" rtlCol="0">
            <a:spAutoFit/>
          </a:bodyPr>
          <a:lstStyle/>
          <a:p>
            <a:pPr algn="just" defTabSz="685800">
              <a:buClrTx/>
            </a:pPr>
            <a:r>
              <a:rPr lang="en-US" sz="2400" kern="1200" dirty="0" err="1">
                <a:solidFill>
                  <a:srgbClr val="002060"/>
                </a:solidFill>
                <a:latin typeface="Arial" panose="020B0604020202020204" pitchFamily="34" charset="0"/>
                <a:ea typeface="+mn-ea"/>
                <a:cs typeface="Arial" panose="020B0604020202020204" pitchFamily="34" charset="0"/>
              </a:rPr>
              <a:t>Còn</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điểm</a:t>
            </a:r>
            <a:r>
              <a:rPr lang="en-US" sz="2400" kern="1200" dirty="0">
                <a:solidFill>
                  <a:srgbClr val="002060"/>
                </a:solidFill>
                <a:latin typeface="Arial" panose="020B0604020202020204" pitchFamily="34" charset="0"/>
                <a:ea typeface="+mn-ea"/>
                <a:cs typeface="Arial" panose="020B0604020202020204" pitchFamily="34" charset="0"/>
              </a:rPr>
              <a:t> O </a:t>
            </a:r>
            <a:r>
              <a:rPr lang="en-US" sz="2400" kern="1200" dirty="0" err="1">
                <a:solidFill>
                  <a:srgbClr val="002060"/>
                </a:solidFill>
                <a:latin typeface="Arial" panose="020B0604020202020204" pitchFamily="34" charset="0"/>
                <a:ea typeface="+mn-ea"/>
                <a:cs typeface="Arial" panose="020B0604020202020204" pitchFamily="34" charset="0"/>
              </a:rPr>
              <a:t>sao</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cho</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khi</a:t>
            </a:r>
            <a:r>
              <a:rPr lang="en-US" sz="2400" kern="1200" dirty="0">
                <a:solidFill>
                  <a:srgbClr val="002060"/>
                </a:solidFill>
                <a:latin typeface="Arial" panose="020B0604020202020204" pitchFamily="34" charset="0"/>
                <a:ea typeface="+mn-ea"/>
                <a:cs typeface="Arial" panose="020B0604020202020204" pitchFamily="34" charset="0"/>
              </a:rPr>
              <a:t>  quay </a:t>
            </a:r>
            <a:r>
              <a:rPr lang="en-US" sz="2400" kern="1200" dirty="0" err="1">
                <a:solidFill>
                  <a:srgbClr val="002060"/>
                </a:solidFill>
                <a:latin typeface="Arial" panose="020B0604020202020204" pitchFamily="34" charset="0"/>
                <a:ea typeface="+mn-ea"/>
                <a:cs typeface="Arial" panose="020B0604020202020204" pitchFamily="34" charset="0"/>
              </a:rPr>
              <a:t>hình</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nửa</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vòng</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quanh</a:t>
            </a:r>
            <a:r>
              <a:rPr lang="en-US" sz="2400" kern="1200" dirty="0">
                <a:solidFill>
                  <a:srgbClr val="002060"/>
                </a:solidFill>
                <a:latin typeface="Arial" panose="020B0604020202020204" pitchFamily="34" charset="0"/>
                <a:ea typeface="+mn-ea"/>
                <a:cs typeface="Arial" panose="020B0604020202020204" pitchFamily="34" charset="0"/>
              </a:rPr>
              <a:t> O, ta </a:t>
            </a:r>
            <a:r>
              <a:rPr lang="en-US" sz="2400" kern="1200" dirty="0" err="1">
                <a:solidFill>
                  <a:srgbClr val="002060"/>
                </a:solidFill>
                <a:latin typeface="Arial" panose="020B0604020202020204" pitchFamily="34" charset="0"/>
                <a:ea typeface="+mn-ea"/>
                <a:cs typeface="Arial" panose="020B0604020202020204" pitchFamily="34" charset="0"/>
              </a:rPr>
              <a:t>được</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hình</a:t>
            </a:r>
            <a:r>
              <a:rPr lang="en-US" sz="2400" kern="1200" dirty="0">
                <a:solidFill>
                  <a:srgbClr val="002060"/>
                </a:solidFill>
                <a:latin typeface="Arial" panose="020B0604020202020204" pitchFamily="34" charset="0"/>
                <a:ea typeface="+mn-ea"/>
                <a:cs typeface="Arial" panose="020B0604020202020204" pitchFamily="34" charset="0"/>
              </a:rPr>
              <a:t> “ </a:t>
            </a:r>
            <a:r>
              <a:rPr lang="en-US" sz="2400" kern="1200" dirty="0" err="1">
                <a:solidFill>
                  <a:srgbClr val="002060"/>
                </a:solidFill>
                <a:latin typeface="Arial" panose="020B0604020202020204" pitchFamily="34" charset="0"/>
                <a:ea typeface="+mn-ea"/>
                <a:cs typeface="Arial" panose="020B0604020202020204" pitchFamily="34" charset="0"/>
              </a:rPr>
              <a:t>chồng</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khít</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với</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hình</a:t>
            </a:r>
            <a:r>
              <a:rPr lang="en-US" sz="2400" kern="1200" dirty="0">
                <a:solidFill>
                  <a:srgbClr val="002060"/>
                </a:solidFill>
                <a:latin typeface="Arial" panose="020B0604020202020204" pitchFamily="34" charset="0"/>
                <a:ea typeface="+mn-ea"/>
                <a:cs typeface="Arial" panose="020B0604020202020204" pitchFamily="34" charset="0"/>
              </a:rPr>
              <a:t> ban </a:t>
            </a:r>
            <a:r>
              <a:rPr lang="en-US" sz="2400" kern="1200" dirty="0" err="1">
                <a:solidFill>
                  <a:srgbClr val="002060"/>
                </a:solidFill>
                <a:latin typeface="Arial" panose="020B0604020202020204" pitchFamily="34" charset="0"/>
                <a:ea typeface="+mn-ea"/>
                <a:cs typeface="Arial" panose="020B0604020202020204" pitchFamily="34" charset="0"/>
              </a:rPr>
              <a:t>đầu</a:t>
            </a:r>
            <a:r>
              <a:rPr lang="en-US" sz="2400" kern="1200" dirty="0">
                <a:solidFill>
                  <a:srgbClr val="002060"/>
                </a:solidFill>
                <a:latin typeface="Arial" panose="020B0604020202020204" pitchFamily="34" charset="0"/>
                <a:ea typeface="+mn-ea"/>
                <a:cs typeface="Arial" panose="020B0604020202020204" pitchFamily="34" charset="0"/>
              </a:rPr>
              <a:t>.</a:t>
            </a:r>
          </a:p>
          <a:p>
            <a:pPr algn="just" defTabSz="685800">
              <a:buClrTx/>
            </a:pPr>
            <a:r>
              <a:rPr lang="en-US" sz="2400" kern="1200" dirty="0">
                <a:solidFill>
                  <a:srgbClr val="002060"/>
                </a:solidFill>
                <a:latin typeface="Arial" panose="020B0604020202020204" pitchFamily="34" charset="0"/>
                <a:ea typeface="+mn-ea"/>
                <a:cs typeface="Arial" panose="020B0604020202020204" pitchFamily="34" charset="0"/>
              </a:rPr>
              <a:t>O </a:t>
            </a:r>
            <a:r>
              <a:rPr lang="en-US" sz="2400" kern="1200" dirty="0" err="1">
                <a:solidFill>
                  <a:srgbClr val="002060"/>
                </a:solidFill>
                <a:latin typeface="Arial" panose="020B0604020202020204" pitchFamily="34" charset="0"/>
                <a:ea typeface="+mn-ea"/>
                <a:cs typeface="Arial" panose="020B0604020202020204" pitchFamily="34" charset="0"/>
              </a:rPr>
              <a:t>được</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gọi</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là</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FF0000"/>
                </a:solidFill>
                <a:latin typeface="Arial" panose="020B0604020202020204" pitchFamily="34" charset="0"/>
                <a:ea typeface="+mn-ea"/>
                <a:cs typeface="Arial" panose="020B0604020202020204" pitchFamily="34" charset="0"/>
              </a:rPr>
              <a:t>tâm</a:t>
            </a:r>
            <a:r>
              <a:rPr lang="en-US" sz="2400" b="1" kern="1200" dirty="0">
                <a:solidFill>
                  <a:srgbClr val="FF0000"/>
                </a:solidFill>
                <a:latin typeface="Arial" panose="020B0604020202020204" pitchFamily="34" charset="0"/>
                <a:ea typeface="+mn-ea"/>
                <a:cs typeface="Arial" panose="020B0604020202020204" pitchFamily="34" charset="0"/>
              </a:rPr>
              <a:t> </a:t>
            </a:r>
            <a:r>
              <a:rPr lang="en-US" sz="2400" b="1" kern="1200" dirty="0" err="1">
                <a:solidFill>
                  <a:srgbClr val="FF0000"/>
                </a:solidFill>
                <a:latin typeface="Arial" panose="020B0604020202020204" pitchFamily="34" charset="0"/>
                <a:ea typeface="+mn-ea"/>
                <a:cs typeface="Arial" panose="020B0604020202020204" pitchFamily="34" charset="0"/>
              </a:rPr>
              <a:t>đối</a:t>
            </a:r>
            <a:r>
              <a:rPr lang="en-US" sz="2400" b="1" kern="1200" dirty="0">
                <a:solidFill>
                  <a:srgbClr val="FF0000"/>
                </a:solidFill>
                <a:latin typeface="Arial" panose="020B0604020202020204" pitchFamily="34" charset="0"/>
                <a:ea typeface="+mn-ea"/>
                <a:cs typeface="Arial" panose="020B0604020202020204" pitchFamily="34" charset="0"/>
              </a:rPr>
              <a:t> </a:t>
            </a:r>
            <a:r>
              <a:rPr lang="en-US" sz="2400" b="1" kern="1200" dirty="0" err="1">
                <a:solidFill>
                  <a:srgbClr val="FF0000"/>
                </a:solidFill>
                <a:latin typeface="Arial" panose="020B0604020202020204" pitchFamily="34" charset="0"/>
                <a:ea typeface="+mn-ea"/>
                <a:cs typeface="Arial" panose="020B0604020202020204" pitchFamily="34" charset="0"/>
              </a:rPr>
              <a:t>xứng</a:t>
            </a:r>
            <a:r>
              <a:rPr lang="en-US" sz="2400" b="1" kern="1200" dirty="0">
                <a:solidFill>
                  <a:srgbClr val="FF000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của</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hình</a:t>
            </a:r>
            <a:r>
              <a:rPr lang="en-US" sz="2400" kern="1200" dirty="0">
                <a:solidFill>
                  <a:srgbClr val="002060"/>
                </a:solidFill>
                <a:latin typeface="Arial" panose="020B0604020202020204" pitchFamily="34" charset="0"/>
                <a:ea typeface="+mn-ea"/>
                <a:cs typeface="Arial" panose="020B0604020202020204" pitchFamily="34" charset="0"/>
              </a:rPr>
              <a:t>.</a:t>
            </a:r>
          </a:p>
        </p:txBody>
      </p:sp>
      <p:sp>
        <p:nvSpPr>
          <p:cNvPr id="9" name="Rounded Rectangle 19">
            <a:extLst>
              <a:ext uri="{FF2B5EF4-FFF2-40B4-BE49-F238E27FC236}">
                <a16:creationId xmlns:a16="http://schemas.microsoft.com/office/drawing/2014/main" id="{70AD7170-E6CC-4E6D-A4EF-7D7A44DB5F46}"/>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15</a:t>
            </a:r>
          </a:p>
        </p:txBody>
      </p:sp>
      <p:sp>
        <p:nvSpPr>
          <p:cNvPr id="10" name="Rounded Rectangle 20">
            <a:extLst>
              <a:ext uri="{FF2B5EF4-FFF2-40B4-BE49-F238E27FC236}">
                <a16:creationId xmlns:a16="http://schemas.microsoft.com/office/drawing/2014/main" id="{E73B66CC-3456-4A14-9BBB-25669ECEFD08}"/>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14</a:t>
            </a:r>
          </a:p>
        </p:txBody>
      </p:sp>
      <p:sp>
        <p:nvSpPr>
          <p:cNvPr id="11" name="Rounded Rectangle 21">
            <a:extLst>
              <a:ext uri="{FF2B5EF4-FFF2-40B4-BE49-F238E27FC236}">
                <a16:creationId xmlns:a16="http://schemas.microsoft.com/office/drawing/2014/main" id="{400D3A2D-F83A-4DEE-A2D8-74BC17B852AC}"/>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13</a:t>
            </a:r>
          </a:p>
        </p:txBody>
      </p:sp>
      <p:sp>
        <p:nvSpPr>
          <p:cNvPr id="12" name="Rounded Rectangle 22">
            <a:extLst>
              <a:ext uri="{FF2B5EF4-FFF2-40B4-BE49-F238E27FC236}">
                <a16:creationId xmlns:a16="http://schemas.microsoft.com/office/drawing/2014/main" id="{6349449C-D4D7-462A-BBA0-FE5781B17A5E}"/>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12</a:t>
            </a:r>
          </a:p>
        </p:txBody>
      </p:sp>
      <p:sp>
        <p:nvSpPr>
          <p:cNvPr id="13" name="Rounded Rectangle 23">
            <a:extLst>
              <a:ext uri="{FF2B5EF4-FFF2-40B4-BE49-F238E27FC236}">
                <a16:creationId xmlns:a16="http://schemas.microsoft.com/office/drawing/2014/main" id="{1D69B1DD-146A-44EB-BBD8-F80B3E6373E0}"/>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11</a:t>
            </a:r>
          </a:p>
        </p:txBody>
      </p:sp>
      <p:sp>
        <p:nvSpPr>
          <p:cNvPr id="14" name="Rounded Rectangle 24">
            <a:extLst>
              <a:ext uri="{FF2B5EF4-FFF2-40B4-BE49-F238E27FC236}">
                <a16:creationId xmlns:a16="http://schemas.microsoft.com/office/drawing/2014/main" id="{EF40322B-5839-469F-8786-349DA20FD75E}"/>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10</a:t>
            </a:r>
          </a:p>
        </p:txBody>
      </p:sp>
      <p:sp>
        <p:nvSpPr>
          <p:cNvPr id="15" name="Rounded Rectangle 25">
            <a:extLst>
              <a:ext uri="{FF2B5EF4-FFF2-40B4-BE49-F238E27FC236}">
                <a16:creationId xmlns:a16="http://schemas.microsoft.com/office/drawing/2014/main" id="{D68F7292-4AAF-40F4-90D0-B99F59259A04}"/>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09</a:t>
            </a:r>
          </a:p>
        </p:txBody>
      </p:sp>
      <p:sp>
        <p:nvSpPr>
          <p:cNvPr id="16" name="Rounded Rectangle 26">
            <a:extLst>
              <a:ext uri="{FF2B5EF4-FFF2-40B4-BE49-F238E27FC236}">
                <a16:creationId xmlns:a16="http://schemas.microsoft.com/office/drawing/2014/main" id="{7D4AF5E6-8A5D-4977-AEC3-C8D717121240}"/>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08</a:t>
            </a:r>
          </a:p>
        </p:txBody>
      </p:sp>
      <p:sp>
        <p:nvSpPr>
          <p:cNvPr id="17" name="Rounded Rectangle 27">
            <a:extLst>
              <a:ext uri="{FF2B5EF4-FFF2-40B4-BE49-F238E27FC236}">
                <a16:creationId xmlns:a16="http://schemas.microsoft.com/office/drawing/2014/main" id="{9BE097CB-64AA-416F-8AD8-A99199304473}"/>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07</a:t>
            </a:r>
          </a:p>
        </p:txBody>
      </p:sp>
      <p:sp>
        <p:nvSpPr>
          <p:cNvPr id="18" name="Rounded Rectangle 28">
            <a:extLst>
              <a:ext uri="{FF2B5EF4-FFF2-40B4-BE49-F238E27FC236}">
                <a16:creationId xmlns:a16="http://schemas.microsoft.com/office/drawing/2014/main" id="{FCB17B06-06B1-4608-83BC-1F22FAAFB9A2}"/>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06</a:t>
            </a:r>
          </a:p>
        </p:txBody>
      </p:sp>
      <p:sp>
        <p:nvSpPr>
          <p:cNvPr id="19" name="Rounded Rectangle 29">
            <a:extLst>
              <a:ext uri="{FF2B5EF4-FFF2-40B4-BE49-F238E27FC236}">
                <a16:creationId xmlns:a16="http://schemas.microsoft.com/office/drawing/2014/main" id="{8DA38C15-2829-44F8-8700-E1774E08656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05</a:t>
            </a:r>
          </a:p>
        </p:txBody>
      </p:sp>
      <p:sp>
        <p:nvSpPr>
          <p:cNvPr id="20" name="Rounded Rectangle 30">
            <a:extLst>
              <a:ext uri="{FF2B5EF4-FFF2-40B4-BE49-F238E27FC236}">
                <a16:creationId xmlns:a16="http://schemas.microsoft.com/office/drawing/2014/main" id="{3FF9615A-B051-412C-830E-A17E85C3A2D0}"/>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04</a:t>
            </a:r>
          </a:p>
        </p:txBody>
      </p:sp>
      <p:sp>
        <p:nvSpPr>
          <p:cNvPr id="21" name="Rounded Rectangle 31">
            <a:extLst>
              <a:ext uri="{FF2B5EF4-FFF2-40B4-BE49-F238E27FC236}">
                <a16:creationId xmlns:a16="http://schemas.microsoft.com/office/drawing/2014/main" id="{9CD050D8-EEB8-4FE0-8AFF-9F430F04FB07}"/>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03</a:t>
            </a:r>
          </a:p>
        </p:txBody>
      </p:sp>
      <p:sp>
        <p:nvSpPr>
          <p:cNvPr id="22" name="Rounded Rectangle 32">
            <a:extLst>
              <a:ext uri="{FF2B5EF4-FFF2-40B4-BE49-F238E27FC236}">
                <a16:creationId xmlns:a16="http://schemas.microsoft.com/office/drawing/2014/main" id="{14E26DBA-0609-4807-9DB3-BC50B109B400}"/>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02</a:t>
            </a:r>
          </a:p>
        </p:txBody>
      </p:sp>
      <p:sp>
        <p:nvSpPr>
          <p:cNvPr id="23" name="Rounded Rectangle 33">
            <a:extLst>
              <a:ext uri="{FF2B5EF4-FFF2-40B4-BE49-F238E27FC236}">
                <a16:creationId xmlns:a16="http://schemas.microsoft.com/office/drawing/2014/main" id="{2179424C-FA0F-4D4E-8F03-AD00AE4E7D86}"/>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01</a:t>
            </a:r>
          </a:p>
        </p:txBody>
      </p:sp>
      <p:sp>
        <p:nvSpPr>
          <p:cNvPr id="24" name="Rounded Rectangle 34">
            <a:extLst>
              <a:ext uri="{FF2B5EF4-FFF2-40B4-BE49-F238E27FC236}">
                <a16:creationId xmlns:a16="http://schemas.microsoft.com/office/drawing/2014/main" id="{B62F2C93-6596-472E-BF02-6B2895F7EA48}"/>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a:solidFill>
                  <a:prstClr val="black"/>
                </a:solidFill>
                <a:latin typeface="Times New Roman" panose="02020603050405020304" pitchFamily="18" charset="0"/>
                <a:cs typeface="Times New Roman" panose="02020603050405020304" pitchFamily="18" charset="0"/>
              </a:rPr>
              <a:t>00</a:t>
            </a:r>
          </a:p>
        </p:txBody>
      </p:sp>
      <p:pic>
        <p:nvPicPr>
          <p:cNvPr id="25" name="ĐỒNG HỒ" descr="Káº¿t quáº£ hÃ¬nh áº£nh cho icon Äá»ng há»">
            <a:extLst>
              <a:ext uri="{FF2B5EF4-FFF2-40B4-BE49-F238E27FC236}">
                <a16:creationId xmlns:a16="http://schemas.microsoft.com/office/drawing/2014/main" id="{7110DDE5-95BC-4297-942B-3A2903106B8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737" b="93684" l="4737" r="93158">
                        <a14:foregroundMark x1="35263" y1="10526" x2="7368" y2="64211"/>
                        <a14:foregroundMark x1="7368" y1="64211" x2="64737" y2="88421"/>
                        <a14:foregroundMark x1="64737" y1="88421" x2="96316" y2="34737"/>
                        <a14:foregroundMark x1="96316" y1="34737" x2="43684" y2="5263"/>
                        <a14:foregroundMark x1="43684" y1="5263" x2="40000" y2="6316"/>
                        <a14:foregroundMark x1="45789" y1="7895" x2="78947" y2="17368"/>
                        <a14:foregroundMark x1="90526" y1="41053" x2="51579" y2="88947"/>
                        <a14:foregroundMark x1="51579" y1="88947" x2="11579" y2="43158"/>
                        <a14:foregroundMark x1="11579" y1="43158" x2="22105" y2="21579"/>
                        <a14:foregroundMark x1="31579" y1="14737" x2="20000" y2="22632"/>
                        <a14:foregroundMark x1="32105" y1="14737" x2="9474" y2="41053"/>
                        <a14:foregroundMark x1="33684" y1="9474" x2="14737" y2="27368"/>
                        <a14:foregroundMark x1="12105" y1="26842" x2="7895" y2="49474"/>
                        <a14:foregroundMark x1="5263" y1="44737" x2="7895" y2="56842"/>
                        <a14:foregroundMark x1="10526" y1="66842" x2="29474" y2="84737"/>
                        <a14:foregroundMark x1="28421" y1="87895" x2="57895" y2="88947"/>
                        <a14:foregroundMark x1="36842" y1="88947" x2="70000" y2="90526"/>
                        <a14:foregroundMark x1="32632" y1="90526" x2="58947" y2="90526"/>
                        <a14:foregroundMark x1="40000" y1="91053" x2="61579" y2="92105"/>
                        <a14:foregroundMark x1="69474" y1="87895" x2="87368" y2="34211"/>
                        <a14:foregroundMark x1="90000" y1="32105" x2="90526" y2="51579"/>
                        <a14:foregroundMark x1="92632" y1="42632" x2="93158" y2="64211"/>
                        <a14:foregroundMark x1="41579" y1="93684" x2="58421" y2="93684"/>
                      </a14:backgroundRemoval>
                    </a14:imgEffect>
                  </a14:imgLayer>
                </a14:imgProps>
              </a:ext>
              <a:ext uri="{28A0092B-C50C-407E-A947-70E740481C1C}">
                <a14:useLocalDpi xmlns:a14="http://schemas.microsoft.com/office/drawing/2010/main" val="0"/>
              </a:ext>
            </a:extLst>
          </a:blip>
          <a:srcRect/>
          <a:stretch>
            <a:fillRect/>
          </a:stretch>
        </p:blipFill>
        <p:spPr bwMode="auto">
          <a:xfrm>
            <a:off x="8231670" y="5905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Next Button Png Image Free Download Searchpng - Button Next Png,  Transparent Png , Transparent Png Image - PNGitem">
            <a:hlinkClick r:id="rId5" action="ppaction://hlinksldjump"/>
            <a:extLst>
              <a:ext uri="{FF2B5EF4-FFF2-40B4-BE49-F238E27FC236}">
                <a16:creationId xmlns:a16="http://schemas.microsoft.com/office/drawing/2014/main" id="{71D49415-7E52-4AEB-B846-F8E97033150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0000" l="7442" r="92442">
                        <a14:foregroundMark x1="49186" y1="7111" x2="21395" y2="20000"/>
                        <a14:foregroundMark x1="21395" y1="20000" x2="13605" y2="31778"/>
                        <a14:foregroundMark x1="13605" y1="31778" x2="8837" y2="50889"/>
                        <a14:foregroundMark x1="8837" y1="50889" x2="9767" y2="65000"/>
                        <a14:foregroundMark x1="9767" y1="65000" x2="17791" y2="74444"/>
                        <a14:foregroundMark x1="17791" y1="74444" x2="35814" y2="84333"/>
                        <a14:foregroundMark x1="35814" y1="84333" x2="46512" y2="85889"/>
                        <a14:foregroundMark x1="46512" y1="85889" x2="63721" y2="85556"/>
                        <a14:foregroundMark x1="63721" y1="85556" x2="79419" y2="77333"/>
                        <a14:foregroundMark x1="79419" y1="77333" x2="92326" y2="60333"/>
                        <a14:foregroundMark x1="92326" y1="60333" x2="95698" y2="48778"/>
                        <a14:foregroundMark x1="95698" y1="48778" x2="87093" y2="25000"/>
                        <a14:foregroundMark x1="87093" y1="25000" x2="53605" y2="9667"/>
                        <a14:foregroundMark x1="53605" y1="9667" x2="44535" y2="9444"/>
                        <a14:foregroundMark x1="61279" y1="9444" x2="74535" y2="16556"/>
                        <a14:foregroundMark x1="74535" y1="16556" x2="74535" y2="16556"/>
                        <a14:foregroundMark x1="91977" y1="42778" x2="92674" y2="56111"/>
                        <a14:foregroundMark x1="65930" y1="87889" x2="33721" y2="89333"/>
                        <a14:foregroundMark x1="33721" y1="89333" x2="26279" y2="83556"/>
                        <a14:foregroundMark x1="10465" y1="32000" x2="6047" y2="56333"/>
                        <a14:foregroundMark x1="6047" y1="56333" x2="7558" y2="35778"/>
                        <a14:foregroundMark x1="7558" y1="35778" x2="15116" y2="19889"/>
                        <a14:foregroundMark x1="15116" y1="19889" x2="18488" y2="17000"/>
                        <a14:foregroundMark x1="25349" y1="13444" x2="35349" y2="8556"/>
                        <a14:foregroundMark x1="35349" y1="8556" x2="51512" y2="6667"/>
                        <a14:foregroundMark x1="51512" y1="6667" x2="51860" y2="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48380" y="4343709"/>
            <a:ext cx="575310" cy="60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0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9"/>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10"/>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11"/>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12"/>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13"/>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14"/>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15"/>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16"/>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17"/>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18"/>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19"/>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20"/>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21"/>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22"/>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23"/>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5"/>
                  </p:tgtEl>
                </p:cond>
              </p:nextCondLst>
            </p:seq>
          </p:childTnLst>
        </p:cTn>
      </p:par>
    </p:tnLst>
    <p:bldLst>
      <p:bldP spid="4" grpId="0"/>
      <p:bldP spid="5" grpId="0" animBg="1"/>
      <p:bldP spid="6"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9">
            <a:extLst>
              <a:ext uri="{FF2B5EF4-FFF2-40B4-BE49-F238E27FC236}">
                <a16:creationId xmlns:a16="http://schemas.microsoft.com/office/drawing/2014/main" id="{F09527D8-FA1A-458A-AB4A-A4843D2412D7}"/>
              </a:ext>
            </a:extLst>
          </p:cNvPr>
          <p:cNvSpPr/>
          <p:nvPr/>
        </p:nvSpPr>
        <p:spPr>
          <a:xfrm>
            <a:off x="617220" y="457201"/>
            <a:ext cx="7498080" cy="135255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4A30B71-83BA-4BF7-8F3A-FB9A79B88A47}"/>
              </a:ext>
            </a:extLst>
          </p:cNvPr>
          <p:cNvSpPr txBox="1"/>
          <p:nvPr/>
        </p:nvSpPr>
        <p:spPr>
          <a:xfrm>
            <a:off x="1404937" y="590551"/>
            <a:ext cx="5922645" cy="1052596"/>
          </a:xfrm>
          <a:prstGeom prst="rect">
            <a:avLst/>
          </a:prstGeom>
          <a:noFill/>
        </p:spPr>
        <p:txBody>
          <a:bodyPr wrap="square" rtlCol="0">
            <a:spAutoFit/>
          </a:bodyPr>
          <a:lstStyle/>
          <a:p>
            <a:pPr lvl="0" algn="ctr">
              <a:lnSpc>
                <a:spcPct val="130000"/>
              </a:lnSpc>
            </a:pPr>
            <a:r>
              <a:rPr lang="en-US" sz="2400" b="1" dirty="0" err="1">
                <a:solidFill>
                  <a:srgbClr val="C00000"/>
                </a:solidFill>
                <a:latin typeface="+mn-lt"/>
                <a:cs typeface="Times New Roman" panose="02020603050405020304" pitchFamily="18" charset="0"/>
              </a:rPr>
              <a:t>Câu</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hỏi</a:t>
            </a:r>
            <a:r>
              <a:rPr lang="en-US" sz="2400" b="1" dirty="0">
                <a:solidFill>
                  <a:srgbClr val="C00000"/>
                </a:solidFill>
                <a:latin typeface="+mn-lt"/>
                <a:cs typeface="Times New Roman" panose="02020603050405020304" pitchFamily="18" charset="0"/>
              </a:rPr>
              <a:t> 3: </a:t>
            </a:r>
            <a:r>
              <a:rPr lang="en-US" sz="2400" b="1" dirty="0" err="1">
                <a:solidFill>
                  <a:srgbClr val="C00000"/>
                </a:solidFill>
                <a:latin typeface="+mn-lt"/>
                <a:cs typeface="Times New Roman" panose="02020603050405020304" pitchFamily="18" charset="0"/>
              </a:rPr>
              <a:t>Hãy</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cho</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biết</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trong</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các</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hình</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đã</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học</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hình</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nào</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có</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trục</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đối</a:t>
            </a:r>
            <a:r>
              <a:rPr lang="en-US" sz="2400" b="1" dirty="0">
                <a:solidFill>
                  <a:srgbClr val="C00000"/>
                </a:solidFill>
                <a:latin typeface="+mn-lt"/>
                <a:cs typeface="Times New Roman" panose="02020603050405020304" pitchFamily="18" charset="0"/>
              </a:rPr>
              <a:t> </a:t>
            </a:r>
            <a:r>
              <a:rPr lang="en-US" sz="2400" b="1" dirty="0" err="1">
                <a:solidFill>
                  <a:srgbClr val="C00000"/>
                </a:solidFill>
                <a:latin typeface="+mn-lt"/>
                <a:cs typeface="Times New Roman" panose="02020603050405020304" pitchFamily="18" charset="0"/>
              </a:rPr>
              <a:t>xứng</a:t>
            </a:r>
            <a:r>
              <a:rPr lang="en-US" sz="2400" b="1" dirty="0">
                <a:solidFill>
                  <a:srgbClr val="C00000"/>
                </a:solidFill>
                <a:latin typeface="+mn-lt"/>
                <a:cs typeface="Times New Roman" panose="02020603050405020304" pitchFamily="18" charset="0"/>
              </a:rPr>
              <a:t>?</a:t>
            </a:r>
          </a:p>
        </p:txBody>
      </p:sp>
      <p:sp>
        <p:nvSpPr>
          <p:cNvPr id="5" name="Rectangle: Rounded Corners 12">
            <a:extLst>
              <a:ext uri="{FF2B5EF4-FFF2-40B4-BE49-F238E27FC236}">
                <a16:creationId xmlns:a16="http://schemas.microsoft.com/office/drawing/2014/main" id="{54D5D6EB-DD2E-402A-AA9F-9D4473469202}"/>
              </a:ext>
            </a:extLst>
          </p:cNvPr>
          <p:cNvSpPr/>
          <p:nvPr/>
        </p:nvSpPr>
        <p:spPr>
          <a:xfrm>
            <a:off x="611969" y="3359327"/>
            <a:ext cx="7734300" cy="124445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11B80B1B-B7FE-417E-80B2-58538A52853A}"/>
              </a:ext>
            </a:extLst>
          </p:cNvPr>
          <p:cNvSpPr txBox="1"/>
          <p:nvPr/>
        </p:nvSpPr>
        <p:spPr>
          <a:xfrm>
            <a:off x="986520" y="3525377"/>
            <a:ext cx="7261860" cy="1002582"/>
          </a:xfrm>
          <a:prstGeom prst="rect">
            <a:avLst/>
          </a:prstGeom>
          <a:noFill/>
        </p:spPr>
        <p:txBody>
          <a:bodyPr wrap="square" rtlCol="0">
            <a:spAutoFit/>
          </a:bodyPr>
          <a:lstStyle/>
          <a:p>
            <a:pPr algn="ctr" defTabSz="685800">
              <a:lnSpc>
                <a:spcPct val="130000"/>
              </a:lnSpc>
              <a:buClrTx/>
            </a:pPr>
            <a:r>
              <a:rPr lang="en-US" sz="2400" b="1" kern="1200" dirty="0" err="1">
                <a:solidFill>
                  <a:srgbClr val="002060"/>
                </a:solidFill>
                <a:latin typeface="+mn-lt"/>
                <a:ea typeface="+mn-ea"/>
                <a:cs typeface="Times New Roman" panose="02020603050405020304" pitchFamily="18" charset="0"/>
              </a:rPr>
              <a:t>Đoạn</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thẳng</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hình</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tròn</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hình</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vuông</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hình</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thoi</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hình</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chữ</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nhật</a:t>
            </a:r>
            <a:r>
              <a:rPr lang="en-US" sz="2400" b="1" kern="1200" dirty="0">
                <a:solidFill>
                  <a:srgbClr val="002060"/>
                </a:solidFill>
                <a:latin typeface="+mn-lt"/>
                <a:ea typeface="+mn-ea"/>
                <a:cs typeface="Times New Roman" panose="02020603050405020304" pitchFamily="18" charset="0"/>
              </a:rPr>
              <a:t>, tam </a:t>
            </a:r>
            <a:r>
              <a:rPr lang="en-US" sz="2400" b="1" kern="1200" dirty="0" err="1">
                <a:solidFill>
                  <a:srgbClr val="002060"/>
                </a:solidFill>
                <a:latin typeface="+mn-lt"/>
                <a:ea typeface="+mn-ea"/>
                <a:cs typeface="Times New Roman" panose="02020603050405020304" pitchFamily="18" charset="0"/>
              </a:rPr>
              <a:t>giác</a:t>
            </a:r>
            <a:r>
              <a:rPr lang="en-US" sz="2400" b="1" kern="1200" dirty="0">
                <a:solidFill>
                  <a:srgbClr val="002060"/>
                </a:solidFill>
                <a:latin typeface="+mn-lt"/>
                <a:ea typeface="+mn-ea"/>
                <a:cs typeface="Times New Roman" panose="02020603050405020304" pitchFamily="18" charset="0"/>
              </a:rPr>
              <a:t> </a:t>
            </a:r>
            <a:r>
              <a:rPr lang="en-US" sz="2400" b="1" kern="1200" dirty="0" err="1">
                <a:solidFill>
                  <a:srgbClr val="002060"/>
                </a:solidFill>
                <a:latin typeface="+mn-lt"/>
                <a:ea typeface="+mn-ea"/>
                <a:cs typeface="Times New Roman" panose="02020603050405020304" pitchFamily="18" charset="0"/>
              </a:rPr>
              <a:t>đều</a:t>
            </a:r>
            <a:endParaRPr lang="en-US" sz="2400" kern="1200" dirty="0">
              <a:solidFill>
                <a:srgbClr val="002060"/>
              </a:solidFill>
              <a:latin typeface="+mn-lt"/>
              <a:ea typeface="+mn-ea"/>
              <a:cs typeface="Times New Roman" panose="02020603050405020304" pitchFamily="18" charset="0"/>
            </a:endParaRPr>
          </a:p>
        </p:txBody>
      </p:sp>
      <p:sp>
        <p:nvSpPr>
          <p:cNvPr id="8" name="Rounded Rectangle 19">
            <a:extLst>
              <a:ext uri="{FF2B5EF4-FFF2-40B4-BE49-F238E27FC236}">
                <a16:creationId xmlns:a16="http://schemas.microsoft.com/office/drawing/2014/main" id="{807B3B7E-6328-4810-BE76-2F0CED817CC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15</a:t>
            </a:r>
          </a:p>
        </p:txBody>
      </p:sp>
      <p:sp>
        <p:nvSpPr>
          <p:cNvPr id="9" name="Rounded Rectangle 20">
            <a:extLst>
              <a:ext uri="{FF2B5EF4-FFF2-40B4-BE49-F238E27FC236}">
                <a16:creationId xmlns:a16="http://schemas.microsoft.com/office/drawing/2014/main" id="{633A2D86-C2B7-4CD2-BCC4-EB6F30FAE05C}"/>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14</a:t>
            </a:r>
          </a:p>
        </p:txBody>
      </p:sp>
      <p:sp>
        <p:nvSpPr>
          <p:cNvPr id="10" name="Rounded Rectangle 21">
            <a:extLst>
              <a:ext uri="{FF2B5EF4-FFF2-40B4-BE49-F238E27FC236}">
                <a16:creationId xmlns:a16="http://schemas.microsoft.com/office/drawing/2014/main" id="{A5B85641-3D6C-4D12-AA7E-59E2630A65BE}"/>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13</a:t>
            </a:r>
          </a:p>
        </p:txBody>
      </p:sp>
      <p:sp>
        <p:nvSpPr>
          <p:cNvPr id="11" name="Rounded Rectangle 22">
            <a:extLst>
              <a:ext uri="{FF2B5EF4-FFF2-40B4-BE49-F238E27FC236}">
                <a16:creationId xmlns:a16="http://schemas.microsoft.com/office/drawing/2014/main" id="{5B30CA55-7C56-41A7-AB2D-70A1178B458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12</a:t>
            </a:r>
          </a:p>
        </p:txBody>
      </p:sp>
      <p:sp>
        <p:nvSpPr>
          <p:cNvPr id="12" name="Rounded Rectangle 23">
            <a:extLst>
              <a:ext uri="{FF2B5EF4-FFF2-40B4-BE49-F238E27FC236}">
                <a16:creationId xmlns:a16="http://schemas.microsoft.com/office/drawing/2014/main" id="{6CDFB7A0-46F0-49E7-A352-5B9982423A13}"/>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11</a:t>
            </a:r>
          </a:p>
        </p:txBody>
      </p:sp>
      <p:sp>
        <p:nvSpPr>
          <p:cNvPr id="13" name="Rounded Rectangle 24">
            <a:extLst>
              <a:ext uri="{FF2B5EF4-FFF2-40B4-BE49-F238E27FC236}">
                <a16:creationId xmlns:a16="http://schemas.microsoft.com/office/drawing/2014/main" id="{4EA52402-7819-4690-A2A4-9AB5B52C7F24}"/>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10</a:t>
            </a:r>
          </a:p>
        </p:txBody>
      </p:sp>
      <p:sp>
        <p:nvSpPr>
          <p:cNvPr id="14" name="Rounded Rectangle 25">
            <a:extLst>
              <a:ext uri="{FF2B5EF4-FFF2-40B4-BE49-F238E27FC236}">
                <a16:creationId xmlns:a16="http://schemas.microsoft.com/office/drawing/2014/main" id="{A1D496A4-7297-4925-A042-DBBA9E18D457}"/>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09</a:t>
            </a:r>
          </a:p>
        </p:txBody>
      </p:sp>
      <p:sp>
        <p:nvSpPr>
          <p:cNvPr id="15" name="Rounded Rectangle 26">
            <a:extLst>
              <a:ext uri="{FF2B5EF4-FFF2-40B4-BE49-F238E27FC236}">
                <a16:creationId xmlns:a16="http://schemas.microsoft.com/office/drawing/2014/main" id="{13385191-2D74-468C-B7F5-F37E0EC3516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08</a:t>
            </a:r>
          </a:p>
        </p:txBody>
      </p:sp>
      <p:sp>
        <p:nvSpPr>
          <p:cNvPr id="16" name="Rounded Rectangle 27">
            <a:extLst>
              <a:ext uri="{FF2B5EF4-FFF2-40B4-BE49-F238E27FC236}">
                <a16:creationId xmlns:a16="http://schemas.microsoft.com/office/drawing/2014/main" id="{CE005936-2377-44A3-9F08-537AEB711DFF}"/>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07</a:t>
            </a:r>
          </a:p>
        </p:txBody>
      </p:sp>
      <p:sp>
        <p:nvSpPr>
          <p:cNvPr id="17" name="Rounded Rectangle 28">
            <a:extLst>
              <a:ext uri="{FF2B5EF4-FFF2-40B4-BE49-F238E27FC236}">
                <a16:creationId xmlns:a16="http://schemas.microsoft.com/office/drawing/2014/main" id="{6BE3214C-C938-458C-89E8-E9E9416ADB7D}"/>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06</a:t>
            </a:r>
          </a:p>
        </p:txBody>
      </p:sp>
      <p:sp>
        <p:nvSpPr>
          <p:cNvPr id="18" name="Rounded Rectangle 29">
            <a:extLst>
              <a:ext uri="{FF2B5EF4-FFF2-40B4-BE49-F238E27FC236}">
                <a16:creationId xmlns:a16="http://schemas.microsoft.com/office/drawing/2014/main" id="{C55060F4-67F5-4959-A758-8F0243192B5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05</a:t>
            </a:r>
          </a:p>
        </p:txBody>
      </p:sp>
      <p:sp>
        <p:nvSpPr>
          <p:cNvPr id="19" name="Rounded Rectangle 30">
            <a:extLst>
              <a:ext uri="{FF2B5EF4-FFF2-40B4-BE49-F238E27FC236}">
                <a16:creationId xmlns:a16="http://schemas.microsoft.com/office/drawing/2014/main" id="{9F79C5E2-F23F-4702-A2B5-0AA560291BFD}"/>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04</a:t>
            </a:r>
          </a:p>
        </p:txBody>
      </p:sp>
      <p:sp>
        <p:nvSpPr>
          <p:cNvPr id="20" name="Rounded Rectangle 31">
            <a:extLst>
              <a:ext uri="{FF2B5EF4-FFF2-40B4-BE49-F238E27FC236}">
                <a16:creationId xmlns:a16="http://schemas.microsoft.com/office/drawing/2014/main" id="{A3961E8E-2E41-4306-8DCC-459A03999FA9}"/>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03</a:t>
            </a:r>
          </a:p>
        </p:txBody>
      </p:sp>
      <p:sp>
        <p:nvSpPr>
          <p:cNvPr id="21" name="Rounded Rectangle 32">
            <a:extLst>
              <a:ext uri="{FF2B5EF4-FFF2-40B4-BE49-F238E27FC236}">
                <a16:creationId xmlns:a16="http://schemas.microsoft.com/office/drawing/2014/main" id="{C658414C-7256-4DDA-89AA-7E5711C4B3A6}"/>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02</a:t>
            </a:r>
          </a:p>
        </p:txBody>
      </p:sp>
      <p:sp>
        <p:nvSpPr>
          <p:cNvPr id="22" name="Rounded Rectangle 33">
            <a:extLst>
              <a:ext uri="{FF2B5EF4-FFF2-40B4-BE49-F238E27FC236}">
                <a16:creationId xmlns:a16="http://schemas.microsoft.com/office/drawing/2014/main" id="{96080F67-B89C-4CA2-A41E-327E34579C56}"/>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01</a:t>
            </a:r>
          </a:p>
        </p:txBody>
      </p:sp>
      <p:sp>
        <p:nvSpPr>
          <p:cNvPr id="23" name="Rounded Rectangle 34">
            <a:extLst>
              <a:ext uri="{FF2B5EF4-FFF2-40B4-BE49-F238E27FC236}">
                <a16:creationId xmlns:a16="http://schemas.microsoft.com/office/drawing/2014/main" id="{F04E4141-39D8-4DC3-9EFB-18A86E269E6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a:solidFill>
                  <a:prstClr val="black"/>
                </a:solidFill>
                <a:latin typeface="Times New Roman" panose="02020603050405020304" pitchFamily="18" charset="0"/>
                <a:cs typeface="Times New Roman" panose="02020603050405020304" pitchFamily="18" charset="0"/>
              </a:rPr>
              <a:t>00</a:t>
            </a:r>
          </a:p>
        </p:txBody>
      </p:sp>
      <p:pic>
        <p:nvPicPr>
          <p:cNvPr id="24" name="ĐỒNG HỒ" descr="Káº¿t quáº£ hÃ¬nh áº£nh cho icon Äá»ng há»">
            <a:extLst>
              <a:ext uri="{FF2B5EF4-FFF2-40B4-BE49-F238E27FC236}">
                <a16:creationId xmlns:a16="http://schemas.microsoft.com/office/drawing/2014/main" id="{BF3C0DD4-9D62-48B7-90BB-1BD974E9A6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737" b="93684" l="4737" r="93158">
                        <a14:foregroundMark x1="35263" y1="10526" x2="7368" y2="64211"/>
                        <a14:foregroundMark x1="7368" y1="64211" x2="64737" y2="88421"/>
                        <a14:foregroundMark x1="64737" y1="88421" x2="96316" y2="34737"/>
                        <a14:foregroundMark x1="96316" y1="34737" x2="43684" y2="5263"/>
                        <a14:foregroundMark x1="43684" y1="5263" x2="40000" y2="6316"/>
                        <a14:foregroundMark x1="45789" y1="7895" x2="78947" y2="17368"/>
                        <a14:foregroundMark x1="90526" y1="41053" x2="51579" y2="88947"/>
                        <a14:foregroundMark x1="51579" y1="88947" x2="11579" y2="43158"/>
                        <a14:foregroundMark x1="11579" y1="43158" x2="22105" y2="21579"/>
                        <a14:foregroundMark x1="31579" y1="14737" x2="20000" y2="22632"/>
                        <a14:foregroundMark x1="32105" y1="14737" x2="9474" y2="41053"/>
                        <a14:foregroundMark x1="33684" y1="9474" x2="14737" y2="27368"/>
                        <a14:foregroundMark x1="12105" y1="26842" x2="7895" y2="49474"/>
                        <a14:foregroundMark x1="5263" y1="44737" x2="7895" y2="56842"/>
                        <a14:foregroundMark x1="10526" y1="66842" x2="29474" y2="84737"/>
                        <a14:foregroundMark x1="28421" y1="87895" x2="57895" y2="88947"/>
                        <a14:foregroundMark x1="36842" y1="88947" x2="70000" y2="90526"/>
                        <a14:foregroundMark x1="32632" y1="90526" x2="58947" y2="90526"/>
                        <a14:foregroundMark x1="40000" y1="91053" x2="61579" y2="92105"/>
                        <a14:foregroundMark x1="69474" y1="87895" x2="87368" y2="34211"/>
                        <a14:foregroundMark x1="90000" y1="32105" x2="90526" y2="51579"/>
                        <a14:foregroundMark x1="92632" y1="42632" x2="93158" y2="64211"/>
                        <a14:foregroundMark x1="41579" y1="93684" x2="58421" y2="93684"/>
                      </a14:backgroundRemoval>
                    </a14:imgEffect>
                  </a14:imgLayer>
                </a14:imgProps>
              </a:ext>
              <a:ext uri="{28A0092B-C50C-407E-A947-70E740481C1C}">
                <a14:useLocalDpi xmlns:a14="http://schemas.microsoft.com/office/drawing/2010/main" val="0"/>
              </a:ext>
            </a:extLst>
          </a:blip>
          <a:srcRect/>
          <a:stretch>
            <a:fillRect/>
          </a:stretch>
        </p:blipFill>
        <p:spPr bwMode="auto">
          <a:xfrm>
            <a:off x="8231670" y="5905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Next Button Png Image Free Download Searchpng - Button Next Png,  Transparent Png , Transparent Png Image - PNGitem">
            <a:hlinkClick r:id="rId5" action="ppaction://hlinksldjump"/>
            <a:extLst>
              <a:ext uri="{FF2B5EF4-FFF2-40B4-BE49-F238E27FC236}">
                <a16:creationId xmlns:a16="http://schemas.microsoft.com/office/drawing/2014/main" id="{1B2C9F17-2F7F-4B93-9682-EFA5B8E6D24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0000" l="7442" r="92442">
                        <a14:foregroundMark x1="49186" y1="7111" x2="21395" y2="20000"/>
                        <a14:foregroundMark x1="21395" y1="20000" x2="13605" y2="31778"/>
                        <a14:foregroundMark x1="13605" y1="31778" x2="8837" y2="50889"/>
                        <a14:foregroundMark x1="8837" y1="50889" x2="9767" y2="65000"/>
                        <a14:foregroundMark x1="9767" y1="65000" x2="17791" y2="74444"/>
                        <a14:foregroundMark x1="17791" y1="74444" x2="35814" y2="84333"/>
                        <a14:foregroundMark x1="35814" y1="84333" x2="46512" y2="85889"/>
                        <a14:foregroundMark x1="46512" y1="85889" x2="63721" y2="85556"/>
                        <a14:foregroundMark x1="63721" y1="85556" x2="79419" y2="77333"/>
                        <a14:foregroundMark x1="79419" y1="77333" x2="92326" y2="60333"/>
                        <a14:foregroundMark x1="92326" y1="60333" x2="95698" y2="48778"/>
                        <a14:foregroundMark x1="95698" y1="48778" x2="87093" y2="25000"/>
                        <a14:foregroundMark x1="87093" y1="25000" x2="53605" y2="9667"/>
                        <a14:foregroundMark x1="53605" y1="9667" x2="44535" y2="9444"/>
                        <a14:foregroundMark x1="61279" y1="9444" x2="74535" y2="16556"/>
                        <a14:foregroundMark x1="74535" y1="16556" x2="74535" y2="16556"/>
                        <a14:foregroundMark x1="91977" y1="42778" x2="92674" y2="56111"/>
                        <a14:foregroundMark x1="65930" y1="87889" x2="33721" y2="89333"/>
                        <a14:foregroundMark x1="33721" y1="89333" x2="26279" y2="83556"/>
                        <a14:foregroundMark x1="10465" y1="32000" x2="6047" y2="56333"/>
                        <a14:foregroundMark x1="6047" y1="56333" x2="7558" y2="35778"/>
                        <a14:foregroundMark x1="7558" y1="35778" x2="15116" y2="19889"/>
                        <a14:foregroundMark x1="15116" y1="19889" x2="18488" y2="17000"/>
                        <a14:foregroundMark x1="25349" y1="13444" x2="35349" y2="8556"/>
                        <a14:foregroundMark x1="35349" y1="8556" x2="51512" y2="6667"/>
                        <a14:foregroundMark x1="51512" y1="6667" x2="51860" y2="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48380" y="4343709"/>
            <a:ext cx="575310" cy="60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9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8"/>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9"/>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10"/>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11"/>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12"/>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13"/>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14"/>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15"/>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16"/>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17"/>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18"/>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19"/>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20"/>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21"/>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22"/>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24"/>
                  </p:tgtEl>
                </p:cond>
              </p:nextCondLst>
            </p:seq>
          </p:childTnLst>
        </p:cTn>
      </p:par>
    </p:tnLst>
    <p:bldLst>
      <p:bldP spid="4" grpId="0"/>
      <p:bldP spid="5" grpId="0" animBg="1"/>
      <p:bldP spid="6"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9">
            <a:extLst>
              <a:ext uri="{FF2B5EF4-FFF2-40B4-BE49-F238E27FC236}">
                <a16:creationId xmlns:a16="http://schemas.microsoft.com/office/drawing/2014/main" id="{F09527D8-FA1A-458A-AB4A-A4843D2412D7}"/>
              </a:ext>
            </a:extLst>
          </p:cNvPr>
          <p:cNvSpPr/>
          <p:nvPr/>
        </p:nvSpPr>
        <p:spPr>
          <a:xfrm>
            <a:off x="617220" y="457200"/>
            <a:ext cx="7537078" cy="188595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4A30B71-83BA-4BF7-8F3A-FB9A79B88A47}"/>
              </a:ext>
            </a:extLst>
          </p:cNvPr>
          <p:cNvSpPr txBox="1"/>
          <p:nvPr/>
        </p:nvSpPr>
        <p:spPr>
          <a:xfrm>
            <a:off x="792480" y="624607"/>
            <a:ext cx="7261860" cy="1532727"/>
          </a:xfrm>
          <a:prstGeom prst="rect">
            <a:avLst/>
          </a:prstGeom>
          <a:noFill/>
        </p:spPr>
        <p:txBody>
          <a:bodyPr wrap="square" rtlCol="0">
            <a:spAutoFit/>
          </a:bodyPr>
          <a:lstStyle/>
          <a:p>
            <a:pPr lvl="0" defTabSz="685800">
              <a:lnSpc>
                <a:spcPct val="130000"/>
              </a:lnSpc>
              <a:buClrTx/>
            </a:pPr>
            <a:r>
              <a:rPr lang="en-US" sz="2400" b="1" kern="1200" dirty="0">
                <a:solidFill>
                  <a:srgbClr val="C00000"/>
                </a:solidFill>
                <a:latin typeface="+mn-lt"/>
                <a:ea typeface="+mn-ea"/>
                <a:cs typeface="Times New Roman" panose="02020603050405020304" pitchFamily="18" charset="0"/>
              </a:rPr>
              <a:t>Câu </a:t>
            </a:r>
            <a:r>
              <a:rPr lang="en-US" sz="2400" b="1" kern="1200" dirty="0" err="1">
                <a:solidFill>
                  <a:srgbClr val="C00000"/>
                </a:solidFill>
                <a:latin typeface="+mn-lt"/>
                <a:ea typeface="+mn-ea"/>
                <a:cs typeface="Times New Roman" panose="02020603050405020304" pitchFamily="18" charset="0"/>
              </a:rPr>
              <a:t>hỏi</a:t>
            </a:r>
            <a:r>
              <a:rPr lang="en-US" sz="2400" b="1" kern="1200" dirty="0">
                <a:solidFill>
                  <a:srgbClr val="C00000"/>
                </a:solidFill>
                <a:latin typeface="+mn-lt"/>
                <a:ea typeface="+mn-ea"/>
                <a:cs typeface="Times New Roman" panose="02020603050405020304" pitchFamily="18" charset="0"/>
              </a:rPr>
              <a:t> 4: </a:t>
            </a:r>
            <a:r>
              <a:rPr lang="en-US" sz="2400" b="1" dirty="0" err="1">
                <a:solidFill>
                  <a:srgbClr val="C00000"/>
                </a:solidFill>
                <a:cs typeface="Times New Roman" panose="02020603050405020304" pitchFamily="18" charset="0"/>
              </a:rPr>
              <a:t>Hãy</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cho</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biết</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trong</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các</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hình</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đã</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học</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hình</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nào</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có</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tâm</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đối</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xứng</a:t>
            </a:r>
            <a:r>
              <a:rPr lang="en-US" sz="2400" b="1" dirty="0">
                <a:solidFill>
                  <a:srgbClr val="C00000"/>
                </a:solidFill>
                <a:cs typeface="Times New Roman" panose="02020603050405020304" pitchFamily="18" charset="0"/>
              </a:rPr>
              <a:t>?</a:t>
            </a:r>
          </a:p>
          <a:p>
            <a:pPr defTabSz="685800">
              <a:lnSpc>
                <a:spcPct val="130000"/>
              </a:lnSpc>
              <a:buClrTx/>
            </a:pPr>
            <a:r>
              <a:rPr lang="en-US" sz="2400" b="1" kern="1200" dirty="0">
                <a:solidFill>
                  <a:srgbClr val="C00000"/>
                </a:solidFill>
                <a:latin typeface="+mn-lt"/>
                <a:ea typeface="+mn-ea"/>
                <a:cs typeface="Times New Roman" panose="02020603050405020304" pitchFamily="18" charset="0"/>
              </a:rPr>
              <a:t>  </a:t>
            </a:r>
          </a:p>
        </p:txBody>
      </p:sp>
      <p:sp>
        <p:nvSpPr>
          <p:cNvPr id="13" name="Rectangle: Rounded Corners 12">
            <a:extLst>
              <a:ext uri="{FF2B5EF4-FFF2-40B4-BE49-F238E27FC236}">
                <a16:creationId xmlns:a16="http://schemas.microsoft.com/office/drawing/2014/main" id="{54D5D6EB-DD2E-402A-AA9F-9D4473469202}"/>
              </a:ext>
            </a:extLst>
          </p:cNvPr>
          <p:cNvSpPr/>
          <p:nvPr/>
        </p:nvSpPr>
        <p:spPr>
          <a:xfrm>
            <a:off x="617220" y="3099250"/>
            <a:ext cx="7734300" cy="124445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ounded Rectangle 19">
            <a:extLst>
              <a:ext uri="{FF2B5EF4-FFF2-40B4-BE49-F238E27FC236}">
                <a16:creationId xmlns:a16="http://schemas.microsoft.com/office/drawing/2014/main" id="{807B3B7E-6328-4810-BE76-2F0CED817CC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15</a:t>
            </a:r>
          </a:p>
        </p:txBody>
      </p:sp>
      <p:sp>
        <p:nvSpPr>
          <p:cNvPr id="17" name="Rounded Rectangle 20">
            <a:extLst>
              <a:ext uri="{FF2B5EF4-FFF2-40B4-BE49-F238E27FC236}">
                <a16:creationId xmlns:a16="http://schemas.microsoft.com/office/drawing/2014/main" id="{633A2D86-C2B7-4CD2-BCC4-EB6F30FAE05C}"/>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14</a:t>
            </a:r>
          </a:p>
        </p:txBody>
      </p:sp>
      <p:sp>
        <p:nvSpPr>
          <p:cNvPr id="18" name="Rounded Rectangle 21">
            <a:extLst>
              <a:ext uri="{FF2B5EF4-FFF2-40B4-BE49-F238E27FC236}">
                <a16:creationId xmlns:a16="http://schemas.microsoft.com/office/drawing/2014/main" id="{A5B85641-3D6C-4D12-AA7E-59E2630A65BE}"/>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13</a:t>
            </a:r>
          </a:p>
        </p:txBody>
      </p:sp>
      <p:sp>
        <p:nvSpPr>
          <p:cNvPr id="19" name="Rounded Rectangle 22">
            <a:extLst>
              <a:ext uri="{FF2B5EF4-FFF2-40B4-BE49-F238E27FC236}">
                <a16:creationId xmlns:a16="http://schemas.microsoft.com/office/drawing/2014/main" id="{5B30CA55-7C56-41A7-AB2D-70A1178B458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12</a:t>
            </a:r>
          </a:p>
        </p:txBody>
      </p:sp>
      <p:sp>
        <p:nvSpPr>
          <p:cNvPr id="20" name="Rounded Rectangle 23">
            <a:extLst>
              <a:ext uri="{FF2B5EF4-FFF2-40B4-BE49-F238E27FC236}">
                <a16:creationId xmlns:a16="http://schemas.microsoft.com/office/drawing/2014/main" id="{6CDFB7A0-46F0-49E7-A352-5B9982423A13}"/>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11</a:t>
            </a:r>
          </a:p>
        </p:txBody>
      </p:sp>
      <p:sp>
        <p:nvSpPr>
          <p:cNvPr id="21" name="Rounded Rectangle 24">
            <a:extLst>
              <a:ext uri="{FF2B5EF4-FFF2-40B4-BE49-F238E27FC236}">
                <a16:creationId xmlns:a16="http://schemas.microsoft.com/office/drawing/2014/main" id="{4EA52402-7819-4690-A2A4-9AB5B52C7F24}"/>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10</a:t>
            </a:r>
          </a:p>
        </p:txBody>
      </p:sp>
      <p:sp>
        <p:nvSpPr>
          <p:cNvPr id="22" name="Rounded Rectangle 25">
            <a:extLst>
              <a:ext uri="{FF2B5EF4-FFF2-40B4-BE49-F238E27FC236}">
                <a16:creationId xmlns:a16="http://schemas.microsoft.com/office/drawing/2014/main" id="{A1D496A4-7297-4925-A042-DBBA9E18D457}"/>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09</a:t>
            </a:r>
          </a:p>
        </p:txBody>
      </p:sp>
      <p:sp>
        <p:nvSpPr>
          <p:cNvPr id="23" name="Rounded Rectangle 26">
            <a:extLst>
              <a:ext uri="{FF2B5EF4-FFF2-40B4-BE49-F238E27FC236}">
                <a16:creationId xmlns:a16="http://schemas.microsoft.com/office/drawing/2014/main" id="{13385191-2D74-468C-B7F5-F37E0EC3516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08</a:t>
            </a:r>
          </a:p>
        </p:txBody>
      </p:sp>
      <p:sp>
        <p:nvSpPr>
          <p:cNvPr id="24" name="Rounded Rectangle 27">
            <a:extLst>
              <a:ext uri="{FF2B5EF4-FFF2-40B4-BE49-F238E27FC236}">
                <a16:creationId xmlns:a16="http://schemas.microsoft.com/office/drawing/2014/main" id="{CE005936-2377-44A3-9F08-537AEB711DFF}"/>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07</a:t>
            </a:r>
          </a:p>
        </p:txBody>
      </p:sp>
      <p:sp>
        <p:nvSpPr>
          <p:cNvPr id="25" name="Rounded Rectangle 28">
            <a:extLst>
              <a:ext uri="{FF2B5EF4-FFF2-40B4-BE49-F238E27FC236}">
                <a16:creationId xmlns:a16="http://schemas.microsoft.com/office/drawing/2014/main" id="{6BE3214C-C938-458C-89E8-E9E9416ADB7D}"/>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06</a:t>
            </a:r>
          </a:p>
        </p:txBody>
      </p:sp>
      <p:sp>
        <p:nvSpPr>
          <p:cNvPr id="26" name="Rounded Rectangle 29">
            <a:extLst>
              <a:ext uri="{FF2B5EF4-FFF2-40B4-BE49-F238E27FC236}">
                <a16:creationId xmlns:a16="http://schemas.microsoft.com/office/drawing/2014/main" id="{C55060F4-67F5-4959-A758-8F0243192B55}"/>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05</a:t>
            </a:r>
          </a:p>
        </p:txBody>
      </p:sp>
      <p:sp>
        <p:nvSpPr>
          <p:cNvPr id="27" name="Rounded Rectangle 30">
            <a:extLst>
              <a:ext uri="{FF2B5EF4-FFF2-40B4-BE49-F238E27FC236}">
                <a16:creationId xmlns:a16="http://schemas.microsoft.com/office/drawing/2014/main" id="{9F79C5E2-F23F-4702-A2B5-0AA560291BFD}"/>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04</a:t>
            </a:r>
          </a:p>
        </p:txBody>
      </p:sp>
      <p:sp>
        <p:nvSpPr>
          <p:cNvPr id="28" name="Rounded Rectangle 31">
            <a:extLst>
              <a:ext uri="{FF2B5EF4-FFF2-40B4-BE49-F238E27FC236}">
                <a16:creationId xmlns:a16="http://schemas.microsoft.com/office/drawing/2014/main" id="{A3961E8E-2E41-4306-8DCC-459A03999FA9}"/>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03</a:t>
            </a:r>
          </a:p>
        </p:txBody>
      </p:sp>
      <p:sp>
        <p:nvSpPr>
          <p:cNvPr id="29" name="Rounded Rectangle 32">
            <a:extLst>
              <a:ext uri="{FF2B5EF4-FFF2-40B4-BE49-F238E27FC236}">
                <a16:creationId xmlns:a16="http://schemas.microsoft.com/office/drawing/2014/main" id="{C658414C-7256-4DDA-89AA-7E5711C4B3A6}"/>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02</a:t>
            </a:r>
          </a:p>
        </p:txBody>
      </p:sp>
      <p:sp>
        <p:nvSpPr>
          <p:cNvPr id="30" name="Rounded Rectangle 33">
            <a:extLst>
              <a:ext uri="{FF2B5EF4-FFF2-40B4-BE49-F238E27FC236}">
                <a16:creationId xmlns:a16="http://schemas.microsoft.com/office/drawing/2014/main" id="{96080F67-B89C-4CA2-A41E-327E34579C56}"/>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Times New Roman" panose="02020603050405020304" pitchFamily="18" charset="0"/>
                <a:cs typeface="Times New Roman" panose="02020603050405020304" pitchFamily="18" charset="0"/>
              </a:rPr>
              <a:t>01</a:t>
            </a:r>
          </a:p>
        </p:txBody>
      </p:sp>
      <p:sp>
        <p:nvSpPr>
          <p:cNvPr id="31" name="Rounded Rectangle 34">
            <a:extLst>
              <a:ext uri="{FF2B5EF4-FFF2-40B4-BE49-F238E27FC236}">
                <a16:creationId xmlns:a16="http://schemas.microsoft.com/office/drawing/2014/main" id="{F04E4141-39D8-4DC3-9EFB-18A86E269E6B}"/>
              </a:ext>
            </a:extLst>
          </p:cNvPr>
          <p:cNvSpPr/>
          <p:nvPr/>
        </p:nvSpPr>
        <p:spPr>
          <a:xfrm>
            <a:off x="7946219" y="191055"/>
            <a:ext cx="800100" cy="4000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dirty="0">
                <a:solidFill>
                  <a:prstClr val="black"/>
                </a:solidFill>
                <a:latin typeface="Times New Roman" panose="02020603050405020304" pitchFamily="18" charset="0"/>
                <a:cs typeface="Times New Roman" panose="02020603050405020304" pitchFamily="18" charset="0"/>
              </a:rPr>
              <a:t>00</a:t>
            </a:r>
          </a:p>
        </p:txBody>
      </p:sp>
      <p:pic>
        <p:nvPicPr>
          <p:cNvPr id="32" name="ĐỒNG HỒ" descr="Káº¿t quáº£ hÃ¬nh áº£nh cho icon Äá»ng há»">
            <a:extLst>
              <a:ext uri="{FF2B5EF4-FFF2-40B4-BE49-F238E27FC236}">
                <a16:creationId xmlns:a16="http://schemas.microsoft.com/office/drawing/2014/main" id="{BF3C0DD4-9D62-48B7-90BB-1BD974E9A6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737" b="93684" l="4737" r="93158">
                        <a14:foregroundMark x1="35263" y1="10526" x2="7368" y2="64211"/>
                        <a14:foregroundMark x1="7368" y1="64211" x2="64737" y2="88421"/>
                        <a14:foregroundMark x1="64737" y1="88421" x2="96316" y2="34737"/>
                        <a14:foregroundMark x1="96316" y1="34737" x2="43684" y2="5263"/>
                        <a14:foregroundMark x1="43684" y1="5263" x2="40000" y2="6316"/>
                        <a14:foregroundMark x1="45789" y1="7895" x2="78947" y2="17368"/>
                        <a14:foregroundMark x1="90526" y1="41053" x2="51579" y2="88947"/>
                        <a14:foregroundMark x1="51579" y1="88947" x2="11579" y2="43158"/>
                        <a14:foregroundMark x1="11579" y1="43158" x2="22105" y2="21579"/>
                        <a14:foregroundMark x1="31579" y1="14737" x2="20000" y2="22632"/>
                        <a14:foregroundMark x1="32105" y1="14737" x2="9474" y2="41053"/>
                        <a14:foregroundMark x1="33684" y1="9474" x2="14737" y2="27368"/>
                        <a14:foregroundMark x1="12105" y1="26842" x2="7895" y2="49474"/>
                        <a14:foregroundMark x1="5263" y1="44737" x2="7895" y2="56842"/>
                        <a14:foregroundMark x1="10526" y1="66842" x2="29474" y2="84737"/>
                        <a14:foregroundMark x1="28421" y1="87895" x2="57895" y2="88947"/>
                        <a14:foregroundMark x1="36842" y1="88947" x2="70000" y2="90526"/>
                        <a14:foregroundMark x1="32632" y1="90526" x2="58947" y2="90526"/>
                        <a14:foregroundMark x1="40000" y1="91053" x2="61579" y2="92105"/>
                        <a14:foregroundMark x1="69474" y1="87895" x2="87368" y2="34211"/>
                        <a14:foregroundMark x1="90000" y1="32105" x2="90526" y2="51579"/>
                        <a14:foregroundMark x1="92632" y1="42632" x2="93158" y2="64211"/>
                        <a14:foregroundMark x1="41579" y1="93684" x2="58421" y2="93684"/>
                      </a14:backgroundRemoval>
                    </a14:imgEffect>
                  </a14:imgLayer>
                </a14:imgProps>
              </a:ext>
              <a:ext uri="{28A0092B-C50C-407E-A947-70E740481C1C}">
                <a14:useLocalDpi xmlns:a14="http://schemas.microsoft.com/office/drawing/2010/main" val="0"/>
              </a:ext>
            </a:extLst>
          </a:blip>
          <a:srcRect/>
          <a:stretch>
            <a:fillRect/>
          </a:stretch>
        </p:blipFill>
        <p:spPr bwMode="auto">
          <a:xfrm>
            <a:off x="8231670" y="5905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Next Button Png Image Free Download Searchpng - Button Next Png,  Transparent Png , Transparent Png Image - PNGitem">
            <a:hlinkClick r:id="rId5" action="ppaction://hlinksldjump"/>
            <a:extLst>
              <a:ext uri="{FF2B5EF4-FFF2-40B4-BE49-F238E27FC236}">
                <a16:creationId xmlns:a16="http://schemas.microsoft.com/office/drawing/2014/main" id="{1B2C9F17-2F7F-4B93-9682-EFA5B8E6D24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0000" l="7442" r="92442">
                        <a14:foregroundMark x1="49186" y1="7111" x2="21395" y2="20000"/>
                        <a14:foregroundMark x1="21395" y1="20000" x2="13605" y2="31778"/>
                        <a14:foregroundMark x1="13605" y1="31778" x2="8837" y2="50889"/>
                        <a14:foregroundMark x1="8837" y1="50889" x2="9767" y2="65000"/>
                        <a14:foregroundMark x1="9767" y1="65000" x2="17791" y2="74444"/>
                        <a14:foregroundMark x1="17791" y1="74444" x2="35814" y2="84333"/>
                        <a14:foregroundMark x1="35814" y1="84333" x2="46512" y2="85889"/>
                        <a14:foregroundMark x1="46512" y1="85889" x2="63721" y2="85556"/>
                        <a14:foregroundMark x1="63721" y1="85556" x2="79419" y2="77333"/>
                        <a14:foregroundMark x1="79419" y1="77333" x2="92326" y2="60333"/>
                        <a14:foregroundMark x1="92326" y1="60333" x2="95698" y2="48778"/>
                        <a14:foregroundMark x1="95698" y1="48778" x2="87093" y2="25000"/>
                        <a14:foregroundMark x1="87093" y1="25000" x2="53605" y2="9667"/>
                        <a14:foregroundMark x1="53605" y1="9667" x2="44535" y2="9444"/>
                        <a14:foregroundMark x1="61279" y1="9444" x2="74535" y2="16556"/>
                        <a14:foregroundMark x1="74535" y1="16556" x2="74535" y2="16556"/>
                        <a14:foregroundMark x1="91977" y1="42778" x2="92674" y2="56111"/>
                        <a14:foregroundMark x1="65930" y1="87889" x2="33721" y2="89333"/>
                        <a14:foregroundMark x1="33721" y1="89333" x2="26279" y2="83556"/>
                        <a14:foregroundMark x1="10465" y1="32000" x2="6047" y2="56333"/>
                        <a14:foregroundMark x1="6047" y1="56333" x2="7558" y2="35778"/>
                        <a14:foregroundMark x1="7558" y1="35778" x2="15116" y2="19889"/>
                        <a14:foregroundMark x1="15116" y1="19889" x2="18488" y2="17000"/>
                        <a14:foregroundMark x1="25349" y1="13444" x2="35349" y2="8556"/>
                        <a14:foregroundMark x1="35349" y1="8556" x2="51512" y2="6667"/>
                        <a14:foregroundMark x1="51512" y1="6667" x2="51860" y2="6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48380" y="4343709"/>
            <a:ext cx="575310" cy="60206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18649" y="3195181"/>
            <a:ext cx="7661910" cy="1052596"/>
          </a:xfrm>
          <a:prstGeom prst="rect">
            <a:avLst/>
          </a:prstGeom>
          <a:noFill/>
        </p:spPr>
        <p:txBody>
          <a:bodyPr wrap="square" rtlCol="0">
            <a:spAutoFit/>
          </a:bodyPr>
          <a:lstStyle/>
          <a:p>
            <a:pPr>
              <a:lnSpc>
                <a:spcPct val="130000"/>
              </a:lnSpc>
            </a:pPr>
            <a:r>
              <a:rPr lang="en-US" sz="2400" b="1" dirty="0" err="1">
                <a:solidFill>
                  <a:srgbClr val="002060"/>
                </a:solidFill>
              </a:rPr>
              <a:t>Đoạn</a:t>
            </a:r>
            <a:r>
              <a:rPr lang="en-US" sz="2400" b="1" dirty="0">
                <a:solidFill>
                  <a:srgbClr val="002060"/>
                </a:solidFill>
              </a:rPr>
              <a:t> </a:t>
            </a:r>
            <a:r>
              <a:rPr lang="en-US" sz="2400" b="1" dirty="0" err="1">
                <a:solidFill>
                  <a:srgbClr val="002060"/>
                </a:solidFill>
              </a:rPr>
              <a:t>thẳng</a:t>
            </a:r>
            <a:r>
              <a:rPr lang="en-US" sz="2400" b="1" dirty="0">
                <a:solidFill>
                  <a:srgbClr val="002060"/>
                </a:solidFill>
              </a:rPr>
              <a:t>,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tròn</a:t>
            </a:r>
            <a:r>
              <a:rPr lang="en-US" sz="2400" b="1" dirty="0">
                <a:solidFill>
                  <a:srgbClr val="002060"/>
                </a:solidFill>
              </a:rPr>
              <a:t>,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vuông</a:t>
            </a:r>
            <a:r>
              <a:rPr lang="en-US" sz="2400" b="1" dirty="0">
                <a:solidFill>
                  <a:srgbClr val="002060"/>
                </a:solidFill>
              </a:rPr>
              <a:t>,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chữ</a:t>
            </a:r>
            <a:r>
              <a:rPr lang="en-US" sz="2400" b="1" dirty="0">
                <a:solidFill>
                  <a:srgbClr val="002060"/>
                </a:solidFill>
              </a:rPr>
              <a:t> </a:t>
            </a:r>
            <a:r>
              <a:rPr lang="en-US" sz="2400" b="1" dirty="0" err="1">
                <a:solidFill>
                  <a:srgbClr val="002060"/>
                </a:solidFill>
              </a:rPr>
              <a:t>nhật</a:t>
            </a:r>
            <a:r>
              <a:rPr lang="en-US" sz="2400" b="1" dirty="0">
                <a:solidFill>
                  <a:srgbClr val="002060"/>
                </a:solidFill>
              </a:rPr>
              <a:t>,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thoi</a:t>
            </a:r>
            <a:r>
              <a:rPr lang="en-US" sz="2400" b="1" dirty="0">
                <a:solidFill>
                  <a:srgbClr val="002060"/>
                </a:solidFill>
              </a:rPr>
              <a:t>, </a:t>
            </a:r>
            <a:r>
              <a:rPr lang="en-US" sz="2400" b="1" dirty="0" err="1">
                <a:solidFill>
                  <a:srgbClr val="002060"/>
                </a:solidFill>
              </a:rPr>
              <a:t>hình</a:t>
            </a:r>
            <a:r>
              <a:rPr lang="en-US" sz="2400" b="1" dirty="0">
                <a:solidFill>
                  <a:srgbClr val="002060"/>
                </a:solidFill>
              </a:rPr>
              <a:t> </a:t>
            </a:r>
            <a:r>
              <a:rPr lang="en-US" sz="2400" b="1" dirty="0" err="1">
                <a:solidFill>
                  <a:srgbClr val="002060"/>
                </a:solidFill>
              </a:rPr>
              <a:t>bình</a:t>
            </a:r>
            <a:r>
              <a:rPr lang="en-US" sz="2400" b="1" dirty="0">
                <a:solidFill>
                  <a:srgbClr val="002060"/>
                </a:solidFill>
              </a:rPr>
              <a:t> </a:t>
            </a:r>
            <a:r>
              <a:rPr lang="en-US" sz="2400" b="1" dirty="0" err="1">
                <a:solidFill>
                  <a:srgbClr val="002060"/>
                </a:solidFill>
              </a:rPr>
              <a:t>hành</a:t>
            </a:r>
            <a:r>
              <a:rPr lang="en-US" sz="2400" b="1" dirty="0">
                <a:solidFill>
                  <a:srgbClr val="002060"/>
                </a:solidFill>
              </a:rPr>
              <a:t>.</a:t>
            </a:r>
            <a:endParaRPr lang="vi-VN" sz="2400" b="1" dirty="0">
              <a:solidFill>
                <a:srgbClr val="002060"/>
              </a:solidFill>
            </a:endParaRPr>
          </a:p>
        </p:txBody>
      </p:sp>
    </p:spTree>
    <p:extLst>
      <p:ext uri="{BB962C8B-B14F-4D97-AF65-F5344CB8AC3E}">
        <p14:creationId xmlns:p14="http://schemas.microsoft.com/office/powerpoint/2010/main" val="182847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2"/>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16"/>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17"/>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18"/>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19"/>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20"/>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21"/>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22"/>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23"/>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24"/>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25"/>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26"/>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27"/>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28"/>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29"/>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30"/>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2"/>
                  </p:tgtEl>
                </p:cond>
              </p:nextCondLst>
            </p:seq>
          </p:childTnLst>
        </p:cTn>
      </p:par>
    </p:tnLst>
    <p:bldLst>
      <p:bldP spid="12" grpId="0"/>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ơn Nhà Phòng Khách Sàn đến Trần Cửa Sổ Thiết Kế Nền Chậu, Sơn, Lý Lịch Gia  đình, Không Vào Phòng Khách Hình nền Vector để tải xuống miễn phí">
            <a:extLst>
              <a:ext uri="{FF2B5EF4-FFF2-40B4-BE49-F238E27FC236}">
                <a16:creationId xmlns:a16="http://schemas.microsoft.com/office/drawing/2014/main" id="{A28B1006-A1EB-4D01-A1EB-70934C45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78" y="192534"/>
            <a:ext cx="8372644" cy="468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1473A2A-2739-44A0-9270-3270F7DEAB1B}"/>
              </a:ext>
            </a:extLst>
          </p:cNvPr>
          <p:cNvPicPr>
            <a:picLocks noChangeAspect="1"/>
          </p:cNvPicPr>
          <p:nvPr/>
        </p:nvPicPr>
        <p:blipFill rotWithShape="1">
          <a:blip r:embed="rId3">
            <a:extLst>
              <a:ext uri="{28A0092B-C50C-407E-A947-70E740481C1C}">
                <a14:useLocalDpi xmlns:a14="http://schemas.microsoft.com/office/drawing/2010/main" val="0"/>
              </a:ext>
            </a:extLst>
          </a:blip>
          <a:srcRect l="18922" t="7189" r="28912" b="5183"/>
          <a:stretch/>
        </p:blipFill>
        <p:spPr>
          <a:xfrm>
            <a:off x="6458379" y="1028459"/>
            <a:ext cx="2030347" cy="3410583"/>
          </a:xfrm>
          <a:prstGeom prst="rect">
            <a:avLst/>
          </a:prstGeom>
        </p:spPr>
      </p:pic>
      <p:pic>
        <p:nvPicPr>
          <p:cNvPr id="9" name="Picture 2" descr="Hình ảnh Bàn Gỗ PNG, Vector, PSD, và biểu tượng để tải về miễn phí | pngtree">
            <a:extLst>
              <a:ext uri="{FF2B5EF4-FFF2-40B4-BE49-F238E27FC236}">
                <a16:creationId xmlns:a16="http://schemas.microsoft.com/office/drawing/2014/main" id="{E3061DFF-6B13-4CC5-A068-9685C5362D6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500" r="92222">
                        <a14:foregroundMark x1="9444" y1="46944" x2="7500" y2="50833"/>
                        <a14:foregroundMark x1="92222" y1="49444" x2="92222" y2="49444"/>
                      </a14:backgroundRemoval>
                    </a14:imgEffect>
                  </a14:imgLayer>
                </a14:imgProps>
              </a:ext>
              <a:ext uri="{28A0092B-C50C-407E-A947-70E740481C1C}">
                <a14:useLocalDpi xmlns:a14="http://schemas.microsoft.com/office/drawing/2010/main" val="0"/>
              </a:ext>
            </a:extLst>
          </a:blip>
          <a:srcRect t="31089" b="13129"/>
          <a:stretch/>
        </p:blipFill>
        <p:spPr bwMode="auto">
          <a:xfrm>
            <a:off x="1666146" y="2534780"/>
            <a:ext cx="4821464" cy="20417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VID-19 Vaccine Bookings — Palmerston GP Super Clinic">
            <a:extLst>
              <a:ext uri="{FF2B5EF4-FFF2-40B4-BE49-F238E27FC236}">
                <a16:creationId xmlns:a16="http://schemas.microsoft.com/office/drawing/2014/main" id="{E43C74CA-3B24-45A8-B20F-FDDCB171F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0630" y="1307261"/>
            <a:ext cx="1854075" cy="1854075"/>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18772B1A-5C22-4151-850D-0ABB8DC6C580}"/>
              </a:ext>
            </a:extLst>
          </p:cNvPr>
          <p:cNvSpPr/>
          <p:nvPr/>
        </p:nvSpPr>
        <p:spPr>
          <a:xfrm>
            <a:off x="873358" y="428563"/>
            <a:ext cx="5961782" cy="945140"/>
          </a:xfrm>
          <a:prstGeom prst="wedgeRoundRectCallout">
            <a:avLst>
              <a:gd name="adj1" fmla="val 54605"/>
              <a:gd name="adj2" fmla="val 37506"/>
              <a:gd name="adj3" fmla="val 16667"/>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59FF9C78-9BDC-4728-99F0-DEC751D89BDA}"/>
              </a:ext>
            </a:extLst>
          </p:cNvPr>
          <p:cNvSpPr txBox="1"/>
          <p:nvPr/>
        </p:nvSpPr>
        <p:spPr>
          <a:xfrm>
            <a:off x="1030508" y="627639"/>
            <a:ext cx="5811119" cy="461665"/>
          </a:xfrm>
          <a:prstGeom prst="rect">
            <a:avLst/>
          </a:prstGeom>
          <a:noFill/>
        </p:spPr>
        <p:txBody>
          <a:bodyPr wrap="square" rtlCol="0">
            <a:spAutoFit/>
          </a:bodyPr>
          <a:lstStyle/>
          <a:p>
            <a:pPr algn="ctr" defTabSz="685800">
              <a:buClrTx/>
            </a:pPr>
            <a:r>
              <a:rPr lang="en-US" sz="2400" b="1" i="1" kern="1200" dirty="0">
                <a:solidFill>
                  <a:srgbClr val="FF0000"/>
                </a:solidFill>
                <a:latin typeface="Arial" panose="020B0604020202020204" pitchFamily="34" charset="0"/>
                <a:ea typeface="+mn-ea"/>
                <a:cs typeface="Arial" panose="020B0604020202020204" pitchFamily="34" charset="0"/>
              </a:rPr>
              <a:t>CẢM ƠN CÁC EM RẤT NHIỀU!</a:t>
            </a:r>
          </a:p>
        </p:txBody>
      </p:sp>
      <p:pic>
        <p:nvPicPr>
          <p:cNvPr id="18" name="Picture 17">
            <a:extLst>
              <a:ext uri="{FF2B5EF4-FFF2-40B4-BE49-F238E27FC236}">
                <a16:creationId xmlns:a16="http://schemas.microsoft.com/office/drawing/2014/main" id="{16E0008C-386F-4378-8F1B-FB2872339B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6995" y="1251631"/>
            <a:ext cx="919301" cy="1103161"/>
          </a:xfrm>
          <a:prstGeom prst="rect">
            <a:avLst/>
          </a:prstGeom>
        </p:spPr>
      </p:pic>
      <p:pic>
        <p:nvPicPr>
          <p:cNvPr id="19" name="Picture 18">
            <a:extLst>
              <a:ext uri="{FF2B5EF4-FFF2-40B4-BE49-F238E27FC236}">
                <a16:creationId xmlns:a16="http://schemas.microsoft.com/office/drawing/2014/main" id="{5546803D-B9D8-405E-A84E-FD0833A47E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0981" y="1222943"/>
            <a:ext cx="919301" cy="1103161"/>
          </a:xfrm>
          <a:prstGeom prst="rect">
            <a:avLst/>
          </a:prstGeom>
        </p:spPr>
      </p:pic>
      <p:pic>
        <p:nvPicPr>
          <p:cNvPr id="20" name="Picture 19">
            <a:extLst>
              <a:ext uri="{FF2B5EF4-FFF2-40B4-BE49-F238E27FC236}">
                <a16:creationId xmlns:a16="http://schemas.microsoft.com/office/drawing/2014/main" id="{B2AB7FFD-3AF2-41AC-B334-FDCE057F8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8191" y="1373703"/>
            <a:ext cx="919301" cy="1103161"/>
          </a:xfrm>
          <a:prstGeom prst="rect">
            <a:avLst/>
          </a:prstGeom>
        </p:spPr>
      </p:pic>
      <p:pic>
        <p:nvPicPr>
          <p:cNvPr id="21" name="Picture 20">
            <a:extLst>
              <a:ext uri="{FF2B5EF4-FFF2-40B4-BE49-F238E27FC236}">
                <a16:creationId xmlns:a16="http://schemas.microsoft.com/office/drawing/2014/main" id="{1E68B0CC-7AFE-4B80-8E66-7713321A3F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2177" y="1345015"/>
            <a:ext cx="919301" cy="1103161"/>
          </a:xfrm>
          <a:prstGeom prst="rect">
            <a:avLst/>
          </a:prstGeom>
        </p:spPr>
      </p:pic>
    </p:spTree>
    <p:extLst>
      <p:ext uri="{BB962C8B-B14F-4D97-AF65-F5344CB8AC3E}">
        <p14:creationId xmlns:p14="http://schemas.microsoft.com/office/powerpoint/2010/main" val="12266912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xEl>
                                              <p:pRg st="0" end="0"/>
                                            </p:txEl>
                                          </p:spTgt>
                                        </p:tgtEl>
                                        <p:attrNameLst>
                                          <p:attrName>r</p:attrName>
                                        </p:attrNameLst>
                                      </p:cBhvr>
                                    </p:animRot>
                                    <p:animRot by="-240000">
                                      <p:cBhvr>
                                        <p:cTn id="7" dur="200" fill="hold">
                                          <p:stCondLst>
                                            <p:cond delay="200"/>
                                          </p:stCondLst>
                                        </p:cTn>
                                        <p:tgtEl>
                                          <p:spTgt spid="12">
                                            <p:txEl>
                                              <p:pRg st="0" end="0"/>
                                            </p:txEl>
                                          </p:spTgt>
                                        </p:tgtEl>
                                        <p:attrNameLst>
                                          <p:attrName>r</p:attrName>
                                        </p:attrNameLst>
                                      </p:cBhvr>
                                    </p:animRot>
                                    <p:animRot by="240000">
                                      <p:cBhvr>
                                        <p:cTn id="8" dur="200" fill="hold">
                                          <p:stCondLst>
                                            <p:cond delay="400"/>
                                          </p:stCondLst>
                                        </p:cTn>
                                        <p:tgtEl>
                                          <p:spTgt spid="12">
                                            <p:txEl>
                                              <p:pRg st="0" end="0"/>
                                            </p:txEl>
                                          </p:spTgt>
                                        </p:tgtEl>
                                        <p:attrNameLst>
                                          <p:attrName>r</p:attrName>
                                        </p:attrNameLst>
                                      </p:cBhvr>
                                    </p:animRot>
                                    <p:animRot by="-240000">
                                      <p:cBhvr>
                                        <p:cTn id="9" dur="200" fill="hold">
                                          <p:stCondLst>
                                            <p:cond delay="600"/>
                                          </p:stCondLst>
                                        </p:cTn>
                                        <p:tgtEl>
                                          <p:spTgt spid="12">
                                            <p:txEl>
                                              <p:pRg st="0" end="0"/>
                                            </p:txEl>
                                          </p:spTgt>
                                        </p:tgtEl>
                                        <p:attrNameLst>
                                          <p:attrName>r</p:attrName>
                                        </p:attrNameLst>
                                      </p:cBhvr>
                                    </p:animRot>
                                    <p:animRot by="120000">
                                      <p:cBhvr>
                                        <p:cTn id="10" dur="200" fill="hold">
                                          <p:stCondLst>
                                            <p:cond delay="800"/>
                                          </p:stCondLst>
                                        </p:cTn>
                                        <p:tgtEl>
                                          <p:spTgt spid="12">
                                            <p:txEl>
                                              <p:pRg st="0" end="0"/>
                                            </p:txEl>
                                          </p:spTgt>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acher Newsletter by Slidesgo">
  <a:themeElements>
    <a:clrScheme name="Simple Light">
      <a:dk1>
        <a:srgbClr val="F4F0E9"/>
      </a:dk1>
      <a:lt1>
        <a:srgbClr val="18BCBE"/>
      </a:lt1>
      <a:dk2>
        <a:srgbClr val="87D5D6"/>
      </a:dk2>
      <a:lt2>
        <a:srgbClr val="FF6B48"/>
      </a:lt2>
      <a:accent1>
        <a:srgbClr val="FD9279"/>
      </a:accent1>
      <a:accent2>
        <a:srgbClr val="FFC561"/>
      </a:accent2>
      <a:accent3>
        <a:srgbClr val="FFE599"/>
      </a:accent3>
      <a:accent4>
        <a:srgbClr val="23385C"/>
      </a:accent4>
      <a:accent5>
        <a:srgbClr val="EBE6DD"/>
      </a:accent5>
      <a:accent6>
        <a:srgbClr val="FF6B48"/>
      </a:accent6>
      <a:hlink>
        <a:srgbClr val="2338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ristmas 2015 specia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802</Words>
  <Application>Microsoft Office PowerPoint</Application>
  <PresentationFormat>On-screen Show (16:9)</PresentationFormat>
  <Paragraphs>139</Paragraphs>
  <Slides>23</Slides>
  <Notes>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Catamaran</vt:lpstr>
      <vt:lpstr>Roboto Slab</vt:lpstr>
      <vt:lpstr>Calibri</vt:lpstr>
      <vt:lpstr>Titan One</vt:lpstr>
      <vt:lpstr>Calibri Light</vt:lpstr>
      <vt:lpstr>Old Standard TT</vt:lpstr>
      <vt:lpstr>Montserrat</vt:lpstr>
      <vt:lpstr>Black Han Sans</vt:lpstr>
      <vt:lpstr>Lexend Deca</vt:lpstr>
      <vt:lpstr>Droid Serif</vt:lpstr>
      <vt:lpstr>Wingdings</vt:lpstr>
      <vt:lpstr>Times New Roman</vt:lpstr>
      <vt:lpstr>Arial</vt:lpstr>
      <vt:lpstr>Lato</vt:lpstr>
      <vt:lpstr>Teacher Newsletter by Slidesgo</vt:lpstr>
      <vt:lpstr>Office Theme</vt:lpstr>
      <vt:lpstr>Christmas 2015 special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Administrator</cp:lastModifiedBy>
  <cp:revision>26</cp:revision>
  <dcterms:modified xsi:type="dcterms:W3CDTF">2021-12-09T00:49:42Z</dcterms:modified>
</cp:coreProperties>
</file>