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57" r:id="rId1"/>
  </p:sldMasterIdLst>
  <p:notesMasterIdLst>
    <p:notesMasterId r:id="rId24"/>
  </p:notesMasterIdLst>
  <p:sldIdLst>
    <p:sldId id="318" r:id="rId2"/>
    <p:sldId id="322" r:id="rId3"/>
    <p:sldId id="296" r:id="rId4"/>
    <p:sldId id="300" r:id="rId5"/>
    <p:sldId id="302" r:id="rId6"/>
    <p:sldId id="324" r:id="rId7"/>
    <p:sldId id="325" r:id="rId8"/>
    <p:sldId id="301" r:id="rId9"/>
    <p:sldId id="326" r:id="rId10"/>
    <p:sldId id="327" r:id="rId11"/>
    <p:sldId id="282" r:id="rId12"/>
    <p:sldId id="330" r:id="rId13"/>
    <p:sldId id="331" r:id="rId14"/>
    <p:sldId id="266" r:id="rId15"/>
    <p:sldId id="288" r:id="rId16"/>
    <p:sldId id="332" r:id="rId17"/>
    <p:sldId id="333" r:id="rId18"/>
    <p:sldId id="334" r:id="rId19"/>
    <p:sldId id="335" r:id="rId20"/>
    <p:sldId id="337" r:id="rId21"/>
    <p:sldId id="269" r:id="rId22"/>
    <p:sldId id="263" r:id="rId23"/>
  </p:sldIdLst>
  <p:sldSz cx="12192000" cy="6858000"/>
  <p:notesSz cx="7104063" cy="10234613"/>
  <p:custDataLst>
    <p:tags r:id="rId2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3">
          <p15:clr>
            <a:srgbClr val="A4A3A4"/>
          </p15:clr>
        </p15:guide>
        <p15:guide id="2" pos="391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uong Anh" initials="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222"/>
    <a:srgbClr val="09BF67"/>
    <a:srgbClr val="FCDDF2"/>
    <a:srgbClr val="4C7A7C"/>
    <a:srgbClr val="738543"/>
    <a:srgbClr val="C9D1FD"/>
    <a:srgbClr val="A8FBFF"/>
    <a:srgbClr val="0BBD9C"/>
    <a:srgbClr val="FC99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582" y="84"/>
      </p:cViewPr>
      <p:guideLst>
        <p:guide orient="horz" pos="2103"/>
        <p:guide pos="39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C44233C-DFD5-4CA6-860B-5E0370D9C74D}" type="datetimeFigureOut">
              <a:rPr lang="zh-CN" altLang="en-US" smtClean="0"/>
              <a:t>2021/11/12</a:t>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9E177AAD-7460-4F93-8E37-2AA0D56302CF}" type="slidenum">
              <a:rPr lang="zh-CN" altLang="en-US" smtClean="0"/>
              <a:t>‹#›</a:t>
            </a:fld>
            <a:endParaRPr lang="zh-CN" altLang="en-US"/>
          </a:p>
        </p:txBody>
      </p:sp>
    </p:spTree>
    <p:extLst>
      <p:ext uri="{BB962C8B-B14F-4D97-AF65-F5344CB8AC3E}">
        <p14:creationId xmlns:p14="http://schemas.microsoft.com/office/powerpoint/2010/main" val="331076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8" name="Google Shape;37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9" name="Google Shape;37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zh-CN"/>
              <a:t>1</a:t>
            </a:fld>
            <a:endParaRPr lang="zh-CN"/>
          </a:p>
        </p:txBody>
      </p:sp>
    </p:spTree>
    <p:extLst>
      <p:ext uri="{BB962C8B-B14F-4D97-AF65-F5344CB8AC3E}">
        <p14:creationId xmlns:p14="http://schemas.microsoft.com/office/powerpoint/2010/main" val="39686393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12</a:t>
            </a:fld>
            <a:endParaRPr lang="zh-CN" altLang="en-US"/>
          </a:p>
        </p:txBody>
      </p:sp>
    </p:spTree>
    <p:extLst>
      <p:ext uri="{BB962C8B-B14F-4D97-AF65-F5344CB8AC3E}">
        <p14:creationId xmlns:p14="http://schemas.microsoft.com/office/powerpoint/2010/main" val="1367893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13</a:t>
            </a:fld>
            <a:endParaRPr lang="zh-CN" altLang="en-US"/>
          </a:p>
        </p:txBody>
      </p:sp>
    </p:spTree>
    <p:extLst>
      <p:ext uri="{BB962C8B-B14F-4D97-AF65-F5344CB8AC3E}">
        <p14:creationId xmlns:p14="http://schemas.microsoft.com/office/powerpoint/2010/main" val="37774311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14</a:t>
            </a:fld>
            <a:endParaRPr lang="zh-CN" altLang="en-US"/>
          </a:p>
        </p:txBody>
      </p:sp>
    </p:spTree>
    <p:extLst>
      <p:ext uri="{BB962C8B-B14F-4D97-AF65-F5344CB8AC3E}">
        <p14:creationId xmlns:p14="http://schemas.microsoft.com/office/powerpoint/2010/main" val="4776725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15</a:t>
            </a:fld>
            <a:endParaRPr lang="zh-CN" altLang="en-US"/>
          </a:p>
        </p:txBody>
      </p:sp>
    </p:spTree>
    <p:extLst>
      <p:ext uri="{BB962C8B-B14F-4D97-AF65-F5344CB8AC3E}">
        <p14:creationId xmlns:p14="http://schemas.microsoft.com/office/powerpoint/2010/main" val="23880499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16</a:t>
            </a:fld>
            <a:endParaRPr lang="zh-CN" altLang="en-US"/>
          </a:p>
        </p:txBody>
      </p:sp>
    </p:spTree>
    <p:extLst>
      <p:ext uri="{BB962C8B-B14F-4D97-AF65-F5344CB8AC3E}">
        <p14:creationId xmlns:p14="http://schemas.microsoft.com/office/powerpoint/2010/main" val="35125858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18</a:t>
            </a:fld>
            <a:endParaRPr lang="zh-CN" altLang="en-US"/>
          </a:p>
        </p:txBody>
      </p:sp>
    </p:spTree>
    <p:extLst>
      <p:ext uri="{BB962C8B-B14F-4D97-AF65-F5344CB8AC3E}">
        <p14:creationId xmlns:p14="http://schemas.microsoft.com/office/powerpoint/2010/main" val="30623445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19</a:t>
            </a:fld>
            <a:endParaRPr lang="zh-CN" altLang="en-US"/>
          </a:p>
        </p:txBody>
      </p:sp>
    </p:spTree>
    <p:extLst>
      <p:ext uri="{BB962C8B-B14F-4D97-AF65-F5344CB8AC3E}">
        <p14:creationId xmlns:p14="http://schemas.microsoft.com/office/powerpoint/2010/main" val="19181151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20</a:t>
            </a:fld>
            <a:endParaRPr lang="zh-CN" altLang="en-US"/>
          </a:p>
        </p:txBody>
      </p:sp>
    </p:spTree>
    <p:extLst>
      <p:ext uri="{BB962C8B-B14F-4D97-AF65-F5344CB8AC3E}">
        <p14:creationId xmlns:p14="http://schemas.microsoft.com/office/powerpoint/2010/main" val="10937265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21</a:t>
            </a:fld>
            <a:endParaRPr lang="zh-CN" altLang="en-US"/>
          </a:p>
        </p:txBody>
      </p:sp>
    </p:spTree>
    <p:extLst>
      <p:ext uri="{BB962C8B-B14F-4D97-AF65-F5344CB8AC3E}">
        <p14:creationId xmlns:p14="http://schemas.microsoft.com/office/powerpoint/2010/main" val="23038234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22</a:t>
            </a:fld>
            <a:endParaRPr lang="zh-CN" altLang="en-US"/>
          </a:p>
        </p:txBody>
      </p:sp>
    </p:spTree>
    <p:extLst>
      <p:ext uri="{BB962C8B-B14F-4D97-AF65-F5344CB8AC3E}">
        <p14:creationId xmlns:p14="http://schemas.microsoft.com/office/powerpoint/2010/main" val="3369449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8" name="Google Shape;37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9" name="Google Shape;37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zh-CN"/>
              <a:t>2</a:t>
            </a:fld>
            <a:endParaRPr lang="zh-CN"/>
          </a:p>
        </p:txBody>
      </p:sp>
    </p:spTree>
    <p:extLst>
      <p:ext uri="{BB962C8B-B14F-4D97-AF65-F5344CB8AC3E}">
        <p14:creationId xmlns:p14="http://schemas.microsoft.com/office/powerpoint/2010/main" val="2236786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 name="Google Shape;89;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zh-CN"/>
              <a:t>3</a:t>
            </a:fld>
            <a:endParaRPr lang="zh-CN"/>
          </a:p>
        </p:txBody>
      </p:sp>
    </p:spTree>
    <p:extLst>
      <p:ext uri="{BB962C8B-B14F-4D97-AF65-F5344CB8AC3E}">
        <p14:creationId xmlns:p14="http://schemas.microsoft.com/office/powerpoint/2010/main" val="2207350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8" name="Google Shape;37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9" name="Google Shape;37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zh-CN"/>
              <a:t>4</a:t>
            </a:fld>
            <a:endParaRPr lang="zh-CN"/>
          </a:p>
        </p:txBody>
      </p:sp>
    </p:spTree>
    <p:extLst>
      <p:ext uri="{BB962C8B-B14F-4D97-AF65-F5344CB8AC3E}">
        <p14:creationId xmlns:p14="http://schemas.microsoft.com/office/powerpoint/2010/main" val="7055173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4"/>
        <p:cNvGrpSpPr/>
        <p:nvPr/>
      </p:nvGrpSpPr>
      <p:grpSpPr>
        <a:xfrm>
          <a:off x="0" y="0"/>
          <a:ext cx="0" cy="0"/>
          <a:chOff x="0" y="0"/>
          <a:chExt cx="0" cy="0"/>
        </a:xfrm>
      </p:grpSpPr>
      <p:sp>
        <p:nvSpPr>
          <p:cNvPr id="495" name="Google Shape;49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6" name="Google Shape;496;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7" name="Google Shape;497;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zh-CN"/>
              <a:t>5</a:t>
            </a:fld>
            <a:endParaRPr lang="zh-CN"/>
          </a:p>
        </p:txBody>
      </p:sp>
    </p:spTree>
    <p:extLst>
      <p:ext uri="{BB962C8B-B14F-4D97-AF65-F5344CB8AC3E}">
        <p14:creationId xmlns:p14="http://schemas.microsoft.com/office/powerpoint/2010/main" val="394293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8" name="Google Shape;37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9" name="Google Shape;37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zh-CN"/>
              <a:t>6</a:t>
            </a:fld>
            <a:endParaRPr lang="zh-CN"/>
          </a:p>
        </p:txBody>
      </p:sp>
    </p:spTree>
    <p:extLst>
      <p:ext uri="{BB962C8B-B14F-4D97-AF65-F5344CB8AC3E}">
        <p14:creationId xmlns:p14="http://schemas.microsoft.com/office/powerpoint/2010/main" val="940196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8" name="Google Shape;37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9" name="Google Shape;37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zh-CN"/>
              <a:t>7</a:t>
            </a:fld>
            <a:endParaRPr lang="zh-CN"/>
          </a:p>
        </p:txBody>
      </p:sp>
    </p:spTree>
    <p:extLst>
      <p:ext uri="{BB962C8B-B14F-4D97-AF65-F5344CB8AC3E}">
        <p14:creationId xmlns:p14="http://schemas.microsoft.com/office/powerpoint/2010/main" val="706492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8</a:t>
            </a:fld>
            <a:endParaRPr lang="zh-CN" altLang="en-US"/>
          </a:p>
        </p:txBody>
      </p:sp>
    </p:spTree>
    <p:extLst>
      <p:ext uri="{BB962C8B-B14F-4D97-AF65-F5344CB8AC3E}">
        <p14:creationId xmlns:p14="http://schemas.microsoft.com/office/powerpoint/2010/main" val="22535995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E177AAD-7460-4F93-8E37-2AA0D56302CF}" type="slidenum">
              <a:rPr lang="zh-CN" altLang="en-US" smtClean="0"/>
              <a:t>11</a:t>
            </a:fld>
            <a:endParaRPr lang="zh-CN" altLang="en-US"/>
          </a:p>
        </p:txBody>
      </p:sp>
    </p:spTree>
    <p:extLst>
      <p:ext uri="{BB962C8B-B14F-4D97-AF65-F5344CB8AC3E}">
        <p14:creationId xmlns:p14="http://schemas.microsoft.com/office/powerpoint/2010/main" val="543085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8033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73447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65036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286349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88642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659100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3970913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71945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9693369"/>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endParaRPr kumimoji="0" lang="en-US" altLang="en-US" sz="1100" b="1" i="0" u="none" strike="noStrike" kern="1200" cap="none" spc="0" normalizeH="0" baseline="0" noProof="0">
              <a:ln>
                <a:noFill/>
              </a:ln>
              <a:solidFill>
                <a:schemeClr val="tx1">
                  <a:lumMod val="50000"/>
                  <a:lumOff val="50000"/>
                </a:schemeClr>
              </a:solidFill>
              <a:effectLst/>
              <a:uLnTx/>
              <a:uFillTx/>
              <a:latin typeface=".VnTime" panose="020B7200000000000000"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100" b="1" i="0" u="none" strike="noStrike" kern="1200" cap="none" spc="0" normalizeH="0" baseline="0" noProof="0">
              <a:ln>
                <a:noFill/>
              </a:ln>
              <a:solidFill>
                <a:schemeClr val="tx1">
                  <a:lumMod val="50000"/>
                  <a:lumOff val="50000"/>
                </a:schemeClr>
              </a:solidFill>
              <a:effectLst/>
              <a:uLnTx/>
              <a:uFillTx/>
              <a:latin typeface=".VnTime" panose="020B7200000000000000" pitchFamily="34" charset="0"/>
              <a:ea typeface="+mn-ea"/>
              <a:cs typeface="+mn-cs"/>
            </a:endParaRPr>
          </a:p>
        </p:txBody>
      </p:sp>
      <p:sp>
        <p:nvSpPr>
          <p:cNvPr id="6" name="Slide Number Placeholder 5"/>
          <p:cNvSpPr>
            <a:spLocks noGrp="1"/>
          </p:cNvSpPr>
          <p:nvPr>
            <p:ph type="sldNum" sz="quarter" idx="12"/>
          </p:nvPr>
        </p:nvSpPr>
        <p:spPr/>
        <p:txBody>
          <a:bodyPr/>
          <a:lstStyle/>
          <a:p>
            <a:pPr lvl="0">
              <a:buNone/>
            </a:pPr>
            <a:fld id="{9A0DB2DC-4C9A-4742-B13C-FB6460FD3503}" type="slidenum">
              <a:rPr lang="en-US" altLang="en-US" smtClean="0">
                <a:latin typeface=".VnTime" panose="020B7200000000000000" pitchFamily="34" charset="0"/>
              </a:rPr>
              <a:t>‹#›</a:t>
            </a:fld>
            <a:endParaRPr lang="en-US" altLang="en-US" dirty="0">
              <a:latin typeface=".VnTime" panose="020B7200000000000000" pitchFamily="34" charset="0"/>
            </a:endParaRPr>
          </a:p>
        </p:txBody>
      </p:sp>
    </p:spTree>
    <p:extLst>
      <p:ext uri="{BB962C8B-B14F-4D97-AF65-F5344CB8AC3E}">
        <p14:creationId xmlns:p14="http://schemas.microsoft.com/office/powerpoint/2010/main" val="2228558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13857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11/12/2021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283781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7348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4251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66159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11/12/2021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577250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6496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11/12/2021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7808431"/>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 id="2147483774"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7.xml"/><Relationship Id="rId5" Type="http://schemas.openxmlformats.org/officeDocument/2006/relationships/image" Target="../media/image6.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7.xml"/><Relationship Id="rId5" Type="http://schemas.openxmlformats.org/officeDocument/2006/relationships/image" Target="../media/image6.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7.xml"/><Relationship Id="rId5" Type="http://schemas.openxmlformats.org/officeDocument/2006/relationships/image" Target="../media/image6.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7.xml"/><Relationship Id="rId5" Type="http://schemas.openxmlformats.org/officeDocument/2006/relationships/image" Target="../media/image6.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17.xml"/><Relationship Id="rId6" Type="http://schemas.openxmlformats.org/officeDocument/2006/relationships/image" Target="../media/image8.jpeg"/><Relationship Id="rId5" Type="http://schemas.openxmlformats.org/officeDocument/2006/relationships/image" Target="../media/image6.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7.xml"/><Relationship Id="rId6" Type="http://schemas.openxmlformats.org/officeDocument/2006/relationships/image" Target="../media/image11.png"/><Relationship Id="rId5" Type="http://schemas.openxmlformats.org/officeDocument/2006/relationships/image" Target="../media/image3.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4" name="Oval 3"/>
          <p:cNvSpPr/>
          <p:nvPr/>
        </p:nvSpPr>
        <p:spPr>
          <a:xfrm>
            <a:off x="2057400" y="990600"/>
            <a:ext cx="8925560" cy="4648200"/>
          </a:xfrm>
          <a:prstGeom prst="ellipse">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none" spc="300" normalizeH="0" baseline="0" noProof="0" dirty="0" err="1" smtClean="0">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Để</a:t>
            </a:r>
            <a:r>
              <a:rPr kumimoji="0" lang="en-US" sz="2800" b="0" i="0" u="none" strike="noStrike" kern="1200" cap="none" spc="300" normalizeH="0" baseline="0" noProof="0" dirty="0" smtClean="0">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300" normalizeH="0" baseline="0" noProof="0" dirty="0">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tạo ý cho bài văn biểu cảm và khơi nguồn cho mạch cảm xúc nảy sinh,người ta thường sử dụng những cách lập ý nào? </a:t>
            </a:r>
            <a:endParaRPr kumimoji="0" lang="en-US" sz="2800" b="0" i="0" u="none" strike="noStrike" kern="1200" cap="none" spc="0" normalizeH="0" baseline="0" noProof="0" dirty="0">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defRPr/>
            </a:pPr>
            <a:r>
              <a:rPr kumimoji="0" lang="en-US" sz="2800" b="0" i="0" u="none" strike="noStrike" kern="1200" cap="none" spc="0" normalizeH="0" baseline="0" noProof="0" dirty="0">
                <a:ln>
                  <a:noFill/>
                </a:ln>
                <a:solidFill>
                  <a:srgbClr val="000099"/>
                </a:solidFill>
                <a:effectLst/>
                <a:uLnTx/>
                <a:uFillTx/>
                <a:latin typeface="Times New Roman" panose="02020603050405020304" pitchFamily="18" charset="0"/>
                <a:ea typeface="+mn-ea"/>
                <a:cs typeface="Times New Roman" panose="02020603050405020304" pitchFamily="18" charset="0"/>
              </a:rPr>
              <a:t> </a:t>
            </a:r>
          </a:p>
        </p:txBody>
      </p:sp>
    </p:spTree>
  </p:cSld>
  <p:clrMapOvr>
    <a:masterClrMapping/>
  </p:clrMapOvr>
  <mc:AlternateContent xmlns:mc="http://schemas.openxmlformats.org/markup-compatibility/2006" xmlns:p14="http://schemas.microsoft.com/office/powerpoint/2010/main">
    <mc:Choice Requires="p14">
      <p:transition>
        <p:wipe/>
      </p:transition>
    </mc:Choice>
    <mc:Fallback xmlns="">
      <p:transition>
        <p:wip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209550" y="151130"/>
            <a:ext cx="11730355" cy="953135"/>
          </a:xfrm>
          <a:prstGeom prst="rect">
            <a:avLst/>
          </a:prstGeom>
          <a:noFill/>
        </p:spPr>
        <p:txBody>
          <a:bodyPr wrap="square" rtlCol="0" anchor="t">
            <a:spAutoFit/>
          </a:bodyPr>
          <a:lstStyle/>
          <a:p>
            <a:pPr algn="ctr" eaLnBrk="1" hangingPunct="1">
              <a:spcBef>
                <a:spcPct val="50000"/>
              </a:spcBef>
            </a:pPr>
            <a:r>
              <a:rPr lang="en-US" altLang="vi-VN" sz="2800" b="1" dirty="0">
                <a:solidFill>
                  <a:srgbClr val="C00000"/>
                </a:solidFill>
                <a:latin typeface="Times New Roman" panose="02020603050405020304" pitchFamily="18" charset="0"/>
                <a:sym typeface="+mn-ea"/>
              </a:rPr>
              <a:t>2/ Các yếu tố tự sự , miêu tả qua đoạn văn trích : “ Tuổi thơ im lặng” của Duy Khán</a:t>
            </a:r>
          </a:p>
        </p:txBody>
      </p:sp>
      <p:sp>
        <p:nvSpPr>
          <p:cNvPr id="3" name="Rectangle 1"/>
          <p:cNvSpPr/>
          <p:nvPr/>
        </p:nvSpPr>
        <p:spPr>
          <a:xfrm>
            <a:off x="209550" y="1104265"/>
            <a:ext cx="11730355" cy="5477510"/>
          </a:xfrm>
          <a:prstGeom prst="rect">
            <a:avLst/>
          </a:prstGeom>
        </p:spPr>
        <p:txBody>
          <a:bodyPr wrap="square">
            <a:spAutoFit/>
          </a:bodyPr>
          <a:lstStyle/>
          <a:p>
            <a:pPr>
              <a:buNone/>
            </a:pPr>
            <a:r>
              <a:rPr sz="2500" dirty="0">
                <a:solidFill>
                  <a:schemeClr val="tx1"/>
                </a:solidFill>
                <a:latin typeface="Times New Roman" panose="02020603050405020304" pitchFamily="18" charset="0"/>
                <a:cs typeface="Times New Roman" panose="02020603050405020304" pitchFamily="18" charset="0"/>
              </a:rPr>
              <a:t>	Những ngón chân của bố khum khum, lúc n</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o cũng như bám v</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o đất để khỏi trơn ngã. Người ta nói “đấy l</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 b</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n chân vất vả”. Gan b</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n chân bao giờ cũng xám xịt v</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 lỗ rỗ, bao giờ cũng khuyết một miếng, không đầy đặn như gan b</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n chân người khác. Mu b</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n chân mốc trắng, bong da từng bãi, lại có nốt lấm tấm. Đêm n</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o bố cũng ngâm chân nước nóng hòa muối, gãi lấy gãi để rồi xỏ v</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o đôi guốc mộc. Khi ngủ bố rên, rên vì đau mình, nhưng cũng rên vì nhức chân. Rượu tê thấp không t</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i n</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o xoa bóp khỏi. </a:t>
            </a:r>
            <a:br>
              <a:rPr sz="2500" dirty="0">
                <a:solidFill>
                  <a:schemeClr val="tx1"/>
                </a:solidFill>
                <a:latin typeface="Times New Roman" panose="02020603050405020304" pitchFamily="18" charset="0"/>
                <a:cs typeface="Times New Roman" panose="02020603050405020304" pitchFamily="18" charset="0"/>
              </a:rPr>
            </a:br>
            <a:r>
              <a:rPr sz="2500" dirty="0">
                <a:solidFill>
                  <a:schemeClr val="tx1"/>
                </a:solidFill>
                <a:latin typeface="Times New Roman" panose="02020603050405020304" pitchFamily="18" charset="0"/>
                <a:cs typeface="Times New Roman" panose="02020603050405020304" pitchFamily="18" charset="0"/>
              </a:rPr>
              <a:t>	Bố đi chân đất. Bố đi ngang dọc đông tây đâu đâu con không hiểu. Con chỉ thấy ng</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y n</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o bố cũng ngâm chân xuống nước, xuống bùn để câu quăng. Bố tất bật đi từ khi sương còn đẫm ngọn cây ngọn cỏ. Khi bố về cũng l</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 lúc cây cỏ đẫm sương đêm. Cái thúng câu bao lần ch</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 lên xát lại bằng sắn thuyền. Cái ống câu nhẵn mòn, cái cần câu bóng dấu tay cầm.... Con chỉ biết cái hòm đồ nghề cắt tóc sực mùi dầu máy tra tông-đơ, cái ghế xếp bao lần thay vải, nó theo bố đi xa lắm.</a:t>
            </a:r>
            <a:br>
              <a:rPr sz="2500" dirty="0">
                <a:solidFill>
                  <a:schemeClr val="tx1"/>
                </a:solidFill>
                <a:latin typeface="Times New Roman" panose="02020603050405020304" pitchFamily="18" charset="0"/>
                <a:cs typeface="Times New Roman" panose="02020603050405020304" pitchFamily="18" charset="0"/>
              </a:rPr>
            </a:br>
            <a:r>
              <a:rPr sz="2500" dirty="0">
                <a:solidFill>
                  <a:schemeClr val="tx1"/>
                </a:solidFill>
                <a:latin typeface="Times New Roman" panose="02020603050405020304" pitchFamily="18" charset="0"/>
                <a:cs typeface="Times New Roman" panose="02020603050405020304" pitchFamily="18" charset="0"/>
              </a:rPr>
              <a:t>	Bố ơi ! Bố chữa l</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m sao được l</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nh lặn đôi b</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n chân ấy: đôi b</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n chân dầm sương dãi nắng đã th</a:t>
            </a:r>
            <a:r>
              <a:rPr sz="2500" dirty="0">
                <a:solidFill>
                  <a:schemeClr val="tx1"/>
                </a:solidFill>
                <a:latin typeface="Times New Roman" panose="02020603050405020304" pitchFamily="18" charset="0"/>
                <a:ea typeface="Times New Roman" panose="02020603050405020304" pitchFamily="18" charset="0"/>
              </a:rPr>
              <a:t>à</a:t>
            </a:r>
            <a:r>
              <a:rPr sz="2500" dirty="0">
                <a:solidFill>
                  <a:schemeClr val="tx1"/>
                </a:solidFill>
                <a:latin typeface="Times New Roman" panose="02020603050405020304" pitchFamily="18" charset="0"/>
                <a:cs typeface="Times New Roman" panose="02020603050405020304" pitchFamily="18" charset="0"/>
              </a:rPr>
              <a:t>nh bệnh. </a:t>
            </a:r>
          </a:p>
        </p:txBody>
      </p:sp>
      <p:pic>
        <p:nvPicPr>
          <p:cNvPr id="20" name="Picture 19" descr="F:\未标题-1.png"/>
          <p:cNvPicPr>
            <a:picLocks noChangeAspect="1"/>
          </p:cNvPicPr>
          <p:nvPr/>
        </p:nvPicPr>
        <p:blipFill>
          <a:blip r:embed="rId2"/>
          <a:srcRect l="26573" t="6174" r="32921" b="7680"/>
          <a:stretch>
            <a:fillRect/>
          </a:stretch>
        </p:blipFill>
        <p:spPr>
          <a:xfrm>
            <a:off x="573405" y="4156075"/>
            <a:ext cx="2006600" cy="2701925"/>
          </a:xfrm>
          <a:prstGeom prst="rect">
            <a:avLst/>
          </a:prstGeom>
          <a:noFill/>
          <a:ln w="9525">
            <a:noFill/>
          </a:ln>
        </p:spPr>
      </p:pic>
      <p:sp>
        <p:nvSpPr>
          <p:cNvPr id="21" name="Cloud Callout 20"/>
          <p:cNvSpPr/>
          <p:nvPr/>
        </p:nvSpPr>
        <p:spPr>
          <a:xfrm>
            <a:off x="739775" y="1537970"/>
            <a:ext cx="4549775" cy="2618105"/>
          </a:xfrm>
          <a:prstGeom prst="cloudCallout">
            <a:avLst/>
          </a:prstGeom>
        </p:spPr>
        <p:style>
          <a:lnRef idx="2">
            <a:schemeClr val="accent5"/>
          </a:lnRef>
          <a:fillRef idx="1">
            <a:schemeClr val="lt1"/>
          </a:fillRef>
          <a:effectRef idx="0">
            <a:schemeClr val="accent5"/>
          </a:effectRef>
          <a:fontRef idx="minor">
            <a:schemeClr val="dk1"/>
          </a:fontRef>
        </p:style>
        <p:txBody>
          <a:bodyPr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eaLnBrk="1" hangingPunct="1">
              <a:spcBef>
                <a:spcPct val="50000"/>
              </a:spcBef>
            </a:pPr>
            <a:r>
              <a:rPr lang="en-US" altLang="vi-VN" sz="2700" dirty="0">
                <a:solidFill>
                  <a:srgbClr val="FF0000"/>
                </a:solidFill>
                <a:latin typeface="Times New Roman" panose="02020603050405020304" pitchFamily="18" charset="0"/>
                <a:cs typeface="Times New Roman" panose="02020603050405020304" pitchFamily="18" charset="0"/>
                <a:sym typeface="+mn-ea"/>
              </a:rPr>
              <a:t>Em hãy chỉ ra các yếu tố tự sự, miêu tả v</a:t>
            </a:r>
            <a:r>
              <a:rPr lang="en-US" altLang="vi-VN" sz="2700" dirty="0">
                <a:solidFill>
                  <a:srgbClr val="FF0000"/>
                </a:solidFill>
                <a:latin typeface="Times New Roman" panose="02020603050405020304" pitchFamily="18" charset="0"/>
                <a:ea typeface="Times New Roman" panose="02020603050405020304" pitchFamily="18" charset="0"/>
                <a:sym typeface="+mn-ea"/>
              </a:rPr>
              <a:t>à</a:t>
            </a:r>
            <a:r>
              <a:rPr lang="en-US" altLang="vi-VN" sz="2700" dirty="0">
                <a:solidFill>
                  <a:srgbClr val="FF0000"/>
                </a:solidFill>
                <a:latin typeface="Times New Roman" panose="02020603050405020304" pitchFamily="18" charset="0"/>
                <a:cs typeface="Times New Roman" panose="02020603050405020304" pitchFamily="18" charset="0"/>
                <a:sym typeface="+mn-ea"/>
              </a:rPr>
              <a:t> cảm nghĩ của tác giả trong đoạn văn?</a:t>
            </a:r>
            <a:endParaRPr lang="en-US" altLang="vi-VN" sz="2700" dirty="0">
              <a:solidFill>
                <a:schemeClr val="tx1"/>
              </a:solidFill>
              <a:latin typeface="Times New Roman" panose="02020603050405020304" pitchFamily="18" charset="0"/>
              <a:ea typeface="Times New Roman" panose="02020603050405020304" pitchFamily="18" charset="0"/>
              <a:sym typeface="+mn-ea"/>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downLef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circle(in)">
                                      <p:cBhvr>
                                        <p:cTn id="17" dur="2000"/>
                                        <p:tgtEl>
                                          <p:spTgt spid="20"/>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circle(in)">
                                      <p:cBhvr>
                                        <p:cTn id="20"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21" grpId="0" animBg="1"/>
      <p:bldP spid="21"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77843" y="410210"/>
            <a:ext cx="11326495" cy="603821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descr="未标题-1"/>
          <p:cNvPicPr>
            <a:picLocks noChangeAspect="1"/>
          </p:cNvPicPr>
          <p:nvPr/>
        </p:nvPicPr>
        <p:blipFill>
          <a:blip r:embed="rId3"/>
          <a:stretch>
            <a:fillRect/>
          </a:stretch>
        </p:blipFill>
        <p:spPr>
          <a:xfrm>
            <a:off x="11264265" y="-8255"/>
            <a:ext cx="929640" cy="1920240"/>
          </a:xfrm>
          <a:prstGeom prst="rect">
            <a:avLst/>
          </a:prstGeom>
        </p:spPr>
      </p:pic>
      <p:sp>
        <p:nvSpPr>
          <p:cNvPr id="5" name="等腰三角形 4"/>
          <p:cNvSpPr/>
          <p:nvPr/>
        </p:nvSpPr>
        <p:spPr>
          <a:xfrm rot="16200000" flipV="1">
            <a:off x="433070" y="452120"/>
            <a:ext cx="391160" cy="391160"/>
          </a:xfrm>
          <a:prstGeom prst="triangle">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Text Box 2"/>
          <p:cNvSpPr txBox="1"/>
          <p:nvPr/>
        </p:nvSpPr>
        <p:spPr>
          <a:xfrm>
            <a:off x="626110" y="410210"/>
            <a:ext cx="11687175" cy="475615"/>
          </a:xfrm>
          <a:prstGeom prst="rect">
            <a:avLst/>
          </a:prstGeom>
          <a:noFill/>
        </p:spPr>
        <p:txBody>
          <a:bodyPr wrap="square" rtlCol="0" anchor="t">
            <a:spAutoFit/>
          </a:bodyPr>
          <a:lstStyle/>
          <a:p>
            <a:pPr algn="ctr" eaLnBrk="1" hangingPunct="1">
              <a:spcBef>
                <a:spcPct val="50000"/>
              </a:spcBef>
            </a:pPr>
            <a:r>
              <a:rPr lang="en-US" altLang="vi-VN" sz="2500" b="1" dirty="0">
                <a:solidFill>
                  <a:srgbClr val="C00000"/>
                </a:solidFill>
                <a:latin typeface="Times New Roman" panose="02020603050405020304" pitchFamily="18" charset="0"/>
                <a:sym typeface="+mn-ea"/>
              </a:rPr>
              <a:t>2/ Các yếu tố tự sự , miêu tả qua đoạn văn trích : “ Tuổi thơ im lặng” của Duy Khán</a:t>
            </a:r>
          </a:p>
        </p:txBody>
      </p:sp>
      <p:sp>
        <p:nvSpPr>
          <p:cNvPr id="6" name="Text Box 5"/>
          <p:cNvSpPr txBox="1"/>
          <p:nvPr/>
        </p:nvSpPr>
        <p:spPr>
          <a:xfrm>
            <a:off x="626110" y="1021715"/>
            <a:ext cx="2707005" cy="475615"/>
          </a:xfrm>
          <a:prstGeom prst="rect">
            <a:avLst/>
          </a:prstGeom>
          <a:solidFill>
            <a:srgbClr val="FF0000"/>
          </a:solidFill>
          <a:ln>
            <a:solidFill>
              <a:schemeClr val="accent4"/>
            </a:solidFill>
          </a:ln>
        </p:spPr>
        <p:txBody>
          <a:bodyPr wrap="square" rtlCol="0">
            <a:spAutoFit/>
          </a:bodyPr>
          <a:lstStyle/>
          <a:p>
            <a:pPr algn="ctr"/>
            <a:r>
              <a:rPr lang="vi-VN" altLang="en-US" sz="2500" b="1">
                <a:solidFill>
                  <a:srgbClr val="FFFF00"/>
                </a:solidFill>
                <a:latin typeface="Times New Roman" panose="02020603050405020304" pitchFamily="18" charset="0"/>
                <a:cs typeface="Times New Roman" panose="02020603050405020304" pitchFamily="18" charset="0"/>
              </a:rPr>
              <a:t>Yếu tố tự sự</a:t>
            </a:r>
          </a:p>
        </p:txBody>
      </p:sp>
      <p:sp>
        <p:nvSpPr>
          <p:cNvPr id="13" name="Text Box 12"/>
          <p:cNvSpPr txBox="1"/>
          <p:nvPr/>
        </p:nvSpPr>
        <p:spPr>
          <a:xfrm>
            <a:off x="8846820" y="1021715"/>
            <a:ext cx="2707005" cy="475615"/>
          </a:xfrm>
          <a:prstGeom prst="rect">
            <a:avLst/>
          </a:prstGeom>
          <a:solidFill>
            <a:srgbClr val="FF0000"/>
          </a:solidFill>
          <a:ln>
            <a:solidFill>
              <a:schemeClr val="accent4"/>
            </a:solidFill>
          </a:ln>
        </p:spPr>
        <p:txBody>
          <a:bodyPr wrap="square" rtlCol="0">
            <a:spAutoFit/>
          </a:bodyPr>
          <a:lstStyle/>
          <a:p>
            <a:pPr algn="ctr"/>
            <a:r>
              <a:rPr lang="vi-VN" altLang="en-US" sz="2500" b="1">
                <a:solidFill>
                  <a:srgbClr val="FFFF00"/>
                </a:solidFill>
                <a:latin typeface="Times New Roman" panose="02020603050405020304" pitchFamily="18" charset="0"/>
                <a:cs typeface="Times New Roman" panose="02020603050405020304" pitchFamily="18" charset="0"/>
              </a:rPr>
              <a:t>Cảm nghĩ</a:t>
            </a:r>
          </a:p>
        </p:txBody>
      </p:sp>
      <p:sp>
        <p:nvSpPr>
          <p:cNvPr id="14" name="Text Box 13"/>
          <p:cNvSpPr txBox="1"/>
          <p:nvPr/>
        </p:nvSpPr>
        <p:spPr>
          <a:xfrm>
            <a:off x="4615815" y="1021715"/>
            <a:ext cx="2707005" cy="475615"/>
          </a:xfrm>
          <a:prstGeom prst="rect">
            <a:avLst/>
          </a:prstGeom>
          <a:solidFill>
            <a:srgbClr val="FF0000"/>
          </a:solidFill>
          <a:ln>
            <a:solidFill>
              <a:schemeClr val="accent4"/>
            </a:solidFill>
          </a:ln>
        </p:spPr>
        <p:txBody>
          <a:bodyPr wrap="square" rtlCol="0">
            <a:spAutoFit/>
          </a:bodyPr>
          <a:lstStyle/>
          <a:p>
            <a:pPr algn="ctr"/>
            <a:r>
              <a:rPr lang="vi-VN" altLang="en-US" sz="2500" b="1">
                <a:solidFill>
                  <a:srgbClr val="FFFF00"/>
                </a:solidFill>
                <a:latin typeface="Times New Roman" panose="02020603050405020304" pitchFamily="18" charset="0"/>
                <a:cs typeface="Times New Roman" panose="02020603050405020304" pitchFamily="18" charset="0"/>
              </a:rPr>
              <a:t>Yếu tố miêu tả</a:t>
            </a:r>
          </a:p>
        </p:txBody>
      </p:sp>
      <p:sp>
        <p:nvSpPr>
          <p:cNvPr id="15" name="Text Box 14"/>
          <p:cNvSpPr txBox="1"/>
          <p:nvPr/>
        </p:nvSpPr>
        <p:spPr>
          <a:xfrm>
            <a:off x="221615" y="1861820"/>
            <a:ext cx="3818890" cy="2399665"/>
          </a:xfrm>
          <a:prstGeom prst="rect">
            <a:avLst/>
          </a:prstGeom>
          <a:noFill/>
          <a:ln>
            <a:solidFill>
              <a:schemeClr val="accent4"/>
            </a:solidFill>
          </a:ln>
        </p:spPr>
        <p:txBody>
          <a:bodyPr wrap="square" rtlCol="0">
            <a:spAutoFit/>
          </a:bodyPr>
          <a:lstStyle/>
          <a:p>
            <a:r>
              <a:rPr lang="vi-VN" altLang="en-US" sz="2500">
                <a:latin typeface="Times New Roman" panose="02020603050405020304" pitchFamily="18" charset="0"/>
                <a:cs typeface="Times New Roman" panose="02020603050405020304" pitchFamily="18" charset="0"/>
              </a:rPr>
              <a:t>+ Đêm nào bố cũng ngâm nước...xoa bóp khỏi.</a:t>
            </a:r>
          </a:p>
          <a:p>
            <a:r>
              <a:rPr lang="vi-VN" altLang="en-US" sz="2500">
                <a:latin typeface="Times New Roman" panose="02020603050405020304" pitchFamily="18" charset="0"/>
                <a:cs typeface="Times New Roman" panose="02020603050405020304" pitchFamily="18" charset="0"/>
              </a:rPr>
              <a:t>+ Bố đi chân đất...để câu quăng.</a:t>
            </a:r>
          </a:p>
          <a:p>
            <a:r>
              <a:rPr lang="vi-VN" altLang="en-US" sz="2500">
                <a:latin typeface="Times New Roman" panose="02020603050405020304" pitchFamily="18" charset="0"/>
                <a:cs typeface="Times New Roman" panose="02020603050405020304" pitchFamily="18" charset="0"/>
              </a:rPr>
              <a:t>+ Bố tất bật đi...nó theo bố đi xa lắm.</a:t>
            </a:r>
          </a:p>
        </p:txBody>
      </p:sp>
      <p:sp>
        <p:nvSpPr>
          <p:cNvPr id="16" name="Text Box 15"/>
          <p:cNvSpPr txBox="1"/>
          <p:nvPr/>
        </p:nvSpPr>
        <p:spPr>
          <a:xfrm>
            <a:off x="4463415" y="1844040"/>
            <a:ext cx="3506470" cy="3170099"/>
          </a:xfrm>
          <a:prstGeom prst="rect">
            <a:avLst/>
          </a:prstGeom>
          <a:noFill/>
          <a:ln>
            <a:solidFill>
              <a:schemeClr val="accent4"/>
            </a:solidFill>
          </a:ln>
        </p:spPr>
        <p:txBody>
          <a:bodyPr wrap="square" rtlCol="0">
            <a:spAutoFit/>
          </a:bodyPr>
          <a:lstStyle/>
          <a:p>
            <a:r>
              <a:rPr lang="vi-VN" altLang="en-US" sz="2500" dirty="0">
                <a:latin typeface="Times New Roman" panose="02020603050405020304" pitchFamily="18" charset="0"/>
                <a:cs typeface="Times New Roman" panose="02020603050405020304" pitchFamily="18" charset="0"/>
              </a:rPr>
              <a:t>+ Những ngón chân của bố khum khum,...trơn ngã.</a:t>
            </a:r>
          </a:p>
          <a:p>
            <a:r>
              <a:rPr lang="vi-VN" altLang="en-US" sz="2500" dirty="0">
                <a:latin typeface="Times New Roman" panose="02020603050405020304" pitchFamily="18" charset="0"/>
                <a:cs typeface="Times New Roman" panose="02020603050405020304" pitchFamily="18" charset="0"/>
              </a:rPr>
              <a:t>+ Gan bàn chân bao giờ cũng xám xịt...người khác.</a:t>
            </a:r>
          </a:p>
          <a:p>
            <a:r>
              <a:rPr lang="vi-VN" altLang="en-US" sz="2500" dirty="0">
                <a:latin typeface="Times New Roman" panose="02020603050405020304" pitchFamily="18" charset="0"/>
                <a:cs typeface="Times New Roman" panose="02020603050405020304" pitchFamily="18" charset="0"/>
              </a:rPr>
              <a:t>+ Mu bàn chân </a:t>
            </a:r>
            <a:r>
              <a:rPr lang="vi-VN" altLang="en-US" sz="2500" dirty="0" smtClean="0">
                <a:latin typeface="Times New Roman" panose="02020603050405020304" pitchFamily="18" charset="0"/>
                <a:cs typeface="Times New Roman" panose="02020603050405020304" pitchFamily="18" charset="0"/>
              </a:rPr>
              <a:t>mốc</a:t>
            </a:r>
            <a:r>
              <a:rPr lang="en-US" altLang="en-US" sz="2500" dirty="0" smtClean="0">
                <a:latin typeface="Times New Roman" panose="02020603050405020304" pitchFamily="18" charset="0"/>
                <a:cs typeface="Times New Roman" panose="02020603050405020304" pitchFamily="18" charset="0"/>
              </a:rPr>
              <a:t>            </a:t>
            </a:r>
            <a:r>
              <a:rPr lang="vi-VN" altLang="en-US" sz="2500" dirty="0" smtClean="0">
                <a:latin typeface="Times New Roman" panose="02020603050405020304" pitchFamily="18" charset="0"/>
                <a:cs typeface="Times New Roman" panose="02020603050405020304" pitchFamily="18" charset="0"/>
              </a:rPr>
              <a:t> </a:t>
            </a:r>
            <a:r>
              <a:rPr lang="en-US" altLang="en-US" sz="2500" dirty="0" smtClean="0">
                <a:latin typeface="Times New Roman" panose="02020603050405020304" pitchFamily="18" charset="0"/>
                <a:cs typeface="Times New Roman" panose="02020603050405020304" pitchFamily="18" charset="0"/>
              </a:rPr>
              <a:t>     </a:t>
            </a:r>
            <a:r>
              <a:rPr lang="vi-VN" altLang="en-US" sz="2500" dirty="0" smtClean="0">
                <a:latin typeface="Times New Roman" panose="02020603050405020304" pitchFamily="18" charset="0"/>
                <a:cs typeface="Times New Roman" panose="02020603050405020304" pitchFamily="18" charset="0"/>
              </a:rPr>
              <a:t>trắng</a:t>
            </a:r>
            <a:r>
              <a:rPr lang="vi-VN" altLang="en-US" sz="2500" dirty="0">
                <a:latin typeface="Times New Roman" panose="02020603050405020304" pitchFamily="18" charset="0"/>
                <a:cs typeface="Times New Roman" panose="02020603050405020304" pitchFamily="18" charset="0"/>
              </a:rPr>
              <a:t>,...lấm tấm.</a:t>
            </a:r>
          </a:p>
        </p:txBody>
      </p:sp>
      <p:sp>
        <p:nvSpPr>
          <p:cNvPr id="17" name="Text Box 16"/>
          <p:cNvSpPr txBox="1"/>
          <p:nvPr/>
        </p:nvSpPr>
        <p:spPr>
          <a:xfrm>
            <a:off x="8568055" y="1844040"/>
            <a:ext cx="3264535" cy="2399665"/>
          </a:xfrm>
          <a:prstGeom prst="rect">
            <a:avLst/>
          </a:prstGeom>
          <a:noFill/>
          <a:ln>
            <a:solidFill>
              <a:schemeClr val="accent4"/>
            </a:solidFill>
          </a:ln>
        </p:spPr>
        <p:txBody>
          <a:bodyPr wrap="square" rtlCol="0">
            <a:spAutoFit/>
          </a:bodyPr>
          <a:lstStyle/>
          <a:p>
            <a:r>
              <a:rPr lang="vi-VN" altLang="en-US" sz="2500">
                <a:latin typeface="Times New Roman" panose="02020603050405020304" pitchFamily="18" charset="0"/>
                <a:cs typeface="Times New Roman" panose="02020603050405020304" pitchFamily="18" charset="0"/>
              </a:rPr>
              <a:t>+ Bố ơi! </a:t>
            </a:r>
            <a:r>
              <a:rPr sz="2500" dirty="0">
                <a:latin typeface="Times New Roman" panose="02020603050405020304" pitchFamily="18" charset="0"/>
                <a:cs typeface="Times New Roman" panose="02020603050405020304" pitchFamily="18" charset="0"/>
                <a:sym typeface="+mn-ea"/>
              </a:rPr>
              <a:t>Bố chữa l</a:t>
            </a:r>
            <a:r>
              <a:rPr sz="2500" dirty="0">
                <a:latin typeface="Times New Roman" panose="02020603050405020304" pitchFamily="18" charset="0"/>
                <a:ea typeface="Times New Roman" panose="02020603050405020304" pitchFamily="18" charset="0"/>
                <a:sym typeface="+mn-ea"/>
              </a:rPr>
              <a:t>à</a:t>
            </a:r>
            <a:r>
              <a:rPr sz="2500" dirty="0">
                <a:latin typeface="Times New Roman" panose="02020603050405020304" pitchFamily="18" charset="0"/>
                <a:cs typeface="Times New Roman" panose="02020603050405020304" pitchFamily="18" charset="0"/>
                <a:sym typeface="+mn-ea"/>
              </a:rPr>
              <a:t>m sao được l</a:t>
            </a:r>
            <a:r>
              <a:rPr sz="2500" dirty="0">
                <a:latin typeface="Times New Roman" panose="02020603050405020304" pitchFamily="18" charset="0"/>
                <a:ea typeface="Times New Roman" panose="02020603050405020304" pitchFamily="18" charset="0"/>
                <a:sym typeface="+mn-ea"/>
              </a:rPr>
              <a:t>à</a:t>
            </a:r>
            <a:r>
              <a:rPr sz="2500" dirty="0">
                <a:latin typeface="Times New Roman" panose="02020603050405020304" pitchFamily="18" charset="0"/>
                <a:cs typeface="Times New Roman" panose="02020603050405020304" pitchFamily="18" charset="0"/>
                <a:sym typeface="+mn-ea"/>
              </a:rPr>
              <a:t>nh lặn đôi b</a:t>
            </a:r>
            <a:r>
              <a:rPr sz="2500" dirty="0">
                <a:latin typeface="Times New Roman" panose="02020603050405020304" pitchFamily="18" charset="0"/>
                <a:ea typeface="Times New Roman" panose="02020603050405020304" pitchFamily="18" charset="0"/>
                <a:sym typeface="+mn-ea"/>
              </a:rPr>
              <a:t>à</a:t>
            </a:r>
            <a:r>
              <a:rPr sz="2500" dirty="0">
                <a:latin typeface="Times New Roman" panose="02020603050405020304" pitchFamily="18" charset="0"/>
                <a:cs typeface="Times New Roman" panose="02020603050405020304" pitchFamily="18" charset="0"/>
                <a:sym typeface="+mn-ea"/>
              </a:rPr>
              <a:t>n chân ấy: đôi b</a:t>
            </a:r>
            <a:r>
              <a:rPr sz="2500" dirty="0">
                <a:latin typeface="Times New Roman" panose="02020603050405020304" pitchFamily="18" charset="0"/>
                <a:ea typeface="Times New Roman" panose="02020603050405020304" pitchFamily="18" charset="0"/>
                <a:sym typeface="+mn-ea"/>
              </a:rPr>
              <a:t>à</a:t>
            </a:r>
            <a:r>
              <a:rPr sz="2500" dirty="0">
                <a:latin typeface="Times New Roman" panose="02020603050405020304" pitchFamily="18" charset="0"/>
                <a:cs typeface="Times New Roman" panose="02020603050405020304" pitchFamily="18" charset="0"/>
                <a:sym typeface="+mn-ea"/>
              </a:rPr>
              <a:t>n chân dầm sương dãi nắng đã th</a:t>
            </a:r>
            <a:r>
              <a:rPr sz="2500" dirty="0">
                <a:latin typeface="Times New Roman" panose="02020603050405020304" pitchFamily="18" charset="0"/>
                <a:ea typeface="Times New Roman" panose="02020603050405020304" pitchFamily="18" charset="0"/>
                <a:sym typeface="+mn-ea"/>
              </a:rPr>
              <a:t>à</a:t>
            </a:r>
            <a:r>
              <a:rPr sz="2500" dirty="0">
                <a:latin typeface="Times New Roman" panose="02020603050405020304" pitchFamily="18" charset="0"/>
                <a:cs typeface="Times New Roman" panose="02020603050405020304" pitchFamily="18" charset="0"/>
                <a:sym typeface="+mn-ea"/>
              </a:rPr>
              <a:t>nh bệnh. </a:t>
            </a:r>
            <a:endParaRPr sz="2500" dirty="0">
              <a:solidFill>
                <a:schemeClr val="tx1"/>
              </a:solidFill>
              <a:latin typeface="Times New Roman" panose="02020603050405020304" pitchFamily="18" charset="0"/>
              <a:cs typeface="Times New Roman" panose="02020603050405020304" pitchFamily="18" charset="0"/>
            </a:endParaRPr>
          </a:p>
          <a:p>
            <a:endParaRPr lang="vi-VN" altLang="en-US" sz="2500">
              <a:latin typeface="Times New Roman" panose="02020603050405020304" pitchFamily="18" charset="0"/>
              <a:cs typeface="Times New Roman" panose="02020603050405020304" pitchFamily="18" charset="0"/>
            </a:endParaRPr>
          </a:p>
        </p:txBody>
      </p:sp>
      <p:sp>
        <p:nvSpPr>
          <p:cNvPr id="18" name="Text Box 17"/>
          <p:cNvSpPr txBox="1"/>
          <p:nvPr/>
        </p:nvSpPr>
        <p:spPr>
          <a:xfrm>
            <a:off x="60452" y="4682206"/>
            <a:ext cx="4440596" cy="1246495"/>
          </a:xfrm>
          <a:prstGeom prst="rect">
            <a:avLst/>
          </a:prstGeom>
          <a:solidFill>
            <a:schemeClr val="accent1">
              <a:lumMod val="60000"/>
              <a:lumOff val="40000"/>
            </a:schemeClr>
          </a:solidFill>
          <a:ln>
            <a:solidFill>
              <a:schemeClr val="accent4"/>
            </a:solidFill>
          </a:ln>
        </p:spPr>
        <p:txBody>
          <a:bodyPr wrap="square" rtlCol="0">
            <a:spAutoFit/>
          </a:bodyPr>
          <a:lstStyle/>
          <a:p>
            <a:pPr algn="l"/>
            <a:r>
              <a:rPr lang="vi-VN" altLang="en-US" sz="2500" b="1" dirty="0">
                <a:latin typeface="Times New Roman" panose="02020603050405020304" pitchFamily="18" charset="0"/>
                <a:cs typeface="Times New Roman" panose="02020603050405020304" pitchFamily="18" charset="0"/>
              </a:rPr>
              <a:t>Kể chuyện bố ngâm chân nước muối, bố đi sớm về khuya làm ăn vất vả bằng đôi chân ấy.</a:t>
            </a:r>
          </a:p>
        </p:txBody>
      </p:sp>
      <p:sp>
        <p:nvSpPr>
          <p:cNvPr id="23" name="Text Box 22"/>
          <p:cNvSpPr txBox="1"/>
          <p:nvPr/>
        </p:nvSpPr>
        <p:spPr>
          <a:xfrm>
            <a:off x="5156853" y="5014139"/>
            <a:ext cx="2830195" cy="1245235"/>
          </a:xfrm>
          <a:prstGeom prst="rect">
            <a:avLst/>
          </a:prstGeom>
          <a:solidFill>
            <a:schemeClr val="accent1">
              <a:lumMod val="60000"/>
              <a:lumOff val="40000"/>
            </a:schemeClr>
          </a:solidFill>
          <a:ln>
            <a:solidFill>
              <a:schemeClr val="accent4"/>
            </a:solidFill>
          </a:ln>
        </p:spPr>
        <p:txBody>
          <a:bodyPr wrap="square" rtlCol="0">
            <a:spAutoFit/>
          </a:bodyPr>
          <a:lstStyle/>
          <a:p>
            <a:pPr algn="ctr"/>
            <a:r>
              <a:rPr lang="vi-VN" altLang="en-US" sz="2500" b="1" dirty="0">
                <a:latin typeface="Times New Roman" panose="02020603050405020304" pitchFamily="18" charset="0"/>
                <a:cs typeface="Times New Roman" panose="02020603050405020304" pitchFamily="18" charset="0"/>
              </a:rPr>
              <a:t>Miêu tả bàn chân bố - đôi bàn chân vất vả</a:t>
            </a:r>
          </a:p>
        </p:txBody>
      </p:sp>
      <p:sp>
        <p:nvSpPr>
          <p:cNvPr id="24" name="Text Box 23"/>
          <p:cNvSpPr txBox="1"/>
          <p:nvPr/>
        </p:nvSpPr>
        <p:spPr>
          <a:xfrm>
            <a:off x="8688705" y="4875212"/>
            <a:ext cx="3566160" cy="1245235"/>
          </a:xfrm>
          <a:prstGeom prst="rect">
            <a:avLst/>
          </a:prstGeom>
          <a:solidFill>
            <a:schemeClr val="accent1">
              <a:lumMod val="60000"/>
              <a:lumOff val="40000"/>
            </a:schemeClr>
          </a:solidFill>
          <a:ln>
            <a:solidFill>
              <a:schemeClr val="accent4"/>
            </a:solidFill>
          </a:ln>
        </p:spPr>
        <p:txBody>
          <a:bodyPr wrap="square" rtlCol="0">
            <a:spAutoFit/>
          </a:bodyPr>
          <a:lstStyle/>
          <a:p>
            <a:pPr algn="ctr"/>
            <a:r>
              <a:rPr lang="vi-VN" altLang="en-US" sz="2500" b="1" dirty="0">
                <a:latin typeface="Times New Roman" panose="02020603050405020304" pitchFamily="18" charset="0"/>
                <a:cs typeface="Times New Roman" panose="02020603050405020304" pitchFamily="18" charset="0"/>
              </a:rPr>
              <a:t>Thương bố, biết ơn và thông cảm sâu sắc với bố</a:t>
            </a:r>
          </a:p>
          <a:p>
            <a:pPr algn="ctr"/>
            <a:endParaRPr lang="vi-VN" altLang="en-US" sz="2500" b="1" dirty="0">
              <a:latin typeface="Times New Roman" panose="02020603050405020304" pitchFamily="18" charset="0"/>
              <a:cs typeface="Times New Roman" panose="02020603050405020304" pitchFamily="18" charset="0"/>
            </a:endParaRPr>
          </a:p>
        </p:txBody>
      </p:sp>
      <p:cxnSp>
        <p:nvCxnSpPr>
          <p:cNvPr id="25" name="Straight Arrow Connector 24"/>
          <p:cNvCxnSpPr>
            <a:stCxn id="6" idx="2"/>
          </p:cNvCxnSpPr>
          <p:nvPr/>
        </p:nvCxnSpPr>
        <p:spPr>
          <a:xfrm>
            <a:off x="1979930" y="1497330"/>
            <a:ext cx="6350" cy="334010"/>
          </a:xfrm>
          <a:prstGeom prst="straightConnector1">
            <a:avLst/>
          </a:prstGeom>
          <a:ln w="28575">
            <a:tailEnd type="arrow" w="med" len="med"/>
          </a:ln>
        </p:spPr>
        <p:style>
          <a:lnRef idx="3">
            <a:schemeClr val="accent5"/>
          </a:lnRef>
          <a:fillRef idx="0">
            <a:schemeClr val="accent5"/>
          </a:fillRef>
          <a:effectRef idx="2">
            <a:schemeClr val="accent5"/>
          </a:effectRef>
          <a:fontRef idx="minor">
            <a:schemeClr val="tx1"/>
          </a:fontRef>
        </p:style>
      </p:cxnSp>
      <p:cxnSp>
        <p:nvCxnSpPr>
          <p:cNvPr id="26" name="Straight Arrow Connector 25"/>
          <p:cNvCxnSpPr/>
          <p:nvPr/>
        </p:nvCxnSpPr>
        <p:spPr>
          <a:xfrm>
            <a:off x="10300335" y="1497330"/>
            <a:ext cx="6350" cy="334010"/>
          </a:xfrm>
          <a:prstGeom prst="straightConnector1">
            <a:avLst/>
          </a:prstGeom>
          <a:ln w="28575">
            <a:tailEnd type="arrow" w="med" len="med"/>
          </a:ln>
        </p:spPr>
        <p:style>
          <a:lnRef idx="3">
            <a:schemeClr val="accent5"/>
          </a:lnRef>
          <a:fillRef idx="0">
            <a:schemeClr val="accent5"/>
          </a:fillRef>
          <a:effectRef idx="2">
            <a:schemeClr val="accent5"/>
          </a:effectRef>
          <a:fontRef idx="minor">
            <a:schemeClr val="tx1"/>
          </a:fontRef>
        </p:style>
      </p:cxnSp>
      <p:cxnSp>
        <p:nvCxnSpPr>
          <p:cNvPr id="27" name="Straight Arrow Connector 26"/>
          <p:cNvCxnSpPr/>
          <p:nvPr/>
        </p:nvCxnSpPr>
        <p:spPr>
          <a:xfrm>
            <a:off x="6087110" y="1497330"/>
            <a:ext cx="6350" cy="334010"/>
          </a:xfrm>
          <a:prstGeom prst="straightConnector1">
            <a:avLst/>
          </a:prstGeom>
          <a:ln w="28575">
            <a:tailEnd type="arrow" w="med" len="med"/>
          </a:ln>
        </p:spPr>
        <p:style>
          <a:lnRef idx="3">
            <a:schemeClr val="accent5"/>
          </a:lnRef>
          <a:fillRef idx="0">
            <a:schemeClr val="accent5"/>
          </a:fillRef>
          <a:effectRef idx="2">
            <a:schemeClr val="accent5"/>
          </a:effectRef>
          <a:fontRef idx="minor">
            <a:schemeClr val="tx1"/>
          </a:fontRef>
        </p:style>
      </p:cxnSp>
      <p:cxnSp>
        <p:nvCxnSpPr>
          <p:cNvPr id="28" name="Straight Arrow Connector 27"/>
          <p:cNvCxnSpPr/>
          <p:nvPr/>
        </p:nvCxnSpPr>
        <p:spPr>
          <a:xfrm>
            <a:off x="1973580" y="4291965"/>
            <a:ext cx="6350" cy="334010"/>
          </a:xfrm>
          <a:prstGeom prst="straightConnector1">
            <a:avLst/>
          </a:prstGeom>
          <a:ln w="28575">
            <a:tailEnd type="arrow" w="med" len="med"/>
          </a:ln>
        </p:spPr>
        <p:style>
          <a:lnRef idx="3">
            <a:schemeClr val="accent5"/>
          </a:lnRef>
          <a:fillRef idx="0">
            <a:schemeClr val="accent5"/>
          </a:fillRef>
          <a:effectRef idx="2">
            <a:schemeClr val="accent5"/>
          </a:effectRef>
          <a:fontRef idx="minor">
            <a:schemeClr val="tx1"/>
          </a:fontRef>
        </p:style>
      </p:cxnSp>
      <p:cxnSp>
        <p:nvCxnSpPr>
          <p:cNvPr id="29" name="Straight Arrow Connector 28"/>
          <p:cNvCxnSpPr/>
          <p:nvPr/>
        </p:nvCxnSpPr>
        <p:spPr>
          <a:xfrm>
            <a:off x="10293985" y="4326255"/>
            <a:ext cx="6350" cy="334010"/>
          </a:xfrm>
          <a:prstGeom prst="straightConnector1">
            <a:avLst/>
          </a:prstGeom>
          <a:ln w="28575">
            <a:tailEnd type="arrow" w="med" len="med"/>
          </a:ln>
        </p:spPr>
        <p:style>
          <a:lnRef idx="3">
            <a:schemeClr val="accent5"/>
          </a:lnRef>
          <a:fillRef idx="0">
            <a:schemeClr val="accent5"/>
          </a:fillRef>
          <a:effectRef idx="2">
            <a:schemeClr val="accent5"/>
          </a:effectRef>
          <a:fontRef idx="minor">
            <a:schemeClr val="tx1"/>
          </a:fontRef>
        </p:style>
      </p:cxnSp>
      <p:cxnSp>
        <p:nvCxnSpPr>
          <p:cNvPr id="30" name="Straight Arrow Connector 29"/>
          <p:cNvCxnSpPr/>
          <p:nvPr/>
        </p:nvCxnSpPr>
        <p:spPr>
          <a:xfrm>
            <a:off x="6353175" y="4294505"/>
            <a:ext cx="6350" cy="334010"/>
          </a:xfrm>
          <a:prstGeom prst="straightConnector1">
            <a:avLst/>
          </a:prstGeom>
          <a:ln w="28575">
            <a:tailEnd type="arrow" w="med" len="med"/>
          </a:ln>
        </p:spPr>
        <p:style>
          <a:lnRef idx="3">
            <a:schemeClr val="accent5"/>
          </a:lnRef>
          <a:fillRef idx="0">
            <a:schemeClr val="accent5"/>
          </a:fillRef>
          <a:effectRef idx="2">
            <a:schemeClr val="accent5"/>
          </a:effectRef>
          <a:fontRef idx="minor">
            <a:schemeClr val="tx1"/>
          </a:fontRef>
        </p:style>
      </p:cxnSp>
      <p:sp>
        <p:nvSpPr>
          <p:cNvPr id="31" name="Text Box 30"/>
          <p:cNvSpPr txBox="1"/>
          <p:nvPr/>
        </p:nvSpPr>
        <p:spPr>
          <a:xfrm>
            <a:off x="221615" y="6129995"/>
            <a:ext cx="11278870" cy="860425"/>
          </a:xfrm>
          <a:prstGeom prst="rect">
            <a:avLst/>
          </a:prstGeom>
          <a:noFill/>
          <a:ln>
            <a:solidFill>
              <a:schemeClr val="accent4"/>
            </a:solidFill>
          </a:ln>
        </p:spPr>
        <p:txBody>
          <a:bodyPr wrap="square" rtlCol="0">
            <a:spAutoFit/>
          </a:bodyPr>
          <a:lstStyle/>
          <a:p>
            <a:r>
              <a:rPr lang="vi-VN" altLang="en-US" sz="2500" b="1" dirty="0">
                <a:solidFill>
                  <a:srgbClr val="0070C0"/>
                </a:solidFill>
                <a:latin typeface="Times New Roman" panose="02020603050405020304" pitchFamily="18" charset="0"/>
                <a:cs typeface="Times New Roman" panose="02020603050405020304" pitchFamily="18" charset="0"/>
              </a:rPr>
              <a:t>=&gt; Ý nghĩa: Các yếu t</a:t>
            </a:r>
            <a:r>
              <a:rPr lang="en-US" altLang="vi-VN" sz="2500" b="1" dirty="0">
                <a:solidFill>
                  <a:srgbClr val="0070C0"/>
                </a:solidFill>
                <a:latin typeface="Times New Roman" panose="02020603050405020304" pitchFamily="18" charset="0"/>
                <a:cs typeface="Times New Roman" panose="02020603050405020304" pitchFamily="18" charset="0"/>
              </a:rPr>
              <a:t>ố </a:t>
            </a:r>
            <a:r>
              <a:rPr lang="vi-VN" altLang="en-US" sz="2500" b="1" dirty="0">
                <a:solidFill>
                  <a:srgbClr val="0070C0"/>
                </a:solidFill>
                <a:latin typeface="Times New Roman" panose="02020603050405020304" pitchFamily="18" charset="0"/>
                <a:cs typeface="Times New Roman" panose="02020603050405020304" pitchFamily="18" charset="0"/>
              </a:rPr>
              <a:t>tự sự và miêu tả làm nền tảng, phương tiện cho cảm xúc được bộc lộ rõ nét. </a:t>
            </a:r>
          </a:p>
        </p:txBody>
      </p:sp>
      <p:sp>
        <p:nvSpPr>
          <p:cNvPr id="32" name="Cross 31"/>
          <p:cNvSpPr/>
          <p:nvPr/>
        </p:nvSpPr>
        <p:spPr>
          <a:xfrm>
            <a:off x="4659630" y="5060315"/>
            <a:ext cx="437515" cy="437515"/>
          </a:xfrm>
          <a:prstGeom prst="plus">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3" name="Right Arrow 32"/>
          <p:cNvSpPr/>
          <p:nvPr/>
        </p:nvSpPr>
        <p:spPr>
          <a:xfrm>
            <a:off x="8115300" y="5066030"/>
            <a:ext cx="573405" cy="437515"/>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44" name="Text Box 43"/>
          <p:cNvSpPr txBox="1"/>
          <p:nvPr/>
        </p:nvSpPr>
        <p:spPr>
          <a:xfrm>
            <a:off x="111125" y="925830"/>
            <a:ext cx="514985" cy="475615"/>
          </a:xfrm>
          <a:prstGeom prst="rect">
            <a:avLst/>
          </a:prstGeom>
          <a:noFill/>
        </p:spPr>
        <p:txBody>
          <a:bodyPr wrap="square" rtlCol="0">
            <a:spAutoFit/>
          </a:bodyPr>
          <a:lstStyle/>
          <a:p>
            <a:r>
              <a:rPr lang="vi-VN" altLang="en-US" sz="2500" b="1">
                <a:solidFill>
                  <a:srgbClr val="C00000"/>
                </a:solidFill>
                <a:latin typeface="Times New Roman" panose="02020603050405020304" pitchFamily="18" charset="0"/>
                <a:cs typeface="Times New Roman" panose="02020603050405020304" pitchFamily="18" charset="0"/>
              </a:rPr>
              <a:t>a)</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2"/>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500"/>
                                        <p:tgtEl>
                                          <p:spTgt spid="4"/>
                                        </p:tgtEl>
                                      </p:cBhvr>
                                    </p:animEffect>
                                  </p:childTnLst>
                                </p:cTn>
                              </p:par>
                              <p:par>
                                <p:cTn id="10" presetID="22" presetClass="entr" presetSubtype="2"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right)">
                                      <p:cBhvr>
                                        <p:cTn id="12" dur="500"/>
                                        <p:tgtEl>
                                          <p:spTgt spid="9"/>
                                        </p:tgtEl>
                                      </p:cBhvr>
                                    </p:animEffect>
                                  </p:childTnLst>
                                </p:cTn>
                              </p:par>
                              <p:par>
                                <p:cTn id="13" presetID="2" presetClass="entr" presetSubtype="8" fill="hold" grpId="1"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0-#ppt_w/2"/>
                                          </p:val>
                                        </p:tav>
                                        <p:tav tm="100000">
                                          <p:val>
                                            <p:strVal val="#ppt_x"/>
                                          </p:val>
                                        </p:tav>
                                      </p:tavLst>
                                    </p:anim>
                                    <p:anim calcmode="lin" valueType="num">
                                      <p:cBhvr additive="base">
                                        <p:cTn id="16"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500"/>
                                        <p:tgtEl>
                                          <p:spTgt spid="1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25"/>
                                        </p:tgtEl>
                                        <p:attrNameLst>
                                          <p:attrName>style.visibility</p:attrName>
                                        </p:attrNameLst>
                                      </p:cBhvr>
                                      <p:to>
                                        <p:strVal val="visible"/>
                                      </p:to>
                                    </p:set>
                                    <p:anim calcmode="lin" valueType="num">
                                      <p:cBhvr>
                                        <p:cTn id="32" dur="500" fill="hold"/>
                                        <p:tgtEl>
                                          <p:spTgt spid="25"/>
                                        </p:tgtEl>
                                        <p:attrNameLst>
                                          <p:attrName>ppt_w</p:attrName>
                                        </p:attrNameLst>
                                      </p:cBhvr>
                                      <p:tavLst>
                                        <p:tav tm="0">
                                          <p:val>
                                            <p:fltVal val="0"/>
                                          </p:val>
                                        </p:tav>
                                        <p:tav tm="100000">
                                          <p:val>
                                            <p:strVal val="#ppt_w"/>
                                          </p:val>
                                        </p:tav>
                                      </p:tavLst>
                                    </p:anim>
                                    <p:anim calcmode="lin" valueType="num">
                                      <p:cBhvr>
                                        <p:cTn id="33" dur="500" fill="hold"/>
                                        <p:tgtEl>
                                          <p:spTgt spid="25"/>
                                        </p:tgtEl>
                                        <p:attrNameLst>
                                          <p:attrName>ppt_h</p:attrName>
                                        </p:attrNameLst>
                                      </p:cBhvr>
                                      <p:tavLst>
                                        <p:tav tm="0">
                                          <p:val>
                                            <p:fltVal val="0"/>
                                          </p:val>
                                        </p:tav>
                                        <p:tav tm="100000">
                                          <p:val>
                                            <p:strVal val="#ppt_h"/>
                                          </p:val>
                                        </p:tav>
                                      </p:tavLst>
                                    </p:anim>
                                    <p:animEffect transition="in" filter="fade">
                                      <p:cBhvr>
                                        <p:cTn id="34" dur="500"/>
                                        <p:tgtEl>
                                          <p:spTgt spid="25"/>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p:cTn id="37" dur="500" fill="hold"/>
                                        <p:tgtEl>
                                          <p:spTgt spid="15"/>
                                        </p:tgtEl>
                                        <p:attrNameLst>
                                          <p:attrName>ppt_w</p:attrName>
                                        </p:attrNameLst>
                                      </p:cBhvr>
                                      <p:tavLst>
                                        <p:tav tm="0">
                                          <p:val>
                                            <p:fltVal val="0"/>
                                          </p:val>
                                        </p:tav>
                                        <p:tav tm="100000">
                                          <p:val>
                                            <p:strVal val="#ppt_w"/>
                                          </p:val>
                                        </p:tav>
                                      </p:tavLst>
                                    </p:anim>
                                    <p:anim calcmode="lin" valueType="num">
                                      <p:cBhvr>
                                        <p:cTn id="38" dur="500" fill="hold"/>
                                        <p:tgtEl>
                                          <p:spTgt spid="15"/>
                                        </p:tgtEl>
                                        <p:attrNameLst>
                                          <p:attrName>ppt_h</p:attrName>
                                        </p:attrNameLst>
                                      </p:cBhvr>
                                      <p:tavLst>
                                        <p:tav tm="0">
                                          <p:val>
                                            <p:fltVal val="0"/>
                                          </p:val>
                                        </p:tav>
                                        <p:tav tm="100000">
                                          <p:val>
                                            <p:strVal val="#ppt_h"/>
                                          </p:val>
                                        </p:tav>
                                      </p:tavLst>
                                    </p:anim>
                                    <p:animEffect transition="in" filter="fade">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28"/>
                                        </p:tgtEl>
                                        <p:attrNameLst>
                                          <p:attrName>style.visibility</p:attrName>
                                        </p:attrNameLst>
                                      </p:cBhvr>
                                      <p:to>
                                        <p:strVal val="visible"/>
                                      </p:to>
                                    </p:set>
                                    <p:animEffect transition="in" filter="barn(inVertical)">
                                      <p:cBhvr>
                                        <p:cTn id="44" dur="500"/>
                                        <p:tgtEl>
                                          <p:spTgt spid="28"/>
                                        </p:tgtEl>
                                      </p:cBhvr>
                                    </p:animEffect>
                                  </p:childTnLst>
                                </p:cTn>
                              </p:par>
                              <p:par>
                                <p:cTn id="45" presetID="16" presetClass="entr" presetSubtype="21"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barn(inVertical)">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 calcmode="lin" valueType="num">
                                      <p:cBhvr>
                                        <p:cTn id="52" dur="500" fill="hold"/>
                                        <p:tgtEl>
                                          <p:spTgt spid="16"/>
                                        </p:tgtEl>
                                        <p:attrNameLst>
                                          <p:attrName>ppt_w</p:attrName>
                                        </p:attrNameLst>
                                      </p:cBhvr>
                                      <p:tavLst>
                                        <p:tav tm="0">
                                          <p:val>
                                            <p:fltVal val="0"/>
                                          </p:val>
                                        </p:tav>
                                        <p:tav tm="100000">
                                          <p:val>
                                            <p:strVal val="#ppt_w"/>
                                          </p:val>
                                        </p:tav>
                                      </p:tavLst>
                                    </p:anim>
                                    <p:anim calcmode="lin" valueType="num">
                                      <p:cBhvr>
                                        <p:cTn id="53" dur="500" fill="hold"/>
                                        <p:tgtEl>
                                          <p:spTgt spid="16"/>
                                        </p:tgtEl>
                                        <p:attrNameLst>
                                          <p:attrName>ppt_h</p:attrName>
                                        </p:attrNameLst>
                                      </p:cBhvr>
                                      <p:tavLst>
                                        <p:tav tm="0">
                                          <p:val>
                                            <p:fltVal val="0"/>
                                          </p:val>
                                        </p:tav>
                                        <p:tav tm="100000">
                                          <p:val>
                                            <p:strVal val="#ppt_h"/>
                                          </p:val>
                                        </p:tav>
                                      </p:tavLst>
                                    </p:anim>
                                    <p:animEffect transition="in" filter="fade">
                                      <p:cBhvr>
                                        <p:cTn id="54" dur="500"/>
                                        <p:tgtEl>
                                          <p:spTgt spid="16"/>
                                        </p:tgtEl>
                                      </p:cBhvr>
                                    </p:animEffect>
                                  </p:childTnLst>
                                </p:cTn>
                              </p:par>
                              <p:par>
                                <p:cTn id="55" presetID="53" presetClass="entr" presetSubtype="16" fill="hold" nodeType="withEffect">
                                  <p:stCondLst>
                                    <p:cond delay="0"/>
                                  </p:stCondLst>
                                  <p:childTnLst>
                                    <p:set>
                                      <p:cBhvr>
                                        <p:cTn id="56" dur="1" fill="hold">
                                          <p:stCondLst>
                                            <p:cond delay="0"/>
                                          </p:stCondLst>
                                        </p:cTn>
                                        <p:tgtEl>
                                          <p:spTgt spid="27"/>
                                        </p:tgtEl>
                                        <p:attrNameLst>
                                          <p:attrName>style.visibility</p:attrName>
                                        </p:attrNameLst>
                                      </p:cBhvr>
                                      <p:to>
                                        <p:strVal val="visible"/>
                                      </p:to>
                                    </p:set>
                                    <p:anim calcmode="lin" valueType="num">
                                      <p:cBhvr>
                                        <p:cTn id="57" dur="500" fill="hold"/>
                                        <p:tgtEl>
                                          <p:spTgt spid="27"/>
                                        </p:tgtEl>
                                        <p:attrNameLst>
                                          <p:attrName>ppt_w</p:attrName>
                                        </p:attrNameLst>
                                      </p:cBhvr>
                                      <p:tavLst>
                                        <p:tav tm="0">
                                          <p:val>
                                            <p:fltVal val="0"/>
                                          </p:val>
                                        </p:tav>
                                        <p:tav tm="100000">
                                          <p:val>
                                            <p:strVal val="#ppt_w"/>
                                          </p:val>
                                        </p:tav>
                                      </p:tavLst>
                                    </p:anim>
                                    <p:anim calcmode="lin" valueType="num">
                                      <p:cBhvr>
                                        <p:cTn id="58" dur="500" fill="hold"/>
                                        <p:tgtEl>
                                          <p:spTgt spid="27"/>
                                        </p:tgtEl>
                                        <p:attrNameLst>
                                          <p:attrName>ppt_h</p:attrName>
                                        </p:attrNameLst>
                                      </p:cBhvr>
                                      <p:tavLst>
                                        <p:tav tm="0">
                                          <p:val>
                                            <p:fltVal val="0"/>
                                          </p:val>
                                        </p:tav>
                                        <p:tav tm="100000">
                                          <p:val>
                                            <p:strVal val="#ppt_h"/>
                                          </p:val>
                                        </p:tav>
                                      </p:tavLst>
                                    </p:anim>
                                    <p:animEffect transition="in" filter="fade">
                                      <p:cBhvr>
                                        <p:cTn id="59" dur="500"/>
                                        <p:tgtEl>
                                          <p:spTgt spid="27"/>
                                        </p:tgtEl>
                                      </p:cBhvr>
                                    </p:animEffect>
                                  </p:childTnLst>
                                </p:cTn>
                              </p:par>
                            </p:childTnLst>
                          </p:cTn>
                        </p:par>
                      </p:childTnLst>
                    </p:cTn>
                  </p:par>
                  <p:par>
                    <p:cTn id="60" fill="hold">
                      <p:stCondLst>
                        <p:cond delay="indefinite"/>
                      </p:stCondLst>
                      <p:childTnLst>
                        <p:par>
                          <p:cTn id="61" fill="hold">
                            <p:stCondLst>
                              <p:cond delay="0"/>
                            </p:stCondLst>
                            <p:childTnLst>
                              <p:par>
                                <p:cTn id="62" presetID="47" presetClass="entr" presetSubtype="0" fill="hold" nodeType="clickEffect">
                                  <p:stCondLst>
                                    <p:cond delay="0"/>
                                  </p:stCondLst>
                                  <p:childTnLst>
                                    <p:set>
                                      <p:cBhvr>
                                        <p:cTn id="63" dur="1" fill="hold">
                                          <p:stCondLst>
                                            <p:cond delay="0"/>
                                          </p:stCondLst>
                                        </p:cTn>
                                        <p:tgtEl>
                                          <p:spTgt spid="30"/>
                                        </p:tgtEl>
                                        <p:attrNameLst>
                                          <p:attrName>style.visibility</p:attrName>
                                        </p:attrNameLst>
                                      </p:cBhvr>
                                      <p:to>
                                        <p:strVal val="visible"/>
                                      </p:to>
                                    </p:set>
                                    <p:animEffect transition="in" filter="fade">
                                      <p:cBhvr>
                                        <p:cTn id="64" dur="1000"/>
                                        <p:tgtEl>
                                          <p:spTgt spid="30"/>
                                        </p:tgtEl>
                                      </p:cBhvr>
                                    </p:animEffect>
                                    <p:anim calcmode="lin" valueType="num">
                                      <p:cBhvr>
                                        <p:cTn id="65" dur="1000" fill="hold"/>
                                        <p:tgtEl>
                                          <p:spTgt spid="30"/>
                                        </p:tgtEl>
                                        <p:attrNameLst>
                                          <p:attrName>ppt_x</p:attrName>
                                        </p:attrNameLst>
                                      </p:cBhvr>
                                      <p:tavLst>
                                        <p:tav tm="0">
                                          <p:val>
                                            <p:strVal val="#ppt_x"/>
                                          </p:val>
                                        </p:tav>
                                        <p:tav tm="100000">
                                          <p:val>
                                            <p:strVal val="#ppt_x"/>
                                          </p:val>
                                        </p:tav>
                                      </p:tavLst>
                                    </p:anim>
                                    <p:anim calcmode="lin" valueType="num">
                                      <p:cBhvr>
                                        <p:cTn id="66" dur="1000" fill="hold"/>
                                        <p:tgtEl>
                                          <p:spTgt spid="30"/>
                                        </p:tgtEl>
                                        <p:attrNameLst>
                                          <p:attrName>ppt_y</p:attrName>
                                        </p:attrNameLst>
                                      </p:cBhvr>
                                      <p:tavLst>
                                        <p:tav tm="0">
                                          <p:val>
                                            <p:strVal val="#ppt_y-.1"/>
                                          </p:val>
                                        </p:tav>
                                        <p:tav tm="100000">
                                          <p:val>
                                            <p:strVal val="#ppt_y"/>
                                          </p:val>
                                        </p:tav>
                                      </p:tavLst>
                                    </p:anim>
                                  </p:childTnLst>
                                </p:cTn>
                              </p:par>
                              <p:par>
                                <p:cTn id="67" presetID="47" presetClass="entr" presetSubtype="0" fill="hold" grpId="0" nodeType="withEffect">
                                  <p:stCondLst>
                                    <p:cond delay="0"/>
                                  </p:stCondLst>
                                  <p:childTnLst>
                                    <p:set>
                                      <p:cBhvr>
                                        <p:cTn id="68" dur="1" fill="hold">
                                          <p:stCondLst>
                                            <p:cond delay="0"/>
                                          </p:stCondLst>
                                        </p:cTn>
                                        <p:tgtEl>
                                          <p:spTgt spid="23"/>
                                        </p:tgtEl>
                                        <p:attrNameLst>
                                          <p:attrName>style.visibility</p:attrName>
                                        </p:attrNameLst>
                                      </p:cBhvr>
                                      <p:to>
                                        <p:strVal val="visible"/>
                                      </p:to>
                                    </p:set>
                                    <p:animEffect transition="in" filter="fade">
                                      <p:cBhvr>
                                        <p:cTn id="69" dur="1000"/>
                                        <p:tgtEl>
                                          <p:spTgt spid="23"/>
                                        </p:tgtEl>
                                      </p:cBhvr>
                                    </p:animEffect>
                                    <p:anim calcmode="lin" valueType="num">
                                      <p:cBhvr>
                                        <p:cTn id="70" dur="1000" fill="hold"/>
                                        <p:tgtEl>
                                          <p:spTgt spid="23"/>
                                        </p:tgtEl>
                                        <p:attrNameLst>
                                          <p:attrName>ppt_x</p:attrName>
                                        </p:attrNameLst>
                                      </p:cBhvr>
                                      <p:tavLst>
                                        <p:tav tm="0">
                                          <p:val>
                                            <p:strVal val="#ppt_x"/>
                                          </p:val>
                                        </p:tav>
                                        <p:tav tm="100000">
                                          <p:val>
                                            <p:strVal val="#ppt_x"/>
                                          </p:val>
                                        </p:tav>
                                      </p:tavLst>
                                    </p:anim>
                                    <p:anim calcmode="lin" valueType="num">
                                      <p:cBhvr>
                                        <p:cTn id="71"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29" presetClass="entr" presetSubtype="0" fill="hold" nodeType="clickEffect">
                                  <p:stCondLst>
                                    <p:cond delay="0"/>
                                  </p:stCondLst>
                                  <p:childTnLst>
                                    <p:set>
                                      <p:cBhvr>
                                        <p:cTn id="75" dur="1" fill="hold">
                                          <p:stCondLst>
                                            <p:cond delay="0"/>
                                          </p:stCondLst>
                                        </p:cTn>
                                        <p:tgtEl>
                                          <p:spTgt spid="26"/>
                                        </p:tgtEl>
                                        <p:attrNameLst>
                                          <p:attrName>style.visibility</p:attrName>
                                        </p:attrNameLst>
                                      </p:cBhvr>
                                      <p:to>
                                        <p:strVal val="visible"/>
                                      </p:to>
                                    </p:set>
                                    <p:anim calcmode="lin" valueType="num">
                                      <p:cBhvr>
                                        <p:cTn id="76" dur="1000" fill="hold"/>
                                        <p:tgtEl>
                                          <p:spTgt spid="26"/>
                                        </p:tgtEl>
                                        <p:attrNameLst>
                                          <p:attrName>ppt_x</p:attrName>
                                        </p:attrNameLst>
                                      </p:cBhvr>
                                      <p:tavLst>
                                        <p:tav tm="0">
                                          <p:val>
                                            <p:strVal val="#ppt_x-.2"/>
                                          </p:val>
                                        </p:tav>
                                        <p:tav tm="100000">
                                          <p:val>
                                            <p:strVal val="#ppt_x"/>
                                          </p:val>
                                        </p:tav>
                                      </p:tavLst>
                                    </p:anim>
                                    <p:anim calcmode="lin" valueType="num">
                                      <p:cBhvr>
                                        <p:cTn id="77" dur="1000" fill="hold"/>
                                        <p:tgtEl>
                                          <p:spTgt spid="26"/>
                                        </p:tgtEl>
                                        <p:attrNameLst>
                                          <p:attrName>ppt_y</p:attrName>
                                        </p:attrNameLst>
                                      </p:cBhvr>
                                      <p:tavLst>
                                        <p:tav tm="0">
                                          <p:val>
                                            <p:strVal val="#ppt_y"/>
                                          </p:val>
                                        </p:tav>
                                        <p:tav tm="100000">
                                          <p:val>
                                            <p:strVal val="#ppt_y"/>
                                          </p:val>
                                        </p:tav>
                                      </p:tavLst>
                                    </p:anim>
                                    <p:animEffect transition="in" filter="wipe(right)" prLst="gradientSize: 0.1">
                                      <p:cBhvr>
                                        <p:cTn id="78" dur="1000"/>
                                        <p:tgtEl>
                                          <p:spTgt spid="26"/>
                                        </p:tgtEl>
                                      </p:cBhvr>
                                    </p:animEffect>
                                  </p:childTnLst>
                                </p:cTn>
                              </p:par>
                              <p:par>
                                <p:cTn id="79" presetID="29" presetClass="entr" presetSubtype="0" fill="hold" grpId="0" nodeType="withEffect">
                                  <p:stCondLst>
                                    <p:cond delay="0"/>
                                  </p:stCondLst>
                                  <p:childTnLst>
                                    <p:set>
                                      <p:cBhvr>
                                        <p:cTn id="80" dur="1" fill="hold">
                                          <p:stCondLst>
                                            <p:cond delay="0"/>
                                          </p:stCondLst>
                                        </p:cTn>
                                        <p:tgtEl>
                                          <p:spTgt spid="17"/>
                                        </p:tgtEl>
                                        <p:attrNameLst>
                                          <p:attrName>style.visibility</p:attrName>
                                        </p:attrNameLst>
                                      </p:cBhvr>
                                      <p:to>
                                        <p:strVal val="visible"/>
                                      </p:to>
                                    </p:set>
                                    <p:anim calcmode="lin" valueType="num">
                                      <p:cBhvr>
                                        <p:cTn id="81" dur="1000" fill="hold"/>
                                        <p:tgtEl>
                                          <p:spTgt spid="17"/>
                                        </p:tgtEl>
                                        <p:attrNameLst>
                                          <p:attrName>ppt_x</p:attrName>
                                        </p:attrNameLst>
                                      </p:cBhvr>
                                      <p:tavLst>
                                        <p:tav tm="0">
                                          <p:val>
                                            <p:strVal val="#ppt_x-.2"/>
                                          </p:val>
                                        </p:tav>
                                        <p:tav tm="100000">
                                          <p:val>
                                            <p:strVal val="#ppt_x"/>
                                          </p:val>
                                        </p:tav>
                                      </p:tavLst>
                                    </p:anim>
                                    <p:anim calcmode="lin" valueType="num">
                                      <p:cBhvr>
                                        <p:cTn id="82" dur="1000" fill="hold"/>
                                        <p:tgtEl>
                                          <p:spTgt spid="17"/>
                                        </p:tgtEl>
                                        <p:attrNameLst>
                                          <p:attrName>ppt_y</p:attrName>
                                        </p:attrNameLst>
                                      </p:cBhvr>
                                      <p:tavLst>
                                        <p:tav tm="0">
                                          <p:val>
                                            <p:strVal val="#ppt_y"/>
                                          </p:val>
                                        </p:tav>
                                        <p:tav tm="100000">
                                          <p:val>
                                            <p:strVal val="#ppt_y"/>
                                          </p:val>
                                        </p:tav>
                                      </p:tavLst>
                                    </p:anim>
                                    <p:animEffect transition="in" filter="wipe(right)" prLst="gradientSize: 0.1">
                                      <p:cBhvr>
                                        <p:cTn id="83" dur="1000"/>
                                        <p:tgtEl>
                                          <p:spTgt spid="17"/>
                                        </p:tgtEl>
                                      </p:cBhvr>
                                    </p:animEffect>
                                  </p:childTnLst>
                                </p:cTn>
                              </p:par>
                            </p:childTnLst>
                          </p:cTn>
                        </p:par>
                      </p:childTnLst>
                    </p:cTn>
                  </p:par>
                  <p:par>
                    <p:cTn id="84" fill="hold">
                      <p:stCondLst>
                        <p:cond delay="indefinite"/>
                      </p:stCondLst>
                      <p:childTnLst>
                        <p:par>
                          <p:cTn id="85" fill="hold">
                            <p:stCondLst>
                              <p:cond delay="0"/>
                            </p:stCondLst>
                            <p:childTnLst>
                              <p:par>
                                <p:cTn id="86" presetID="50" presetClass="entr" presetSubtype="0" decel="100000" fill="hold" nodeType="clickEffect">
                                  <p:stCondLst>
                                    <p:cond delay="0"/>
                                  </p:stCondLst>
                                  <p:childTnLst>
                                    <p:set>
                                      <p:cBhvr>
                                        <p:cTn id="87" dur="1" fill="hold">
                                          <p:stCondLst>
                                            <p:cond delay="0"/>
                                          </p:stCondLst>
                                        </p:cTn>
                                        <p:tgtEl>
                                          <p:spTgt spid="29"/>
                                        </p:tgtEl>
                                        <p:attrNameLst>
                                          <p:attrName>style.visibility</p:attrName>
                                        </p:attrNameLst>
                                      </p:cBhvr>
                                      <p:to>
                                        <p:strVal val="visible"/>
                                      </p:to>
                                    </p:set>
                                    <p:anim calcmode="lin" valueType="num">
                                      <p:cBhvr>
                                        <p:cTn id="88" dur="1000" fill="hold"/>
                                        <p:tgtEl>
                                          <p:spTgt spid="29"/>
                                        </p:tgtEl>
                                        <p:attrNameLst>
                                          <p:attrName>ppt_w</p:attrName>
                                        </p:attrNameLst>
                                      </p:cBhvr>
                                      <p:tavLst>
                                        <p:tav tm="0">
                                          <p:val>
                                            <p:strVal val="#ppt_w+.3"/>
                                          </p:val>
                                        </p:tav>
                                        <p:tav tm="100000">
                                          <p:val>
                                            <p:strVal val="#ppt_w"/>
                                          </p:val>
                                        </p:tav>
                                      </p:tavLst>
                                    </p:anim>
                                    <p:anim calcmode="lin" valueType="num">
                                      <p:cBhvr>
                                        <p:cTn id="89" dur="1000" fill="hold"/>
                                        <p:tgtEl>
                                          <p:spTgt spid="29"/>
                                        </p:tgtEl>
                                        <p:attrNameLst>
                                          <p:attrName>ppt_h</p:attrName>
                                        </p:attrNameLst>
                                      </p:cBhvr>
                                      <p:tavLst>
                                        <p:tav tm="0">
                                          <p:val>
                                            <p:strVal val="#ppt_h"/>
                                          </p:val>
                                        </p:tav>
                                        <p:tav tm="100000">
                                          <p:val>
                                            <p:strVal val="#ppt_h"/>
                                          </p:val>
                                        </p:tav>
                                      </p:tavLst>
                                    </p:anim>
                                    <p:animEffect transition="in" filter="fade">
                                      <p:cBhvr>
                                        <p:cTn id="90" dur="1000"/>
                                        <p:tgtEl>
                                          <p:spTgt spid="29"/>
                                        </p:tgtEl>
                                      </p:cBhvr>
                                    </p:animEffect>
                                  </p:childTnLst>
                                </p:cTn>
                              </p:par>
                              <p:par>
                                <p:cTn id="91" presetID="50" presetClass="entr" presetSubtype="0" decel="100000" fill="hold" grpId="0" nodeType="withEffect">
                                  <p:stCondLst>
                                    <p:cond delay="0"/>
                                  </p:stCondLst>
                                  <p:childTnLst>
                                    <p:set>
                                      <p:cBhvr>
                                        <p:cTn id="92" dur="1" fill="hold">
                                          <p:stCondLst>
                                            <p:cond delay="0"/>
                                          </p:stCondLst>
                                        </p:cTn>
                                        <p:tgtEl>
                                          <p:spTgt spid="24"/>
                                        </p:tgtEl>
                                        <p:attrNameLst>
                                          <p:attrName>style.visibility</p:attrName>
                                        </p:attrNameLst>
                                      </p:cBhvr>
                                      <p:to>
                                        <p:strVal val="visible"/>
                                      </p:to>
                                    </p:set>
                                    <p:anim calcmode="lin" valueType="num">
                                      <p:cBhvr>
                                        <p:cTn id="93" dur="1000" fill="hold"/>
                                        <p:tgtEl>
                                          <p:spTgt spid="24"/>
                                        </p:tgtEl>
                                        <p:attrNameLst>
                                          <p:attrName>ppt_w</p:attrName>
                                        </p:attrNameLst>
                                      </p:cBhvr>
                                      <p:tavLst>
                                        <p:tav tm="0">
                                          <p:val>
                                            <p:strVal val="#ppt_w+.3"/>
                                          </p:val>
                                        </p:tav>
                                        <p:tav tm="100000">
                                          <p:val>
                                            <p:strVal val="#ppt_w"/>
                                          </p:val>
                                        </p:tav>
                                      </p:tavLst>
                                    </p:anim>
                                    <p:anim calcmode="lin" valueType="num">
                                      <p:cBhvr>
                                        <p:cTn id="94" dur="1000" fill="hold"/>
                                        <p:tgtEl>
                                          <p:spTgt spid="24"/>
                                        </p:tgtEl>
                                        <p:attrNameLst>
                                          <p:attrName>ppt_h</p:attrName>
                                        </p:attrNameLst>
                                      </p:cBhvr>
                                      <p:tavLst>
                                        <p:tav tm="0">
                                          <p:val>
                                            <p:strVal val="#ppt_h"/>
                                          </p:val>
                                        </p:tav>
                                        <p:tav tm="100000">
                                          <p:val>
                                            <p:strVal val="#ppt_h"/>
                                          </p:val>
                                        </p:tav>
                                      </p:tavLst>
                                    </p:anim>
                                    <p:animEffect transition="in" filter="fade">
                                      <p:cBhvr>
                                        <p:cTn id="95" dur="1000"/>
                                        <p:tgtEl>
                                          <p:spTgt spid="24"/>
                                        </p:tgtEl>
                                      </p:cBhvr>
                                    </p:animEffect>
                                  </p:childTnLst>
                                </p:cTn>
                              </p:par>
                            </p:childTnLst>
                          </p:cTn>
                        </p:par>
                      </p:childTnLst>
                    </p:cTn>
                  </p:par>
                  <p:par>
                    <p:cTn id="96" fill="hold">
                      <p:stCondLst>
                        <p:cond delay="indefinite"/>
                      </p:stCondLst>
                      <p:childTnLst>
                        <p:par>
                          <p:cTn id="97" fill="hold">
                            <p:stCondLst>
                              <p:cond delay="0"/>
                            </p:stCondLst>
                            <p:childTnLst>
                              <p:par>
                                <p:cTn id="98" presetID="31" presetClass="entr" presetSubtype="0" fill="hold" grpId="0" nodeType="clickEffect">
                                  <p:stCondLst>
                                    <p:cond delay="0"/>
                                  </p:stCondLst>
                                  <p:childTnLst>
                                    <p:set>
                                      <p:cBhvr>
                                        <p:cTn id="99" dur="1" fill="hold">
                                          <p:stCondLst>
                                            <p:cond delay="0"/>
                                          </p:stCondLst>
                                        </p:cTn>
                                        <p:tgtEl>
                                          <p:spTgt spid="32"/>
                                        </p:tgtEl>
                                        <p:attrNameLst>
                                          <p:attrName>style.visibility</p:attrName>
                                        </p:attrNameLst>
                                      </p:cBhvr>
                                      <p:to>
                                        <p:strVal val="visible"/>
                                      </p:to>
                                    </p:set>
                                    <p:anim calcmode="lin" valueType="num">
                                      <p:cBhvr>
                                        <p:cTn id="100" dur="1000" fill="hold"/>
                                        <p:tgtEl>
                                          <p:spTgt spid="32"/>
                                        </p:tgtEl>
                                        <p:attrNameLst>
                                          <p:attrName>ppt_w</p:attrName>
                                        </p:attrNameLst>
                                      </p:cBhvr>
                                      <p:tavLst>
                                        <p:tav tm="0">
                                          <p:val>
                                            <p:fltVal val="0"/>
                                          </p:val>
                                        </p:tav>
                                        <p:tav tm="100000">
                                          <p:val>
                                            <p:strVal val="#ppt_w"/>
                                          </p:val>
                                        </p:tav>
                                      </p:tavLst>
                                    </p:anim>
                                    <p:anim calcmode="lin" valueType="num">
                                      <p:cBhvr>
                                        <p:cTn id="101" dur="1000" fill="hold"/>
                                        <p:tgtEl>
                                          <p:spTgt spid="32"/>
                                        </p:tgtEl>
                                        <p:attrNameLst>
                                          <p:attrName>ppt_h</p:attrName>
                                        </p:attrNameLst>
                                      </p:cBhvr>
                                      <p:tavLst>
                                        <p:tav tm="0">
                                          <p:val>
                                            <p:fltVal val="0"/>
                                          </p:val>
                                        </p:tav>
                                        <p:tav tm="100000">
                                          <p:val>
                                            <p:strVal val="#ppt_h"/>
                                          </p:val>
                                        </p:tav>
                                      </p:tavLst>
                                    </p:anim>
                                    <p:anim calcmode="lin" valueType="num">
                                      <p:cBhvr>
                                        <p:cTn id="102" dur="1000" fill="hold"/>
                                        <p:tgtEl>
                                          <p:spTgt spid="32"/>
                                        </p:tgtEl>
                                        <p:attrNameLst>
                                          <p:attrName>style.rotation</p:attrName>
                                        </p:attrNameLst>
                                      </p:cBhvr>
                                      <p:tavLst>
                                        <p:tav tm="0">
                                          <p:val>
                                            <p:fltVal val="90"/>
                                          </p:val>
                                        </p:tav>
                                        <p:tav tm="100000">
                                          <p:val>
                                            <p:fltVal val="0"/>
                                          </p:val>
                                        </p:tav>
                                      </p:tavLst>
                                    </p:anim>
                                    <p:animEffect transition="in" filter="fade">
                                      <p:cBhvr>
                                        <p:cTn id="103" dur="1000"/>
                                        <p:tgtEl>
                                          <p:spTgt spid="32"/>
                                        </p:tgtEl>
                                      </p:cBhvr>
                                    </p:animEffect>
                                  </p:childTnLst>
                                </p:cTn>
                              </p:par>
                              <p:par>
                                <p:cTn id="104" presetID="31" presetClass="entr" presetSubtype="0" fill="hold" grpId="0" nodeType="withEffect">
                                  <p:stCondLst>
                                    <p:cond delay="0"/>
                                  </p:stCondLst>
                                  <p:childTnLst>
                                    <p:set>
                                      <p:cBhvr>
                                        <p:cTn id="105" dur="1" fill="hold">
                                          <p:stCondLst>
                                            <p:cond delay="0"/>
                                          </p:stCondLst>
                                        </p:cTn>
                                        <p:tgtEl>
                                          <p:spTgt spid="33"/>
                                        </p:tgtEl>
                                        <p:attrNameLst>
                                          <p:attrName>style.visibility</p:attrName>
                                        </p:attrNameLst>
                                      </p:cBhvr>
                                      <p:to>
                                        <p:strVal val="visible"/>
                                      </p:to>
                                    </p:set>
                                    <p:anim calcmode="lin" valueType="num">
                                      <p:cBhvr>
                                        <p:cTn id="106" dur="1000" fill="hold"/>
                                        <p:tgtEl>
                                          <p:spTgt spid="33"/>
                                        </p:tgtEl>
                                        <p:attrNameLst>
                                          <p:attrName>ppt_w</p:attrName>
                                        </p:attrNameLst>
                                      </p:cBhvr>
                                      <p:tavLst>
                                        <p:tav tm="0">
                                          <p:val>
                                            <p:fltVal val="0"/>
                                          </p:val>
                                        </p:tav>
                                        <p:tav tm="100000">
                                          <p:val>
                                            <p:strVal val="#ppt_w"/>
                                          </p:val>
                                        </p:tav>
                                      </p:tavLst>
                                    </p:anim>
                                    <p:anim calcmode="lin" valueType="num">
                                      <p:cBhvr>
                                        <p:cTn id="107" dur="1000" fill="hold"/>
                                        <p:tgtEl>
                                          <p:spTgt spid="33"/>
                                        </p:tgtEl>
                                        <p:attrNameLst>
                                          <p:attrName>ppt_h</p:attrName>
                                        </p:attrNameLst>
                                      </p:cBhvr>
                                      <p:tavLst>
                                        <p:tav tm="0">
                                          <p:val>
                                            <p:fltVal val="0"/>
                                          </p:val>
                                        </p:tav>
                                        <p:tav tm="100000">
                                          <p:val>
                                            <p:strVal val="#ppt_h"/>
                                          </p:val>
                                        </p:tav>
                                      </p:tavLst>
                                    </p:anim>
                                    <p:anim calcmode="lin" valueType="num">
                                      <p:cBhvr>
                                        <p:cTn id="108" dur="1000" fill="hold"/>
                                        <p:tgtEl>
                                          <p:spTgt spid="33"/>
                                        </p:tgtEl>
                                        <p:attrNameLst>
                                          <p:attrName>style.rotation</p:attrName>
                                        </p:attrNameLst>
                                      </p:cBhvr>
                                      <p:tavLst>
                                        <p:tav tm="0">
                                          <p:val>
                                            <p:fltVal val="90"/>
                                          </p:val>
                                        </p:tav>
                                        <p:tav tm="100000">
                                          <p:val>
                                            <p:fltVal val="0"/>
                                          </p:val>
                                        </p:tav>
                                      </p:tavLst>
                                    </p:anim>
                                    <p:animEffect transition="in" filter="fade">
                                      <p:cBhvr>
                                        <p:cTn id="109" dur="1000"/>
                                        <p:tgtEl>
                                          <p:spTgt spid="33"/>
                                        </p:tgtEl>
                                      </p:cBhvr>
                                    </p:animEffect>
                                  </p:childTnLst>
                                </p:cTn>
                              </p:par>
                              <p:par>
                                <p:cTn id="110" presetID="31" presetClass="entr" presetSubtype="0" fill="hold" grpId="0" nodeType="withEffect">
                                  <p:stCondLst>
                                    <p:cond delay="0"/>
                                  </p:stCondLst>
                                  <p:childTnLst>
                                    <p:set>
                                      <p:cBhvr>
                                        <p:cTn id="111" dur="1" fill="hold">
                                          <p:stCondLst>
                                            <p:cond delay="0"/>
                                          </p:stCondLst>
                                        </p:cTn>
                                        <p:tgtEl>
                                          <p:spTgt spid="31"/>
                                        </p:tgtEl>
                                        <p:attrNameLst>
                                          <p:attrName>style.visibility</p:attrName>
                                        </p:attrNameLst>
                                      </p:cBhvr>
                                      <p:to>
                                        <p:strVal val="visible"/>
                                      </p:to>
                                    </p:set>
                                    <p:anim calcmode="lin" valueType="num">
                                      <p:cBhvr>
                                        <p:cTn id="112" dur="1000" fill="hold"/>
                                        <p:tgtEl>
                                          <p:spTgt spid="31"/>
                                        </p:tgtEl>
                                        <p:attrNameLst>
                                          <p:attrName>ppt_w</p:attrName>
                                        </p:attrNameLst>
                                      </p:cBhvr>
                                      <p:tavLst>
                                        <p:tav tm="0">
                                          <p:val>
                                            <p:fltVal val="0"/>
                                          </p:val>
                                        </p:tav>
                                        <p:tav tm="100000">
                                          <p:val>
                                            <p:strVal val="#ppt_w"/>
                                          </p:val>
                                        </p:tav>
                                      </p:tavLst>
                                    </p:anim>
                                    <p:anim calcmode="lin" valueType="num">
                                      <p:cBhvr>
                                        <p:cTn id="113" dur="1000" fill="hold"/>
                                        <p:tgtEl>
                                          <p:spTgt spid="31"/>
                                        </p:tgtEl>
                                        <p:attrNameLst>
                                          <p:attrName>ppt_h</p:attrName>
                                        </p:attrNameLst>
                                      </p:cBhvr>
                                      <p:tavLst>
                                        <p:tav tm="0">
                                          <p:val>
                                            <p:fltVal val="0"/>
                                          </p:val>
                                        </p:tav>
                                        <p:tav tm="100000">
                                          <p:val>
                                            <p:strVal val="#ppt_h"/>
                                          </p:val>
                                        </p:tav>
                                      </p:tavLst>
                                    </p:anim>
                                    <p:anim calcmode="lin" valueType="num">
                                      <p:cBhvr>
                                        <p:cTn id="114" dur="1000" fill="hold"/>
                                        <p:tgtEl>
                                          <p:spTgt spid="31"/>
                                        </p:tgtEl>
                                        <p:attrNameLst>
                                          <p:attrName>style.rotation</p:attrName>
                                        </p:attrNameLst>
                                      </p:cBhvr>
                                      <p:tavLst>
                                        <p:tav tm="0">
                                          <p:val>
                                            <p:fltVal val="90"/>
                                          </p:val>
                                        </p:tav>
                                        <p:tav tm="100000">
                                          <p:val>
                                            <p:fltVal val="0"/>
                                          </p:val>
                                        </p:tav>
                                      </p:tavLst>
                                    </p:anim>
                                    <p:animEffect transition="in" filter="fade">
                                      <p:cBhvr>
                                        <p:cTn id="115"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animBg="1"/>
      <p:bldP spid="5" grpId="1" bldLvl="0" animBg="1"/>
      <p:bldP spid="6" grpId="0" animBg="1"/>
      <p:bldP spid="6"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23" grpId="0" animBg="1"/>
      <p:bldP spid="23" grpId="1" animBg="1"/>
      <p:bldP spid="24" grpId="0" animBg="1"/>
      <p:bldP spid="24" grpId="1" animBg="1"/>
      <p:bldP spid="31" grpId="0" animBg="1"/>
      <p:bldP spid="31" grpId="1" animBg="1"/>
      <p:bldP spid="32" grpId="0" animBg="1"/>
      <p:bldP spid="32" grpId="1" animBg="1"/>
      <p:bldP spid="33" grpId="0" animBg="1"/>
      <p:bldP spid="33"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3070" y="410210"/>
            <a:ext cx="11326495" cy="603821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圆角矩形 45"/>
          <p:cNvSpPr/>
          <p:nvPr/>
        </p:nvSpPr>
        <p:spPr>
          <a:xfrm>
            <a:off x="1863725" y="1270635"/>
            <a:ext cx="7649845" cy="1182370"/>
          </a:xfrm>
          <a:prstGeom prst="roundRect">
            <a:avLst>
              <a:gd name="adj" fmla="val 17501"/>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00000"/>
              </a:lnSpc>
            </a:pPr>
            <a:r>
              <a:rPr lang="vi-VN" altLang="zh-CN" sz="2200" dirty="0">
                <a:solidFill>
                  <a:schemeClr val="tx1"/>
                </a:solidFill>
                <a:latin typeface="Times New Roman" panose="02020603050405020304" pitchFamily="18" charset="0"/>
                <a:cs typeface="Times New Roman" panose="02020603050405020304" pitchFamily="18" charset="0"/>
              </a:rPr>
              <a:t>- Nếu không có yếu tố tự sự và miêu tả thì người đọc không thể hình dung được về đối tượng biểu cảm</a:t>
            </a:r>
          </a:p>
          <a:p>
            <a:pPr algn="l">
              <a:lnSpc>
                <a:spcPct val="100000"/>
              </a:lnSpc>
            </a:pPr>
            <a:r>
              <a:rPr lang="vi-VN" altLang="zh-CN" sz="2200" dirty="0">
                <a:solidFill>
                  <a:schemeClr val="tx1"/>
                </a:solidFill>
                <a:latin typeface="Times New Roman" panose="02020603050405020304" pitchFamily="18" charset="0"/>
                <a:cs typeface="Times New Roman" panose="02020603050405020304" pitchFamily="18" charset="0"/>
              </a:rPr>
              <a:t>-&gt; không thể biểu cảm một cách sâu sắc.</a:t>
            </a:r>
          </a:p>
        </p:txBody>
      </p:sp>
      <p:sp>
        <p:nvSpPr>
          <p:cNvPr id="3" name="Text Box 2"/>
          <p:cNvSpPr txBox="1"/>
          <p:nvPr/>
        </p:nvSpPr>
        <p:spPr>
          <a:xfrm>
            <a:off x="626110" y="410210"/>
            <a:ext cx="10440670" cy="860425"/>
          </a:xfrm>
          <a:prstGeom prst="rect">
            <a:avLst/>
          </a:prstGeom>
          <a:noFill/>
        </p:spPr>
        <p:txBody>
          <a:bodyPr wrap="square" rtlCol="0" anchor="t">
            <a:spAutoFit/>
          </a:bodyPr>
          <a:lstStyle/>
          <a:p>
            <a:pPr algn="ctr" eaLnBrk="1" hangingPunct="1">
              <a:spcBef>
                <a:spcPct val="50000"/>
              </a:spcBef>
            </a:pPr>
            <a:r>
              <a:rPr lang="en-US" altLang="vi-VN" sz="2500" b="1" dirty="0">
                <a:solidFill>
                  <a:srgbClr val="C00000"/>
                </a:solidFill>
                <a:latin typeface="Times New Roman" panose="02020603050405020304" pitchFamily="18" charset="0"/>
                <a:sym typeface="+mn-ea"/>
              </a:rPr>
              <a:t>2/ Các yếu tố tự sự , miêu tả qua đoạn văn trích : “ Tuổi thơ im lặng” của Duy Khán</a:t>
            </a:r>
          </a:p>
        </p:txBody>
      </p:sp>
      <p:sp>
        <p:nvSpPr>
          <p:cNvPr id="44" name="Text Box 43"/>
          <p:cNvSpPr txBox="1"/>
          <p:nvPr/>
        </p:nvSpPr>
        <p:spPr>
          <a:xfrm>
            <a:off x="626110" y="1031875"/>
            <a:ext cx="514985" cy="475615"/>
          </a:xfrm>
          <a:prstGeom prst="rect">
            <a:avLst/>
          </a:prstGeom>
          <a:noFill/>
        </p:spPr>
        <p:txBody>
          <a:bodyPr wrap="square" rtlCol="0">
            <a:spAutoFit/>
          </a:bodyPr>
          <a:lstStyle/>
          <a:p>
            <a:r>
              <a:rPr lang="vi-VN" altLang="en-US" sz="2500" b="1">
                <a:solidFill>
                  <a:srgbClr val="C00000"/>
                </a:solidFill>
                <a:latin typeface="Times New Roman" panose="02020603050405020304" pitchFamily="18" charset="0"/>
                <a:cs typeface="Times New Roman" panose="02020603050405020304" pitchFamily="18" charset="0"/>
              </a:rPr>
              <a:t>b)</a:t>
            </a:r>
          </a:p>
        </p:txBody>
      </p:sp>
      <p:sp>
        <p:nvSpPr>
          <p:cNvPr id="5" name="圆角矩形 45"/>
          <p:cNvSpPr/>
          <p:nvPr/>
        </p:nvSpPr>
        <p:spPr>
          <a:xfrm>
            <a:off x="1863725" y="2695575"/>
            <a:ext cx="7649845" cy="1182370"/>
          </a:xfrm>
          <a:prstGeom prst="roundRect">
            <a:avLst>
              <a:gd name="adj" fmla="val 17501"/>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00000"/>
              </a:lnSpc>
            </a:pPr>
            <a:r>
              <a:rPr lang="vi-VN" altLang="zh-CN" sz="2200" dirty="0">
                <a:solidFill>
                  <a:schemeClr val="tx1"/>
                </a:solidFill>
                <a:latin typeface="Times New Roman" panose="02020603050405020304" pitchFamily="18" charset="0"/>
                <a:cs typeface="Times New Roman" panose="02020603050405020304" pitchFamily="18" charset="0"/>
              </a:rPr>
              <a:t>- Bộc lộ trực tiếp sẽ kém phần xúc động, cảm xúc thiếu chân thực, sâu sắc</a:t>
            </a:r>
          </a:p>
          <a:p>
            <a:pPr algn="l">
              <a:lnSpc>
                <a:spcPct val="100000"/>
              </a:lnSpc>
            </a:pPr>
            <a:r>
              <a:rPr lang="vi-VN" altLang="zh-CN" sz="2200" dirty="0">
                <a:solidFill>
                  <a:schemeClr val="tx1"/>
                </a:solidFill>
                <a:latin typeface="Times New Roman" panose="02020603050405020304" pitchFamily="18" charset="0"/>
                <a:cs typeface="Times New Roman" panose="02020603050405020304" pitchFamily="18" charset="0"/>
              </a:rPr>
              <a:t>-&gt; Không tạo được sự đồng cảm nơi người đọc</a:t>
            </a:r>
          </a:p>
        </p:txBody>
      </p:sp>
      <p:sp>
        <p:nvSpPr>
          <p:cNvPr id="8" name="圆角矩形 45"/>
          <p:cNvSpPr/>
          <p:nvPr/>
        </p:nvSpPr>
        <p:spPr>
          <a:xfrm>
            <a:off x="1863725" y="4120515"/>
            <a:ext cx="7649845" cy="1182370"/>
          </a:xfrm>
          <a:prstGeom prst="roundRect">
            <a:avLst>
              <a:gd name="adj" fmla="val 17501"/>
            </a:avLst>
          </a:prstGeom>
        </p:spPr>
        <p:style>
          <a:lnRef idx="1">
            <a:schemeClr val="accent6"/>
          </a:lnRef>
          <a:fillRef idx="2">
            <a:schemeClr val="accent6"/>
          </a:fillRef>
          <a:effectRef idx="1">
            <a:schemeClr val="accent6"/>
          </a:effectRef>
          <a:fontRef idx="minor">
            <a:schemeClr val="dk1"/>
          </a:fontRef>
        </p:style>
        <p:txBody>
          <a:bodyPr rtlCol="0" anchor="ctr"/>
          <a:lstStyle/>
          <a:p>
            <a:pPr algn="l">
              <a:lnSpc>
                <a:spcPct val="100000"/>
              </a:lnSpc>
            </a:pPr>
            <a:r>
              <a:rPr lang="vi-VN" altLang="zh-CN" sz="2200" dirty="0">
                <a:solidFill>
                  <a:schemeClr val="tx1"/>
                </a:solidFill>
                <a:latin typeface="Times New Roman" panose="02020603050405020304" pitchFamily="18" charset="0"/>
                <a:cs typeface="Times New Roman" panose="02020603050405020304" pitchFamily="18" charset="0"/>
              </a:rPr>
              <a:t>Dùng phương thức tự sự và miêu tả để gợi ra đối tượng biểu cảm và gửi gắm cảm xúc</a:t>
            </a:r>
          </a:p>
        </p:txBody>
      </p:sp>
      <p:sp>
        <p:nvSpPr>
          <p:cNvPr id="9" name="圆角矩形 45"/>
          <p:cNvSpPr/>
          <p:nvPr/>
        </p:nvSpPr>
        <p:spPr>
          <a:xfrm>
            <a:off x="2166620" y="5650865"/>
            <a:ext cx="2926715" cy="1015365"/>
          </a:xfrm>
          <a:prstGeom prst="roundRect">
            <a:avLst>
              <a:gd name="adj" fmla="val 17501"/>
            </a:avLst>
          </a:prstGeom>
        </p:spPr>
        <p:style>
          <a:lnRef idx="1">
            <a:schemeClr val="accent2"/>
          </a:lnRef>
          <a:fillRef idx="2">
            <a:schemeClr val="accent2"/>
          </a:fillRef>
          <a:effectRef idx="1">
            <a:schemeClr val="accent2"/>
          </a:effectRef>
          <a:fontRef idx="minor">
            <a:schemeClr val="dk1"/>
          </a:fontRef>
        </p:style>
        <p:txBody>
          <a:bodyPr rtlCol="0" anchor="ctr"/>
          <a:lstStyle/>
          <a:p>
            <a:pPr algn="l">
              <a:lnSpc>
                <a:spcPct val="100000"/>
              </a:lnSpc>
            </a:pPr>
            <a:r>
              <a:rPr lang="vi-VN" altLang="zh-CN" sz="2200" dirty="0">
                <a:solidFill>
                  <a:schemeClr val="tx1"/>
                </a:solidFill>
                <a:latin typeface="Times New Roman" panose="02020603050405020304" pitchFamily="18" charset="0"/>
                <a:cs typeface="Times New Roman" panose="02020603050405020304" pitchFamily="18" charset="0"/>
              </a:rPr>
              <a:t>Hình dung về bố và những vất vả của bố</a:t>
            </a:r>
          </a:p>
        </p:txBody>
      </p:sp>
      <p:sp>
        <p:nvSpPr>
          <p:cNvPr id="10" name="圆角矩形 45"/>
          <p:cNvSpPr/>
          <p:nvPr/>
        </p:nvSpPr>
        <p:spPr>
          <a:xfrm>
            <a:off x="5960110" y="5620385"/>
            <a:ext cx="3183255" cy="1015365"/>
          </a:xfrm>
          <a:prstGeom prst="roundRect">
            <a:avLst>
              <a:gd name="adj" fmla="val 17501"/>
            </a:avLst>
          </a:prstGeom>
        </p:spPr>
        <p:style>
          <a:lnRef idx="1">
            <a:schemeClr val="accent2"/>
          </a:lnRef>
          <a:fillRef idx="2">
            <a:schemeClr val="accent2"/>
          </a:fillRef>
          <a:effectRef idx="1">
            <a:schemeClr val="accent2"/>
          </a:effectRef>
          <a:fontRef idx="minor">
            <a:schemeClr val="dk1"/>
          </a:fontRef>
        </p:style>
        <p:txBody>
          <a:bodyPr rtlCol="0" anchor="ctr"/>
          <a:lstStyle/>
          <a:p>
            <a:pPr algn="l">
              <a:lnSpc>
                <a:spcPct val="100000"/>
              </a:lnSpc>
            </a:pPr>
            <a:r>
              <a:rPr lang="vi-VN" altLang="zh-CN" sz="2200" dirty="0">
                <a:solidFill>
                  <a:schemeClr val="tx1"/>
                </a:solidFill>
                <a:latin typeface="Times New Roman" panose="02020603050405020304" pitchFamily="18" charset="0"/>
                <a:cs typeface="Times New Roman" panose="02020603050405020304" pitchFamily="18" charset="0"/>
              </a:rPr>
              <a:t>Gửi gắm tình cảm thương bố, tạo sự đồng cảm.</a:t>
            </a:r>
          </a:p>
        </p:txBody>
      </p:sp>
      <p:cxnSp>
        <p:nvCxnSpPr>
          <p:cNvPr id="11" name="Straight Arrow Connector 10"/>
          <p:cNvCxnSpPr>
            <a:stCxn id="17" idx="2"/>
            <a:endCxn id="5" idx="0"/>
          </p:cNvCxnSpPr>
          <p:nvPr/>
        </p:nvCxnSpPr>
        <p:spPr>
          <a:xfrm>
            <a:off x="5688965" y="2453005"/>
            <a:ext cx="0" cy="24257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cxnSp>
        <p:nvCxnSpPr>
          <p:cNvPr id="12" name="Straight Arrow Connector 11"/>
          <p:cNvCxnSpPr/>
          <p:nvPr/>
        </p:nvCxnSpPr>
        <p:spPr>
          <a:xfrm>
            <a:off x="5544185" y="3877945"/>
            <a:ext cx="0" cy="24257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cxnSp>
        <p:nvCxnSpPr>
          <p:cNvPr id="13" name="Straight Arrow Connector 12"/>
          <p:cNvCxnSpPr>
            <a:endCxn id="9" idx="0"/>
          </p:cNvCxnSpPr>
          <p:nvPr/>
        </p:nvCxnSpPr>
        <p:spPr>
          <a:xfrm flipH="1">
            <a:off x="3630295" y="5302885"/>
            <a:ext cx="1913890" cy="34798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cxnSp>
        <p:nvCxnSpPr>
          <p:cNvPr id="15" name="Straight Arrow Connector 14"/>
          <p:cNvCxnSpPr>
            <a:endCxn id="10" idx="0"/>
          </p:cNvCxnSpPr>
          <p:nvPr/>
        </p:nvCxnSpPr>
        <p:spPr>
          <a:xfrm>
            <a:off x="5544185" y="5340985"/>
            <a:ext cx="2007870" cy="27940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Tree>
  </p:cSld>
  <p:clrMapOvr>
    <a:masterClrMapping/>
  </p:clrMapOvr>
  <p:transition spd="slow"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2"/>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anim calcmode="lin" valueType="num">
                                      <p:cBhvr>
                                        <p:cTn id="15" dur="1000" fill="hold"/>
                                        <p:tgtEl>
                                          <p:spTgt spid="17"/>
                                        </p:tgtEl>
                                        <p:attrNameLst>
                                          <p:attrName>ppt_x</p:attrName>
                                        </p:attrNameLst>
                                      </p:cBhvr>
                                      <p:tavLst>
                                        <p:tav tm="0">
                                          <p:val>
                                            <p:strVal val="#ppt_x"/>
                                          </p:val>
                                        </p:tav>
                                        <p:tav tm="100000">
                                          <p:val>
                                            <p:strVal val="#ppt_x"/>
                                          </p:val>
                                        </p:tav>
                                      </p:tavLst>
                                    </p:anim>
                                    <p:anim calcmode="lin" valueType="num">
                                      <p:cBhvr>
                                        <p:cTn id="16" dur="900" decel="100000" fill="hold"/>
                                        <p:tgtEl>
                                          <p:spTgt spid="17"/>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17"/>
                                        </p:tgtEl>
                                        <p:attrNameLst>
                                          <p:attrName>ppt_y</p:attrName>
                                        </p:attrNameLst>
                                      </p:cBhvr>
                                      <p:tavLst>
                                        <p:tav tm="0">
                                          <p:val>
                                            <p:strVal val="#ppt_y-.03"/>
                                          </p:val>
                                        </p:tav>
                                        <p:tav tm="100000">
                                          <p:val>
                                            <p:strVal val="#ppt_y"/>
                                          </p:val>
                                        </p:tav>
                                      </p:tavLst>
                                    </p:anim>
                                  </p:childTnLst>
                                </p:cTn>
                              </p:par>
                              <p:par>
                                <p:cTn id="18" presetID="37"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1000"/>
                                        <p:tgtEl>
                                          <p:spTgt spid="11"/>
                                        </p:tgtEl>
                                      </p:cBhvr>
                                    </p:animEffect>
                                    <p:anim calcmode="lin" valueType="num">
                                      <p:cBhvr>
                                        <p:cTn id="21" dur="1000" fill="hold"/>
                                        <p:tgtEl>
                                          <p:spTgt spid="11"/>
                                        </p:tgtEl>
                                        <p:attrNameLst>
                                          <p:attrName>ppt_x</p:attrName>
                                        </p:attrNameLst>
                                      </p:cBhvr>
                                      <p:tavLst>
                                        <p:tav tm="0">
                                          <p:val>
                                            <p:strVal val="#ppt_x"/>
                                          </p:val>
                                        </p:tav>
                                        <p:tav tm="100000">
                                          <p:val>
                                            <p:strVal val="#ppt_x"/>
                                          </p:val>
                                        </p:tav>
                                      </p:tavLst>
                                    </p:anim>
                                    <p:anim calcmode="lin" valueType="num">
                                      <p:cBhvr>
                                        <p:cTn id="22" dur="900" decel="100000" fill="hold"/>
                                        <p:tgtEl>
                                          <p:spTgt spid="11"/>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11"/>
                                        </p:tgtEl>
                                        <p:attrNameLst>
                                          <p:attrName>ppt_y</p:attrName>
                                        </p:attrNameLst>
                                      </p:cBhvr>
                                      <p:tavLst>
                                        <p:tav tm="0">
                                          <p:val>
                                            <p:strVal val="#ppt_y-.03"/>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checkerboard(across)">
                                      <p:cBhvr>
                                        <p:cTn id="28" dur="5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circle(in)">
                                      <p:cBhvr>
                                        <p:cTn id="33" dur="2000"/>
                                        <p:tgtEl>
                                          <p:spTgt spid="12"/>
                                        </p:tgtEl>
                                      </p:cBhvr>
                                    </p:animEffect>
                                  </p:childTnLst>
                                </p:cTn>
                              </p:par>
                              <p:par>
                                <p:cTn id="34" presetID="6" presetClass="entr" presetSubtype="16" fill="hold" grpId="0" nodeType="with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circle(in)">
                                      <p:cBhvr>
                                        <p:cTn id="36" dur="20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43" presetClass="entr" presetSubtype="0" fill="hold"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100"/>
                                        <p:tgtEl>
                                          <p:spTgt spid="13"/>
                                        </p:tgtEl>
                                      </p:cBhvr>
                                    </p:animEffect>
                                    <p:anim calcmode="lin" valueType="num">
                                      <p:cBhvr>
                                        <p:cTn id="42" dur="400" fill="hold"/>
                                        <p:tgtEl>
                                          <p:spTgt spid="13"/>
                                        </p:tgtEl>
                                        <p:attrNameLst>
                                          <p:attrName>ppt_x</p:attrName>
                                        </p:attrNameLst>
                                      </p:cBhvr>
                                      <p:tavLst>
                                        <p:tav tm="0">
                                          <p:val>
                                            <p:strVal val="#ppt_x"/>
                                          </p:val>
                                        </p:tav>
                                        <p:tav tm="100000">
                                          <p:val>
                                            <p:strVal val="#ppt_x"/>
                                          </p:val>
                                        </p:tav>
                                      </p:tavLst>
                                    </p:anim>
                                    <p:anim calcmode="lin" valueType="num">
                                      <p:cBhvr>
                                        <p:cTn id="43" dur="400" fill="hold"/>
                                        <p:tgtEl>
                                          <p:spTgt spid="13"/>
                                        </p:tgtEl>
                                        <p:attrNameLst>
                                          <p:attrName>ppt_y</p:attrName>
                                        </p:attrNameLst>
                                      </p:cBhvr>
                                      <p:tavLst>
                                        <p:tav tm="0">
                                          <p:val>
                                            <p:strVal val="#ppt_y+0.31"/>
                                          </p:val>
                                        </p:tav>
                                        <p:tav tm="100000">
                                          <p:val>
                                            <p:strVal val="#ppt_y+0.31"/>
                                          </p:val>
                                        </p:tav>
                                      </p:tavLst>
                                    </p:anim>
                                    <p:anim calcmode="lin" valueType="num">
                                      <p:cBhvr>
                                        <p:cTn id="44"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5"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46" presetID="43" presetClass="entr" presetSubtype="0" fill="hold" grpId="0" nodeType="with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fade">
                                      <p:cBhvr>
                                        <p:cTn id="48" dur="100"/>
                                        <p:tgtEl>
                                          <p:spTgt spid="9"/>
                                        </p:tgtEl>
                                      </p:cBhvr>
                                    </p:animEffect>
                                    <p:anim calcmode="lin" valueType="num">
                                      <p:cBhvr>
                                        <p:cTn id="49" dur="400" fill="hold"/>
                                        <p:tgtEl>
                                          <p:spTgt spid="9"/>
                                        </p:tgtEl>
                                        <p:attrNameLst>
                                          <p:attrName>ppt_x</p:attrName>
                                        </p:attrNameLst>
                                      </p:cBhvr>
                                      <p:tavLst>
                                        <p:tav tm="0">
                                          <p:val>
                                            <p:strVal val="#ppt_x"/>
                                          </p:val>
                                        </p:tav>
                                        <p:tav tm="100000">
                                          <p:val>
                                            <p:strVal val="#ppt_x"/>
                                          </p:val>
                                        </p:tav>
                                      </p:tavLst>
                                    </p:anim>
                                    <p:anim calcmode="lin" valueType="num">
                                      <p:cBhvr>
                                        <p:cTn id="50" dur="400" fill="hold"/>
                                        <p:tgtEl>
                                          <p:spTgt spid="9"/>
                                        </p:tgtEl>
                                        <p:attrNameLst>
                                          <p:attrName>ppt_y</p:attrName>
                                        </p:attrNameLst>
                                      </p:cBhvr>
                                      <p:tavLst>
                                        <p:tav tm="0">
                                          <p:val>
                                            <p:strVal val="#ppt_y+0.31"/>
                                          </p:val>
                                        </p:tav>
                                        <p:tav tm="100000">
                                          <p:val>
                                            <p:strVal val="#ppt_y+0.31"/>
                                          </p:val>
                                        </p:tav>
                                      </p:tavLst>
                                    </p:anim>
                                    <p:anim calcmode="lin" valueType="num">
                                      <p:cBhvr>
                                        <p:cTn id="51" dur="600" decel="50000" fill="hold">
                                          <p:stCondLst>
                                            <p:cond delay="400"/>
                                          </p:stCondLst>
                                        </p:cTn>
                                        <p:tgtEl>
                                          <p:spTgt spid="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2" dur="600" decel="50000" fill="hold">
                                          <p:stCondLst>
                                            <p:cond delay="400"/>
                                          </p:stCondLst>
                                        </p:cTn>
                                        <p:tgtEl>
                                          <p:spTgt spid="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9" presetClass="entr" presetSubtype="0" fill="hold"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p:cTn id="57" dur="1000" fill="hold"/>
                                        <p:tgtEl>
                                          <p:spTgt spid="15"/>
                                        </p:tgtEl>
                                        <p:attrNameLst>
                                          <p:attrName>ppt_x</p:attrName>
                                        </p:attrNameLst>
                                      </p:cBhvr>
                                      <p:tavLst>
                                        <p:tav tm="0">
                                          <p:val>
                                            <p:strVal val="#ppt_x-.2"/>
                                          </p:val>
                                        </p:tav>
                                        <p:tav tm="100000">
                                          <p:val>
                                            <p:strVal val="#ppt_x"/>
                                          </p:val>
                                        </p:tav>
                                      </p:tavLst>
                                    </p:anim>
                                    <p:anim calcmode="lin" valueType="num">
                                      <p:cBhvr>
                                        <p:cTn id="5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59" dur="1000"/>
                                        <p:tgtEl>
                                          <p:spTgt spid="15"/>
                                        </p:tgtEl>
                                      </p:cBhvr>
                                    </p:animEffect>
                                  </p:childTnLst>
                                </p:cTn>
                              </p:par>
                              <p:par>
                                <p:cTn id="60" presetID="29" presetClass="entr" presetSubtype="0" fill="hold" grpId="0" nodeType="withEffect">
                                  <p:stCondLst>
                                    <p:cond delay="0"/>
                                  </p:stCondLst>
                                  <p:childTnLst>
                                    <p:set>
                                      <p:cBhvr>
                                        <p:cTn id="61" dur="1" fill="hold">
                                          <p:stCondLst>
                                            <p:cond delay="0"/>
                                          </p:stCondLst>
                                        </p:cTn>
                                        <p:tgtEl>
                                          <p:spTgt spid="10"/>
                                        </p:tgtEl>
                                        <p:attrNameLst>
                                          <p:attrName>style.visibility</p:attrName>
                                        </p:attrNameLst>
                                      </p:cBhvr>
                                      <p:to>
                                        <p:strVal val="visible"/>
                                      </p:to>
                                    </p:set>
                                    <p:anim calcmode="lin" valueType="num">
                                      <p:cBhvr>
                                        <p:cTn id="62" dur="1000" fill="hold"/>
                                        <p:tgtEl>
                                          <p:spTgt spid="10"/>
                                        </p:tgtEl>
                                        <p:attrNameLst>
                                          <p:attrName>ppt_x</p:attrName>
                                        </p:attrNameLst>
                                      </p:cBhvr>
                                      <p:tavLst>
                                        <p:tav tm="0">
                                          <p:val>
                                            <p:strVal val="#ppt_x-.2"/>
                                          </p:val>
                                        </p:tav>
                                        <p:tav tm="100000">
                                          <p:val>
                                            <p:strVal val="#ppt_x"/>
                                          </p:val>
                                        </p:tav>
                                      </p:tavLst>
                                    </p:anim>
                                    <p:anim calcmode="lin" valueType="num">
                                      <p:cBhvr>
                                        <p:cTn id="63"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64"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7" grpId="0" animBg="1"/>
      <p:bldP spid="17" grpId="1" animBg="1"/>
      <p:bldP spid="5" grpId="0" animBg="1"/>
      <p:bldP spid="5" grpId="1" animBg="1"/>
      <p:bldP spid="8" grpId="0" animBg="1"/>
      <p:bldP spid="8" grpId="1" animBg="1"/>
      <p:bldP spid="9" grpId="0" animBg="1"/>
      <p:bldP spid="9" grpId="1" animBg="1"/>
      <p:bldP spid="10" grpId="0" animBg="1"/>
      <p:bldP spid="1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3070" y="410210"/>
            <a:ext cx="11326495" cy="603821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圆角矩形 45"/>
          <p:cNvSpPr/>
          <p:nvPr/>
        </p:nvSpPr>
        <p:spPr>
          <a:xfrm>
            <a:off x="1863725" y="1241425"/>
            <a:ext cx="8072120" cy="1211580"/>
          </a:xfrm>
          <a:prstGeom prst="roundRect">
            <a:avLst>
              <a:gd name="adj" fmla="val 17501"/>
            </a:avLst>
          </a:prstGeom>
        </p:spPr>
        <p:style>
          <a:lnRef idx="1">
            <a:schemeClr val="accent4"/>
          </a:lnRef>
          <a:fillRef idx="2">
            <a:schemeClr val="accent4"/>
          </a:fillRef>
          <a:effectRef idx="1">
            <a:schemeClr val="accent4"/>
          </a:effectRef>
          <a:fontRef idx="minor">
            <a:schemeClr val="dk1"/>
          </a:fontRef>
        </p:style>
        <p:txBody>
          <a:bodyPr rtlCol="0" anchor="ctr"/>
          <a:lstStyle/>
          <a:p>
            <a:pPr algn="l">
              <a:lnSpc>
                <a:spcPct val="100000"/>
              </a:lnSpc>
            </a:pPr>
            <a:r>
              <a:rPr lang="vi-VN" altLang="zh-CN" sz="2500" dirty="0">
                <a:solidFill>
                  <a:schemeClr val="tx1"/>
                </a:solidFill>
                <a:latin typeface="Times New Roman" panose="02020603050405020304" pitchFamily="18" charset="0"/>
                <a:cs typeface="Times New Roman" panose="02020603050405020304" pitchFamily="18" charset="0"/>
              </a:rPr>
              <a:t>- Nhà văn miêu tả, tự sự trong niềm hồi tưởng về cuộc đời vất vả, lam lũ của người cha; tình cảm ấy chi phối mạnh khiến cho các yêu tố tự sự, miêu tả đầy xúc động và gợi cảm.</a:t>
            </a:r>
          </a:p>
        </p:txBody>
      </p:sp>
      <p:sp>
        <p:nvSpPr>
          <p:cNvPr id="3" name="Text Box 2"/>
          <p:cNvSpPr txBox="1"/>
          <p:nvPr/>
        </p:nvSpPr>
        <p:spPr>
          <a:xfrm>
            <a:off x="626110" y="410210"/>
            <a:ext cx="10440670" cy="860425"/>
          </a:xfrm>
          <a:prstGeom prst="rect">
            <a:avLst/>
          </a:prstGeom>
          <a:noFill/>
        </p:spPr>
        <p:txBody>
          <a:bodyPr wrap="square" rtlCol="0" anchor="t">
            <a:spAutoFit/>
          </a:bodyPr>
          <a:lstStyle/>
          <a:p>
            <a:pPr algn="ctr" eaLnBrk="1" hangingPunct="1">
              <a:spcBef>
                <a:spcPct val="50000"/>
              </a:spcBef>
            </a:pPr>
            <a:r>
              <a:rPr lang="en-US" altLang="vi-VN" sz="2500" b="1" dirty="0">
                <a:solidFill>
                  <a:srgbClr val="C00000"/>
                </a:solidFill>
                <a:latin typeface="Times New Roman" panose="02020603050405020304" pitchFamily="18" charset="0"/>
                <a:sym typeface="+mn-ea"/>
              </a:rPr>
              <a:t>2/ Các yếu tố tự sự , miêu tả qua đoạn văn trích : “ Tuổi thơ im lặng” của Duy Khán</a:t>
            </a:r>
          </a:p>
        </p:txBody>
      </p:sp>
      <p:sp>
        <p:nvSpPr>
          <p:cNvPr id="44" name="Text Box 43"/>
          <p:cNvSpPr txBox="1"/>
          <p:nvPr/>
        </p:nvSpPr>
        <p:spPr>
          <a:xfrm>
            <a:off x="626110" y="1031875"/>
            <a:ext cx="514985" cy="475615"/>
          </a:xfrm>
          <a:prstGeom prst="rect">
            <a:avLst/>
          </a:prstGeom>
          <a:noFill/>
        </p:spPr>
        <p:txBody>
          <a:bodyPr wrap="square" rtlCol="0">
            <a:spAutoFit/>
          </a:bodyPr>
          <a:lstStyle/>
          <a:p>
            <a:r>
              <a:rPr lang="vi-VN" altLang="en-US" sz="2500" b="1">
                <a:solidFill>
                  <a:srgbClr val="C00000"/>
                </a:solidFill>
                <a:latin typeface="Times New Roman" panose="02020603050405020304" pitchFamily="18" charset="0"/>
                <a:cs typeface="Times New Roman" panose="02020603050405020304" pitchFamily="18" charset="0"/>
              </a:rPr>
              <a:t>b)</a:t>
            </a:r>
          </a:p>
        </p:txBody>
      </p:sp>
      <p:sp>
        <p:nvSpPr>
          <p:cNvPr id="5" name="圆角矩形 45"/>
          <p:cNvSpPr/>
          <p:nvPr/>
        </p:nvSpPr>
        <p:spPr>
          <a:xfrm>
            <a:off x="1863725" y="2922905"/>
            <a:ext cx="8072120" cy="1211580"/>
          </a:xfrm>
          <a:prstGeom prst="roundRect">
            <a:avLst>
              <a:gd name="adj" fmla="val 17501"/>
            </a:avLst>
          </a:prstGeom>
        </p:spPr>
        <p:style>
          <a:lnRef idx="1">
            <a:schemeClr val="accent4"/>
          </a:lnRef>
          <a:fillRef idx="2">
            <a:schemeClr val="accent4"/>
          </a:fillRef>
          <a:effectRef idx="1">
            <a:schemeClr val="accent4"/>
          </a:effectRef>
          <a:fontRef idx="minor">
            <a:schemeClr val="dk1"/>
          </a:fontRef>
        </p:style>
        <p:txBody>
          <a:bodyPr rtlCol="0" anchor="ctr"/>
          <a:lstStyle/>
          <a:p>
            <a:pPr algn="l">
              <a:lnSpc>
                <a:spcPct val="100000"/>
              </a:lnSpc>
            </a:pPr>
            <a:r>
              <a:rPr lang="vi-VN" altLang="zh-CN" sz="2500" dirty="0">
                <a:solidFill>
                  <a:schemeClr val="tx1"/>
                </a:solidFill>
                <a:latin typeface="Times New Roman" panose="02020603050405020304" pitchFamily="18" charset="0"/>
                <a:cs typeface="Times New Roman" panose="02020603050405020304" pitchFamily="18" charset="0"/>
              </a:rPr>
              <a:t>Tình cảm là chất keo gắn kết các yếu tố tự sự, miêu tả thành mạch văn nhất quán.</a:t>
            </a:r>
          </a:p>
        </p:txBody>
      </p:sp>
      <p:sp>
        <p:nvSpPr>
          <p:cNvPr id="8" name="圆角矩形 45"/>
          <p:cNvSpPr/>
          <p:nvPr/>
        </p:nvSpPr>
        <p:spPr>
          <a:xfrm>
            <a:off x="1863725" y="4513580"/>
            <a:ext cx="8072120" cy="1211580"/>
          </a:xfrm>
          <a:prstGeom prst="roundRect">
            <a:avLst>
              <a:gd name="adj" fmla="val 17501"/>
            </a:avLst>
          </a:prstGeom>
        </p:spPr>
        <p:style>
          <a:lnRef idx="3">
            <a:schemeClr val="lt1"/>
          </a:lnRef>
          <a:fillRef idx="1">
            <a:schemeClr val="accent2"/>
          </a:fillRef>
          <a:effectRef idx="1">
            <a:schemeClr val="accent2"/>
          </a:effectRef>
          <a:fontRef idx="minor">
            <a:schemeClr val="lt1"/>
          </a:fontRef>
        </p:style>
        <p:txBody>
          <a:bodyPr rtlCol="0" anchor="ctr"/>
          <a:lstStyle/>
          <a:p>
            <a:pPr algn="l">
              <a:lnSpc>
                <a:spcPct val="100000"/>
              </a:lnSpc>
            </a:pPr>
            <a:r>
              <a:rPr lang="vi-VN" altLang="zh-CN" sz="2500" dirty="0">
                <a:solidFill>
                  <a:schemeClr val="tx1"/>
                </a:solidFill>
                <a:latin typeface="Times New Roman" panose="02020603050405020304" pitchFamily="18" charset="0"/>
                <a:cs typeface="Times New Roman" panose="02020603050405020304" pitchFamily="18" charset="0"/>
              </a:rPr>
              <a:t>Tự sự và miêu tả nhằm khêu gơi cảm xúc, do cảm xúc chi phối chứ không nhằm mục đích kể chuyện, miểu tả đầy đủ sự việc, phong cảnh.</a:t>
            </a:r>
          </a:p>
        </p:txBody>
      </p:sp>
      <p:cxnSp>
        <p:nvCxnSpPr>
          <p:cNvPr id="11" name="Straight Arrow Connector 10"/>
          <p:cNvCxnSpPr>
            <a:stCxn id="17" idx="2"/>
            <a:endCxn id="5" idx="0"/>
          </p:cNvCxnSpPr>
          <p:nvPr/>
        </p:nvCxnSpPr>
        <p:spPr>
          <a:xfrm>
            <a:off x="5899785" y="2453005"/>
            <a:ext cx="0" cy="46990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cxnSp>
        <p:nvCxnSpPr>
          <p:cNvPr id="2" name="Straight Arrow Connector 1"/>
          <p:cNvCxnSpPr/>
          <p:nvPr/>
        </p:nvCxnSpPr>
        <p:spPr>
          <a:xfrm>
            <a:off x="5899785" y="4134485"/>
            <a:ext cx="0" cy="46990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Tree>
  </p:cSld>
  <p:clrMapOvr>
    <a:masterClrMapping/>
  </p:clrMapOvr>
  <p:transition spd="slow"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2"/>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wipe(down)">
                                      <p:cBhvr>
                                        <p:cTn id="14" dur="500"/>
                                        <p:tgtEl>
                                          <p:spTgt spid="17"/>
                                        </p:tgtEl>
                                      </p:cBhvr>
                                    </p:animEffect>
                                  </p:childTnLst>
                                </p:cTn>
                              </p:par>
                              <p:par>
                                <p:cTn id="15" presetID="22" presetClass="entr" presetSubtype="4"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47"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par>
                                <p:cTn id="25" presetID="47" presetClass="entr" presetSubtype="0" fill="hold" nodeType="with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fade">
                                      <p:cBhvr>
                                        <p:cTn id="27" dur="1000"/>
                                        <p:tgtEl>
                                          <p:spTgt spid="2"/>
                                        </p:tgtEl>
                                      </p:cBhvr>
                                    </p:animEffect>
                                    <p:anim calcmode="lin" valueType="num">
                                      <p:cBhvr>
                                        <p:cTn id="28" dur="1000" fill="hold"/>
                                        <p:tgtEl>
                                          <p:spTgt spid="2"/>
                                        </p:tgtEl>
                                        <p:attrNameLst>
                                          <p:attrName>ppt_x</p:attrName>
                                        </p:attrNameLst>
                                      </p:cBhvr>
                                      <p:tavLst>
                                        <p:tav tm="0">
                                          <p:val>
                                            <p:strVal val="#ppt_x"/>
                                          </p:val>
                                        </p:tav>
                                        <p:tav tm="100000">
                                          <p:val>
                                            <p:strVal val="#ppt_x"/>
                                          </p:val>
                                        </p:tav>
                                      </p:tavLst>
                                    </p:anim>
                                    <p:anim calcmode="lin" valueType="num">
                                      <p:cBhvr>
                                        <p:cTn id="2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7" grpId="0" animBg="1"/>
      <p:bldP spid="17" grpId="1" animBg="1"/>
      <p:bldP spid="5" grpId="0" animBg="1"/>
      <p:bldP spid="5" grpId="1" animBg="1"/>
      <p:bldP spid="8" grpId="0" animBg="1"/>
      <p:bldP spid="8"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3070" y="410210"/>
            <a:ext cx="11326495" cy="603821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3910907" y="511802"/>
            <a:ext cx="3950558" cy="769441"/>
          </a:xfrm>
          <a:prstGeom prst="rect">
            <a:avLst/>
          </a:prstGeom>
          <a:noFill/>
        </p:spPr>
        <p:txBody>
          <a:bodyPr wrap="square" rtlCol="0">
            <a:spAutoFit/>
          </a:bodyPr>
          <a:lstStyle/>
          <a:p>
            <a:pPr algn="ctr"/>
            <a:r>
              <a:rPr lang="en-US" altLang="zh-CN" sz="4400" b="1" dirty="0" smtClean="0">
                <a:solidFill>
                  <a:schemeClr val="tx1">
                    <a:lumMod val="65000"/>
                    <a:lumOff val="35000"/>
                  </a:schemeClr>
                </a:solidFill>
                <a:latin typeface="Times New Roman" panose="02020603050405020304" pitchFamily="18" charset="0"/>
                <a:ea typeface="Microsoft YaHei" panose="020B0503020204020204" charset="-122"/>
                <a:cs typeface="Times New Roman" panose="02020603050405020304" pitchFamily="18" charset="0"/>
              </a:rPr>
              <a:t>_</a:t>
            </a:r>
            <a:r>
              <a:rPr lang="en-US" altLang="zh-CN" sz="4400" b="1" dirty="0" err="1" smtClean="0">
                <a:solidFill>
                  <a:schemeClr val="tx1">
                    <a:lumMod val="65000"/>
                    <a:lumOff val="35000"/>
                  </a:schemeClr>
                </a:solidFill>
                <a:latin typeface="Times New Roman" panose="02020603050405020304" pitchFamily="18" charset="0"/>
                <a:ea typeface="Microsoft YaHei" panose="020B0503020204020204" charset="-122"/>
                <a:cs typeface="Times New Roman" panose="02020603050405020304" pitchFamily="18" charset="0"/>
              </a:rPr>
              <a:t>Ghi</a:t>
            </a:r>
            <a:r>
              <a:rPr lang="en-US" altLang="zh-CN" sz="4400" b="1" dirty="0" smtClean="0">
                <a:solidFill>
                  <a:schemeClr val="tx1">
                    <a:lumMod val="65000"/>
                    <a:lumOff val="35000"/>
                  </a:schemeClr>
                </a:solidFill>
                <a:latin typeface="Times New Roman" panose="02020603050405020304" pitchFamily="18" charset="0"/>
                <a:ea typeface="Microsoft YaHei" panose="020B0503020204020204" charset="-122"/>
                <a:cs typeface="Times New Roman" panose="02020603050405020304" pitchFamily="18" charset="0"/>
              </a:rPr>
              <a:t> </a:t>
            </a:r>
            <a:r>
              <a:rPr lang="en-US" altLang="zh-CN" sz="4400" b="1" dirty="0" err="1" smtClean="0">
                <a:solidFill>
                  <a:srgbClr val="0BBD9C"/>
                </a:solidFill>
                <a:latin typeface="Times New Roman" panose="02020603050405020304" pitchFamily="18" charset="0"/>
                <a:ea typeface="Microsoft YaHei" panose="020B0503020204020204" charset="-122"/>
                <a:cs typeface="Times New Roman" panose="02020603050405020304" pitchFamily="18" charset="0"/>
              </a:rPr>
              <a:t>nhớ</a:t>
            </a:r>
            <a:r>
              <a:rPr lang="en-US" altLang="zh-CN" sz="4400" b="1" dirty="0" smtClean="0">
                <a:solidFill>
                  <a:srgbClr val="0BBD9C"/>
                </a:solidFill>
                <a:latin typeface="Times New Roman" panose="02020603050405020304" pitchFamily="18" charset="0"/>
                <a:ea typeface="Microsoft YaHei" panose="020B0503020204020204" charset="-122"/>
                <a:cs typeface="Times New Roman" panose="02020603050405020304" pitchFamily="18" charset="0"/>
              </a:rPr>
              <a:t>_</a:t>
            </a:r>
            <a:endParaRPr lang="en-US" altLang="zh-CN" sz="4400" b="1" dirty="0">
              <a:solidFill>
                <a:srgbClr val="0BBD9C"/>
              </a:solidFill>
              <a:latin typeface="Times New Roman" panose="02020603050405020304" pitchFamily="18" charset="0"/>
              <a:ea typeface="Microsoft YaHei" panose="020B0503020204020204" charset="-122"/>
              <a:cs typeface="Times New Roman" panose="02020603050405020304" pitchFamily="18" charset="0"/>
            </a:endParaRPr>
          </a:p>
        </p:txBody>
      </p:sp>
      <p:sp>
        <p:nvSpPr>
          <p:cNvPr id="14" name="圆角矩形 13"/>
          <p:cNvSpPr/>
          <p:nvPr/>
        </p:nvSpPr>
        <p:spPr>
          <a:xfrm>
            <a:off x="877050" y="4405746"/>
            <a:ext cx="1248633" cy="641267"/>
          </a:xfrm>
          <a:prstGeom prst="roundRect">
            <a:avLst>
              <a:gd name="adj" fmla="val 17501"/>
            </a:avLst>
          </a:prstGeom>
          <a:solidFill>
            <a:srgbClr val="0BBD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5000"/>
              </a:lnSpc>
            </a:pPr>
            <a:r>
              <a:rPr lang="en-US" altLang="zh-CN" sz="28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Lưu</a:t>
            </a:r>
            <a:r>
              <a:rPr lang="en-US" altLang="zh-CN" sz="28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ý </a:t>
            </a:r>
            <a:endParaRPr lang="zh-CN" altLang="en-US" sz="4000" dirty="0">
              <a:latin typeface="Times New Roman" panose="02020603050405020304" pitchFamily="18" charset="0"/>
              <a:cs typeface="Times New Roman" panose="02020603050405020304" pitchFamily="18" charset="0"/>
            </a:endParaRPr>
          </a:p>
        </p:txBody>
      </p:sp>
      <p:sp>
        <p:nvSpPr>
          <p:cNvPr id="16" name="圆角矩形 45"/>
          <p:cNvSpPr/>
          <p:nvPr/>
        </p:nvSpPr>
        <p:spPr>
          <a:xfrm>
            <a:off x="2928546" y="2951949"/>
            <a:ext cx="8388638" cy="1620058"/>
          </a:xfrm>
          <a:prstGeom prst="roundRect">
            <a:avLst>
              <a:gd name="adj" fmla="val 17501"/>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35000"/>
              </a:lnSpc>
            </a:pP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Trong</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văn</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biểu</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cảm</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yếu</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tố</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miêu</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tả</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có</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tác</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dụng</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khơi</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gợi</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sự</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cảm</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thụ</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và</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tưởng</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tượng</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Miêu</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tả</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chân</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thật</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chọn</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lọc</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có</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sức</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gợi</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cảm</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lớn</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hỗ</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trợ</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mạnh</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cho</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văn</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biểu</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cảm</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endParaRPr lang="zh-CN" altLang="en-US" sz="3600" dirty="0">
              <a:solidFill>
                <a:schemeClr val="tx1"/>
              </a:solidFill>
              <a:latin typeface="Times New Roman" panose="02020603050405020304" pitchFamily="18" charset="0"/>
              <a:cs typeface="Times New Roman" panose="02020603050405020304" pitchFamily="18" charset="0"/>
            </a:endParaRPr>
          </a:p>
        </p:txBody>
      </p:sp>
      <p:grpSp>
        <p:nvGrpSpPr>
          <p:cNvPr id="6" name="组合 5"/>
          <p:cNvGrpSpPr/>
          <p:nvPr/>
        </p:nvGrpSpPr>
        <p:grpSpPr>
          <a:xfrm>
            <a:off x="748145" y="1649730"/>
            <a:ext cx="10580915" cy="1069719"/>
            <a:chOff x="5304" y="2598"/>
            <a:chExt cx="8642" cy="2866"/>
          </a:xfrm>
        </p:grpSpPr>
        <p:sp>
          <p:nvSpPr>
            <p:cNvPr id="7" name="圆角矩形 34"/>
            <p:cNvSpPr/>
            <p:nvPr/>
          </p:nvSpPr>
          <p:spPr>
            <a:xfrm>
              <a:off x="5304" y="2598"/>
              <a:ext cx="8642" cy="2866"/>
            </a:xfrm>
            <a:prstGeom prst="roundRect">
              <a:avLst>
                <a:gd name="adj" fmla="val 17501"/>
              </a:avLst>
            </a:prstGeom>
            <a:solidFill>
              <a:srgbClr val="FC99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501" y="2671"/>
              <a:ext cx="8201" cy="2176"/>
            </a:xfrm>
            <a:prstGeom prst="rect">
              <a:avLst/>
            </a:prstGeom>
          </p:spPr>
          <p:txBody>
            <a:bodyPr wrap="square">
              <a:spAutoFit/>
            </a:bodyPr>
            <a:lstStyle/>
            <a:p>
              <a:pPr algn="just">
                <a:lnSpc>
                  <a:spcPct val="135000"/>
                </a:lnSpc>
              </a:pP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Tự</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sự</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và</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miêu</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tả</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trong</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văn</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biểu</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cảm</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để</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gợi</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ra</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đối</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tượng</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biểu</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cảm</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và</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gửi</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gắm</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cảm</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xúc</a:t>
              </a:r>
              <a:r>
                <a:rPr lang="en-US" altLang="zh-CN" sz="2400" dirty="0" smtClean="0">
                  <a:solidFill>
                    <a:schemeClr val="bg1"/>
                  </a:solidFill>
                  <a:latin typeface="Times New Roman" panose="02020603050405020304" pitchFamily="18" charset="0"/>
                  <a:ea typeface="Microsoft YaHei" panose="020B0503020204020204" charset="-122"/>
                  <a:cs typeface="Times New Roman" panose="02020603050405020304" pitchFamily="18" charset="0"/>
                  <a:sym typeface="+mn-ea"/>
                </a:rPr>
                <a:t>  </a:t>
              </a:r>
              <a:endParaRPr lang="zh-CN" altLang="en-US" sz="24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endParaRPr>
            </a:p>
          </p:txBody>
        </p:sp>
      </p:grpSp>
      <p:sp>
        <p:nvSpPr>
          <p:cNvPr id="17" name="圆角矩形 45"/>
          <p:cNvSpPr/>
          <p:nvPr/>
        </p:nvSpPr>
        <p:spPr>
          <a:xfrm>
            <a:off x="2950318" y="4790640"/>
            <a:ext cx="8388638" cy="1467659"/>
          </a:xfrm>
          <a:prstGeom prst="roundRect">
            <a:avLst>
              <a:gd name="adj" fmla="val 17501"/>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35000"/>
              </a:lnSpc>
            </a:pP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Tự</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sự</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trong</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văn</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biểu</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cảm</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không</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nhằm</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mục</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đích</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kể</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chuyện</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Cần</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lựa</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chọn</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sự</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việc</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có</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ý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nghĩa</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sâu</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sa</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người</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đọc</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nhớ</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lâu</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suy</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nghĩ</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và</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cảm</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xúc</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về</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400" dirty="0" err="1"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nó</a:t>
            </a:r>
            <a:r>
              <a:rPr lang="en-US" altLang="zh-CN" sz="2400" dirty="0" smtClean="0">
                <a:solidFill>
                  <a:schemeClr val="tx1"/>
                </a:solidFill>
                <a:latin typeface="Times New Roman" panose="02020603050405020304" pitchFamily="18" charset="0"/>
                <a:ea typeface="Microsoft YaHei" panose="020B0503020204020204" charset="-122"/>
                <a:cs typeface="Times New Roman" panose="02020603050405020304" pitchFamily="18" charset="0"/>
                <a:sym typeface="+mn-ea"/>
              </a:rPr>
              <a:t>.</a:t>
            </a:r>
            <a:endParaRPr lang="zh-CN" altLang="en-US" sz="3600" dirty="0">
              <a:solidFill>
                <a:schemeClr val="tx1"/>
              </a:solidFill>
              <a:latin typeface="Times New Roman" panose="02020603050405020304" pitchFamily="18" charset="0"/>
              <a:cs typeface="Times New Roman" panose="02020603050405020304" pitchFamily="18" charset="0"/>
            </a:endParaRPr>
          </a:p>
        </p:txBody>
      </p:sp>
      <p:cxnSp>
        <p:nvCxnSpPr>
          <p:cNvPr id="19" name="Straight Arrow Connector 18"/>
          <p:cNvCxnSpPr>
            <a:stCxn id="14" idx="3"/>
            <a:endCxn id="16" idx="1"/>
          </p:cNvCxnSpPr>
          <p:nvPr/>
        </p:nvCxnSpPr>
        <p:spPr>
          <a:xfrm flipV="1">
            <a:off x="2125683" y="3761978"/>
            <a:ext cx="802863" cy="96440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3"/>
            <a:endCxn id="17" idx="1"/>
          </p:cNvCxnSpPr>
          <p:nvPr/>
        </p:nvCxnSpPr>
        <p:spPr>
          <a:xfrm>
            <a:off x="2125683" y="4726380"/>
            <a:ext cx="824635" cy="79809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2"/>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500"/>
                                        <p:tgtEl>
                                          <p:spTgt spid="4"/>
                                        </p:tgtEl>
                                      </p:cBhvr>
                                    </p:animEffect>
                                  </p:childTnLst>
                                </p:cTn>
                              </p:par>
                              <p:par>
                                <p:cTn id="10" presetID="12" presetClass="entr" presetSubtype="4"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p:tgtEl>
                                          <p:spTgt spid="2"/>
                                        </p:tgtEl>
                                        <p:attrNameLst>
                                          <p:attrName>ppt_y</p:attrName>
                                        </p:attrNameLst>
                                      </p:cBhvr>
                                      <p:tavLst>
                                        <p:tav tm="0">
                                          <p:val>
                                            <p:strVal val="#ppt_y+#ppt_h*1.125000"/>
                                          </p:val>
                                        </p:tav>
                                        <p:tav tm="100000">
                                          <p:val>
                                            <p:strVal val="#ppt_y"/>
                                          </p:val>
                                        </p:tav>
                                      </p:tavLst>
                                    </p:anim>
                                    <p:animEffect transition="in" filter="wipe(up)">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55" presetClass="entr" presetSubtype="0"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1000" fill="hold"/>
                                        <p:tgtEl>
                                          <p:spTgt spid="6"/>
                                        </p:tgtEl>
                                        <p:attrNameLst>
                                          <p:attrName>ppt_w</p:attrName>
                                        </p:attrNameLst>
                                      </p:cBhvr>
                                      <p:tavLst>
                                        <p:tav tm="0">
                                          <p:val>
                                            <p:strVal val="#ppt_w*0.70"/>
                                          </p:val>
                                        </p:tav>
                                        <p:tav tm="100000">
                                          <p:val>
                                            <p:strVal val="#ppt_w"/>
                                          </p:val>
                                        </p:tav>
                                      </p:tavLst>
                                    </p:anim>
                                    <p:anim calcmode="lin" valueType="num">
                                      <p:cBhvr>
                                        <p:cTn id="19" dur="1000" fill="hold"/>
                                        <p:tgtEl>
                                          <p:spTgt spid="6"/>
                                        </p:tgtEl>
                                        <p:attrNameLst>
                                          <p:attrName>ppt_h</p:attrName>
                                        </p:attrNameLst>
                                      </p:cBhvr>
                                      <p:tavLst>
                                        <p:tav tm="0">
                                          <p:val>
                                            <p:strVal val="#ppt_h"/>
                                          </p:val>
                                        </p:tav>
                                        <p:tav tm="100000">
                                          <p:val>
                                            <p:strVal val="#ppt_h"/>
                                          </p:val>
                                        </p:tav>
                                      </p:tavLst>
                                    </p:anim>
                                    <p:animEffect transition="in" filter="fade">
                                      <p:cBhvr>
                                        <p:cTn id="20" dur="1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55"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1000" fill="hold"/>
                                        <p:tgtEl>
                                          <p:spTgt spid="14"/>
                                        </p:tgtEl>
                                        <p:attrNameLst>
                                          <p:attrName>ppt_w</p:attrName>
                                        </p:attrNameLst>
                                      </p:cBhvr>
                                      <p:tavLst>
                                        <p:tav tm="0">
                                          <p:val>
                                            <p:strVal val="#ppt_w*0.70"/>
                                          </p:val>
                                        </p:tav>
                                        <p:tav tm="100000">
                                          <p:val>
                                            <p:strVal val="#ppt_w"/>
                                          </p:val>
                                        </p:tav>
                                      </p:tavLst>
                                    </p:anim>
                                    <p:anim calcmode="lin" valueType="num">
                                      <p:cBhvr>
                                        <p:cTn id="26" dur="1000" fill="hold"/>
                                        <p:tgtEl>
                                          <p:spTgt spid="14"/>
                                        </p:tgtEl>
                                        <p:attrNameLst>
                                          <p:attrName>ppt_h</p:attrName>
                                        </p:attrNameLst>
                                      </p:cBhvr>
                                      <p:tavLst>
                                        <p:tav tm="0">
                                          <p:val>
                                            <p:strVal val="#ppt_h"/>
                                          </p:val>
                                        </p:tav>
                                        <p:tav tm="100000">
                                          <p:val>
                                            <p:strVal val="#ppt_h"/>
                                          </p:val>
                                        </p:tav>
                                      </p:tavLst>
                                    </p:anim>
                                    <p:animEffect transition="in" filter="fade">
                                      <p:cBhvr>
                                        <p:cTn id="27" dur="10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55" presetClass="entr" presetSubtype="0"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p:cTn id="32" dur="1000" fill="hold"/>
                                        <p:tgtEl>
                                          <p:spTgt spid="19"/>
                                        </p:tgtEl>
                                        <p:attrNameLst>
                                          <p:attrName>ppt_w</p:attrName>
                                        </p:attrNameLst>
                                      </p:cBhvr>
                                      <p:tavLst>
                                        <p:tav tm="0">
                                          <p:val>
                                            <p:strVal val="#ppt_w*0.70"/>
                                          </p:val>
                                        </p:tav>
                                        <p:tav tm="100000">
                                          <p:val>
                                            <p:strVal val="#ppt_w"/>
                                          </p:val>
                                        </p:tav>
                                      </p:tavLst>
                                    </p:anim>
                                    <p:anim calcmode="lin" valueType="num">
                                      <p:cBhvr>
                                        <p:cTn id="33" dur="1000" fill="hold"/>
                                        <p:tgtEl>
                                          <p:spTgt spid="19"/>
                                        </p:tgtEl>
                                        <p:attrNameLst>
                                          <p:attrName>ppt_h</p:attrName>
                                        </p:attrNameLst>
                                      </p:cBhvr>
                                      <p:tavLst>
                                        <p:tav tm="0">
                                          <p:val>
                                            <p:strVal val="#ppt_h"/>
                                          </p:val>
                                        </p:tav>
                                        <p:tav tm="100000">
                                          <p:val>
                                            <p:strVal val="#ppt_h"/>
                                          </p:val>
                                        </p:tav>
                                      </p:tavLst>
                                    </p:anim>
                                    <p:animEffect transition="in" filter="fade">
                                      <p:cBhvr>
                                        <p:cTn id="34" dur="1000"/>
                                        <p:tgtEl>
                                          <p:spTgt spid="19"/>
                                        </p:tgtEl>
                                      </p:cBhvr>
                                    </p:animEffect>
                                  </p:childTnLst>
                                </p:cTn>
                              </p:par>
                              <p:par>
                                <p:cTn id="35" presetID="55"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p:cTn id="37" dur="1000" fill="hold"/>
                                        <p:tgtEl>
                                          <p:spTgt spid="16"/>
                                        </p:tgtEl>
                                        <p:attrNameLst>
                                          <p:attrName>ppt_w</p:attrName>
                                        </p:attrNameLst>
                                      </p:cBhvr>
                                      <p:tavLst>
                                        <p:tav tm="0">
                                          <p:val>
                                            <p:strVal val="#ppt_w*0.70"/>
                                          </p:val>
                                        </p:tav>
                                        <p:tav tm="100000">
                                          <p:val>
                                            <p:strVal val="#ppt_w"/>
                                          </p:val>
                                        </p:tav>
                                      </p:tavLst>
                                    </p:anim>
                                    <p:anim calcmode="lin" valueType="num">
                                      <p:cBhvr>
                                        <p:cTn id="38" dur="1000" fill="hold"/>
                                        <p:tgtEl>
                                          <p:spTgt spid="16"/>
                                        </p:tgtEl>
                                        <p:attrNameLst>
                                          <p:attrName>ppt_h</p:attrName>
                                        </p:attrNameLst>
                                      </p:cBhvr>
                                      <p:tavLst>
                                        <p:tav tm="0">
                                          <p:val>
                                            <p:strVal val="#ppt_h"/>
                                          </p:val>
                                        </p:tav>
                                        <p:tav tm="100000">
                                          <p:val>
                                            <p:strVal val="#ppt_h"/>
                                          </p:val>
                                        </p:tav>
                                      </p:tavLst>
                                    </p:anim>
                                    <p:animEffect transition="in" filter="fade">
                                      <p:cBhvr>
                                        <p:cTn id="39" dur="10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55" presetClass="entr" presetSubtype="0" fill="hold" nodeType="clickEffect">
                                  <p:stCondLst>
                                    <p:cond delay="0"/>
                                  </p:stCondLst>
                                  <p:childTnLst>
                                    <p:set>
                                      <p:cBhvr>
                                        <p:cTn id="43" dur="1" fill="hold">
                                          <p:stCondLst>
                                            <p:cond delay="0"/>
                                          </p:stCondLst>
                                        </p:cTn>
                                        <p:tgtEl>
                                          <p:spTgt spid="21"/>
                                        </p:tgtEl>
                                        <p:attrNameLst>
                                          <p:attrName>style.visibility</p:attrName>
                                        </p:attrNameLst>
                                      </p:cBhvr>
                                      <p:to>
                                        <p:strVal val="visible"/>
                                      </p:to>
                                    </p:set>
                                    <p:anim calcmode="lin" valueType="num">
                                      <p:cBhvr>
                                        <p:cTn id="44" dur="1000" fill="hold"/>
                                        <p:tgtEl>
                                          <p:spTgt spid="21"/>
                                        </p:tgtEl>
                                        <p:attrNameLst>
                                          <p:attrName>ppt_w</p:attrName>
                                        </p:attrNameLst>
                                      </p:cBhvr>
                                      <p:tavLst>
                                        <p:tav tm="0">
                                          <p:val>
                                            <p:strVal val="#ppt_w*0.70"/>
                                          </p:val>
                                        </p:tav>
                                        <p:tav tm="100000">
                                          <p:val>
                                            <p:strVal val="#ppt_w"/>
                                          </p:val>
                                        </p:tav>
                                      </p:tavLst>
                                    </p:anim>
                                    <p:anim calcmode="lin" valueType="num">
                                      <p:cBhvr>
                                        <p:cTn id="45" dur="1000" fill="hold"/>
                                        <p:tgtEl>
                                          <p:spTgt spid="21"/>
                                        </p:tgtEl>
                                        <p:attrNameLst>
                                          <p:attrName>ppt_h</p:attrName>
                                        </p:attrNameLst>
                                      </p:cBhvr>
                                      <p:tavLst>
                                        <p:tav tm="0">
                                          <p:val>
                                            <p:strVal val="#ppt_h"/>
                                          </p:val>
                                        </p:tav>
                                        <p:tav tm="100000">
                                          <p:val>
                                            <p:strVal val="#ppt_h"/>
                                          </p:val>
                                        </p:tav>
                                      </p:tavLst>
                                    </p:anim>
                                    <p:animEffect transition="in" filter="fade">
                                      <p:cBhvr>
                                        <p:cTn id="46" dur="1000"/>
                                        <p:tgtEl>
                                          <p:spTgt spid="21"/>
                                        </p:tgtEl>
                                      </p:cBhvr>
                                    </p:animEffect>
                                  </p:childTnLst>
                                </p:cTn>
                              </p:par>
                              <p:par>
                                <p:cTn id="47" presetID="55"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p:cTn id="49" dur="1000" fill="hold"/>
                                        <p:tgtEl>
                                          <p:spTgt spid="17"/>
                                        </p:tgtEl>
                                        <p:attrNameLst>
                                          <p:attrName>ppt_w</p:attrName>
                                        </p:attrNameLst>
                                      </p:cBhvr>
                                      <p:tavLst>
                                        <p:tav tm="0">
                                          <p:val>
                                            <p:strVal val="#ppt_w*0.70"/>
                                          </p:val>
                                        </p:tav>
                                        <p:tav tm="100000">
                                          <p:val>
                                            <p:strVal val="#ppt_w"/>
                                          </p:val>
                                        </p:tav>
                                      </p:tavLst>
                                    </p:anim>
                                    <p:anim calcmode="lin" valueType="num">
                                      <p:cBhvr>
                                        <p:cTn id="50" dur="1000" fill="hold"/>
                                        <p:tgtEl>
                                          <p:spTgt spid="17"/>
                                        </p:tgtEl>
                                        <p:attrNameLst>
                                          <p:attrName>ppt_h</p:attrName>
                                        </p:attrNameLst>
                                      </p:cBhvr>
                                      <p:tavLst>
                                        <p:tav tm="0">
                                          <p:val>
                                            <p:strVal val="#ppt_h"/>
                                          </p:val>
                                        </p:tav>
                                        <p:tav tm="100000">
                                          <p:val>
                                            <p:strVal val="#ppt_h"/>
                                          </p:val>
                                        </p:tav>
                                      </p:tavLst>
                                    </p:anim>
                                    <p:animEffect transition="in" filter="fade">
                                      <p:cBhvr>
                                        <p:cTn id="51"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 grpId="0"/>
      <p:bldP spid="14"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3070" y="410210"/>
            <a:ext cx="11326495" cy="603821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8" name="图片 7" descr="波浪"/>
          <p:cNvPicPr>
            <a:picLocks noChangeAspect="1"/>
          </p:cNvPicPr>
          <p:nvPr/>
        </p:nvPicPr>
        <p:blipFill>
          <a:blip r:embed="rId3"/>
          <a:stretch>
            <a:fillRect/>
          </a:stretch>
        </p:blipFill>
        <p:spPr>
          <a:xfrm>
            <a:off x="-3810" y="5152390"/>
            <a:ext cx="2276475" cy="1712595"/>
          </a:xfrm>
          <a:prstGeom prst="rect">
            <a:avLst/>
          </a:prstGeom>
        </p:spPr>
      </p:pic>
      <p:pic>
        <p:nvPicPr>
          <p:cNvPr id="9" name="图片 8" descr="未标题-1"/>
          <p:cNvPicPr>
            <a:picLocks noChangeAspect="1"/>
          </p:cNvPicPr>
          <p:nvPr/>
        </p:nvPicPr>
        <p:blipFill>
          <a:blip r:embed="rId4"/>
          <a:stretch>
            <a:fillRect/>
          </a:stretch>
        </p:blipFill>
        <p:spPr>
          <a:xfrm>
            <a:off x="11264265" y="-8255"/>
            <a:ext cx="929640" cy="1920240"/>
          </a:xfrm>
          <a:prstGeom prst="rect">
            <a:avLst/>
          </a:prstGeom>
        </p:spPr>
      </p:pic>
      <p:sp>
        <p:nvSpPr>
          <p:cNvPr id="10" name="椭圆 9"/>
          <p:cNvSpPr/>
          <p:nvPr/>
        </p:nvSpPr>
        <p:spPr>
          <a:xfrm>
            <a:off x="11553825" y="-243205"/>
            <a:ext cx="1264920" cy="1264920"/>
          </a:xfrm>
          <a:prstGeom prst="ellipse">
            <a:avLst/>
          </a:prstGeom>
          <a:solidFill>
            <a:srgbClr val="FCDD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等腰三角形 4"/>
          <p:cNvSpPr/>
          <p:nvPr/>
        </p:nvSpPr>
        <p:spPr>
          <a:xfrm flipV="1">
            <a:off x="604520" y="1475105"/>
            <a:ext cx="626110" cy="626110"/>
          </a:xfrm>
          <a:prstGeom prst="triangle">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a:off x="1230630" y="3607435"/>
            <a:ext cx="304165" cy="304165"/>
          </a:xfrm>
          <a:prstGeom prst="ellipse">
            <a:avLst/>
          </a:prstGeom>
          <a:solidFill>
            <a:srgbClr val="A8F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descr="灯泡"/>
          <p:cNvPicPr>
            <a:picLocks noChangeAspect="1"/>
          </p:cNvPicPr>
          <p:nvPr/>
        </p:nvPicPr>
        <p:blipFill>
          <a:blip r:embed="rId5"/>
          <a:stretch>
            <a:fillRect/>
          </a:stretch>
        </p:blipFill>
        <p:spPr>
          <a:xfrm>
            <a:off x="10606405" y="1911985"/>
            <a:ext cx="872490" cy="957580"/>
          </a:xfrm>
          <a:prstGeom prst="rect">
            <a:avLst/>
          </a:prstGeom>
        </p:spPr>
      </p:pic>
      <p:sp>
        <p:nvSpPr>
          <p:cNvPr id="22" name="文本框 21"/>
          <p:cNvSpPr txBox="1"/>
          <p:nvPr/>
        </p:nvSpPr>
        <p:spPr>
          <a:xfrm>
            <a:off x="1230630" y="2383155"/>
            <a:ext cx="2126523" cy="2092881"/>
          </a:xfrm>
          <a:prstGeom prst="rect">
            <a:avLst/>
          </a:prstGeom>
          <a:noFill/>
        </p:spPr>
        <p:txBody>
          <a:bodyPr wrap="square" rtlCol="0">
            <a:spAutoFit/>
          </a:bodyPr>
          <a:lstStyle/>
          <a:p>
            <a:pPr algn="r"/>
            <a:r>
              <a:rPr lang="en-US" altLang="zh-CN" sz="13000" dirty="0" smtClean="0">
                <a:solidFill>
                  <a:srgbClr val="0BBD9C"/>
                </a:solidFill>
                <a:latin typeface="汉真广标" panose="02010609000101010101" charset="-122"/>
                <a:ea typeface="汉真广标" panose="02010609000101010101" charset="-122"/>
              </a:rPr>
              <a:t>II.</a:t>
            </a:r>
            <a:endParaRPr lang="en-US" altLang="zh-CN" sz="13000" dirty="0">
              <a:solidFill>
                <a:srgbClr val="0BBD9C"/>
              </a:solidFill>
              <a:latin typeface="汉真广标" panose="02010609000101010101" charset="-122"/>
              <a:ea typeface="汉真广标" panose="02010609000101010101" charset="-122"/>
            </a:endParaRPr>
          </a:p>
        </p:txBody>
      </p:sp>
      <p:cxnSp>
        <p:nvCxnSpPr>
          <p:cNvPr id="23" name="直接连接符 22"/>
          <p:cNvCxnSpPr/>
          <p:nvPr/>
        </p:nvCxnSpPr>
        <p:spPr>
          <a:xfrm>
            <a:off x="3218852" y="2621048"/>
            <a:ext cx="0" cy="1482090"/>
          </a:xfrm>
          <a:prstGeom prst="line">
            <a:avLst/>
          </a:prstGeom>
          <a:ln w="25400">
            <a:solidFill>
              <a:srgbClr val="0BBD9C"/>
            </a:solidFill>
          </a:ln>
        </p:spPr>
        <p:style>
          <a:lnRef idx="1">
            <a:schemeClr val="accent1"/>
          </a:lnRef>
          <a:fillRef idx="0">
            <a:schemeClr val="accent1"/>
          </a:fillRef>
          <a:effectRef idx="0">
            <a:schemeClr val="accent1"/>
          </a:effectRef>
          <a:fontRef idx="minor">
            <a:schemeClr val="tx1"/>
          </a:fontRef>
        </p:style>
      </p:cxnSp>
      <p:sp>
        <p:nvSpPr>
          <p:cNvPr id="24" name="文本框 23"/>
          <p:cNvSpPr txBox="1"/>
          <p:nvPr/>
        </p:nvSpPr>
        <p:spPr>
          <a:xfrm>
            <a:off x="3233883" y="2656820"/>
            <a:ext cx="7794672" cy="1446550"/>
          </a:xfrm>
          <a:prstGeom prst="rect">
            <a:avLst/>
          </a:prstGeom>
          <a:noFill/>
        </p:spPr>
        <p:txBody>
          <a:bodyPr wrap="square" rtlCol="0">
            <a:spAutoFit/>
          </a:bodyPr>
          <a:lstStyle/>
          <a:p>
            <a:pPr algn="ctr" fontAlgn="auto">
              <a:lnSpc>
                <a:spcPct val="100000"/>
              </a:lnSpc>
            </a:pPr>
            <a:r>
              <a:rPr lang="en-US" altLang="zh-CN" sz="8800" b="1" dirty="0" err="1" smtClean="0">
                <a:solidFill>
                  <a:srgbClr val="0BBD9C"/>
                </a:solidFill>
                <a:latin typeface="Times New Roman" panose="02020603050405020304" pitchFamily="18" charset="0"/>
                <a:ea typeface="Microsoft YaHei" panose="020B0503020204020204" charset="-122"/>
                <a:cs typeface="Times New Roman" panose="02020603050405020304" pitchFamily="18" charset="0"/>
                <a:sym typeface="+mn-ea"/>
              </a:rPr>
              <a:t>Luyện</a:t>
            </a:r>
            <a:r>
              <a:rPr lang="en-US" altLang="zh-CN" sz="8800" b="1" dirty="0" smtClean="0">
                <a:solidFill>
                  <a:srgbClr val="0BBD9C"/>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8800" b="1" dirty="0" err="1" smtClean="0">
                <a:solidFill>
                  <a:srgbClr val="0BBD9C"/>
                </a:solidFill>
                <a:latin typeface="Times New Roman" panose="02020603050405020304" pitchFamily="18" charset="0"/>
                <a:ea typeface="Microsoft YaHei" panose="020B0503020204020204" charset="-122"/>
                <a:cs typeface="Times New Roman" panose="02020603050405020304" pitchFamily="18" charset="0"/>
                <a:sym typeface="+mn-ea"/>
              </a:rPr>
              <a:t>tập</a:t>
            </a:r>
            <a:endParaRPr lang="zh-CN" altLang="en-US" sz="8800" b="1" dirty="0">
              <a:solidFill>
                <a:srgbClr val="0BBD9C"/>
              </a:solidFill>
              <a:latin typeface="Times New Roman" panose="02020603050405020304" pitchFamily="18" charset="0"/>
              <a:ea typeface="Microsoft YaHei" panose="020B0503020204020204" charset="-122"/>
              <a:cs typeface="Times New Roman" panose="02020603050405020304" pitchFamily="18" charset="0"/>
              <a:sym typeface="+mn-ea"/>
            </a:endParaRPr>
          </a:p>
        </p:txBody>
      </p:sp>
    </p:spTree>
  </p:cSld>
  <p:clrMapOvr>
    <a:masterClrMapping/>
  </p:clrMapOvr>
  <p:transition spd="slow" advClick="0">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2"/>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500"/>
                                        <p:tgtEl>
                                          <p:spTgt spid="4"/>
                                        </p:tgtEl>
                                      </p:cBhvr>
                                    </p:animEffect>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left)">
                                      <p:cBhvr>
                                        <p:cTn id="13" dur="500"/>
                                        <p:tgtEl>
                                          <p:spTgt spid="8"/>
                                        </p:tgtEl>
                                      </p:cBhvr>
                                    </p:animEffect>
                                  </p:childTnLst>
                                </p:cTn>
                              </p:par>
                              <p:par>
                                <p:cTn id="14" presetID="22" presetClass="entr" presetSubtype="2"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right)">
                                      <p:cBhvr>
                                        <p:cTn id="16" dur="500"/>
                                        <p:tgtEl>
                                          <p:spTgt spid="9"/>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par>
                                <p:cTn id="22" presetID="2" presetClass="entr" presetSubtype="8" fill="hold" grpId="1" nodeType="with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0-#ppt_w/2"/>
                                          </p:val>
                                        </p:tav>
                                        <p:tav tm="100000">
                                          <p:val>
                                            <p:strVal val="#ppt_x"/>
                                          </p:val>
                                        </p:tav>
                                      </p:tavLst>
                                    </p:anim>
                                    <p:anim calcmode="lin" valueType="num">
                                      <p:cBhvr additive="base">
                                        <p:cTn id="25" dur="500" fill="hold"/>
                                        <p:tgtEl>
                                          <p:spTgt spid="5"/>
                                        </p:tgtEl>
                                        <p:attrNameLst>
                                          <p:attrName>ppt_y</p:attrName>
                                        </p:attrNameLst>
                                      </p:cBhvr>
                                      <p:tavLst>
                                        <p:tav tm="0">
                                          <p:val>
                                            <p:strVal val="#ppt_y"/>
                                          </p:val>
                                        </p:tav>
                                        <p:tav tm="100000">
                                          <p:val>
                                            <p:strVal val="#ppt_y"/>
                                          </p:val>
                                        </p:tav>
                                      </p:tavLst>
                                    </p:anim>
                                  </p:childTnLst>
                                </p:cTn>
                              </p:par>
                              <p:par>
                                <p:cTn id="26" presetID="2" presetClass="entr" presetSubtype="8" fill="hold" grpId="1" nodeType="with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0-#ppt_w/2"/>
                                          </p:val>
                                        </p:tav>
                                        <p:tav tm="100000">
                                          <p:val>
                                            <p:strVal val="#ppt_x"/>
                                          </p:val>
                                        </p:tav>
                                      </p:tavLst>
                                    </p:anim>
                                    <p:anim calcmode="lin" valueType="num">
                                      <p:cBhvr additive="base">
                                        <p:cTn id="29" dur="500" fill="hold"/>
                                        <p:tgtEl>
                                          <p:spTgt spid="6"/>
                                        </p:tgtEl>
                                        <p:attrNameLst>
                                          <p:attrName>ppt_y</p:attrName>
                                        </p:attrNameLst>
                                      </p:cBhvr>
                                      <p:tavLst>
                                        <p:tav tm="0">
                                          <p:val>
                                            <p:strVal val="#ppt_y"/>
                                          </p:val>
                                        </p:tav>
                                        <p:tav tm="100000">
                                          <p:val>
                                            <p:strVal val="#ppt_y"/>
                                          </p:val>
                                        </p:tav>
                                      </p:tavLst>
                                    </p:anim>
                                  </p:childTnLst>
                                </p:cTn>
                              </p:par>
                              <p:par>
                                <p:cTn id="30" presetID="53" presetClass="entr" presetSubtype="16"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p:cTn id="32" dur="500" fill="hold"/>
                                        <p:tgtEl>
                                          <p:spTgt spid="11"/>
                                        </p:tgtEl>
                                        <p:attrNameLst>
                                          <p:attrName>ppt_w</p:attrName>
                                        </p:attrNameLst>
                                      </p:cBhvr>
                                      <p:tavLst>
                                        <p:tav tm="0">
                                          <p:val>
                                            <p:fltVal val="0"/>
                                          </p:val>
                                        </p:tav>
                                        <p:tav tm="100000">
                                          <p:val>
                                            <p:strVal val="#ppt_w"/>
                                          </p:val>
                                        </p:tav>
                                      </p:tavLst>
                                    </p:anim>
                                    <p:anim calcmode="lin" valueType="num">
                                      <p:cBhvr>
                                        <p:cTn id="33" dur="500" fill="hold"/>
                                        <p:tgtEl>
                                          <p:spTgt spid="11"/>
                                        </p:tgtEl>
                                        <p:attrNameLst>
                                          <p:attrName>ppt_h</p:attrName>
                                        </p:attrNameLst>
                                      </p:cBhvr>
                                      <p:tavLst>
                                        <p:tav tm="0">
                                          <p:val>
                                            <p:fltVal val="0"/>
                                          </p:val>
                                        </p:tav>
                                        <p:tav tm="100000">
                                          <p:val>
                                            <p:strVal val="#ppt_h"/>
                                          </p:val>
                                        </p:tav>
                                      </p:tavLst>
                                    </p:anim>
                                    <p:animEffect transition="in" filter="fade">
                                      <p:cBhvr>
                                        <p:cTn id="34" dur="500"/>
                                        <p:tgtEl>
                                          <p:spTgt spid="11"/>
                                        </p:tgtEl>
                                      </p:cBhvr>
                                    </p:animEffect>
                                  </p:childTnLst>
                                </p:cTn>
                              </p:par>
                            </p:childTnLst>
                          </p:cTn>
                        </p:par>
                        <p:par>
                          <p:cTn id="35" fill="hold">
                            <p:stCondLst>
                              <p:cond delay="1000"/>
                            </p:stCondLst>
                            <p:childTnLst>
                              <p:par>
                                <p:cTn id="36" presetID="53" presetClass="entr" presetSubtype="16" fill="hold" grpId="0" nodeType="afterEffect">
                                  <p:stCondLst>
                                    <p:cond delay="0"/>
                                  </p:stCondLst>
                                  <p:childTnLst>
                                    <p:set>
                                      <p:cBhvr>
                                        <p:cTn id="37" dur="1" fill="hold">
                                          <p:stCondLst>
                                            <p:cond delay="0"/>
                                          </p:stCondLst>
                                        </p:cTn>
                                        <p:tgtEl>
                                          <p:spTgt spid="22"/>
                                        </p:tgtEl>
                                        <p:attrNameLst>
                                          <p:attrName>style.visibility</p:attrName>
                                        </p:attrNameLst>
                                      </p:cBhvr>
                                      <p:to>
                                        <p:strVal val="visible"/>
                                      </p:to>
                                    </p:set>
                                    <p:anim calcmode="lin" valueType="num">
                                      <p:cBhvr>
                                        <p:cTn id="38" dur="500" fill="hold"/>
                                        <p:tgtEl>
                                          <p:spTgt spid="22"/>
                                        </p:tgtEl>
                                        <p:attrNameLst>
                                          <p:attrName>ppt_w</p:attrName>
                                        </p:attrNameLst>
                                      </p:cBhvr>
                                      <p:tavLst>
                                        <p:tav tm="0">
                                          <p:val>
                                            <p:fltVal val="0"/>
                                          </p:val>
                                        </p:tav>
                                        <p:tav tm="100000">
                                          <p:val>
                                            <p:strVal val="#ppt_w"/>
                                          </p:val>
                                        </p:tav>
                                      </p:tavLst>
                                    </p:anim>
                                    <p:anim calcmode="lin" valueType="num">
                                      <p:cBhvr>
                                        <p:cTn id="39" dur="500" fill="hold"/>
                                        <p:tgtEl>
                                          <p:spTgt spid="22"/>
                                        </p:tgtEl>
                                        <p:attrNameLst>
                                          <p:attrName>ppt_h</p:attrName>
                                        </p:attrNameLst>
                                      </p:cBhvr>
                                      <p:tavLst>
                                        <p:tav tm="0">
                                          <p:val>
                                            <p:fltVal val="0"/>
                                          </p:val>
                                        </p:tav>
                                        <p:tav tm="100000">
                                          <p:val>
                                            <p:strVal val="#ppt_h"/>
                                          </p:val>
                                        </p:tav>
                                      </p:tavLst>
                                    </p:anim>
                                    <p:animEffect transition="in" filter="fade">
                                      <p:cBhvr>
                                        <p:cTn id="40" dur="500"/>
                                        <p:tgtEl>
                                          <p:spTgt spid="22"/>
                                        </p:tgtEl>
                                      </p:cBhvr>
                                    </p:animEffect>
                                  </p:childTnLst>
                                </p:cTn>
                              </p:par>
                            </p:childTnLst>
                          </p:cTn>
                        </p:par>
                        <p:par>
                          <p:cTn id="41" fill="hold">
                            <p:stCondLst>
                              <p:cond delay="1500"/>
                            </p:stCondLst>
                            <p:childTnLst>
                              <p:par>
                                <p:cTn id="42" presetID="22" presetClass="entr" presetSubtype="1" fill="hold" nodeType="after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wipe(up)">
                                      <p:cBhvr>
                                        <p:cTn id="44" dur="500"/>
                                        <p:tgtEl>
                                          <p:spTgt spid="23"/>
                                        </p:tgtEl>
                                      </p:cBhvr>
                                    </p:animEffect>
                                  </p:childTnLst>
                                </p:cTn>
                              </p:par>
                            </p:childTnLst>
                          </p:cTn>
                        </p:par>
                        <p:par>
                          <p:cTn id="45" fill="hold">
                            <p:stCondLst>
                              <p:cond delay="2000"/>
                            </p:stCondLst>
                            <p:childTnLst>
                              <p:par>
                                <p:cTn id="46" presetID="42" presetClass="entr" presetSubtype="0" fill="hold" grpId="0" nodeType="afterEffect">
                                  <p:stCondLst>
                                    <p:cond delay="0"/>
                                  </p:stCondLst>
                                  <p:childTnLst>
                                    <p:set>
                                      <p:cBhvr>
                                        <p:cTn id="47" dur="1" fill="hold">
                                          <p:stCondLst>
                                            <p:cond delay="0"/>
                                          </p:stCondLst>
                                        </p:cTn>
                                        <p:tgtEl>
                                          <p:spTgt spid="24"/>
                                        </p:tgtEl>
                                        <p:attrNameLst>
                                          <p:attrName>style.visibility</p:attrName>
                                        </p:attrNameLst>
                                      </p:cBhvr>
                                      <p:to>
                                        <p:strVal val="visible"/>
                                      </p:to>
                                    </p:set>
                                    <p:animEffect transition="in" filter="fade">
                                      <p:cBhvr>
                                        <p:cTn id="48" dur="500"/>
                                        <p:tgtEl>
                                          <p:spTgt spid="24"/>
                                        </p:tgtEl>
                                      </p:cBhvr>
                                    </p:animEffect>
                                    <p:anim calcmode="lin" valueType="num">
                                      <p:cBhvr>
                                        <p:cTn id="49" dur="500" fill="hold"/>
                                        <p:tgtEl>
                                          <p:spTgt spid="24"/>
                                        </p:tgtEl>
                                        <p:attrNameLst>
                                          <p:attrName>ppt_x</p:attrName>
                                        </p:attrNameLst>
                                      </p:cBhvr>
                                      <p:tavLst>
                                        <p:tav tm="0">
                                          <p:val>
                                            <p:strVal val="#ppt_x"/>
                                          </p:val>
                                        </p:tav>
                                        <p:tav tm="100000">
                                          <p:val>
                                            <p:strVal val="#ppt_x"/>
                                          </p:val>
                                        </p:tav>
                                      </p:tavLst>
                                    </p:anim>
                                    <p:anim calcmode="lin" valueType="num">
                                      <p:cBhvr>
                                        <p:cTn id="50" dur="5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0" grpId="0" bldLvl="0" animBg="1"/>
      <p:bldP spid="5" grpId="0" animBg="1"/>
      <p:bldP spid="5" grpId="1" bldLvl="0" animBg="1"/>
      <p:bldP spid="6" grpId="0" animBg="1"/>
      <p:bldP spid="6" grpId="1" bldLvl="0" animBg="1"/>
      <p:bldP spid="22" grpId="0"/>
      <p:bldP spid="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3070" y="410210"/>
            <a:ext cx="11326495" cy="603821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8" name="图片 7" descr="波浪"/>
          <p:cNvPicPr>
            <a:picLocks noChangeAspect="1"/>
          </p:cNvPicPr>
          <p:nvPr/>
        </p:nvPicPr>
        <p:blipFill>
          <a:blip r:embed="rId3"/>
          <a:stretch>
            <a:fillRect/>
          </a:stretch>
        </p:blipFill>
        <p:spPr>
          <a:xfrm>
            <a:off x="-3810" y="5152390"/>
            <a:ext cx="2276475" cy="1712595"/>
          </a:xfrm>
          <a:prstGeom prst="rect">
            <a:avLst/>
          </a:prstGeom>
        </p:spPr>
      </p:pic>
      <p:pic>
        <p:nvPicPr>
          <p:cNvPr id="9" name="图片 8" descr="未标题-1"/>
          <p:cNvPicPr>
            <a:picLocks noChangeAspect="1"/>
          </p:cNvPicPr>
          <p:nvPr/>
        </p:nvPicPr>
        <p:blipFill>
          <a:blip r:embed="rId4"/>
          <a:stretch>
            <a:fillRect/>
          </a:stretch>
        </p:blipFill>
        <p:spPr>
          <a:xfrm>
            <a:off x="11264265" y="-8255"/>
            <a:ext cx="929640" cy="1920240"/>
          </a:xfrm>
          <a:prstGeom prst="rect">
            <a:avLst/>
          </a:prstGeom>
        </p:spPr>
      </p:pic>
      <p:sp>
        <p:nvSpPr>
          <p:cNvPr id="10" name="椭圆 9"/>
          <p:cNvSpPr/>
          <p:nvPr/>
        </p:nvSpPr>
        <p:spPr>
          <a:xfrm>
            <a:off x="11553825" y="-243205"/>
            <a:ext cx="1264920" cy="1264920"/>
          </a:xfrm>
          <a:prstGeom prst="ellipse">
            <a:avLst/>
          </a:prstGeom>
          <a:solidFill>
            <a:srgbClr val="FCDD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等腰三角形 4"/>
          <p:cNvSpPr/>
          <p:nvPr/>
        </p:nvSpPr>
        <p:spPr>
          <a:xfrm flipV="1">
            <a:off x="433070" y="410210"/>
            <a:ext cx="626110" cy="626110"/>
          </a:xfrm>
          <a:prstGeom prst="triangle">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descr="灯泡"/>
          <p:cNvPicPr>
            <a:picLocks noChangeAspect="1"/>
          </p:cNvPicPr>
          <p:nvPr/>
        </p:nvPicPr>
        <p:blipFill>
          <a:blip r:embed="rId5"/>
          <a:stretch>
            <a:fillRect/>
          </a:stretch>
        </p:blipFill>
        <p:spPr>
          <a:xfrm>
            <a:off x="10606405" y="1911985"/>
            <a:ext cx="872490" cy="957580"/>
          </a:xfrm>
          <a:prstGeom prst="rect">
            <a:avLst/>
          </a:prstGeom>
        </p:spPr>
      </p:pic>
      <p:sp>
        <p:nvSpPr>
          <p:cNvPr id="3" name="Text Box 2"/>
          <p:cNvSpPr txBox="1"/>
          <p:nvPr/>
        </p:nvSpPr>
        <p:spPr>
          <a:xfrm>
            <a:off x="626110" y="410210"/>
            <a:ext cx="10440670" cy="475615"/>
          </a:xfrm>
          <a:prstGeom prst="rect">
            <a:avLst/>
          </a:prstGeom>
          <a:noFill/>
        </p:spPr>
        <p:txBody>
          <a:bodyPr wrap="square" rtlCol="0" anchor="t">
            <a:spAutoFit/>
          </a:bodyPr>
          <a:lstStyle/>
          <a:p>
            <a:pPr algn="l" eaLnBrk="1" hangingPunct="1">
              <a:spcBef>
                <a:spcPct val="50000"/>
              </a:spcBef>
            </a:pPr>
            <a:r>
              <a:rPr lang="vi-VN" altLang="en-US" sz="2500" b="1" dirty="0">
                <a:solidFill>
                  <a:srgbClr val="C00000"/>
                </a:solidFill>
                <a:latin typeface="Times New Roman" panose="02020603050405020304" pitchFamily="18" charset="0"/>
                <a:sym typeface="+mn-ea"/>
              </a:rPr>
              <a:t>II. Luyện tập</a:t>
            </a:r>
          </a:p>
        </p:txBody>
      </p:sp>
      <p:sp>
        <p:nvSpPr>
          <p:cNvPr id="2" name="Text Box 1"/>
          <p:cNvSpPr txBox="1"/>
          <p:nvPr/>
        </p:nvSpPr>
        <p:spPr>
          <a:xfrm>
            <a:off x="433070" y="1021715"/>
            <a:ext cx="10933430" cy="953135"/>
          </a:xfrm>
          <a:prstGeom prst="rect">
            <a:avLst/>
          </a:prstGeom>
          <a:noFill/>
        </p:spPr>
        <p:txBody>
          <a:bodyPr wrap="square" rtlCol="0" anchor="t">
            <a:spAutoFit/>
          </a:bodyPr>
          <a:lstStyle/>
          <a:p>
            <a:r>
              <a:rPr sz="2800" b="1" i="1" dirty="0" err="1">
                <a:latin typeface="Times New Roman" panose="02020603050405020304" pitchFamily="18" charset="0"/>
                <a:sym typeface="+mn-ea"/>
              </a:rPr>
              <a:t>Bài</a:t>
            </a:r>
            <a:r>
              <a:rPr sz="2800" b="1" i="1">
                <a:latin typeface="Times New Roman" panose="02020603050405020304" pitchFamily="18" charset="0"/>
                <a:sym typeface="+mn-ea"/>
              </a:rPr>
              <a:t> 1</a:t>
            </a:r>
            <a:r>
              <a:rPr lang="vi-VN" sz="2800" b="1" i="1">
                <a:latin typeface="Times New Roman" panose="02020603050405020304" pitchFamily="18" charset="0"/>
                <a:sym typeface="+mn-ea"/>
              </a:rPr>
              <a:t>(sgk tr138)</a:t>
            </a:r>
            <a:r>
              <a:rPr sz="2800" b="1" i="1">
                <a:latin typeface="Times New Roman" panose="02020603050405020304" pitchFamily="18" charset="0"/>
                <a:sym typeface="+mn-ea"/>
              </a:rPr>
              <a:t>: </a:t>
            </a:r>
            <a:r>
              <a:rPr sz="2800" dirty="0" err="1">
                <a:latin typeface="Times New Roman" panose="02020603050405020304" pitchFamily="18" charset="0"/>
                <a:sym typeface="+mn-ea"/>
              </a:rPr>
              <a:t>Kể</a:t>
            </a:r>
            <a:r>
              <a:rPr sz="2800">
                <a:latin typeface="Times New Roman" panose="02020603050405020304" pitchFamily="18" charset="0"/>
                <a:sym typeface="+mn-ea"/>
              </a:rPr>
              <a:t> </a:t>
            </a:r>
            <a:r>
              <a:rPr sz="2800" dirty="0" err="1">
                <a:latin typeface="Times New Roman" panose="02020603050405020304" pitchFamily="18" charset="0"/>
                <a:sym typeface="+mn-ea"/>
              </a:rPr>
              <a:t>lại</a:t>
            </a:r>
            <a:r>
              <a:rPr sz="2800">
                <a:latin typeface="Times New Roman" panose="02020603050405020304" pitchFamily="18" charset="0"/>
                <a:sym typeface="+mn-ea"/>
              </a:rPr>
              <a:t> </a:t>
            </a:r>
            <a:r>
              <a:rPr sz="2800" dirty="0" err="1">
                <a:latin typeface="Times New Roman" panose="02020603050405020304" pitchFamily="18" charset="0"/>
                <a:sym typeface="+mn-ea"/>
              </a:rPr>
              <a:t>nội</a:t>
            </a:r>
            <a:r>
              <a:rPr sz="2800">
                <a:latin typeface="Times New Roman" panose="02020603050405020304" pitchFamily="18" charset="0"/>
                <a:sym typeface="+mn-ea"/>
              </a:rPr>
              <a:t> dung </a:t>
            </a:r>
            <a:r>
              <a:rPr sz="2800" dirty="0" err="1">
                <a:latin typeface="Times New Roman" panose="02020603050405020304" pitchFamily="18" charset="0"/>
                <a:sym typeface="+mn-ea"/>
              </a:rPr>
              <a:t>bài</a:t>
            </a:r>
            <a:r>
              <a:rPr sz="2800">
                <a:latin typeface="Times New Roman" panose="02020603050405020304" pitchFamily="18" charset="0"/>
                <a:sym typeface="+mn-ea"/>
              </a:rPr>
              <a:t> </a:t>
            </a:r>
            <a:r>
              <a:rPr sz="2800" i="1" dirty="0" err="1">
                <a:latin typeface="Times New Roman" panose="02020603050405020304" pitchFamily="18" charset="0"/>
                <a:sym typeface="+mn-ea"/>
              </a:rPr>
              <a:t>Bài</a:t>
            </a:r>
            <a:r>
              <a:rPr sz="2800" i="1">
                <a:latin typeface="Times New Roman" panose="02020603050405020304" pitchFamily="18" charset="0"/>
                <a:sym typeface="+mn-ea"/>
              </a:rPr>
              <a:t> ca </a:t>
            </a:r>
            <a:r>
              <a:rPr sz="2800" i="1" dirty="0" err="1">
                <a:latin typeface="Times New Roman" panose="02020603050405020304" pitchFamily="18" charset="0"/>
                <a:sym typeface="+mn-ea"/>
              </a:rPr>
              <a:t>nhà</a:t>
            </a:r>
            <a:r>
              <a:rPr sz="2800" i="1">
                <a:latin typeface="Times New Roman" panose="02020603050405020304" pitchFamily="18" charset="0"/>
                <a:sym typeface="+mn-ea"/>
              </a:rPr>
              <a:t> </a:t>
            </a:r>
            <a:r>
              <a:rPr sz="2800" i="1" dirty="0" err="1">
                <a:latin typeface="Times New Roman" panose="02020603050405020304" pitchFamily="18" charset="0"/>
                <a:sym typeface="+mn-ea"/>
              </a:rPr>
              <a:t>tranh</a:t>
            </a:r>
            <a:r>
              <a:rPr sz="2800" i="1">
                <a:latin typeface="Times New Roman" panose="02020603050405020304" pitchFamily="18" charset="0"/>
                <a:sym typeface="+mn-ea"/>
              </a:rPr>
              <a:t> </a:t>
            </a:r>
            <a:r>
              <a:rPr sz="2800" i="1" dirty="0" err="1">
                <a:latin typeface="Times New Roman" panose="02020603050405020304" pitchFamily="18" charset="0"/>
                <a:sym typeface="+mn-ea"/>
              </a:rPr>
              <a:t>bị</a:t>
            </a:r>
            <a:r>
              <a:rPr sz="2800" i="1">
                <a:latin typeface="Times New Roman" panose="02020603050405020304" pitchFamily="18" charset="0"/>
                <a:sym typeface="+mn-ea"/>
              </a:rPr>
              <a:t> </a:t>
            </a:r>
            <a:r>
              <a:rPr sz="2800" i="1" dirty="0" err="1">
                <a:latin typeface="Times New Roman" panose="02020603050405020304" pitchFamily="18" charset="0"/>
                <a:sym typeface="+mn-ea"/>
              </a:rPr>
              <a:t>gió</a:t>
            </a:r>
            <a:r>
              <a:rPr sz="2800" i="1">
                <a:latin typeface="Times New Roman" panose="02020603050405020304" pitchFamily="18" charset="0"/>
                <a:sym typeface="+mn-ea"/>
              </a:rPr>
              <a:t> </a:t>
            </a:r>
            <a:r>
              <a:rPr sz="2800" i="1" dirty="0" err="1">
                <a:latin typeface="Times New Roman" panose="02020603050405020304" pitchFamily="18" charset="0"/>
                <a:sym typeface="+mn-ea"/>
              </a:rPr>
              <a:t>thu</a:t>
            </a:r>
            <a:r>
              <a:rPr sz="2800" i="1">
                <a:latin typeface="Times New Roman" panose="02020603050405020304" pitchFamily="18" charset="0"/>
                <a:sym typeface="+mn-ea"/>
              </a:rPr>
              <a:t> </a:t>
            </a:r>
            <a:r>
              <a:rPr sz="2800" i="1" dirty="0" err="1">
                <a:latin typeface="Times New Roman" panose="02020603050405020304" pitchFamily="18" charset="0"/>
                <a:sym typeface="+mn-ea"/>
              </a:rPr>
              <a:t>phá</a:t>
            </a:r>
            <a:r>
              <a:rPr sz="2800">
                <a:latin typeface="Times New Roman" panose="02020603050405020304" pitchFamily="18" charset="0"/>
                <a:sym typeface="+mn-ea"/>
              </a:rPr>
              <a:t> </a:t>
            </a:r>
            <a:r>
              <a:rPr sz="2800" dirty="0" err="1">
                <a:latin typeface="Times New Roman" panose="02020603050405020304" pitchFamily="18" charset="0"/>
                <a:sym typeface="+mn-ea"/>
              </a:rPr>
              <a:t>của</a:t>
            </a:r>
            <a:r>
              <a:rPr sz="2800">
                <a:latin typeface="Times New Roman" panose="02020603050405020304" pitchFamily="18" charset="0"/>
                <a:sym typeface="+mn-ea"/>
              </a:rPr>
              <a:t> </a:t>
            </a:r>
            <a:r>
              <a:rPr sz="2800" dirty="0" err="1">
                <a:latin typeface="Times New Roman" panose="02020603050405020304" pitchFamily="18" charset="0"/>
                <a:sym typeface="+mn-ea"/>
              </a:rPr>
              <a:t>Đỗ</a:t>
            </a:r>
            <a:r>
              <a:rPr sz="2800">
                <a:latin typeface="Times New Roman" panose="02020603050405020304" pitchFamily="18" charset="0"/>
                <a:sym typeface="+mn-ea"/>
              </a:rPr>
              <a:t> </a:t>
            </a:r>
            <a:r>
              <a:rPr sz="2800" dirty="0" err="1">
                <a:latin typeface="Times New Roman" panose="02020603050405020304" pitchFamily="18" charset="0"/>
                <a:sym typeface="+mn-ea"/>
              </a:rPr>
              <a:t>Phủ</a:t>
            </a:r>
            <a:r>
              <a:rPr sz="2800">
                <a:latin typeface="Times New Roman" panose="02020603050405020304" pitchFamily="18" charset="0"/>
                <a:sym typeface="+mn-ea"/>
              </a:rPr>
              <a:t> </a:t>
            </a:r>
            <a:r>
              <a:rPr sz="2800" dirty="0" err="1">
                <a:latin typeface="Times New Roman" panose="02020603050405020304" pitchFamily="18" charset="0"/>
                <a:sym typeface="+mn-ea"/>
              </a:rPr>
              <a:t>bằng</a:t>
            </a:r>
            <a:r>
              <a:rPr sz="2800">
                <a:latin typeface="Times New Roman" panose="02020603050405020304" pitchFamily="18" charset="0"/>
                <a:sym typeface="+mn-ea"/>
              </a:rPr>
              <a:t> </a:t>
            </a:r>
            <a:r>
              <a:rPr sz="2800" dirty="0" err="1">
                <a:latin typeface="Times New Roman" panose="02020603050405020304" pitchFamily="18" charset="0"/>
                <a:sym typeface="+mn-ea"/>
              </a:rPr>
              <a:t>bài</a:t>
            </a:r>
            <a:r>
              <a:rPr sz="2800">
                <a:latin typeface="Times New Roman" panose="02020603050405020304" pitchFamily="18" charset="0"/>
                <a:sym typeface="+mn-ea"/>
              </a:rPr>
              <a:t> </a:t>
            </a:r>
            <a:r>
              <a:rPr sz="2800" dirty="0" err="1">
                <a:latin typeface="Times New Roman" panose="02020603050405020304" pitchFamily="18" charset="0"/>
                <a:sym typeface="+mn-ea"/>
              </a:rPr>
              <a:t>văn</a:t>
            </a:r>
            <a:r>
              <a:rPr sz="2800">
                <a:latin typeface="Times New Roman" panose="02020603050405020304" pitchFamily="18" charset="0"/>
                <a:sym typeface="+mn-ea"/>
              </a:rPr>
              <a:t> </a:t>
            </a:r>
            <a:r>
              <a:rPr sz="2800" dirty="0" err="1">
                <a:latin typeface="Times New Roman" panose="02020603050405020304" pitchFamily="18" charset="0"/>
                <a:sym typeface="+mn-ea"/>
              </a:rPr>
              <a:t>xuôi</a:t>
            </a:r>
            <a:r>
              <a:rPr sz="2800">
                <a:latin typeface="Times New Roman" panose="02020603050405020304" pitchFamily="18" charset="0"/>
                <a:sym typeface="+mn-ea"/>
              </a:rPr>
              <a:t> </a:t>
            </a:r>
            <a:r>
              <a:rPr sz="2800" dirty="0" err="1">
                <a:latin typeface="Times New Roman" panose="02020603050405020304" pitchFamily="18" charset="0"/>
                <a:sym typeface="+mn-ea"/>
              </a:rPr>
              <a:t>biểu</a:t>
            </a:r>
            <a:r>
              <a:rPr sz="2800">
                <a:latin typeface="Times New Roman" panose="02020603050405020304" pitchFamily="18" charset="0"/>
                <a:sym typeface="+mn-ea"/>
              </a:rPr>
              <a:t> </a:t>
            </a:r>
            <a:r>
              <a:rPr sz="2800" dirty="0" err="1">
                <a:latin typeface="Times New Roman" panose="02020603050405020304" pitchFamily="18" charset="0"/>
                <a:sym typeface="+mn-ea"/>
              </a:rPr>
              <a:t>cảm</a:t>
            </a:r>
            <a:r>
              <a:rPr sz="2800">
                <a:latin typeface="Times New Roman" panose="02020603050405020304" pitchFamily="18" charset="0"/>
                <a:sym typeface="+mn-ea"/>
              </a:rPr>
              <a:t>.</a:t>
            </a:r>
            <a:endParaRPr lang="en-US" sz="2800"/>
          </a:p>
        </p:txBody>
      </p:sp>
      <p:sp>
        <p:nvSpPr>
          <p:cNvPr id="26638" name="Text Box 26637"/>
          <p:cNvSpPr txBox="1"/>
          <p:nvPr/>
        </p:nvSpPr>
        <p:spPr>
          <a:xfrm>
            <a:off x="626110" y="2315210"/>
            <a:ext cx="11034395" cy="3969385"/>
          </a:xfrm>
          <a:prstGeom prst="rect">
            <a:avLst/>
          </a:prstGeom>
          <a:noFill/>
          <a:ln w="9525">
            <a:noFill/>
          </a:ln>
        </p:spPr>
        <p:txBody>
          <a:bodyPr wrap="square">
            <a:spAutoFit/>
          </a:bodyPr>
          <a:lstStyle/>
          <a:p>
            <a:r>
              <a:rPr lang="vi-VN" sz="2800" b="1">
                <a:solidFill>
                  <a:srgbClr val="0000CC"/>
                </a:solidFill>
                <a:latin typeface="Times New Roman" panose="02020603050405020304" pitchFamily="18" charset="0"/>
              </a:rPr>
              <a:t>* Gợi ý:</a:t>
            </a:r>
            <a:r>
              <a:rPr lang="vi-VN" sz="2800">
                <a:solidFill>
                  <a:srgbClr val="0000CC"/>
                </a:solidFill>
                <a:latin typeface="Times New Roman" panose="02020603050405020304" pitchFamily="18" charset="0"/>
              </a:rPr>
              <a:t> </a:t>
            </a:r>
          </a:p>
          <a:p>
            <a:pPr marL="457200" indent="-457200">
              <a:buFont typeface="Wingdings" panose="05000000000000000000" charset="0"/>
              <a:buChar char="Ø"/>
            </a:pPr>
            <a:r>
              <a:rPr lang="vi-VN" sz="2800">
                <a:solidFill>
                  <a:srgbClr val="0070C0"/>
                </a:solidFill>
                <a:latin typeface="Times New Roman" panose="02020603050405020304" pitchFamily="18" charset="0"/>
              </a:rPr>
              <a:t>Xác định ngôi kể:</a:t>
            </a:r>
            <a:r>
              <a:rPr lang="vi-VN" sz="2800">
                <a:solidFill>
                  <a:srgbClr val="0000CC"/>
                </a:solidFill>
                <a:latin typeface="Times New Roman" panose="02020603050405020304" pitchFamily="18" charset="0"/>
              </a:rPr>
              <a:t> </a:t>
            </a:r>
            <a:r>
              <a:rPr lang="vi-VN" sz="2800">
                <a:solidFill>
                  <a:schemeClr val="tx1"/>
                </a:solidFill>
                <a:latin typeface="Times New Roman" panose="02020603050405020304" pitchFamily="18" charset="0"/>
              </a:rPr>
              <a:t>ngôi thứ 3 hoặc ngôi thứ nhất (nhập vai Đỗ Phủ xưng </a:t>
            </a:r>
            <a:r>
              <a:rPr lang="vi-VN" sz="2800" i="1">
                <a:solidFill>
                  <a:schemeClr val="tx1"/>
                </a:solidFill>
                <a:latin typeface="Times New Roman" panose="02020603050405020304" pitchFamily="18" charset="0"/>
              </a:rPr>
              <a:t>tôi</a:t>
            </a:r>
            <a:r>
              <a:rPr lang="vi-VN" sz="2800">
                <a:solidFill>
                  <a:schemeClr val="tx1"/>
                </a:solidFill>
                <a:latin typeface="Times New Roman" panose="02020603050405020304" pitchFamily="18" charset="0"/>
              </a:rPr>
              <a:t> hoặc</a:t>
            </a:r>
            <a:r>
              <a:rPr lang="vi-VN" sz="2800" i="1">
                <a:solidFill>
                  <a:schemeClr val="tx1"/>
                </a:solidFill>
                <a:latin typeface="Times New Roman" panose="02020603050405020304" pitchFamily="18" charset="0"/>
              </a:rPr>
              <a:t> ta</a:t>
            </a:r>
            <a:r>
              <a:rPr lang="vi-VN" sz="2800">
                <a:solidFill>
                  <a:schemeClr val="tx1"/>
                </a:solidFill>
                <a:latin typeface="Times New Roman" panose="02020603050405020304" pitchFamily="18" charset="0"/>
              </a:rPr>
              <a:t>)</a:t>
            </a:r>
          </a:p>
          <a:p>
            <a:pPr marL="457200" indent="-457200">
              <a:buFont typeface="Wingdings" panose="05000000000000000000" charset="0"/>
              <a:buChar char="Ø"/>
            </a:pPr>
            <a:r>
              <a:rPr lang="vi-VN" sz="2800">
                <a:solidFill>
                  <a:srgbClr val="0070C0"/>
                </a:solidFill>
                <a:latin typeface="Times New Roman" panose="02020603050405020304" pitchFamily="18" charset="0"/>
              </a:rPr>
              <a:t>Xác định sự việc chính trong bài thơ:</a:t>
            </a:r>
          </a:p>
          <a:p>
            <a:pPr indent="0">
              <a:buFont typeface="Wingdings" panose="05000000000000000000" charset="0"/>
              <a:buNone/>
            </a:pPr>
            <a:r>
              <a:rPr lang="vi-VN" sz="2800">
                <a:solidFill>
                  <a:schemeClr val="tx1"/>
                </a:solidFill>
                <a:latin typeface="Times New Roman" panose="02020603050405020304" pitchFamily="18" charset="0"/>
              </a:rPr>
              <a:t>     + Cảnh nhà tranh bị gió thu phá</a:t>
            </a:r>
          </a:p>
          <a:p>
            <a:pPr indent="0">
              <a:buFont typeface="Wingdings" panose="05000000000000000000" charset="0"/>
              <a:buNone/>
            </a:pPr>
            <a:r>
              <a:rPr lang="vi-VN" sz="2800">
                <a:solidFill>
                  <a:schemeClr val="tx1"/>
                </a:solidFill>
                <a:latin typeface="Times New Roman" panose="02020603050405020304" pitchFamily="18" charset="0"/>
              </a:rPr>
              <a:t>     + Trẻ thôn nam cướp tranh của tác giả</a:t>
            </a:r>
          </a:p>
          <a:p>
            <a:pPr indent="0">
              <a:buFont typeface="Wingdings" panose="05000000000000000000" charset="0"/>
              <a:buNone/>
            </a:pPr>
            <a:r>
              <a:rPr lang="vi-VN" sz="2800">
                <a:solidFill>
                  <a:schemeClr val="tx1"/>
                </a:solidFill>
                <a:latin typeface="Times New Roman" panose="02020603050405020304" pitchFamily="18" charset="0"/>
              </a:rPr>
              <a:t>     + Nỗi khổ của nhà thơ trong đêm nhà tranh bị gió thu phá</a:t>
            </a:r>
          </a:p>
          <a:p>
            <a:pPr indent="0">
              <a:buFont typeface="Wingdings" panose="05000000000000000000" charset="0"/>
              <a:buNone/>
            </a:pPr>
            <a:r>
              <a:rPr lang="vi-VN" sz="2800">
                <a:solidFill>
                  <a:schemeClr val="tx1"/>
                </a:solidFill>
                <a:latin typeface="Times New Roman" panose="02020603050405020304" pitchFamily="18" charset="0"/>
              </a:rPr>
              <a:t>     + Ước mơ cao cả của nhà thơ</a:t>
            </a:r>
          </a:p>
          <a:p>
            <a:pPr marL="457200" indent="-457200">
              <a:buFont typeface="Wingdings" panose="05000000000000000000" charset="0"/>
              <a:buChar char="Ø"/>
            </a:pPr>
            <a:r>
              <a:rPr lang="vi-VN" sz="2800">
                <a:solidFill>
                  <a:srgbClr val="0070C0"/>
                </a:solidFill>
                <a:latin typeface="Times New Roman" panose="02020603050405020304" pitchFamily="18" charset="0"/>
              </a:rPr>
              <a:t>Chú ý vận dụng các yếu tố tự sự, miêu tả trong bài văn xuôi biểu cảm.</a:t>
            </a:r>
          </a:p>
        </p:txBody>
      </p:sp>
    </p:spTree>
  </p:cSld>
  <p:clrMapOvr>
    <a:masterClrMapping/>
  </p:clrMapOvr>
  <p:transition spd="slow"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2"/>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500"/>
                                        <p:tgtEl>
                                          <p:spTgt spid="4"/>
                                        </p:tgtEl>
                                      </p:cBhvr>
                                    </p:animEffect>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left)">
                                      <p:cBhvr>
                                        <p:cTn id="13" dur="500"/>
                                        <p:tgtEl>
                                          <p:spTgt spid="8"/>
                                        </p:tgtEl>
                                      </p:cBhvr>
                                    </p:animEffect>
                                  </p:childTnLst>
                                </p:cTn>
                              </p:par>
                              <p:par>
                                <p:cTn id="14" presetID="22" presetClass="entr" presetSubtype="2"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right)">
                                      <p:cBhvr>
                                        <p:cTn id="16" dur="500"/>
                                        <p:tgtEl>
                                          <p:spTgt spid="9"/>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par>
                                <p:cTn id="22" presetID="2" presetClass="entr" presetSubtype="8" fill="hold" grpId="1" nodeType="with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0-#ppt_w/2"/>
                                          </p:val>
                                        </p:tav>
                                        <p:tav tm="100000">
                                          <p:val>
                                            <p:strVal val="#ppt_x"/>
                                          </p:val>
                                        </p:tav>
                                      </p:tavLst>
                                    </p:anim>
                                    <p:anim calcmode="lin" valueType="num">
                                      <p:cBhvr additive="base">
                                        <p:cTn id="25" dur="500" fill="hold"/>
                                        <p:tgtEl>
                                          <p:spTgt spid="5"/>
                                        </p:tgtEl>
                                        <p:attrNameLst>
                                          <p:attrName>ppt_y</p:attrName>
                                        </p:attrNameLst>
                                      </p:cBhvr>
                                      <p:tavLst>
                                        <p:tav tm="0">
                                          <p:val>
                                            <p:strVal val="#ppt_y"/>
                                          </p:val>
                                        </p:tav>
                                        <p:tav tm="100000">
                                          <p:val>
                                            <p:strVal val="#ppt_y"/>
                                          </p:val>
                                        </p:tav>
                                      </p:tavLst>
                                    </p:anim>
                                  </p:childTnLst>
                                </p:cTn>
                              </p:par>
                              <p:par>
                                <p:cTn id="26" presetID="53" presetClass="entr" presetSubtype="16"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circle(in)">
                                      <p:cBhvr>
                                        <p:cTn id="35" dur="2000"/>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6638"/>
                                        </p:tgtEl>
                                        <p:attrNameLst>
                                          <p:attrName>style.visibility</p:attrName>
                                        </p:attrNameLst>
                                      </p:cBhvr>
                                      <p:to>
                                        <p:strVal val="visible"/>
                                      </p:to>
                                    </p:set>
                                    <p:anim calcmode="lin" valueType="num">
                                      <p:cBhvr additive="base">
                                        <p:cTn id="40" dur="500" fill="hold"/>
                                        <p:tgtEl>
                                          <p:spTgt spid="26638"/>
                                        </p:tgtEl>
                                        <p:attrNameLst>
                                          <p:attrName>ppt_x</p:attrName>
                                        </p:attrNameLst>
                                      </p:cBhvr>
                                      <p:tavLst>
                                        <p:tav tm="0">
                                          <p:val>
                                            <p:strVal val="#ppt_x"/>
                                          </p:val>
                                        </p:tav>
                                        <p:tav tm="100000">
                                          <p:val>
                                            <p:strVal val="#ppt_x"/>
                                          </p:val>
                                        </p:tav>
                                      </p:tavLst>
                                    </p:anim>
                                    <p:anim calcmode="lin" valueType="num">
                                      <p:cBhvr additive="base">
                                        <p:cTn id="41" dur="500" fill="hold"/>
                                        <p:tgtEl>
                                          <p:spTgt spid="266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0" grpId="0" bldLvl="0" animBg="1"/>
      <p:bldP spid="5" grpId="0" animBg="1"/>
      <p:bldP spid="5" grpId="1" bldLvl="0" animBg="1"/>
      <p:bldP spid="2" grpId="0"/>
      <p:bldP spid="2" grpId="1"/>
      <p:bldP spid="26638" grpId="0"/>
      <p:bldP spid="26638"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 name="Picture 100"/>
          <p:cNvPicPr/>
          <p:nvPr/>
        </p:nvPicPr>
        <p:blipFill>
          <a:blip r:embed="rId2"/>
          <a:stretch>
            <a:fillRect/>
          </a:stretch>
        </p:blipFill>
        <p:spPr>
          <a:xfrm>
            <a:off x="-99695" y="0"/>
            <a:ext cx="3444240" cy="2066925"/>
          </a:xfrm>
          <a:prstGeom prst="roundRect">
            <a:avLst/>
          </a:prstGeom>
          <a:noFill/>
          <a:ln w="9525">
            <a:noFill/>
          </a:ln>
        </p:spPr>
      </p:pic>
      <p:sp>
        <p:nvSpPr>
          <p:cNvPr id="2" name="Text Box 1"/>
          <p:cNvSpPr txBox="1"/>
          <p:nvPr/>
        </p:nvSpPr>
        <p:spPr>
          <a:xfrm>
            <a:off x="2969895" y="0"/>
            <a:ext cx="9026525" cy="6631305"/>
          </a:xfrm>
          <a:prstGeom prst="rect">
            <a:avLst/>
          </a:prstGeom>
          <a:noFill/>
        </p:spPr>
        <p:txBody>
          <a:bodyPr wrap="square" rtlCol="0" anchor="t">
            <a:spAutoFit/>
          </a:bodyPr>
          <a:lstStyle/>
          <a:p>
            <a:pPr algn="ctr"/>
            <a:r>
              <a:rPr lang="vi-VN" altLang="nl-NL" sz="2500" b="1" dirty="0">
                <a:solidFill>
                  <a:srgbClr val="0000CC"/>
                </a:solidFill>
                <a:latin typeface="Times New Roman" panose="02020603050405020304" pitchFamily="18" charset="0"/>
                <a:sym typeface="+mn-ea"/>
              </a:rPr>
              <a:t>Bài làm tham khảo</a:t>
            </a:r>
            <a:endParaRPr lang="nl-NL" altLang="x-none" sz="2500" b="1" dirty="0">
              <a:solidFill>
                <a:srgbClr val="0000CC"/>
              </a:solidFill>
              <a:latin typeface="Times New Roman" panose="02020603050405020304" pitchFamily="18" charset="0"/>
              <a:sym typeface="+mn-ea"/>
            </a:endParaRPr>
          </a:p>
          <a:p>
            <a:pPr algn="just"/>
            <a:r>
              <a:rPr lang="nl-NL" altLang="x-none" sz="2500" dirty="0">
                <a:solidFill>
                  <a:schemeClr val="tx1"/>
                </a:solidFill>
                <a:latin typeface="Times New Roman" panose="02020603050405020304" pitchFamily="18" charset="0"/>
                <a:sym typeface="+mn-ea"/>
              </a:rPr>
              <a:t>Vào chiều tối, một cơn gió thu thổi mạnh cuộn mất ba lớp tranh trên mái nhà của Đỗ Phủ.</a:t>
            </a:r>
            <a:endParaRPr lang="nl-NL" altLang="x-none" sz="2500" dirty="0">
              <a:solidFill>
                <a:schemeClr val="tx1"/>
              </a:solidFill>
              <a:latin typeface="Times New Roman" panose="02020603050405020304" pitchFamily="18" charset="0"/>
            </a:endParaRPr>
          </a:p>
          <a:p>
            <a:pPr algn="just"/>
            <a:r>
              <a:rPr lang="nl-NL" altLang="x-none" sz="2500" dirty="0">
                <a:solidFill>
                  <a:schemeClr val="tx1"/>
                </a:solidFill>
                <a:latin typeface="Times New Roman" panose="02020603050405020304" pitchFamily="18" charset="0"/>
                <a:sym typeface="+mn-ea"/>
              </a:rPr>
              <a:t>	Những mảnh tranh bay tung toé khắp nơi, mảnh thì treo trên ngọn cây xa, mảnh thì bay lộn vào mương sa. Thấy vậy, trẻ con xô đến cướp giật lấy tranh mang vào sau luỹ tre. Mặc cho nhà thơ kêu gào rát cổ, ông đành quay về, trong lòng đầy ấm ức, nhưng cũng lại thông cảm với bọn trẻ, chúng quá nghèo nên mới như thế.</a:t>
            </a:r>
            <a:endParaRPr lang="nl-NL" altLang="x-none" sz="2500" dirty="0">
              <a:solidFill>
                <a:schemeClr val="tx1"/>
              </a:solidFill>
              <a:latin typeface="Times New Roman" panose="02020603050405020304" pitchFamily="18" charset="0"/>
            </a:endParaRPr>
          </a:p>
          <a:p>
            <a:pPr algn="just"/>
            <a:r>
              <a:rPr lang="nl-NL" altLang="x-none" sz="2500" dirty="0">
                <a:solidFill>
                  <a:schemeClr val="tx1"/>
                </a:solidFill>
                <a:latin typeface="Times New Roman" panose="02020603050405020304" pitchFamily="18" charset="0"/>
                <a:sym typeface="+mn-ea"/>
              </a:rPr>
              <a:t>	Trận gió lặng yên thì đêm buông xuống tối như mực, một đêm đen dày đặc, mưa rả rích, nỗi buồn mênh mang. Nhà thơ nằm xuống đắp cái mền vải cũ nát nên lạnh như cắt. Đã thế lũ con còn đạp nát cái lót. Đầu giường thì bị giột, mưa nặng hạt đều đều không dứt. Nhà thơ không sao ngủ được vì mưa lạnh và lâu nay lại còn mất ngủ vì suy nghĩ sau cơn loạn li.</a:t>
            </a:r>
            <a:endParaRPr lang="nl-NL" altLang="x-none" sz="2500" dirty="0">
              <a:solidFill>
                <a:schemeClr val="tx1"/>
              </a:solidFill>
              <a:latin typeface="Times New Roman" panose="02020603050405020304" pitchFamily="18" charset="0"/>
            </a:endParaRPr>
          </a:p>
          <a:p>
            <a:pPr algn="just"/>
            <a:r>
              <a:rPr lang="nl-NL" altLang="x-none" sz="2500" dirty="0">
                <a:solidFill>
                  <a:schemeClr val="tx1"/>
                </a:solidFill>
                <a:latin typeface="Times New Roman" panose="02020603050405020304" pitchFamily="18" charset="0"/>
                <a:sym typeface="+mn-ea"/>
              </a:rPr>
              <a:t>	Lúc này nhà thơ ước muốn có mái nhà rộng muôn ngàn gian để cho kẻ sĩ khắp thiên hạ có chỗ nương thân, chẳng sợ gì gió mưa nữa.</a:t>
            </a:r>
          </a:p>
        </p:txBody>
      </p:sp>
    </p:spTree>
  </p:cSld>
  <p:clrMapOvr>
    <a:masterClrMapping/>
  </p:clrMapOvr>
  <mc:AlternateContent xmlns:mc="http://schemas.openxmlformats.org/markup-compatibility/2006" xmlns:p14="http://schemas.microsoft.com/office/powerpoint/2010/main">
    <mc:Choice Requires="p14">
      <p:transition spd="slow" p14:dur="2000" advClick="0" advTm="0">
        <p:split orient="vert" dir="in"/>
      </p:transition>
    </mc:Choice>
    <mc:Fallback xmlns="">
      <p:transition spd="slow" advClick="0" advTm="0">
        <p:split orient="vert" dir="in"/>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3070" y="410210"/>
            <a:ext cx="11326495" cy="603821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8" name="图片 7" descr="波浪"/>
          <p:cNvPicPr>
            <a:picLocks noChangeAspect="1"/>
          </p:cNvPicPr>
          <p:nvPr/>
        </p:nvPicPr>
        <p:blipFill>
          <a:blip r:embed="rId3"/>
          <a:stretch>
            <a:fillRect/>
          </a:stretch>
        </p:blipFill>
        <p:spPr>
          <a:xfrm>
            <a:off x="-3810" y="5152390"/>
            <a:ext cx="2276475" cy="1712595"/>
          </a:xfrm>
          <a:prstGeom prst="rect">
            <a:avLst/>
          </a:prstGeom>
        </p:spPr>
      </p:pic>
      <p:pic>
        <p:nvPicPr>
          <p:cNvPr id="9" name="图片 8" descr="未标题-1"/>
          <p:cNvPicPr>
            <a:picLocks noChangeAspect="1"/>
          </p:cNvPicPr>
          <p:nvPr/>
        </p:nvPicPr>
        <p:blipFill>
          <a:blip r:embed="rId4"/>
          <a:stretch>
            <a:fillRect/>
          </a:stretch>
        </p:blipFill>
        <p:spPr>
          <a:xfrm>
            <a:off x="11264265" y="-8255"/>
            <a:ext cx="929640" cy="1920240"/>
          </a:xfrm>
          <a:prstGeom prst="rect">
            <a:avLst/>
          </a:prstGeom>
        </p:spPr>
      </p:pic>
      <p:sp>
        <p:nvSpPr>
          <p:cNvPr id="10" name="椭圆 9"/>
          <p:cNvSpPr/>
          <p:nvPr/>
        </p:nvSpPr>
        <p:spPr>
          <a:xfrm>
            <a:off x="11553825" y="-243205"/>
            <a:ext cx="1264920" cy="1264920"/>
          </a:xfrm>
          <a:prstGeom prst="ellipse">
            <a:avLst/>
          </a:prstGeom>
          <a:solidFill>
            <a:srgbClr val="FCDD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等腰三角形 4"/>
          <p:cNvSpPr/>
          <p:nvPr/>
        </p:nvSpPr>
        <p:spPr>
          <a:xfrm flipV="1">
            <a:off x="433070" y="410210"/>
            <a:ext cx="626110" cy="626110"/>
          </a:xfrm>
          <a:prstGeom prst="triangle">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descr="灯泡"/>
          <p:cNvPicPr>
            <a:picLocks noChangeAspect="1"/>
          </p:cNvPicPr>
          <p:nvPr/>
        </p:nvPicPr>
        <p:blipFill>
          <a:blip r:embed="rId5"/>
          <a:stretch>
            <a:fillRect/>
          </a:stretch>
        </p:blipFill>
        <p:spPr>
          <a:xfrm>
            <a:off x="10606405" y="1911985"/>
            <a:ext cx="872490" cy="957580"/>
          </a:xfrm>
          <a:prstGeom prst="rect">
            <a:avLst/>
          </a:prstGeom>
        </p:spPr>
      </p:pic>
      <p:sp>
        <p:nvSpPr>
          <p:cNvPr id="3" name="Text Box 2"/>
          <p:cNvSpPr txBox="1"/>
          <p:nvPr/>
        </p:nvSpPr>
        <p:spPr>
          <a:xfrm>
            <a:off x="626110" y="410210"/>
            <a:ext cx="10440670" cy="475615"/>
          </a:xfrm>
          <a:prstGeom prst="rect">
            <a:avLst/>
          </a:prstGeom>
          <a:noFill/>
        </p:spPr>
        <p:txBody>
          <a:bodyPr wrap="square" rtlCol="0" anchor="t">
            <a:spAutoFit/>
          </a:bodyPr>
          <a:lstStyle/>
          <a:p>
            <a:pPr algn="l" eaLnBrk="1" hangingPunct="1">
              <a:spcBef>
                <a:spcPct val="50000"/>
              </a:spcBef>
            </a:pPr>
            <a:r>
              <a:rPr lang="vi-VN" altLang="en-US" sz="2500" b="1" dirty="0">
                <a:solidFill>
                  <a:srgbClr val="C00000"/>
                </a:solidFill>
                <a:latin typeface="Times New Roman" panose="02020603050405020304" pitchFamily="18" charset="0"/>
                <a:sym typeface="+mn-ea"/>
              </a:rPr>
              <a:t>II. Luyện tập</a:t>
            </a:r>
          </a:p>
        </p:txBody>
      </p:sp>
      <p:sp>
        <p:nvSpPr>
          <p:cNvPr id="2" name="Text Box 1"/>
          <p:cNvSpPr txBox="1"/>
          <p:nvPr/>
        </p:nvSpPr>
        <p:spPr>
          <a:xfrm>
            <a:off x="433070" y="1021715"/>
            <a:ext cx="10933430" cy="953135"/>
          </a:xfrm>
          <a:prstGeom prst="rect">
            <a:avLst/>
          </a:prstGeom>
          <a:noFill/>
        </p:spPr>
        <p:txBody>
          <a:bodyPr wrap="square" rtlCol="0" anchor="t">
            <a:spAutoFit/>
          </a:bodyPr>
          <a:lstStyle/>
          <a:p>
            <a:r>
              <a:rPr sz="2800" b="1" i="1" dirty="0" err="1">
                <a:latin typeface="Times New Roman" panose="02020603050405020304" pitchFamily="18" charset="0"/>
                <a:sym typeface="+mn-ea"/>
              </a:rPr>
              <a:t>Bài</a:t>
            </a:r>
            <a:r>
              <a:rPr sz="2800" b="1" i="1">
                <a:latin typeface="Times New Roman" panose="02020603050405020304" pitchFamily="18" charset="0"/>
                <a:sym typeface="+mn-ea"/>
              </a:rPr>
              <a:t> </a:t>
            </a:r>
            <a:r>
              <a:rPr lang="en-US" sz="2800" b="1" i="1">
                <a:latin typeface="Times New Roman" panose="02020603050405020304" pitchFamily="18" charset="0"/>
                <a:sym typeface="+mn-ea"/>
              </a:rPr>
              <a:t>2</a:t>
            </a:r>
            <a:r>
              <a:rPr lang="vi-VN" sz="2800" b="1" i="1">
                <a:latin typeface="Times New Roman" panose="02020603050405020304" pitchFamily="18" charset="0"/>
                <a:sym typeface="+mn-ea"/>
              </a:rPr>
              <a:t>(sgk tr138)</a:t>
            </a:r>
            <a:r>
              <a:rPr sz="2800" b="1" i="1">
                <a:latin typeface="Times New Roman" panose="02020603050405020304" pitchFamily="18" charset="0"/>
                <a:sym typeface="+mn-ea"/>
              </a:rPr>
              <a:t>: </a:t>
            </a:r>
            <a:r>
              <a:rPr lang="en-US" sz="2800" i="1">
                <a:latin typeface="Times New Roman" panose="02020603050405020304" pitchFamily="18" charset="0"/>
                <a:sym typeface="+mn-ea"/>
              </a:rPr>
              <a:t>Trên cơ sở</a:t>
            </a:r>
            <a:r>
              <a:rPr sz="2800">
                <a:latin typeface="Times New Roman" panose="02020603050405020304" pitchFamily="18" charset="0"/>
                <a:sym typeface="+mn-ea"/>
              </a:rPr>
              <a:t> </a:t>
            </a:r>
            <a:r>
              <a:rPr sz="2800" dirty="0" err="1">
                <a:latin typeface="Times New Roman" panose="02020603050405020304" pitchFamily="18" charset="0"/>
                <a:sym typeface="+mn-ea"/>
              </a:rPr>
              <a:t>bài</a:t>
            </a:r>
            <a:r>
              <a:rPr sz="2800">
                <a:latin typeface="Times New Roman" panose="02020603050405020304" pitchFamily="18" charset="0"/>
                <a:sym typeface="+mn-ea"/>
              </a:rPr>
              <a:t> “</a:t>
            </a:r>
            <a:r>
              <a:rPr sz="2800" dirty="0" err="1">
                <a:latin typeface="Times New Roman" panose="02020603050405020304" pitchFamily="18" charset="0"/>
                <a:sym typeface="+mn-ea"/>
              </a:rPr>
              <a:t>Kẹo</a:t>
            </a:r>
            <a:r>
              <a:rPr sz="2800">
                <a:latin typeface="Times New Roman" panose="02020603050405020304" pitchFamily="18" charset="0"/>
                <a:sym typeface="+mn-ea"/>
              </a:rPr>
              <a:t> </a:t>
            </a:r>
            <a:r>
              <a:rPr sz="2800" dirty="0" err="1">
                <a:latin typeface="Times New Roman" panose="02020603050405020304" pitchFamily="18" charset="0"/>
                <a:sym typeface="+mn-ea"/>
              </a:rPr>
              <a:t>Mầm</a:t>
            </a:r>
            <a:r>
              <a:rPr sz="2800">
                <a:latin typeface="Times New Roman" panose="02020603050405020304" pitchFamily="18" charset="0"/>
                <a:sym typeface="+mn-ea"/>
              </a:rPr>
              <a:t>” </a:t>
            </a:r>
            <a:r>
              <a:rPr sz="2800" dirty="0" err="1">
                <a:latin typeface="Times New Roman" panose="02020603050405020304" pitchFamily="18" charset="0"/>
                <a:sym typeface="+mn-ea"/>
              </a:rPr>
              <a:t>viết</a:t>
            </a:r>
            <a:r>
              <a:rPr sz="2800">
                <a:latin typeface="Times New Roman" panose="02020603050405020304" pitchFamily="18" charset="0"/>
                <a:sym typeface="+mn-ea"/>
              </a:rPr>
              <a:t> </a:t>
            </a:r>
            <a:r>
              <a:rPr sz="2800" dirty="0" err="1">
                <a:latin typeface="Times New Roman" panose="02020603050405020304" pitchFamily="18" charset="0"/>
                <a:sym typeface="+mn-ea"/>
              </a:rPr>
              <a:t>lại</a:t>
            </a:r>
            <a:r>
              <a:rPr sz="2800">
                <a:latin typeface="Times New Roman" panose="02020603050405020304" pitchFamily="18" charset="0"/>
                <a:sym typeface="+mn-ea"/>
              </a:rPr>
              <a:t> </a:t>
            </a:r>
            <a:r>
              <a:rPr sz="2800" dirty="0" err="1">
                <a:latin typeface="Times New Roman" panose="02020603050405020304" pitchFamily="18" charset="0"/>
                <a:sym typeface="+mn-ea"/>
              </a:rPr>
              <a:t>thành</a:t>
            </a:r>
            <a:r>
              <a:rPr sz="2800">
                <a:latin typeface="Times New Roman" panose="02020603050405020304" pitchFamily="18" charset="0"/>
                <a:sym typeface="+mn-ea"/>
              </a:rPr>
              <a:t> </a:t>
            </a:r>
            <a:r>
              <a:rPr sz="2800" dirty="0" err="1">
                <a:latin typeface="Times New Roman" panose="02020603050405020304" pitchFamily="18" charset="0"/>
                <a:sym typeface="+mn-ea"/>
              </a:rPr>
              <a:t>một</a:t>
            </a:r>
            <a:r>
              <a:rPr sz="2800">
                <a:latin typeface="Times New Roman" panose="02020603050405020304" pitchFamily="18" charset="0"/>
                <a:sym typeface="+mn-ea"/>
              </a:rPr>
              <a:t> </a:t>
            </a:r>
            <a:r>
              <a:rPr sz="2800" dirty="0" err="1">
                <a:latin typeface="Times New Roman" panose="02020603050405020304" pitchFamily="18" charset="0"/>
                <a:sym typeface="+mn-ea"/>
              </a:rPr>
              <a:t>bài</a:t>
            </a:r>
            <a:r>
              <a:rPr sz="2800">
                <a:latin typeface="Times New Roman" panose="02020603050405020304" pitchFamily="18" charset="0"/>
                <a:sym typeface="+mn-ea"/>
              </a:rPr>
              <a:t> </a:t>
            </a:r>
            <a:r>
              <a:rPr sz="2800" dirty="0" err="1">
                <a:latin typeface="Times New Roman" panose="02020603050405020304" pitchFamily="18" charset="0"/>
                <a:sym typeface="+mn-ea"/>
              </a:rPr>
              <a:t>văn</a:t>
            </a:r>
            <a:r>
              <a:rPr sz="2800">
                <a:latin typeface="Times New Roman" panose="02020603050405020304" pitchFamily="18" charset="0"/>
                <a:sym typeface="+mn-ea"/>
              </a:rPr>
              <a:t> </a:t>
            </a:r>
            <a:r>
              <a:rPr sz="2800" dirty="0" err="1">
                <a:latin typeface="Times New Roman" panose="02020603050405020304" pitchFamily="18" charset="0"/>
                <a:sym typeface="+mn-ea"/>
              </a:rPr>
              <a:t>biểu</a:t>
            </a:r>
            <a:r>
              <a:rPr sz="2800">
                <a:latin typeface="Times New Roman" panose="02020603050405020304" pitchFamily="18" charset="0"/>
                <a:sym typeface="+mn-ea"/>
              </a:rPr>
              <a:t> </a:t>
            </a:r>
            <a:r>
              <a:rPr sz="2800" dirty="0" err="1">
                <a:latin typeface="Times New Roman" panose="02020603050405020304" pitchFamily="18" charset="0"/>
                <a:sym typeface="+mn-ea"/>
              </a:rPr>
              <a:t>cảm</a:t>
            </a:r>
            <a:r>
              <a:rPr sz="2800">
                <a:latin typeface="Times New Roman" panose="02020603050405020304" pitchFamily="18" charset="0"/>
                <a:sym typeface="+mn-ea"/>
              </a:rPr>
              <a:t>.</a:t>
            </a:r>
            <a:endParaRPr lang="en-US" sz="2800"/>
          </a:p>
        </p:txBody>
      </p:sp>
      <p:sp>
        <p:nvSpPr>
          <p:cNvPr id="26638" name="Text Box 26637"/>
          <p:cNvSpPr txBox="1"/>
          <p:nvPr/>
        </p:nvSpPr>
        <p:spPr>
          <a:xfrm>
            <a:off x="626110" y="2315210"/>
            <a:ext cx="11034395" cy="2245360"/>
          </a:xfrm>
          <a:prstGeom prst="rect">
            <a:avLst/>
          </a:prstGeom>
          <a:noFill/>
          <a:ln w="9525">
            <a:noFill/>
          </a:ln>
        </p:spPr>
        <p:txBody>
          <a:bodyPr wrap="square">
            <a:spAutoFit/>
          </a:bodyPr>
          <a:lstStyle/>
          <a:p>
            <a:r>
              <a:rPr lang="vi-VN" sz="2800" b="1">
                <a:solidFill>
                  <a:srgbClr val="0000CC"/>
                </a:solidFill>
                <a:latin typeface="Times New Roman" panose="02020603050405020304" pitchFamily="18" charset="0"/>
              </a:rPr>
              <a:t>* Gợi ý:</a:t>
            </a:r>
            <a:r>
              <a:rPr lang="vi-VN" sz="2800">
                <a:solidFill>
                  <a:srgbClr val="0000CC"/>
                </a:solidFill>
                <a:latin typeface="Times New Roman" panose="02020603050405020304" pitchFamily="18" charset="0"/>
              </a:rPr>
              <a:t> </a:t>
            </a:r>
          </a:p>
          <a:p>
            <a:pPr marL="457200" indent="-457200">
              <a:buFont typeface="Wingdings" panose="05000000000000000000" charset="0"/>
              <a:buChar char="Ø"/>
            </a:pPr>
            <a:r>
              <a:rPr lang="en-US" altLang="vi-VN" sz="2800">
                <a:solidFill>
                  <a:srgbClr val="0070C0"/>
                </a:solidFill>
                <a:latin typeface="Times New Roman" panose="02020603050405020304" pitchFamily="18" charset="0"/>
              </a:rPr>
              <a:t>Chú ý các yếu tố sau trong bài: </a:t>
            </a:r>
          </a:p>
          <a:p>
            <a:pPr indent="0">
              <a:buFont typeface="Wingdings" panose="05000000000000000000" charset="0"/>
              <a:buNone/>
            </a:pPr>
            <a:r>
              <a:rPr lang="vi-VN" sz="2800">
                <a:solidFill>
                  <a:schemeClr val="tx1"/>
                </a:solidFill>
                <a:latin typeface="Times New Roman" panose="02020603050405020304" pitchFamily="18" charset="0"/>
              </a:rPr>
              <a:t>     + </a:t>
            </a:r>
            <a:r>
              <a:rPr lang="en-US" altLang="vi-VN" sz="2800" b="1">
                <a:solidFill>
                  <a:schemeClr val="tx1"/>
                </a:solidFill>
                <a:latin typeface="Times New Roman" panose="02020603050405020304" pitchFamily="18" charset="0"/>
              </a:rPr>
              <a:t>Tự sự: </a:t>
            </a:r>
            <a:r>
              <a:rPr lang="en-US" altLang="vi-VN" sz="2800">
                <a:solidFill>
                  <a:schemeClr val="tx1"/>
                </a:solidFill>
                <a:latin typeface="Times New Roman" panose="02020603050405020304" pitchFamily="18" charset="0"/>
              </a:rPr>
              <a:t>câu chuyện đổi tóc lấy kẹo mầm ngày bé</a:t>
            </a:r>
          </a:p>
          <a:p>
            <a:pPr indent="0">
              <a:buFont typeface="Wingdings" panose="05000000000000000000" charset="0"/>
              <a:buNone/>
            </a:pPr>
            <a:r>
              <a:rPr lang="en-US" altLang="vi-VN" sz="2800">
                <a:solidFill>
                  <a:schemeClr val="tx1"/>
                </a:solidFill>
                <a:latin typeface="Times New Roman" panose="02020603050405020304" pitchFamily="18" charset="0"/>
              </a:rPr>
              <a:t> </a:t>
            </a:r>
            <a:r>
              <a:rPr lang="vi-VN" sz="2800">
                <a:solidFill>
                  <a:schemeClr val="tx1"/>
                </a:solidFill>
                <a:latin typeface="Times New Roman" panose="02020603050405020304" pitchFamily="18" charset="0"/>
              </a:rPr>
              <a:t>    + </a:t>
            </a:r>
            <a:r>
              <a:rPr lang="en-US" altLang="vi-VN" sz="2800" b="1">
                <a:solidFill>
                  <a:schemeClr val="tx1"/>
                </a:solidFill>
                <a:latin typeface="Times New Roman" panose="02020603050405020304" pitchFamily="18" charset="0"/>
              </a:rPr>
              <a:t>Miêu tả: </a:t>
            </a:r>
            <a:r>
              <a:rPr lang="en-US" altLang="vi-VN" sz="2800">
                <a:solidFill>
                  <a:schemeClr val="tx1"/>
                </a:solidFill>
                <a:latin typeface="Times New Roman" panose="02020603050405020304" pitchFamily="18" charset="0"/>
              </a:rPr>
              <a:t>cảnh chải tóc của người mẹ ngày xưa, hình ảnh người mẹ</a:t>
            </a:r>
            <a:endParaRPr lang="vi-VN" sz="2800">
              <a:solidFill>
                <a:schemeClr val="tx1"/>
              </a:solidFill>
              <a:latin typeface="Times New Roman" panose="02020603050405020304" pitchFamily="18" charset="0"/>
            </a:endParaRPr>
          </a:p>
          <a:p>
            <a:pPr indent="0">
              <a:buFont typeface="Wingdings" panose="05000000000000000000" charset="0"/>
              <a:buNone/>
            </a:pPr>
            <a:r>
              <a:rPr lang="vi-VN" sz="2800">
                <a:solidFill>
                  <a:schemeClr val="tx1"/>
                </a:solidFill>
                <a:latin typeface="Times New Roman" panose="02020603050405020304" pitchFamily="18" charset="0"/>
              </a:rPr>
              <a:t>     + </a:t>
            </a:r>
            <a:r>
              <a:rPr lang="en-US" altLang="vi-VN" sz="2800" b="1">
                <a:solidFill>
                  <a:schemeClr val="tx1"/>
                </a:solidFill>
                <a:latin typeface="Times New Roman" panose="02020603050405020304" pitchFamily="18" charset="0"/>
              </a:rPr>
              <a:t>Biểu cảm:</a:t>
            </a:r>
            <a:r>
              <a:rPr lang="en-US" altLang="vi-VN" sz="2800">
                <a:solidFill>
                  <a:schemeClr val="tx1"/>
                </a:solidFill>
                <a:latin typeface="Times New Roman" panose="02020603050405020304" pitchFamily="18" charset="0"/>
              </a:rPr>
              <a:t> lòng nhớ mẹ khôn xiết</a:t>
            </a:r>
            <a:endParaRPr lang="vi-VN" sz="2800">
              <a:solidFill>
                <a:srgbClr val="0070C0"/>
              </a:solidFill>
              <a:latin typeface="Times New Roman" panose="02020603050405020304" pitchFamily="18" charset="0"/>
            </a:endParaRPr>
          </a:p>
        </p:txBody>
      </p:sp>
    </p:spTree>
  </p:cSld>
  <p:clrMapOvr>
    <a:masterClrMapping/>
  </p:clrMapOvr>
  <p:transition spd="slow"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2"/>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500"/>
                                        <p:tgtEl>
                                          <p:spTgt spid="4"/>
                                        </p:tgtEl>
                                      </p:cBhvr>
                                    </p:animEffect>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left)">
                                      <p:cBhvr>
                                        <p:cTn id="13" dur="500"/>
                                        <p:tgtEl>
                                          <p:spTgt spid="8"/>
                                        </p:tgtEl>
                                      </p:cBhvr>
                                    </p:animEffect>
                                  </p:childTnLst>
                                </p:cTn>
                              </p:par>
                              <p:par>
                                <p:cTn id="14" presetID="22" presetClass="entr" presetSubtype="2"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right)">
                                      <p:cBhvr>
                                        <p:cTn id="16" dur="500"/>
                                        <p:tgtEl>
                                          <p:spTgt spid="9"/>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par>
                                <p:cTn id="22" presetID="2" presetClass="entr" presetSubtype="8" fill="hold" grpId="1" nodeType="with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0-#ppt_w/2"/>
                                          </p:val>
                                        </p:tav>
                                        <p:tav tm="100000">
                                          <p:val>
                                            <p:strVal val="#ppt_x"/>
                                          </p:val>
                                        </p:tav>
                                      </p:tavLst>
                                    </p:anim>
                                    <p:anim calcmode="lin" valueType="num">
                                      <p:cBhvr additive="base">
                                        <p:cTn id="25" dur="500" fill="hold"/>
                                        <p:tgtEl>
                                          <p:spTgt spid="5"/>
                                        </p:tgtEl>
                                        <p:attrNameLst>
                                          <p:attrName>ppt_y</p:attrName>
                                        </p:attrNameLst>
                                      </p:cBhvr>
                                      <p:tavLst>
                                        <p:tav tm="0">
                                          <p:val>
                                            <p:strVal val="#ppt_y"/>
                                          </p:val>
                                        </p:tav>
                                        <p:tav tm="100000">
                                          <p:val>
                                            <p:strVal val="#ppt_y"/>
                                          </p:val>
                                        </p:tav>
                                      </p:tavLst>
                                    </p:anim>
                                  </p:childTnLst>
                                </p:cTn>
                              </p:par>
                              <p:par>
                                <p:cTn id="26" presetID="53" presetClass="entr" presetSubtype="16"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circle(in)">
                                      <p:cBhvr>
                                        <p:cTn id="35" dur="2000"/>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26638"/>
                                        </p:tgtEl>
                                        <p:attrNameLst>
                                          <p:attrName>style.visibility</p:attrName>
                                        </p:attrNameLst>
                                      </p:cBhvr>
                                      <p:to>
                                        <p:strVal val="visible"/>
                                      </p:to>
                                    </p:set>
                                    <p:animEffect transition="in" filter="box(in)">
                                      <p:cBhvr>
                                        <p:cTn id="40" dur="2000"/>
                                        <p:tgtEl>
                                          <p:spTgt spid="266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0" grpId="0" bldLvl="0" animBg="1"/>
      <p:bldP spid="5" grpId="0" animBg="1"/>
      <p:bldP spid="5" grpId="1" bldLvl="0" animBg="1"/>
      <p:bldP spid="2" grpId="0"/>
      <p:bldP spid="2" grpId="1"/>
      <p:bldP spid="26638" grpId="0"/>
      <p:bldP spid="26638"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3070" y="410210"/>
            <a:ext cx="11326495" cy="603821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zh-CN"/>
              <a:t>oi</a:t>
            </a:r>
          </a:p>
        </p:txBody>
      </p:sp>
      <p:pic>
        <p:nvPicPr>
          <p:cNvPr id="8" name="图片 7" descr="波浪"/>
          <p:cNvPicPr>
            <a:picLocks noChangeAspect="1"/>
          </p:cNvPicPr>
          <p:nvPr/>
        </p:nvPicPr>
        <p:blipFill>
          <a:blip r:embed="rId3"/>
          <a:stretch>
            <a:fillRect/>
          </a:stretch>
        </p:blipFill>
        <p:spPr>
          <a:xfrm>
            <a:off x="-3810" y="5152390"/>
            <a:ext cx="2276475" cy="1712595"/>
          </a:xfrm>
          <a:prstGeom prst="rect">
            <a:avLst/>
          </a:prstGeom>
        </p:spPr>
      </p:pic>
      <p:pic>
        <p:nvPicPr>
          <p:cNvPr id="9" name="图片 8" descr="未标题-1"/>
          <p:cNvPicPr>
            <a:picLocks noChangeAspect="1"/>
          </p:cNvPicPr>
          <p:nvPr/>
        </p:nvPicPr>
        <p:blipFill>
          <a:blip r:embed="rId4"/>
          <a:stretch>
            <a:fillRect/>
          </a:stretch>
        </p:blipFill>
        <p:spPr>
          <a:xfrm>
            <a:off x="11264265" y="-8255"/>
            <a:ext cx="929640" cy="1920240"/>
          </a:xfrm>
          <a:prstGeom prst="rect">
            <a:avLst/>
          </a:prstGeom>
        </p:spPr>
      </p:pic>
      <p:sp>
        <p:nvSpPr>
          <p:cNvPr id="10" name="椭圆 9"/>
          <p:cNvSpPr/>
          <p:nvPr/>
        </p:nvSpPr>
        <p:spPr>
          <a:xfrm>
            <a:off x="11553825" y="-243205"/>
            <a:ext cx="1264920" cy="1264920"/>
          </a:xfrm>
          <a:prstGeom prst="ellipse">
            <a:avLst/>
          </a:prstGeom>
          <a:solidFill>
            <a:srgbClr val="FCDD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等腰三角形 4"/>
          <p:cNvSpPr/>
          <p:nvPr/>
        </p:nvSpPr>
        <p:spPr>
          <a:xfrm flipV="1">
            <a:off x="433070" y="410210"/>
            <a:ext cx="626110" cy="626110"/>
          </a:xfrm>
          <a:prstGeom prst="triangle">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descr="灯泡"/>
          <p:cNvPicPr>
            <a:picLocks noChangeAspect="1"/>
          </p:cNvPicPr>
          <p:nvPr/>
        </p:nvPicPr>
        <p:blipFill>
          <a:blip r:embed="rId5"/>
          <a:stretch>
            <a:fillRect/>
          </a:stretch>
        </p:blipFill>
        <p:spPr>
          <a:xfrm>
            <a:off x="10606405" y="1911985"/>
            <a:ext cx="872490" cy="957580"/>
          </a:xfrm>
          <a:prstGeom prst="rect">
            <a:avLst/>
          </a:prstGeom>
        </p:spPr>
      </p:pic>
      <p:sp>
        <p:nvSpPr>
          <p:cNvPr id="3" name="Text Box 2"/>
          <p:cNvSpPr txBox="1"/>
          <p:nvPr/>
        </p:nvSpPr>
        <p:spPr>
          <a:xfrm>
            <a:off x="433070" y="410210"/>
            <a:ext cx="10440670" cy="475615"/>
          </a:xfrm>
          <a:prstGeom prst="rect">
            <a:avLst/>
          </a:prstGeom>
          <a:noFill/>
        </p:spPr>
        <p:txBody>
          <a:bodyPr wrap="square" rtlCol="0" anchor="t">
            <a:spAutoFit/>
          </a:bodyPr>
          <a:lstStyle/>
          <a:p>
            <a:pPr algn="ctr" eaLnBrk="1" hangingPunct="1">
              <a:spcBef>
                <a:spcPct val="50000"/>
              </a:spcBef>
            </a:pPr>
            <a:r>
              <a:rPr lang="en-US" altLang="vi-VN" sz="2500" b="1" dirty="0">
                <a:solidFill>
                  <a:srgbClr val="C00000"/>
                </a:solidFill>
                <a:latin typeface="Times New Roman" panose="02020603050405020304" pitchFamily="18" charset="0"/>
                <a:sym typeface="+mn-ea"/>
              </a:rPr>
              <a:t>Đoạn văn tham khảo</a:t>
            </a:r>
          </a:p>
        </p:txBody>
      </p:sp>
      <p:sp>
        <p:nvSpPr>
          <p:cNvPr id="2" name="Text Box 1"/>
          <p:cNvSpPr txBox="1"/>
          <p:nvPr/>
        </p:nvSpPr>
        <p:spPr>
          <a:xfrm>
            <a:off x="433070" y="1021715"/>
            <a:ext cx="10933430" cy="4831080"/>
          </a:xfrm>
          <a:prstGeom prst="rect">
            <a:avLst/>
          </a:prstGeom>
          <a:noFill/>
        </p:spPr>
        <p:txBody>
          <a:bodyPr wrap="square" rtlCol="0" anchor="t">
            <a:spAutoFit/>
          </a:bodyPr>
          <a:lstStyle/>
          <a:p>
            <a:pPr algn="just"/>
            <a:r>
              <a:rPr lang="vi-VN" altLang="en-US" sz="2800">
                <a:latin typeface="Times New Roman" panose="02020603050405020304" pitchFamily="18" charset="0"/>
                <a:cs typeface="Times New Roman" panose="02020603050405020304" pitchFamily="18" charset="0"/>
              </a:rPr>
              <a:t>     </a:t>
            </a:r>
            <a:r>
              <a:rPr lang="en-US" sz="2800">
                <a:latin typeface="Times New Roman" panose="02020603050405020304" pitchFamily="18" charset="0"/>
                <a:cs typeface="Times New Roman" panose="02020603050405020304" pitchFamily="18" charset="0"/>
              </a:rPr>
              <a:t>Mẹ tôi đã khuất xa, chị gái tôi cũng đi lấy chồng. Giờ đây, trước hiện nhà thân thuộc, nghe tiếng rao vang xa ngoài phía cổng “Ai đổi kẹo”, trong lòng tôi bỗng trào dâng những kí ức tuổi thơ </a:t>
            </a:r>
            <a:r>
              <a:rPr lang="vi-VN" altLang="en-US" sz="2800">
                <a:latin typeface="Times New Roman" panose="02020603050405020304" pitchFamily="18" charset="0"/>
                <a:cs typeface="Times New Roman" panose="02020603050405020304" pitchFamily="18" charset="0"/>
              </a:rPr>
              <a:t>ngọt ngào với món quà ngọt thơm dòng sữa gạo: Kẹo mầm.</a:t>
            </a:r>
          </a:p>
          <a:p>
            <a:pPr algn="just"/>
            <a:r>
              <a:rPr lang="vi-VN" altLang="en-US" sz="2800">
                <a:latin typeface="Times New Roman" panose="02020603050405020304" pitchFamily="18" charset="0"/>
                <a:cs typeface="Times New Roman" panose="02020603050405020304" pitchFamily="18" charset="0"/>
              </a:rPr>
              <a:t>    Nỗi buồn lặng lẽ ấy đưa tôi trở về ngày mẹ còn sống. Tôi còn nhớ như in hình anhr mẹ ngồi gỡ tc bằng cái lược hưa gỗ vàng. Đầu mẹ nghiêng nghiêng, sóng toác đổ dài một bên vai, tay câm fluowjc chải dọc theo mái tóc, mềm mại như múa, thỉnh thoảng mẹ dừng lại vuốt những sợi tóc rụng theo lược, vo thành nắm nhỏ, giắt nó lên mái hiên nhà. Rồi chị tôi khi lớn lên, mái tóc cũng dài như mẹ, cũng chải đầu gỡ tóc rối, vo lại và giắt lên mái hiên.</a:t>
            </a:r>
          </a:p>
        </p:txBody>
      </p:sp>
    </p:spTree>
  </p:cSld>
  <p:clrMapOvr>
    <a:masterClrMapping/>
  </p:clrMapOvr>
  <p:transition spd="slow" advClick="0">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2"/>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500"/>
                                        <p:tgtEl>
                                          <p:spTgt spid="4"/>
                                        </p:tgtEl>
                                      </p:cBhvr>
                                    </p:animEffect>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left)">
                                      <p:cBhvr>
                                        <p:cTn id="13" dur="500"/>
                                        <p:tgtEl>
                                          <p:spTgt spid="8"/>
                                        </p:tgtEl>
                                      </p:cBhvr>
                                    </p:animEffect>
                                  </p:childTnLst>
                                </p:cTn>
                              </p:par>
                              <p:par>
                                <p:cTn id="14" presetID="22" presetClass="entr" presetSubtype="2"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right)">
                                      <p:cBhvr>
                                        <p:cTn id="16" dur="500"/>
                                        <p:tgtEl>
                                          <p:spTgt spid="9"/>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par>
                                <p:cTn id="22" presetID="2" presetClass="entr" presetSubtype="8" fill="hold" grpId="1" nodeType="with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0-#ppt_w/2"/>
                                          </p:val>
                                        </p:tav>
                                        <p:tav tm="100000">
                                          <p:val>
                                            <p:strVal val="#ppt_x"/>
                                          </p:val>
                                        </p:tav>
                                      </p:tavLst>
                                    </p:anim>
                                    <p:anim calcmode="lin" valueType="num">
                                      <p:cBhvr additive="base">
                                        <p:cTn id="25" dur="500" fill="hold"/>
                                        <p:tgtEl>
                                          <p:spTgt spid="5"/>
                                        </p:tgtEl>
                                        <p:attrNameLst>
                                          <p:attrName>ppt_y</p:attrName>
                                        </p:attrNameLst>
                                      </p:cBhvr>
                                      <p:tavLst>
                                        <p:tav tm="0">
                                          <p:val>
                                            <p:strVal val="#ppt_y"/>
                                          </p:val>
                                        </p:tav>
                                        <p:tav tm="100000">
                                          <p:val>
                                            <p:strVal val="#ppt_y"/>
                                          </p:val>
                                        </p:tav>
                                      </p:tavLst>
                                    </p:anim>
                                  </p:childTnLst>
                                </p:cTn>
                              </p:par>
                              <p:par>
                                <p:cTn id="26" presetID="53" presetClass="entr" presetSubtype="16"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0" grpId="0" bldLvl="0" animBg="1"/>
      <p:bldP spid="5" grpId="0" animBg="1"/>
      <p:bldP spid="5" grpId="1"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1043" name="Google Shape;1043;p24"/>
          <p:cNvSpPr txBox="1"/>
          <p:nvPr/>
        </p:nvSpPr>
        <p:spPr>
          <a:xfrm>
            <a:off x="2156336" y="441232"/>
            <a:ext cx="8129848" cy="1092152"/>
          </a:xfrm>
          <a:prstGeom prst="rect">
            <a:avLst/>
          </a:prstGeom>
          <a:noFill/>
          <a:ln>
            <a:noFill/>
          </a:ln>
        </p:spPr>
        <p:txBody>
          <a:bodyPr spcFirstLastPara="1" wrap="square" lIns="91425" tIns="45700" rIns="91425" bIns="45700" anchor="t" anchorCtr="0">
            <a:noAutofit/>
            <a:scene3d>
              <a:camera prst="orthographicFront"/>
              <a:lightRig rig="threePt" dir="t"/>
            </a:scene3d>
          </a:bodyPr>
          <a:lstStyle/>
          <a:p>
            <a:pPr marL="0" marR="0" lvl="0" indent="0" algn="ctr" rtl="0">
              <a:lnSpc>
                <a:spcPct val="90000"/>
              </a:lnSpc>
              <a:spcBef>
                <a:spcPts val="0"/>
              </a:spcBef>
              <a:spcAft>
                <a:spcPts val="0"/>
              </a:spcAft>
              <a:buClr>
                <a:schemeClr val="accent1"/>
              </a:buClr>
              <a:buSzPct val="100000"/>
              <a:buFont typeface="Arial" panose="020B0604020202020204"/>
              <a:buNone/>
            </a:pPr>
            <a:r>
              <a:rPr lang="vi-VN" altLang="en-US" sz="4400" b="1" noProof="0" dirty="0" smtClean="0">
                <a:solidFill>
                  <a:schemeClr val="bg2">
                    <a:lumMod val="10000"/>
                  </a:schemeClr>
                </a:solidFill>
                <a:effectLst>
                  <a:outerShdw blurRad="38100" dist="38100" dir="2700000" algn="tl">
                    <a:srgbClr val="000000">
                      <a:alpha val="43137"/>
                    </a:srgbClr>
                  </a:outerShdw>
                </a:effectLst>
                <a:uLnTx/>
                <a:uFillTx/>
                <a:latin typeface="Times New Roman" panose="02020603050405020304" pitchFamily="18" charset="0"/>
                <a:ea typeface="+mj-ea"/>
                <a:cs typeface="Times New Roman" panose="02020603050405020304" pitchFamily="18" charset="0"/>
                <a:sym typeface="+mn-ea"/>
              </a:rPr>
              <a:t>Có 4 cách lập ý cho bài văn biểu cảm: </a:t>
            </a:r>
          </a:p>
        </p:txBody>
      </p:sp>
      <p:sp>
        <p:nvSpPr>
          <p:cNvPr id="1045" name="Google Shape;1045;p24"/>
          <p:cNvSpPr/>
          <p:nvPr/>
        </p:nvSpPr>
        <p:spPr>
          <a:xfrm flipH="1">
            <a:off x="6665671" y="1772051"/>
            <a:ext cx="2684145" cy="2586990"/>
          </a:xfrm>
          <a:custGeom>
            <a:avLst/>
            <a:gdLst/>
            <a:ahLst/>
            <a:cxnLst/>
            <a:rect l="l" t="t" r="r" b="b"/>
            <a:pathLst>
              <a:path w="2528" h="2527" extrusionOk="0">
                <a:moveTo>
                  <a:pt x="0" y="1263"/>
                </a:moveTo>
                <a:lnTo>
                  <a:pt x="0" y="1263"/>
                </a:lnTo>
                <a:cubicBezTo>
                  <a:pt x="0" y="1961"/>
                  <a:pt x="566" y="2527"/>
                  <a:pt x="1264" y="2527"/>
                </a:cubicBezTo>
                <a:cubicBezTo>
                  <a:pt x="1962" y="2527"/>
                  <a:pt x="2528" y="1961"/>
                  <a:pt x="2528" y="1263"/>
                </a:cubicBezTo>
                <a:cubicBezTo>
                  <a:pt x="2528" y="565"/>
                  <a:pt x="1962" y="0"/>
                  <a:pt x="1264" y="0"/>
                </a:cubicBezTo>
                <a:cubicBezTo>
                  <a:pt x="566" y="0"/>
                  <a:pt x="0" y="565"/>
                  <a:pt x="0" y="1263"/>
                </a:cubicBezTo>
                <a:close/>
              </a:path>
            </a:pathLst>
          </a:custGeom>
          <a:solidFill>
            <a:schemeClr val="accent3"/>
          </a:solidFill>
          <a:ln>
            <a:noFill/>
          </a:ln>
        </p:spPr>
        <p:txBody>
          <a:bodyPr spcFirstLastPara="1" wrap="square" lIns="91425" tIns="45700" rIns="91425" bIns="45700" anchor="ctr" anchorCtr="0">
            <a:normAutofit/>
            <a:scene3d>
              <a:camera prst="orthographicFront"/>
              <a:lightRig rig="threePt" dir="t"/>
            </a:scene3d>
          </a:bodyPr>
          <a:lstStyle/>
          <a:p>
            <a:pPr marL="0" marR="0" lvl="0" indent="0" algn="ctr" rtl="0">
              <a:lnSpc>
                <a:spcPct val="120000"/>
              </a:lnSpc>
              <a:spcBef>
                <a:spcPts val="0"/>
              </a:spcBef>
              <a:spcAft>
                <a:spcPts val="0"/>
              </a:spcAft>
              <a:buNone/>
            </a:pPr>
            <a:r>
              <a:rPr lang="en-US" sz="2500" b="1" noProof="0" dirty="0" smtClean="0">
                <a:solidFill>
                  <a:schemeClr val="bg1"/>
                </a:solidFill>
                <a:effectLst>
                  <a:outerShdw blurRad="38100" dist="25400" dir="5400000" algn="ctr" rotWithShape="0">
                    <a:srgbClr val="6E747A">
                      <a:alpha val="43000"/>
                    </a:srgbClr>
                  </a:outerShdw>
                </a:effectLst>
                <a:uLnTx/>
                <a:uFillTx/>
                <a:latin typeface="Times New Roman" panose="02020603050405020304" pitchFamily="18" charset="0"/>
                <a:ea typeface="+mj-ea"/>
                <a:cs typeface="Times New Roman" panose="02020603050405020304" pitchFamily="18" charset="0"/>
                <a:sym typeface="+mn-ea"/>
              </a:rPr>
              <a:t>Tưởng tượng tình huống, hứa hẹn mong ước</a:t>
            </a:r>
          </a:p>
        </p:txBody>
      </p:sp>
      <p:sp>
        <p:nvSpPr>
          <p:cNvPr id="1046" name="Google Shape;1046;p24"/>
          <p:cNvSpPr/>
          <p:nvPr/>
        </p:nvSpPr>
        <p:spPr>
          <a:xfrm>
            <a:off x="9335714" y="2317818"/>
            <a:ext cx="2421730" cy="2421708"/>
          </a:xfrm>
          <a:custGeom>
            <a:avLst/>
            <a:gdLst/>
            <a:ahLst/>
            <a:cxnLst/>
            <a:rect l="l" t="t" r="r" b="b"/>
            <a:pathLst>
              <a:path w="2528" h="2527" extrusionOk="0">
                <a:moveTo>
                  <a:pt x="0" y="1263"/>
                </a:moveTo>
                <a:lnTo>
                  <a:pt x="0" y="1263"/>
                </a:lnTo>
                <a:cubicBezTo>
                  <a:pt x="0" y="1961"/>
                  <a:pt x="566" y="2527"/>
                  <a:pt x="1264" y="2527"/>
                </a:cubicBezTo>
                <a:cubicBezTo>
                  <a:pt x="1962" y="2527"/>
                  <a:pt x="2528" y="1961"/>
                  <a:pt x="2528" y="1263"/>
                </a:cubicBezTo>
                <a:cubicBezTo>
                  <a:pt x="2528" y="565"/>
                  <a:pt x="1962" y="0"/>
                  <a:pt x="1264" y="0"/>
                </a:cubicBezTo>
                <a:cubicBezTo>
                  <a:pt x="566" y="0"/>
                  <a:pt x="0" y="565"/>
                  <a:pt x="0" y="1263"/>
                </a:cubicBezTo>
                <a:close/>
              </a:path>
            </a:pathLst>
          </a:custGeom>
          <a:solidFill>
            <a:schemeClr val="accent4"/>
          </a:solidFill>
          <a:ln>
            <a:noFill/>
          </a:ln>
        </p:spPr>
        <p:txBody>
          <a:bodyPr spcFirstLastPara="1" wrap="square" lIns="91425" tIns="45700" rIns="91425" bIns="45700" anchor="ctr" anchorCtr="0">
            <a:normAutofit/>
            <a:scene3d>
              <a:camera prst="orthographicFront"/>
              <a:lightRig rig="threePt" dir="t"/>
            </a:scene3d>
          </a:bodyPr>
          <a:lstStyle/>
          <a:p>
            <a:pPr marL="0" marR="0" lvl="0" indent="0" algn="ctr" rtl="0">
              <a:lnSpc>
                <a:spcPct val="120000"/>
              </a:lnSpc>
              <a:spcBef>
                <a:spcPts val="0"/>
              </a:spcBef>
              <a:spcAft>
                <a:spcPts val="0"/>
              </a:spcAft>
              <a:buNone/>
            </a:pPr>
            <a:r>
              <a:rPr lang="en-US" sz="2800" b="1" noProof="0" dirty="0" smtClean="0">
                <a:solidFill>
                  <a:schemeClr val="bg1"/>
                </a:solidFill>
                <a:effectLst>
                  <a:outerShdw blurRad="38100" dist="25400" dir="5400000" algn="ctr" rotWithShape="0">
                    <a:srgbClr val="6E747A">
                      <a:alpha val="43000"/>
                    </a:srgbClr>
                  </a:outerShdw>
                </a:effectLst>
                <a:uLnTx/>
                <a:uFillTx/>
                <a:latin typeface="Times New Roman" panose="02020603050405020304" pitchFamily="18" charset="0"/>
                <a:ea typeface="+mj-ea"/>
                <a:cs typeface="Times New Roman" panose="02020603050405020304" pitchFamily="18" charset="0"/>
                <a:sym typeface="+mn-ea"/>
              </a:rPr>
              <a:t>Quan sát, suy ngẫm</a:t>
            </a:r>
          </a:p>
        </p:txBody>
      </p:sp>
      <p:sp>
        <p:nvSpPr>
          <p:cNvPr id="1047" name="Google Shape;1047;p24"/>
          <p:cNvSpPr/>
          <p:nvPr/>
        </p:nvSpPr>
        <p:spPr>
          <a:xfrm>
            <a:off x="1068660" y="1448780"/>
            <a:ext cx="2880837" cy="2880831"/>
          </a:xfrm>
          <a:custGeom>
            <a:avLst/>
            <a:gdLst/>
            <a:ahLst/>
            <a:cxnLst/>
            <a:rect l="l" t="t" r="r" b="b"/>
            <a:pathLst>
              <a:path w="2528" h="2527" extrusionOk="0">
                <a:moveTo>
                  <a:pt x="0" y="1263"/>
                </a:moveTo>
                <a:lnTo>
                  <a:pt x="0" y="1263"/>
                </a:lnTo>
                <a:cubicBezTo>
                  <a:pt x="0" y="1961"/>
                  <a:pt x="566" y="2527"/>
                  <a:pt x="1264" y="2527"/>
                </a:cubicBezTo>
                <a:cubicBezTo>
                  <a:pt x="1962" y="2527"/>
                  <a:pt x="2528" y="1961"/>
                  <a:pt x="2528" y="1263"/>
                </a:cubicBezTo>
                <a:cubicBezTo>
                  <a:pt x="2528" y="565"/>
                  <a:pt x="1962" y="0"/>
                  <a:pt x="1264" y="0"/>
                </a:cubicBezTo>
                <a:cubicBezTo>
                  <a:pt x="566" y="0"/>
                  <a:pt x="0" y="565"/>
                  <a:pt x="0" y="1263"/>
                </a:cubicBezTo>
                <a:close/>
              </a:path>
            </a:pathLst>
          </a:custGeom>
          <a:solidFill>
            <a:schemeClr val="accent1"/>
          </a:solidFill>
          <a:ln>
            <a:noFill/>
          </a:ln>
        </p:spPr>
        <p:txBody>
          <a:bodyPr spcFirstLastPara="1" wrap="square" lIns="91425" tIns="45700" rIns="91425" bIns="45700" anchor="ctr" anchorCtr="0">
            <a:normAutofit/>
          </a:bodyPr>
          <a:lstStyle/>
          <a:p>
            <a:pPr marL="0" marR="0" lvl="0" indent="0" algn="ctr" rtl="0">
              <a:lnSpc>
                <a:spcPct val="120000"/>
              </a:lnSpc>
              <a:spcBef>
                <a:spcPts val="0"/>
              </a:spcBef>
              <a:spcAft>
                <a:spcPts val="0"/>
              </a:spcAft>
              <a:buNone/>
            </a:pPr>
            <a:r>
              <a:rPr lang="en-US" sz="2800" b="1" noProof="0" dirty="0" smtClean="0">
                <a:solidFill>
                  <a:schemeClr val="bg1"/>
                </a:solidFill>
                <a:effectLst>
                  <a:outerShdw blurRad="38100" dist="25400" dir="5400000" algn="ctr" rotWithShape="0">
                    <a:srgbClr val="6E747A">
                      <a:alpha val="43000"/>
                    </a:srgbClr>
                  </a:outerShdw>
                </a:effectLst>
                <a:uLnTx/>
                <a:uFillTx/>
                <a:latin typeface="Times New Roman" panose="02020603050405020304" pitchFamily="18" charset="0"/>
                <a:ea typeface="+mj-ea"/>
                <a:cs typeface="Times New Roman" panose="02020603050405020304" pitchFamily="18" charset="0"/>
                <a:sym typeface="+mn-ea"/>
              </a:rPr>
              <a:t>Hồi tưởng quá khứ, suy nghĩ hiện tại</a:t>
            </a:r>
          </a:p>
        </p:txBody>
      </p:sp>
      <p:sp>
        <p:nvSpPr>
          <p:cNvPr id="1048" name="Google Shape;1048;p24"/>
          <p:cNvSpPr txBox="1"/>
          <p:nvPr/>
        </p:nvSpPr>
        <p:spPr>
          <a:xfrm>
            <a:off x="1269855" y="2040232"/>
            <a:ext cx="2850562" cy="364202"/>
          </a:xfrm>
          <a:prstGeom prst="rect">
            <a:avLst/>
          </a:prstGeom>
          <a:noFill/>
          <a:ln>
            <a:noFill/>
          </a:ln>
          <a:effectLst>
            <a:outerShdw dist="38100" dir="5400000" algn="ctr" rotWithShape="0">
              <a:srgbClr val="000000">
                <a:alpha val="9803"/>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49" name="Google Shape;1049;p24"/>
          <p:cNvSpPr txBox="1"/>
          <p:nvPr/>
        </p:nvSpPr>
        <p:spPr>
          <a:xfrm>
            <a:off x="9912445" y="3551042"/>
            <a:ext cx="65" cy="364202"/>
          </a:xfrm>
          <a:prstGeom prst="rect">
            <a:avLst/>
          </a:prstGeom>
          <a:noFill/>
          <a:ln>
            <a:noFill/>
          </a:ln>
          <a:effectLst>
            <a:outerShdw dist="38100" dir="5400000" algn="ctr" rotWithShape="0">
              <a:srgbClr val="000000">
                <a:alpha val="9803"/>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51" name="Google Shape;1051;p24"/>
          <p:cNvSpPr/>
          <p:nvPr/>
        </p:nvSpPr>
        <p:spPr>
          <a:xfrm flipH="1">
            <a:off x="4055689" y="2253193"/>
            <a:ext cx="2655008" cy="2655002"/>
          </a:xfrm>
          <a:custGeom>
            <a:avLst/>
            <a:gdLst/>
            <a:ahLst/>
            <a:cxnLst/>
            <a:rect l="l" t="t" r="r" b="b"/>
            <a:pathLst>
              <a:path w="2528" h="2527" extrusionOk="0">
                <a:moveTo>
                  <a:pt x="0" y="1263"/>
                </a:moveTo>
                <a:lnTo>
                  <a:pt x="0" y="1263"/>
                </a:lnTo>
                <a:cubicBezTo>
                  <a:pt x="0" y="1961"/>
                  <a:pt x="566" y="2527"/>
                  <a:pt x="1264" y="2527"/>
                </a:cubicBezTo>
                <a:cubicBezTo>
                  <a:pt x="1962" y="2527"/>
                  <a:pt x="2528" y="1961"/>
                  <a:pt x="2528" y="1263"/>
                </a:cubicBezTo>
                <a:cubicBezTo>
                  <a:pt x="2528" y="565"/>
                  <a:pt x="1962" y="0"/>
                  <a:pt x="1264" y="0"/>
                </a:cubicBezTo>
                <a:cubicBezTo>
                  <a:pt x="566" y="0"/>
                  <a:pt x="0" y="565"/>
                  <a:pt x="0" y="1263"/>
                </a:cubicBezTo>
                <a:close/>
              </a:path>
            </a:pathLst>
          </a:custGeom>
          <a:solidFill>
            <a:schemeClr val="accent2"/>
          </a:solidFill>
          <a:ln>
            <a:noFill/>
          </a:ln>
        </p:spPr>
        <p:txBody>
          <a:bodyPr spcFirstLastPara="1" wrap="square" lIns="91425" tIns="45700" rIns="91425" bIns="45700" anchor="ctr" anchorCtr="0">
            <a:normAutofit/>
            <a:scene3d>
              <a:camera prst="orthographicFront"/>
              <a:lightRig rig="threePt" dir="t"/>
            </a:scene3d>
          </a:bodyPr>
          <a:lstStyle/>
          <a:p>
            <a:pPr marL="0" marR="0" lvl="0" indent="0" algn="ctr" rtl="0">
              <a:lnSpc>
                <a:spcPct val="120000"/>
              </a:lnSpc>
              <a:spcBef>
                <a:spcPts val="0"/>
              </a:spcBef>
              <a:spcAft>
                <a:spcPts val="0"/>
              </a:spcAft>
              <a:buNone/>
            </a:pPr>
            <a:r>
              <a:rPr lang="en-US" sz="2800" b="1" noProof="0" dirty="0" smtClean="0">
                <a:solidFill>
                  <a:schemeClr val="bg1"/>
                </a:solidFill>
                <a:effectLst>
                  <a:outerShdw blurRad="38100" dist="25400" dir="5400000" algn="ctr" rotWithShape="0">
                    <a:srgbClr val="6E747A">
                      <a:alpha val="43000"/>
                    </a:srgbClr>
                  </a:outerShdw>
                </a:effectLst>
                <a:uLnTx/>
                <a:uFillTx/>
                <a:latin typeface="Times New Roman" panose="02020603050405020304" pitchFamily="18" charset="0"/>
                <a:ea typeface="+mj-ea"/>
                <a:cs typeface="Times New Roman" panose="02020603050405020304" pitchFamily="18" charset="0"/>
                <a:sym typeface="+mn-ea"/>
              </a:rPr>
              <a:t>  </a:t>
            </a:r>
          </a:p>
          <a:p>
            <a:pPr marL="0" marR="0" lvl="0" indent="0" algn="ctr" rtl="0">
              <a:lnSpc>
                <a:spcPct val="120000"/>
              </a:lnSpc>
              <a:spcBef>
                <a:spcPts val="0"/>
              </a:spcBef>
              <a:spcAft>
                <a:spcPts val="0"/>
              </a:spcAft>
              <a:buNone/>
            </a:pPr>
            <a:r>
              <a:rPr lang="en-US" sz="2800" b="1" noProof="0" dirty="0" err="1" smtClean="0">
                <a:solidFill>
                  <a:schemeClr val="bg1"/>
                </a:solidFill>
                <a:effectLst>
                  <a:outerShdw blurRad="38100" dist="25400" dir="5400000" algn="ctr" rotWithShape="0">
                    <a:srgbClr val="6E747A">
                      <a:alpha val="43000"/>
                    </a:srgbClr>
                  </a:outerShdw>
                </a:effectLst>
                <a:uLnTx/>
                <a:uFillTx/>
                <a:latin typeface="Times New Roman" panose="02020603050405020304" pitchFamily="18" charset="0"/>
                <a:ea typeface="+mj-ea"/>
                <a:cs typeface="Times New Roman" panose="02020603050405020304" pitchFamily="18" charset="0"/>
                <a:sym typeface="+mn-ea"/>
              </a:rPr>
              <a:t>Suy</a:t>
            </a:r>
            <a:r>
              <a:rPr lang="en-US" sz="2800" b="1" noProof="0" dirty="0" smtClean="0">
                <a:solidFill>
                  <a:schemeClr val="bg1"/>
                </a:solidFill>
                <a:effectLst>
                  <a:outerShdw blurRad="38100" dist="25400" dir="5400000" algn="ctr" rotWithShape="0">
                    <a:srgbClr val="6E747A">
                      <a:alpha val="43000"/>
                    </a:srgbClr>
                  </a:outerShdw>
                </a:effectLst>
                <a:uLnTx/>
                <a:uFillTx/>
                <a:latin typeface="Times New Roman" panose="02020603050405020304" pitchFamily="18" charset="0"/>
                <a:ea typeface="+mj-ea"/>
                <a:cs typeface="Times New Roman" panose="02020603050405020304" pitchFamily="18" charset="0"/>
                <a:sym typeface="+mn-ea"/>
              </a:rPr>
              <a:t> nghĩ hiện tại với tương lai.</a:t>
            </a:r>
            <a:br>
              <a:rPr lang="en-US" sz="2800" b="1" noProof="0" dirty="0" smtClean="0">
                <a:solidFill>
                  <a:schemeClr val="bg1"/>
                </a:solidFill>
                <a:effectLst>
                  <a:outerShdw blurRad="38100" dist="25400" dir="5400000" algn="ctr" rotWithShape="0">
                    <a:srgbClr val="6E747A">
                      <a:alpha val="43000"/>
                    </a:srgbClr>
                  </a:outerShdw>
                </a:effectLst>
                <a:uLnTx/>
                <a:uFillTx/>
                <a:latin typeface="Times New Roman" panose="02020603050405020304" pitchFamily="18" charset="0"/>
                <a:ea typeface="+mj-ea"/>
                <a:cs typeface="Times New Roman" panose="02020603050405020304" pitchFamily="18" charset="0"/>
                <a:sym typeface="+mn-ea"/>
              </a:rPr>
            </a:br>
            <a:endParaRPr lang="en-US" sz="2800" b="1" noProof="0" dirty="0" smtClean="0">
              <a:solidFill>
                <a:schemeClr val="bg1"/>
              </a:solidFill>
              <a:effectLst>
                <a:outerShdw blurRad="38100" dist="25400" dir="5400000" algn="ctr" rotWithShape="0">
                  <a:srgbClr val="6E747A">
                    <a:alpha val="43000"/>
                  </a:srgbClr>
                </a:outerShdw>
              </a:effectLst>
              <a:uLnTx/>
              <a:uFillTx/>
              <a:latin typeface="Times New Roman" panose="02020603050405020304" pitchFamily="18" charset="0"/>
              <a:ea typeface="+mj-ea"/>
              <a:cs typeface="Times New Roman" panose="02020603050405020304" pitchFamily="18" charset="0"/>
              <a:sym typeface="+mn-ea"/>
            </a:endParaRPr>
          </a:p>
        </p:txBody>
      </p:sp>
      <p:sp>
        <p:nvSpPr>
          <p:cNvPr id="1053" name="Google Shape;1053;p24"/>
          <p:cNvSpPr/>
          <p:nvPr/>
        </p:nvSpPr>
        <p:spPr>
          <a:xfrm flipH="1">
            <a:off x="7826977" y="3586982"/>
            <a:ext cx="233411" cy="2571972"/>
          </a:xfrm>
          <a:prstGeom prst="triangle">
            <a:avLst>
              <a:gd name="adj" fmla="val 50000"/>
            </a:avLst>
          </a:prstGeom>
          <a:solidFill>
            <a:schemeClr val="dk2"/>
          </a:solidFill>
          <a:ln>
            <a:noFill/>
          </a:ln>
          <a:effectLst>
            <a:outerShdw dist="38100" dir="5400000" algn="ctr" rotWithShape="0">
              <a:srgbClr val="000000">
                <a:alpha val="9803"/>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54" name="Google Shape;1054;p24"/>
          <p:cNvSpPr/>
          <p:nvPr/>
        </p:nvSpPr>
        <p:spPr>
          <a:xfrm rot="-2925807" flipH="1">
            <a:off x="7691424" y="4007411"/>
            <a:ext cx="92890" cy="544625"/>
          </a:xfrm>
          <a:prstGeom prst="triangle">
            <a:avLst>
              <a:gd name="adj" fmla="val 50000"/>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55" name="Google Shape;1055;p24"/>
          <p:cNvSpPr/>
          <p:nvPr/>
        </p:nvSpPr>
        <p:spPr>
          <a:xfrm rot="2896893" flipH="1">
            <a:off x="8263232" y="3619798"/>
            <a:ext cx="54393" cy="740350"/>
          </a:xfrm>
          <a:prstGeom prst="triangle">
            <a:avLst>
              <a:gd name="adj" fmla="val 50000"/>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56" name="Google Shape;1056;p24"/>
          <p:cNvSpPr/>
          <p:nvPr/>
        </p:nvSpPr>
        <p:spPr>
          <a:xfrm>
            <a:off x="10286184" y="4271911"/>
            <a:ext cx="237614" cy="1726389"/>
          </a:xfrm>
          <a:prstGeom prst="triangle">
            <a:avLst>
              <a:gd name="adj" fmla="val 50000"/>
            </a:avLst>
          </a:prstGeom>
          <a:solidFill>
            <a:schemeClr val="dk2"/>
          </a:solidFill>
          <a:ln>
            <a:noFill/>
          </a:ln>
          <a:effectLst>
            <a:outerShdw dist="38100" dir="5400000" algn="ctr" rotWithShape="0">
              <a:srgbClr val="000000">
                <a:alpha val="9803"/>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57" name="Google Shape;1057;p24"/>
          <p:cNvSpPr/>
          <p:nvPr/>
        </p:nvSpPr>
        <p:spPr>
          <a:xfrm rot="2925807">
            <a:off x="10597341" y="4454697"/>
            <a:ext cx="94562" cy="554435"/>
          </a:xfrm>
          <a:prstGeom prst="triangle">
            <a:avLst>
              <a:gd name="adj" fmla="val 50000"/>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58" name="Google Shape;1058;p24"/>
          <p:cNvSpPr/>
          <p:nvPr/>
        </p:nvSpPr>
        <p:spPr>
          <a:xfrm rot="-2896893">
            <a:off x="10113791" y="4446026"/>
            <a:ext cx="106083" cy="753684"/>
          </a:xfrm>
          <a:prstGeom prst="triangle">
            <a:avLst>
              <a:gd name="adj" fmla="val 50000"/>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59" name="Google Shape;1059;p24"/>
          <p:cNvSpPr/>
          <p:nvPr/>
        </p:nvSpPr>
        <p:spPr>
          <a:xfrm>
            <a:off x="2353829" y="3326854"/>
            <a:ext cx="251017" cy="2491629"/>
          </a:xfrm>
          <a:prstGeom prst="triangle">
            <a:avLst>
              <a:gd name="adj" fmla="val 50000"/>
            </a:avLst>
          </a:prstGeom>
          <a:solidFill>
            <a:schemeClr val="dk2"/>
          </a:solidFill>
          <a:ln>
            <a:noFill/>
          </a:ln>
          <a:effectLst>
            <a:outerShdw dist="38100" dir="5400000" algn="ctr" rotWithShape="0">
              <a:srgbClr val="000000">
                <a:alpha val="9803"/>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60" name="Google Shape;1060;p24"/>
          <p:cNvSpPr/>
          <p:nvPr/>
        </p:nvSpPr>
        <p:spPr>
          <a:xfrm rot="2925807">
            <a:off x="2645250" y="3835588"/>
            <a:ext cx="99895" cy="585705"/>
          </a:xfrm>
          <a:prstGeom prst="triangle">
            <a:avLst>
              <a:gd name="adj" fmla="val 50000"/>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61" name="Google Shape;1061;p24"/>
          <p:cNvSpPr/>
          <p:nvPr/>
        </p:nvSpPr>
        <p:spPr>
          <a:xfrm rot="-2896893">
            <a:off x="2136924" y="3516154"/>
            <a:ext cx="87029" cy="796194"/>
          </a:xfrm>
          <a:prstGeom prst="triangle">
            <a:avLst>
              <a:gd name="adj" fmla="val 50000"/>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62" name="Google Shape;1062;p24"/>
          <p:cNvSpPr/>
          <p:nvPr/>
        </p:nvSpPr>
        <p:spPr>
          <a:xfrm flipH="1">
            <a:off x="5163785" y="4359041"/>
            <a:ext cx="203170" cy="1936096"/>
          </a:xfrm>
          <a:prstGeom prst="triangle">
            <a:avLst>
              <a:gd name="adj" fmla="val 50000"/>
            </a:avLst>
          </a:prstGeom>
          <a:solidFill>
            <a:schemeClr val="dk2"/>
          </a:solidFill>
          <a:ln>
            <a:noFill/>
          </a:ln>
          <a:effectLst>
            <a:outerShdw dist="38100" dir="5400000" algn="ctr" rotWithShape="0">
              <a:srgbClr val="000000">
                <a:alpha val="9803"/>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63" name="Google Shape;1063;p24"/>
          <p:cNvSpPr/>
          <p:nvPr/>
        </p:nvSpPr>
        <p:spPr>
          <a:xfrm rot="-2925807" flipH="1">
            <a:off x="4964711" y="4423774"/>
            <a:ext cx="54392" cy="717746"/>
          </a:xfrm>
          <a:prstGeom prst="triangle">
            <a:avLst>
              <a:gd name="adj" fmla="val 50000"/>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064" name="Google Shape;1064;p24"/>
          <p:cNvSpPr/>
          <p:nvPr/>
        </p:nvSpPr>
        <p:spPr>
          <a:xfrm rot="2896893" flipH="1">
            <a:off x="5467752" y="4585981"/>
            <a:ext cx="90415" cy="644426"/>
          </a:xfrm>
          <a:prstGeom prst="triangle">
            <a:avLst>
              <a:gd name="adj" fmla="val 50000"/>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Tree>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p14:dur="500">
        <p159:morph option="byObject"/>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43"/>
                                        </p:tgtEl>
                                        <p:attrNameLst>
                                          <p:attrName>style.visibility</p:attrName>
                                        </p:attrNameLst>
                                      </p:cBhvr>
                                      <p:to>
                                        <p:strVal val="visible"/>
                                      </p:to>
                                    </p:set>
                                    <p:animEffect transition="in" filter="fade">
                                      <p:cBhvr>
                                        <p:cTn id="7" dur="500"/>
                                        <p:tgtEl>
                                          <p:spTgt spid="1043"/>
                                        </p:tgtEl>
                                      </p:cBhvr>
                                    </p:animEffect>
                                  </p:childTnLst>
                                </p:cTn>
                              </p:par>
                            </p:childTnLst>
                          </p:cTn>
                        </p:par>
                        <p:par>
                          <p:cTn id="8" fill="hold">
                            <p:stCondLst>
                              <p:cond delay="500"/>
                            </p:stCondLst>
                            <p:childTnLst>
                              <p:par>
                                <p:cTn id="9" presetID="23" presetClass="entr" presetSubtype="16" fill="hold" nodeType="afterEffect">
                                  <p:stCondLst>
                                    <p:cond delay="0"/>
                                  </p:stCondLst>
                                  <p:childTnLst>
                                    <p:set>
                                      <p:cBhvr>
                                        <p:cTn id="10" dur="1" fill="hold">
                                          <p:stCondLst>
                                            <p:cond delay="0"/>
                                          </p:stCondLst>
                                        </p:cTn>
                                        <p:tgtEl>
                                          <p:spTgt spid="1045"/>
                                        </p:tgtEl>
                                        <p:attrNameLst>
                                          <p:attrName>style.visibility</p:attrName>
                                        </p:attrNameLst>
                                      </p:cBhvr>
                                      <p:to>
                                        <p:strVal val="visible"/>
                                      </p:to>
                                    </p:set>
                                    <p:anim calcmode="lin" valueType="num">
                                      <p:cBhvr additive="base">
                                        <p:cTn id="11" dur="500"/>
                                        <p:tgtEl>
                                          <p:spTgt spid="1045"/>
                                        </p:tgtEl>
                                        <p:attrNameLst>
                                          <p:attrName>ppt_w</p:attrName>
                                        </p:attrNameLst>
                                      </p:cBhvr>
                                      <p:tavLst>
                                        <p:tav tm="0">
                                          <p:val>
                                            <p:fltVal val="0"/>
                                          </p:val>
                                        </p:tav>
                                        <p:tav tm="100000">
                                          <p:val>
                                            <p:strVal val="#ppt_w"/>
                                          </p:val>
                                        </p:tav>
                                      </p:tavLst>
                                    </p:anim>
                                    <p:anim calcmode="lin" valueType="num">
                                      <p:cBhvr additive="base">
                                        <p:cTn id="12" dur="500"/>
                                        <p:tgtEl>
                                          <p:spTgt spid="1045"/>
                                        </p:tgtEl>
                                        <p:attrNameLst>
                                          <p:attrName>ppt_h</p:attrName>
                                        </p:attrNameLst>
                                      </p:cBhvr>
                                      <p:tavLst>
                                        <p:tav tm="0">
                                          <p:val>
                                            <p:fltVal val="0"/>
                                          </p:val>
                                        </p:tav>
                                        <p:tav tm="100000">
                                          <p:val>
                                            <p:strVal val="#ppt_h"/>
                                          </p:val>
                                        </p:tav>
                                      </p:tavLst>
                                    </p:anim>
                                  </p:childTnLst>
                                </p:cTn>
                              </p:par>
                            </p:childTnLst>
                          </p:cTn>
                        </p:par>
                        <p:par>
                          <p:cTn id="13" fill="hold">
                            <p:stCondLst>
                              <p:cond delay="1000"/>
                            </p:stCondLst>
                            <p:childTnLst>
                              <p:par>
                                <p:cTn id="14" presetID="23" presetClass="entr" presetSubtype="16" fill="hold" nodeType="afterEffect">
                                  <p:stCondLst>
                                    <p:cond delay="0"/>
                                  </p:stCondLst>
                                  <p:childTnLst>
                                    <p:set>
                                      <p:cBhvr>
                                        <p:cTn id="15" dur="1" fill="hold">
                                          <p:stCondLst>
                                            <p:cond delay="0"/>
                                          </p:stCondLst>
                                        </p:cTn>
                                        <p:tgtEl>
                                          <p:spTgt spid="1046"/>
                                        </p:tgtEl>
                                        <p:attrNameLst>
                                          <p:attrName>style.visibility</p:attrName>
                                        </p:attrNameLst>
                                      </p:cBhvr>
                                      <p:to>
                                        <p:strVal val="visible"/>
                                      </p:to>
                                    </p:set>
                                    <p:anim calcmode="lin" valueType="num">
                                      <p:cBhvr additive="base">
                                        <p:cTn id="16" dur="500"/>
                                        <p:tgtEl>
                                          <p:spTgt spid="1046"/>
                                        </p:tgtEl>
                                        <p:attrNameLst>
                                          <p:attrName>ppt_w</p:attrName>
                                        </p:attrNameLst>
                                      </p:cBhvr>
                                      <p:tavLst>
                                        <p:tav tm="0">
                                          <p:val>
                                            <p:fltVal val="0"/>
                                          </p:val>
                                        </p:tav>
                                        <p:tav tm="100000">
                                          <p:val>
                                            <p:strVal val="#ppt_w"/>
                                          </p:val>
                                        </p:tav>
                                      </p:tavLst>
                                    </p:anim>
                                    <p:anim calcmode="lin" valueType="num">
                                      <p:cBhvr additive="base">
                                        <p:cTn id="17" dur="500"/>
                                        <p:tgtEl>
                                          <p:spTgt spid="1046"/>
                                        </p:tgtEl>
                                        <p:attrNameLst>
                                          <p:attrName>ppt_h</p:attrName>
                                        </p:attrNameLst>
                                      </p:cBhvr>
                                      <p:tavLst>
                                        <p:tav tm="0">
                                          <p:val>
                                            <p:fltVal val="0"/>
                                          </p:val>
                                        </p:tav>
                                        <p:tav tm="100000">
                                          <p:val>
                                            <p:strVal val="#ppt_h"/>
                                          </p:val>
                                        </p:tav>
                                      </p:tavLst>
                                    </p:anim>
                                  </p:childTnLst>
                                </p:cTn>
                              </p:par>
                            </p:childTnLst>
                          </p:cTn>
                        </p:par>
                        <p:par>
                          <p:cTn id="18" fill="hold">
                            <p:stCondLst>
                              <p:cond delay="1500"/>
                            </p:stCondLst>
                            <p:childTnLst>
                              <p:par>
                                <p:cTn id="19" presetID="23" presetClass="entr" presetSubtype="16" fill="hold" nodeType="afterEffect">
                                  <p:stCondLst>
                                    <p:cond delay="0"/>
                                  </p:stCondLst>
                                  <p:childTnLst>
                                    <p:set>
                                      <p:cBhvr>
                                        <p:cTn id="20" dur="1" fill="hold">
                                          <p:stCondLst>
                                            <p:cond delay="0"/>
                                          </p:stCondLst>
                                        </p:cTn>
                                        <p:tgtEl>
                                          <p:spTgt spid="1047"/>
                                        </p:tgtEl>
                                        <p:attrNameLst>
                                          <p:attrName>style.visibility</p:attrName>
                                        </p:attrNameLst>
                                      </p:cBhvr>
                                      <p:to>
                                        <p:strVal val="visible"/>
                                      </p:to>
                                    </p:set>
                                    <p:anim calcmode="lin" valueType="num">
                                      <p:cBhvr additive="base">
                                        <p:cTn id="21" dur="500"/>
                                        <p:tgtEl>
                                          <p:spTgt spid="1047"/>
                                        </p:tgtEl>
                                        <p:attrNameLst>
                                          <p:attrName>ppt_w</p:attrName>
                                        </p:attrNameLst>
                                      </p:cBhvr>
                                      <p:tavLst>
                                        <p:tav tm="0">
                                          <p:val>
                                            <p:fltVal val="0"/>
                                          </p:val>
                                        </p:tav>
                                        <p:tav tm="100000">
                                          <p:val>
                                            <p:strVal val="#ppt_w"/>
                                          </p:val>
                                        </p:tav>
                                      </p:tavLst>
                                    </p:anim>
                                    <p:anim calcmode="lin" valueType="num">
                                      <p:cBhvr additive="base">
                                        <p:cTn id="22" dur="500"/>
                                        <p:tgtEl>
                                          <p:spTgt spid="1047"/>
                                        </p:tgtEl>
                                        <p:attrNameLst>
                                          <p:attrName>ppt_h</p:attrName>
                                        </p:attrNameLst>
                                      </p:cBhvr>
                                      <p:tavLst>
                                        <p:tav tm="0">
                                          <p:val>
                                            <p:fltVal val="0"/>
                                          </p:val>
                                        </p:tav>
                                        <p:tav tm="100000">
                                          <p:val>
                                            <p:strVal val="#ppt_h"/>
                                          </p:val>
                                        </p:tav>
                                      </p:tavLst>
                                    </p:anim>
                                  </p:childTnLst>
                                </p:cTn>
                              </p:par>
                            </p:childTnLst>
                          </p:cTn>
                        </p:par>
                        <p:par>
                          <p:cTn id="23" fill="hold">
                            <p:stCondLst>
                              <p:cond delay="2000"/>
                            </p:stCondLst>
                            <p:childTnLst>
                              <p:par>
                                <p:cTn id="24" presetID="23" presetClass="entr" presetSubtype="16" fill="hold" nodeType="afterEffect">
                                  <p:stCondLst>
                                    <p:cond delay="0"/>
                                  </p:stCondLst>
                                  <p:childTnLst>
                                    <p:set>
                                      <p:cBhvr>
                                        <p:cTn id="25" dur="1" fill="hold">
                                          <p:stCondLst>
                                            <p:cond delay="0"/>
                                          </p:stCondLst>
                                        </p:cTn>
                                        <p:tgtEl>
                                          <p:spTgt spid="1048"/>
                                        </p:tgtEl>
                                        <p:attrNameLst>
                                          <p:attrName>style.visibility</p:attrName>
                                        </p:attrNameLst>
                                      </p:cBhvr>
                                      <p:to>
                                        <p:strVal val="visible"/>
                                      </p:to>
                                    </p:set>
                                    <p:anim calcmode="lin" valueType="num">
                                      <p:cBhvr additive="base">
                                        <p:cTn id="26" dur="500"/>
                                        <p:tgtEl>
                                          <p:spTgt spid="1048"/>
                                        </p:tgtEl>
                                        <p:attrNameLst>
                                          <p:attrName>ppt_w</p:attrName>
                                        </p:attrNameLst>
                                      </p:cBhvr>
                                      <p:tavLst>
                                        <p:tav tm="0">
                                          <p:val>
                                            <p:fltVal val="0"/>
                                          </p:val>
                                        </p:tav>
                                        <p:tav tm="100000">
                                          <p:val>
                                            <p:strVal val="#ppt_w"/>
                                          </p:val>
                                        </p:tav>
                                      </p:tavLst>
                                    </p:anim>
                                    <p:anim calcmode="lin" valueType="num">
                                      <p:cBhvr additive="base">
                                        <p:cTn id="27" dur="500"/>
                                        <p:tgtEl>
                                          <p:spTgt spid="1048"/>
                                        </p:tgtEl>
                                        <p:attrNameLst>
                                          <p:attrName>ppt_h</p:attrName>
                                        </p:attrNameLst>
                                      </p:cBhvr>
                                      <p:tavLst>
                                        <p:tav tm="0">
                                          <p:val>
                                            <p:fltVal val="0"/>
                                          </p:val>
                                        </p:tav>
                                        <p:tav tm="100000">
                                          <p:val>
                                            <p:strVal val="#ppt_h"/>
                                          </p:val>
                                        </p:tav>
                                      </p:tavLst>
                                    </p:anim>
                                  </p:childTnLst>
                                </p:cTn>
                              </p:par>
                            </p:childTnLst>
                          </p:cTn>
                        </p:par>
                        <p:par>
                          <p:cTn id="28" fill="hold">
                            <p:stCondLst>
                              <p:cond delay="2500"/>
                            </p:stCondLst>
                            <p:childTnLst>
                              <p:par>
                                <p:cTn id="29" presetID="23" presetClass="entr" presetSubtype="16" fill="hold" nodeType="afterEffect">
                                  <p:stCondLst>
                                    <p:cond delay="0"/>
                                  </p:stCondLst>
                                  <p:childTnLst>
                                    <p:set>
                                      <p:cBhvr>
                                        <p:cTn id="30" dur="1" fill="hold">
                                          <p:stCondLst>
                                            <p:cond delay="0"/>
                                          </p:stCondLst>
                                        </p:cTn>
                                        <p:tgtEl>
                                          <p:spTgt spid="1049"/>
                                        </p:tgtEl>
                                        <p:attrNameLst>
                                          <p:attrName>style.visibility</p:attrName>
                                        </p:attrNameLst>
                                      </p:cBhvr>
                                      <p:to>
                                        <p:strVal val="visible"/>
                                      </p:to>
                                    </p:set>
                                    <p:anim calcmode="lin" valueType="num">
                                      <p:cBhvr additive="base">
                                        <p:cTn id="31" dur="500"/>
                                        <p:tgtEl>
                                          <p:spTgt spid="1049"/>
                                        </p:tgtEl>
                                        <p:attrNameLst>
                                          <p:attrName>ppt_w</p:attrName>
                                        </p:attrNameLst>
                                      </p:cBhvr>
                                      <p:tavLst>
                                        <p:tav tm="0">
                                          <p:val>
                                            <p:fltVal val="0"/>
                                          </p:val>
                                        </p:tav>
                                        <p:tav tm="100000">
                                          <p:val>
                                            <p:strVal val="#ppt_w"/>
                                          </p:val>
                                        </p:tav>
                                      </p:tavLst>
                                    </p:anim>
                                    <p:anim calcmode="lin" valueType="num">
                                      <p:cBhvr additive="base">
                                        <p:cTn id="32" dur="500"/>
                                        <p:tgtEl>
                                          <p:spTgt spid="1049"/>
                                        </p:tgtEl>
                                        <p:attrNameLst>
                                          <p:attrName>ppt_h</p:attrName>
                                        </p:attrNameLst>
                                      </p:cBhvr>
                                      <p:tavLst>
                                        <p:tav tm="0">
                                          <p:val>
                                            <p:fltVal val="0"/>
                                          </p:val>
                                        </p:tav>
                                        <p:tav tm="100000">
                                          <p:val>
                                            <p:strVal val="#ppt_h"/>
                                          </p:val>
                                        </p:tav>
                                      </p:tavLst>
                                    </p:anim>
                                  </p:childTnLst>
                                </p:cTn>
                              </p:par>
                            </p:childTnLst>
                          </p:cTn>
                        </p:par>
                        <p:par>
                          <p:cTn id="33" fill="hold">
                            <p:stCondLst>
                              <p:cond delay="3000"/>
                            </p:stCondLst>
                            <p:childTnLst>
                              <p:par>
                                <p:cTn id="34" presetID="23" presetClass="entr" presetSubtype="16" fill="hold" nodeType="afterEffect">
                                  <p:stCondLst>
                                    <p:cond delay="0"/>
                                  </p:stCondLst>
                                  <p:childTnLst>
                                    <p:set>
                                      <p:cBhvr>
                                        <p:cTn id="35" dur="1" fill="hold">
                                          <p:stCondLst>
                                            <p:cond delay="0"/>
                                          </p:stCondLst>
                                        </p:cTn>
                                        <p:tgtEl>
                                          <p:spTgt spid="1051"/>
                                        </p:tgtEl>
                                        <p:attrNameLst>
                                          <p:attrName>style.visibility</p:attrName>
                                        </p:attrNameLst>
                                      </p:cBhvr>
                                      <p:to>
                                        <p:strVal val="visible"/>
                                      </p:to>
                                    </p:set>
                                    <p:anim calcmode="lin" valueType="num">
                                      <p:cBhvr additive="base">
                                        <p:cTn id="36" dur="500"/>
                                        <p:tgtEl>
                                          <p:spTgt spid="1051"/>
                                        </p:tgtEl>
                                        <p:attrNameLst>
                                          <p:attrName>ppt_w</p:attrName>
                                        </p:attrNameLst>
                                      </p:cBhvr>
                                      <p:tavLst>
                                        <p:tav tm="0">
                                          <p:val>
                                            <p:fltVal val="0"/>
                                          </p:val>
                                        </p:tav>
                                        <p:tav tm="100000">
                                          <p:val>
                                            <p:strVal val="#ppt_w"/>
                                          </p:val>
                                        </p:tav>
                                      </p:tavLst>
                                    </p:anim>
                                    <p:anim calcmode="lin" valueType="num">
                                      <p:cBhvr additive="base">
                                        <p:cTn id="37" dur="500"/>
                                        <p:tgtEl>
                                          <p:spTgt spid="1051"/>
                                        </p:tgtEl>
                                        <p:attrNameLst>
                                          <p:attrName>ppt_h</p:attrName>
                                        </p:attrNameLst>
                                      </p:cBhvr>
                                      <p:tavLst>
                                        <p:tav tm="0">
                                          <p:val>
                                            <p:fltVal val="0"/>
                                          </p:val>
                                        </p:tav>
                                        <p:tav tm="100000">
                                          <p:val>
                                            <p:strVal val="#ppt_h"/>
                                          </p:val>
                                        </p:tav>
                                      </p:tavLst>
                                    </p:anim>
                                  </p:childTnLst>
                                </p:cTn>
                              </p:par>
                            </p:childTnLst>
                          </p:cTn>
                        </p:par>
                        <p:par>
                          <p:cTn id="38" fill="hold">
                            <p:stCondLst>
                              <p:cond delay="3500"/>
                            </p:stCondLst>
                            <p:childTnLst>
                              <p:par>
                                <p:cTn id="39" presetID="23" presetClass="entr" presetSubtype="16" fill="hold" nodeType="afterEffect">
                                  <p:stCondLst>
                                    <p:cond delay="0"/>
                                  </p:stCondLst>
                                  <p:childTnLst>
                                    <p:set>
                                      <p:cBhvr>
                                        <p:cTn id="40" dur="1" fill="hold">
                                          <p:stCondLst>
                                            <p:cond delay="0"/>
                                          </p:stCondLst>
                                        </p:cTn>
                                        <p:tgtEl>
                                          <p:spTgt spid="1053"/>
                                        </p:tgtEl>
                                        <p:attrNameLst>
                                          <p:attrName>style.visibility</p:attrName>
                                        </p:attrNameLst>
                                      </p:cBhvr>
                                      <p:to>
                                        <p:strVal val="visible"/>
                                      </p:to>
                                    </p:set>
                                    <p:anim calcmode="lin" valueType="num">
                                      <p:cBhvr additive="base">
                                        <p:cTn id="41" dur="500"/>
                                        <p:tgtEl>
                                          <p:spTgt spid="1053"/>
                                        </p:tgtEl>
                                        <p:attrNameLst>
                                          <p:attrName>ppt_w</p:attrName>
                                        </p:attrNameLst>
                                      </p:cBhvr>
                                      <p:tavLst>
                                        <p:tav tm="0">
                                          <p:val>
                                            <p:fltVal val="0"/>
                                          </p:val>
                                        </p:tav>
                                        <p:tav tm="100000">
                                          <p:val>
                                            <p:strVal val="#ppt_w"/>
                                          </p:val>
                                        </p:tav>
                                      </p:tavLst>
                                    </p:anim>
                                    <p:anim calcmode="lin" valueType="num">
                                      <p:cBhvr additive="base">
                                        <p:cTn id="42" dur="500"/>
                                        <p:tgtEl>
                                          <p:spTgt spid="1053"/>
                                        </p:tgtEl>
                                        <p:attrNameLst>
                                          <p:attrName>ppt_h</p:attrName>
                                        </p:attrNameLst>
                                      </p:cBhvr>
                                      <p:tavLst>
                                        <p:tav tm="0">
                                          <p:val>
                                            <p:fltVal val="0"/>
                                          </p:val>
                                        </p:tav>
                                        <p:tav tm="100000">
                                          <p:val>
                                            <p:strVal val="#ppt_h"/>
                                          </p:val>
                                        </p:tav>
                                      </p:tavLst>
                                    </p:anim>
                                  </p:childTnLst>
                                </p:cTn>
                              </p:par>
                            </p:childTnLst>
                          </p:cTn>
                        </p:par>
                        <p:par>
                          <p:cTn id="43" fill="hold">
                            <p:stCondLst>
                              <p:cond delay="4000"/>
                            </p:stCondLst>
                            <p:childTnLst>
                              <p:par>
                                <p:cTn id="44" presetID="23" presetClass="entr" presetSubtype="16" fill="hold" nodeType="afterEffect">
                                  <p:stCondLst>
                                    <p:cond delay="0"/>
                                  </p:stCondLst>
                                  <p:childTnLst>
                                    <p:set>
                                      <p:cBhvr>
                                        <p:cTn id="45" dur="1" fill="hold">
                                          <p:stCondLst>
                                            <p:cond delay="0"/>
                                          </p:stCondLst>
                                        </p:cTn>
                                        <p:tgtEl>
                                          <p:spTgt spid="1054"/>
                                        </p:tgtEl>
                                        <p:attrNameLst>
                                          <p:attrName>style.visibility</p:attrName>
                                        </p:attrNameLst>
                                      </p:cBhvr>
                                      <p:to>
                                        <p:strVal val="visible"/>
                                      </p:to>
                                    </p:set>
                                    <p:anim calcmode="lin" valueType="num">
                                      <p:cBhvr additive="base">
                                        <p:cTn id="46" dur="500"/>
                                        <p:tgtEl>
                                          <p:spTgt spid="1054"/>
                                        </p:tgtEl>
                                        <p:attrNameLst>
                                          <p:attrName>ppt_w</p:attrName>
                                        </p:attrNameLst>
                                      </p:cBhvr>
                                      <p:tavLst>
                                        <p:tav tm="0">
                                          <p:val>
                                            <p:fltVal val="0"/>
                                          </p:val>
                                        </p:tav>
                                        <p:tav tm="100000">
                                          <p:val>
                                            <p:strVal val="#ppt_w"/>
                                          </p:val>
                                        </p:tav>
                                      </p:tavLst>
                                    </p:anim>
                                    <p:anim calcmode="lin" valueType="num">
                                      <p:cBhvr additive="base">
                                        <p:cTn id="47" dur="500"/>
                                        <p:tgtEl>
                                          <p:spTgt spid="1054"/>
                                        </p:tgtEl>
                                        <p:attrNameLst>
                                          <p:attrName>ppt_h</p:attrName>
                                        </p:attrNameLst>
                                      </p:cBhvr>
                                      <p:tavLst>
                                        <p:tav tm="0">
                                          <p:val>
                                            <p:fltVal val="0"/>
                                          </p:val>
                                        </p:tav>
                                        <p:tav tm="100000">
                                          <p:val>
                                            <p:strVal val="#ppt_h"/>
                                          </p:val>
                                        </p:tav>
                                      </p:tavLst>
                                    </p:anim>
                                  </p:childTnLst>
                                </p:cTn>
                              </p:par>
                            </p:childTnLst>
                          </p:cTn>
                        </p:par>
                        <p:par>
                          <p:cTn id="48" fill="hold">
                            <p:stCondLst>
                              <p:cond delay="4500"/>
                            </p:stCondLst>
                            <p:childTnLst>
                              <p:par>
                                <p:cTn id="49" presetID="23" presetClass="entr" presetSubtype="16" fill="hold" nodeType="afterEffect">
                                  <p:stCondLst>
                                    <p:cond delay="0"/>
                                  </p:stCondLst>
                                  <p:childTnLst>
                                    <p:set>
                                      <p:cBhvr>
                                        <p:cTn id="50" dur="1" fill="hold">
                                          <p:stCondLst>
                                            <p:cond delay="0"/>
                                          </p:stCondLst>
                                        </p:cTn>
                                        <p:tgtEl>
                                          <p:spTgt spid="1055"/>
                                        </p:tgtEl>
                                        <p:attrNameLst>
                                          <p:attrName>style.visibility</p:attrName>
                                        </p:attrNameLst>
                                      </p:cBhvr>
                                      <p:to>
                                        <p:strVal val="visible"/>
                                      </p:to>
                                    </p:set>
                                    <p:anim calcmode="lin" valueType="num">
                                      <p:cBhvr additive="base">
                                        <p:cTn id="51" dur="500"/>
                                        <p:tgtEl>
                                          <p:spTgt spid="1055"/>
                                        </p:tgtEl>
                                        <p:attrNameLst>
                                          <p:attrName>ppt_w</p:attrName>
                                        </p:attrNameLst>
                                      </p:cBhvr>
                                      <p:tavLst>
                                        <p:tav tm="0">
                                          <p:val>
                                            <p:fltVal val="0"/>
                                          </p:val>
                                        </p:tav>
                                        <p:tav tm="100000">
                                          <p:val>
                                            <p:strVal val="#ppt_w"/>
                                          </p:val>
                                        </p:tav>
                                      </p:tavLst>
                                    </p:anim>
                                    <p:anim calcmode="lin" valueType="num">
                                      <p:cBhvr additive="base">
                                        <p:cTn id="52" dur="500"/>
                                        <p:tgtEl>
                                          <p:spTgt spid="1055"/>
                                        </p:tgtEl>
                                        <p:attrNameLst>
                                          <p:attrName>ppt_h</p:attrName>
                                        </p:attrNameLst>
                                      </p:cBhvr>
                                      <p:tavLst>
                                        <p:tav tm="0">
                                          <p:val>
                                            <p:fltVal val="0"/>
                                          </p:val>
                                        </p:tav>
                                        <p:tav tm="100000">
                                          <p:val>
                                            <p:strVal val="#ppt_h"/>
                                          </p:val>
                                        </p:tav>
                                      </p:tavLst>
                                    </p:anim>
                                  </p:childTnLst>
                                </p:cTn>
                              </p:par>
                            </p:childTnLst>
                          </p:cTn>
                        </p:par>
                        <p:par>
                          <p:cTn id="53" fill="hold">
                            <p:stCondLst>
                              <p:cond delay="5000"/>
                            </p:stCondLst>
                            <p:childTnLst>
                              <p:par>
                                <p:cTn id="54" presetID="23" presetClass="entr" presetSubtype="16" fill="hold" nodeType="afterEffect">
                                  <p:stCondLst>
                                    <p:cond delay="0"/>
                                  </p:stCondLst>
                                  <p:childTnLst>
                                    <p:set>
                                      <p:cBhvr>
                                        <p:cTn id="55" dur="1" fill="hold">
                                          <p:stCondLst>
                                            <p:cond delay="0"/>
                                          </p:stCondLst>
                                        </p:cTn>
                                        <p:tgtEl>
                                          <p:spTgt spid="1056"/>
                                        </p:tgtEl>
                                        <p:attrNameLst>
                                          <p:attrName>style.visibility</p:attrName>
                                        </p:attrNameLst>
                                      </p:cBhvr>
                                      <p:to>
                                        <p:strVal val="visible"/>
                                      </p:to>
                                    </p:set>
                                    <p:anim calcmode="lin" valueType="num">
                                      <p:cBhvr additive="base">
                                        <p:cTn id="56" dur="500"/>
                                        <p:tgtEl>
                                          <p:spTgt spid="1056"/>
                                        </p:tgtEl>
                                        <p:attrNameLst>
                                          <p:attrName>ppt_w</p:attrName>
                                        </p:attrNameLst>
                                      </p:cBhvr>
                                      <p:tavLst>
                                        <p:tav tm="0">
                                          <p:val>
                                            <p:fltVal val="0"/>
                                          </p:val>
                                        </p:tav>
                                        <p:tav tm="100000">
                                          <p:val>
                                            <p:strVal val="#ppt_w"/>
                                          </p:val>
                                        </p:tav>
                                      </p:tavLst>
                                    </p:anim>
                                    <p:anim calcmode="lin" valueType="num">
                                      <p:cBhvr additive="base">
                                        <p:cTn id="57" dur="500"/>
                                        <p:tgtEl>
                                          <p:spTgt spid="1056"/>
                                        </p:tgtEl>
                                        <p:attrNameLst>
                                          <p:attrName>ppt_h</p:attrName>
                                        </p:attrNameLst>
                                      </p:cBhvr>
                                      <p:tavLst>
                                        <p:tav tm="0">
                                          <p:val>
                                            <p:fltVal val="0"/>
                                          </p:val>
                                        </p:tav>
                                        <p:tav tm="100000">
                                          <p:val>
                                            <p:strVal val="#ppt_h"/>
                                          </p:val>
                                        </p:tav>
                                      </p:tavLst>
                                    </p:anim>
                                  </p:childTnLst>
                                </p:cTn>
                              </p:par>
                            </p:childTnLst>
                          </p:cTn>
                        </p:par>
                        <p:par>
                          <p:cTn id="58" fill="hold">
                            <p:stCondLst>
                              <p:cond delay="5500"/>
                            </p:stCondLst>
                            <p:childTnLst>
                              <p:par>
                                <p:cTn id="59" presetID="23" presetClass="entr" presetSubtype="16" fill="hold" nodeType="afterEffect">
                                  <p:stCondLst>
                                    <p:cond delay="0"/>
                                  </p:stCondLst>
                                  <p:childTnLst>
                                    <p:set>
                                      <p:cBhvr>
                                        <p:cTn id="60" dur="1" fill="hold">
                                          <p:stCondLst>
                                            <p:cond delay="0"/>
                                          </p:stCondLst>
                                        </p:cTn>
                                        <p:tgtEl>
                                          <p:spTgt spid="1057"/>
                                        </p:tgtEl>
                                        <p:attrNameLst>
                                          <p:attrName>style.visibility</p:attrName>
                                        </p:attrNameLst>
                                      </p:cBhvr>
                                      <p:to>
                                        <p:strVal val="visible"/>
                                      </p:to>
                                    </p:set>
                                    <p:anim calcmode="lin" valueType="num">
                                      <p:cBhvr additive="base">
                                        <p:cTn id="61" dur="500"/>
                                        <p:tgtEl>
                                          <p:spTgt spid="1057"/>
                                        </p:tgtEl>
                                        <p:attrNameLst>
                                          <p:attrName>ppt_w</p:attrName>
                                        </p:attrNameLst>
                                      </p:cBhvr>
                                      <p:tavLst>
                                        <p:tav tm="0">
                                          <p:val>
                                            <p:fltVal val="0"/>
                                          </p:val>
                                        </p:tav>
                                        <p:tav tm="100000">
                                          <p:val>
                                            <p:strVal val="#ppt_w"/>
                                          </p:val>
                                        </p:tav>
                                      </p:tavLst>
                                    </p:anim>
                                    <p:anim calcmode="lin" valueType="num">
                                      <p:cBhvr additive="base">
                                        <p:cTn id="62" dur="500"/>
                                        <p:tgtEl>
                                          <p:spTgt spid="1057"/>
                                        </p:tgtEl>
                                        <p:attrNameLst>
                                          <p:attrName>ppt_h</p:attrName>
                                        </p:attrNameLst>
                                      </p:cBhvr>
                                      <p:tavLst>
                                        <p:tav tm="0">
                                          <p:val>
                                            <p:fltVal val="0"/>
                                          </p:val>
                                        </p:tav>
                                        <p:tav tm="100000">
                                          <p:val>
                                            <p:strVal val="#ppt_h"/>
                                          </p:val>
                                        </p:tav>
                                      </p:tavLst>
                                    </p:anim>
                                  </p:childTnLst>
                                </p:cTn>
                              </p:par>
                            </p:childTnLst>
                          </p:cTn>
                        </p:par>
                        <p:par>
                          <p:cTn id="63" fill="hold">
                            <p:stCondLst>
                              <p:cond delay="6000"/>
                            </p:stCondLst>
                            <p:childTnLst>
                              <p:par>
                                <p:cTn id="64" presetID="23" presetClass="entr" presetSubtype="16" fill="hold" nodeType="afterEffect">
                                  <p:stCondLst>
                                    <p:cond delay="0"/>
                                  </p:stCondLst>
                                  <p:childTnLst>
                                    <p:set>
                                      <p:cBhvr>
                                        <p:cTn id="65" dur="1" fill="hold">
                                          <p:stCondLst>
                                            <p:cond delay="0"/>
                                          </p:stCondLst>
                                        </p:cTn>
                                        <p:tgtEl>
                                          <p:spTgt spid="1058"/>
                                        </p:tgtEl>
                                        <p:attrNameLst>
                                          <p:attrName>style.visibility</p:attrName>
                                        </p:attrNameLst>
                                      </p:cBhvr>
                                      <p:to>
                                        <p:strVal val="visible"/>
                                      </p:to>
                                    </p:set>
                                    <p:anim calcmode="lin" valueType="num">
                                      <p:cBhvr additive="base">
                                        <p:cTn id="66" dur="500"/>
                                        <p:tgtEl>
                                          <p:spTgt spid="1058"/>
                                        </p:tgtEl>
                                        <p:attrNameLst>
                                          <p:attrName>ppt_w</p:attrName>
                                        </p:attrNameLst>
                                      </p:cBhvr>
                                      <p:tavLst>
                                        <p:tav tm="0">
                                          <p:val>
                                            <p:fltVal val="0"/>
                                          </p:val>
                                        </p:tav>
                                        <p:tav tm="100000">
                                          <p:val>
                                            <p:strVal val="#ppt_w"/>
                                          </p:val>
                                        </p:tav>
                                      </p:tavLst>
                                    </p:anim>
                                    <p:anim calcmode="lin" valueType="num">
                                      <p:cBhvr additive="base">
                                        <p:cTn id="67" dur="500"/>
                                        <p:tgtEl>
                                          <p:spTgt spid="1058"/>
                                        </p:tgtEl>
                                        <p:attrNameLst>
                                          <p:attrName>ppt_h</p:attrName>
                                        </p:attrNameLst>
                                      </p:cBhvr>
                                      <p:tavLst>
                                        <p:tav tm="0">
                                          <p:val>
                                            <p:fltVal val="0"/>
                                          </p:val>
                                        </p:tav>
                                        <p:tav tm="100000">
                                          <p:val>
                                            <p:strVal val="#ppt_h"/>
                                          </p:val>
                                        </p:tav>
                                      </p:tavLst>
                                    </p:anim>
                                  </p:childTnLst>
                                </p:cTn>
                              </p:par>
                            </p:childTnLst>
                          </p:cTn>
                        </p:par>
                        <p:par>
                          <p:cTn id="68" fill="hold">
                            <p:stCondLst>
                              <p:cond delay="6500"/>
                            </p:stCondLst>
                            <p:childTnLst>
                              <p:par>
                                <p:cTn id="69" presetID="23" presetClass="entr" presetSubtype="16" fill="hold" nodeType="afterEffect">
                                  <p:stCondLst>
                                    <p:cond delay="0"/>
                                  </p:stCondLst>
                                  <p:childTnLst>
                                    <p:set>
                                      <p:cBhvr>
                                        <p:cTn id="70" dur="1" fill="hold">
                                          <p:stCondLst>
                                            <p:cond delay="0"/>
                                          </p:stCondLst>
                                        </p:cTn>
                                        <p:tgtEl>
                                          <p:spTgt spid="1059"/>
                                        </p:tgtEl>
                                        <p:attrNameLst>
                                          <p:attrName>style.visibility</p:attrName>
                                        </p:attrNameLst>
                                      </p:cBhvr>
                                      <p:to>
                                        <p:strVal val="visible"/>
                                      </p:to>
                                    </p:set>
                                    <p:anim calcmode="lin" valueType="num">
                                      <p:cBhvr additive="base">
                                        <p:cTn id="71" dur="500"/>
                                        <p:tgtEl>
                                          <p:spTgt spid="1059"/>
                                        </p:tgtEl>
                                        <p:attrNameLst>
                                          <p:attrName>ppt_w</p:attrName>
                                        </p:attrNameLst>
                                      </p:cBhvr>
                                      <p:tavLst>
                                        <p:tav tm="0">
                                          <p:val>
                                            <p:fltVal val="0"/>
                                          </p:val>
                                        </p:tav>
                                        <p:tav tm="100000">
                                          <p:val>
                                            <p:strVal val="#ppt_w"/>
                                          </p:val>
                                        </p:tav>
                                      </p:tavLst>
                                    </p:anim>
                                    <p:anim calcmode="lin" valueType="num">
                                      <p:cBhvr additive="base">
                                        <p:cTn id="72" dur="500"/>
                                        <p:tgtEl>
                                          <p:spTgt spid="1059"/>
                                        </p:tgtEl>
                                        <p:attrNameLst>
                                          <p:attrName>ppt_h</p:attrName>
                                        </p:attrNameLst>
                                      </p:cBhvr>
                                      <p:tavLst>
                                        <p:tav tm="0">
                                          <p:val>
                                            <p:fltVal val="0"/>
                                          </p:val>
                                        </p:tav>
                                        <p:tav tm="100000">
                                          <p:val>
                                            <p:strVal val="#ppt_h"/>
                                          </p:val>
                                        </p:tav>
                                      </p:tavLst>
                                    </p:anim>
                                  </p:childTnLst>
                                </p:cTn>
                              </p:par>
                            </p:childTnLst>
                          </p:cTn>
                        </p:par>
                        <p:par>
                          <p:cTn id="73" fill="hold">
                            <p:stCondLst>
                              <p:cond delay="7000"/>
                            </p:stCondLst>
                            <p:childTnLst>
                              <p:par>
                                <p:cTn id="74" presetID="23" presetClass="entr" presetSubtype="16" fill="hold" nodeType="afterEffect">
                                  <p:stCondLst>
                                    <p:cond delay="0"/>
                                  </p:stCondLst>
                                  <p:childTnLst>
                                    <p:set>
                                      <p:cBhvr>
                                        <p:cTn id="75" dur="1" fill="hold">
                                          <p:stCondLst>
                                            <p:cond delay="0"/>
                                          </p:stCondLst>
                                        </p:cTn>
                                        <p:tgtEl>
                                          <p:spTgt spid="1060"/>
                                        </p:tgtEl>
                                        <p:attrNameLst>
                                          <p:attrName>style.visibility</p:attrName>
                                        </p:attrNameLst>
                                      </p:cBhvr>
                                      <p:to>
                                        <p:strVal val="visible"/>
                                      </p:to>
                                    </p:set>
                                    <p:anim calcmode="lin" valueType="num">
                                      <p:cBhvr additive="base">
                                        <p:cTn id="76" dur="500"/>
                                        <p:tgtEl>
                                          <p:spTgt spid="1060"/>
                                        </p:tgtEl>
                                        <p:attrNameLst>
                                          <p:attrName>ppt_w</p:attrName>
                                        </p:attrNameLst>
                                      </p:cBhvr>
                                      <p:tavLst>
                                        <p:tav tm="0">
                                          <p:val>
                                            <p:fltVal val="0"/>
                                          </p:val>
                                        </p:tav>
                                        <p:tav tm="100000">
                                          <p:val>
                                            <p:strVal val="#ppt_w"/>
                                          </p:val>
                                        </p:tav>
                                      </p:tavLst>
                                    </p:anim>
                                    <p:anim calcmode="lin" valueType="num">
                                      <p:cBhvr additive="base">
                                        <p:cTn id="77" dur="500"/>
                                        <p:tgtEl>
                                          <p:spTgt spid="1060"/>
                                        </p:tgtEl>
                                        <p:attrNameLst>
                                          <p:attrName>ppt_h</p:attrName>
                                        </p:attrNameLst>
                                      </p:cBhvr>
                                      <p:tavLst>
                                        <p:tav tm="0">
                                          <p:val>
                                            <p:fltVal val="0"/>
                                          </p:val>
                                        </p:tav>
                                        <p:tav tm="100000">
                                          <p:val>
                                            <p:strVal val="#ppt_h"/>
                                          </p:val>
                                        </p:tav>
                                      </p:tavLst>
                                    </p:anim>
                                  </p:childTnLst>
                                </p:cTn>
                              </p:par>
                            </p:childTnLst>
                          </p:cTn>
                        </p:par>
                        <p:par>
                          <p:cTn id="78" fill="hold">
                            <p:stCondLst>
                              <p:cond delay="7500"/>
                            </p:stCondLst>
                            <p:childTnLst>
                              <p:par>
                                <p:cTn id="79" presetID="23" presetClass="entr" presetSubtype="16" fill="hold" nodeType="afterEffect">
                                  <p:stCondLst>
                                    <p:cond delay="0"/>
                                  </p:stCondLst>
                                  <p:childTnLst>
                                    <p:set>
                                      <p:cBhvr>
                                        <p:cTn id="80" dur="1" fill="hold">
                                          <p:stCondLst>
                                            <p:cond delay="0"/>
                                          </p:stCondLst>
                                        </p:cTn>
                                        <p:tgtEl>
                                          <p:spTgt spid="1061"/>
                                        </p:tgtEl>
                                        <p:attrNameLst>
                                          <p:attrName>style.visibility</p:attrName>
                                        </p:attrNameLst>
                                      </p:cBhvr>
                                      <p:to>
                                        <p:strVal val="visible"/>
                                      </p:to>
                                    </p:set>
                                    <p:anim calcmode="lin" valueType="num">
                                      <p:cBhvr additive="base">
                                        <p:cTn id="81" dur="500"/>
                                        <p:tgtEl>
                                          <p:spTgt spid="1061"/>
                                        </p:tgtEl>
                                        <p:attrNameLst>
                                          <p:attrName>ppt_w</p:attrName>
                                        </p:attrNameLst>
                                      </p:cBhvr>
                                      <p:tavLst>
                                        <p:tav tm="0">
                                          <p:val>
                                            <p:fltVal val="0"/>
                                          </p:val>
                                        </p:tav>
                                        <p:tav tm="100000">
                                          <p:val>
                                            <p:strVal val="#ppt_w"/>
                                          </p:val>
                                        </p:tav>
                                      </p:tavLst>
                                    </p:anim>
                                    <p:anim calcmode="lin" valueType="num">
                                      <p:cBhvr additive="base">
                                        <p:cTn id="82" dur="500"/>
                                        <p:tgtEl>
                                          <p:spTgt spid="1061"/>
                                        </p:tgtEl>
                                        <p:attrNameLst>
                                          <p:attrName>ppt_h</p:attrName>
                                        </p:attrNameLst>
                                      </p:cBhvr>
                                      <p:tavLst>
                                        <p:tav tm="0">
                                          <p:val>
                                            <p:fltVal val="0"/>
                                          </p:val>
                                        </p:tav>
                                        <p:tav tm="100000">
                                          <p:val>
                                            <p:strVal val="#ppt_h"/>
                                          </p:val>
                                        </p:tav>
                                      </p:tavLst>
                                    </p:anim>
                                  </p:childTnLst>
                                </p:cTn>
                              </p:par>
                            </p:childTnLst>
                          </p:cTn>
                        </p:par>
                        <p:par>
                          <p:cTn id="83" fill="hold">
                            <p:stCondLst>
                              <p:cond delay="8000"/>
                            </p:stCondLst>
                            <p:childTnLst>
                              <p:par>
                                <p:cTn id="84" presetID="23" presetClass="entr" presetSubtype="16" fill="hold" nodeType="afterEffect">
                                  <p:stCondLst>
                                    <p:cond delay="0"/>
                                  </p:stCondLst>
                                  <p:childTnLst>
                                    <p:set>
                                      <p:cBhvr>
                                        <p:cTn id="85" dur="1" fill="hold">
                                          <p:stCondLst>
                                            <p:cond delay="0"/>
                                          </p:stCondLst>
                                        </p:cTn>
                                        <p:tgtEl>
                                          <p:spTgt spid="1062"/>
                                        </p:tgtEl>
                                        <p:attrNameLst>
                                          <p:attrName>style.visibility</p:attrName>
                                        </p:attrNameLst>
                                      </p:cBhvr>
                                      <p:to>
                                        <p:strVal val="visible"/>
                                      </p:to>
                                    </p:set>
                                    <p:anim calcmode="lin" valueType="num">
                                      <p:cBhvr additive="base">
                                        <p:cTn id="86" dur="500"/>
                                        <p:tgtEl>
                                          <p:spTgt spid="1062"/>
                                        </p:tgtEl>
                                        <p:attrNameLst>
                                          <p:attrName>ppt_w</p:attrName>
                                        </p:attrNameLst>
                                      </p:cBhvr>
                                      <p:tavLst>
                                        <p:tav tm="0">
                                          <p:val>
                                            <p:fltVal val="0"/>
                                          </p:val>
                                        </p:tav>
                                        <p:tav tm="100000">
                                          <p:val>
                                            <p:strVal val="#ppt_w"/>
                                          </p:val>
                                        </p:tav>
                                      </p:tavLst>
                                    </p:anim>
                                    <p:anim calcmode="lin" valueType="num">
                                      <p:cBhvr additive="base">
                                        <p:cTn id="87" dur="500"/>
                                        <p:tgtEl>
                                          <p:spTgt spid="1062"/>
                                        </p:tgtEl>
                                        <p:attrNameLst>
                                          <p:attrName>ppt_h</p:attrName>
                                        </p:attrNameLst>
                                      </p:cBhvr>
                                      <p:tavLst>
                                        <p:tav tm="0">
                                          <p:val>
                                            <p:fltVal val="0"/>
                                          </p:val>
                                        </p:tav>
                                        <p:tav tm="100000">
                                          <p:val>
                                            <p:strVal val="#ppt_h"/>
                                          </p:val>
                                        </p:tav>
                                      </p:tavLst>
                                    </p:anim>
                                  </p:childTnLst>
                                </p:cTn>
                              </p:par>
                            </p:childTnLst>
                          </p:cTn>
                        </p:par>
                        <p:par>
                          <p:cTn id="88" fill="hold">
                            <p:stCondLst>
                              <p:cond delay="8500"/>
                            </p:stCondLst>
                            <p:childTnLst>
                              <p:par>
                                <p:cTn id="89" presetID="23" presetClass="entr" presetSubtype="16" fill="hold" nodeType="afterEffect">
                                  <p:stCondLst>
                                    <p:cond delay="0"/>
                                  </p:stCondLst>
                                  <p:childTnLst>
                                    <p:set>
                                      <p:cBhvr>
                                        <p:cTn id="90" dur="1" fill="hold">
                                          <p:stCondLst>
                                            <p:cond delay="0"/>
                                          </p:stCondLst>
                                        </p:cTn>
                                        <p:tgtEl>
                                          <p:spTgt spid="1063"/>
                                        </p:tgtEl>
                                        <p:attrNameLst>
                                          <p:attrName>style.visibility</p:attrName>
                                        </p:attrNameLst>
                                      </p:cBhvr>
                                      <p:to>
                                        <p:strVal val="visible"/>
                                      </p:to>
                                    </p:set>
                                    <p:anim calcmode="lin" valueType="num">
                                      <p:cBhvr additive="base">
                                        <p:cTn id="91" dur="500"/>
                                        <p:tgtEl>
                                          <p:spTgt spid="1063"/>
                                        </p:tgtEl>
                                        <p:attrNameLst>
                                          <p:attrName>ppt_w</p:attrName>
                                        </p:attrNameLst>
                                      </p:cBhvr>
                                      <p:tavLst>
                                        <p:tav tm="0">
                                          <p:val>
                                            <p:fltVal val="0"/>
                                          </p:val>
                                        </p:tav>
                                        <p:tav tm="100000">
                                          <p:val>
                                            <p:strVal val="#ppt_w"/>
                                          </p:val>
                                        </p:tav>
                                      </p:tavLst>
                                    </p:anim>
                                    <p:anim calcmode="lin" valueType="num">
                                      <p:cBhvr additive="base">
                                        <p:cTn id="92" dur="500"/>
                                        <p:tgtEl>
                                          <p:spTgt spid="1063"/>
                                        </p:tgtEl>
                                        <p:attrNameLst>
                                          <p:attrName>ppt_h</p:attrName>
                                        </p:attrNameLst>
                                      </p:cBhvr>
                                      <p:tavLst>
                                        <p:tav tm="0">
                                          <p:val>
                                            <p:fltVal val="0"/>
                                          </p:val>
                                        </p:tav>
                                        <p:tav tm="100000">
                                          <p:val>
                                            <p:strVal val="#ppt_h"/>
                                          </p:val>
                                        </p:tav>
                                      </p:tavLst>
                                    </p:anim>
                                  </p:childTnLst>
                                </p:cTn>
                              </p:par>
                            </p:childTnLst>
                          </p:cTn>
                        </p:par>
                        <p:par>
                          <p:cTn id="93" fill="hold">
                            <p:stCondLst>
                              <p:cond delay="9000"/>
                            </p:stCondLst>
                            <p:childTnLst>
                              <p:par>
                                <p:cTn id="94" presetID="23" presetClass="entr" presetSubtype="16" fill="hold" nodeType="afterEffect">
                                  <p:stCondLst>
                                    <p:cond delay="0"/>
                                  </p:stCondLst>
                                  <p:childTnLst>
                                    <p:set>
                                      <p:cBhvr>
                                        <p:cTn id="95" dur="1" fill="hold">
                                          <p:stCondLst>
                                            <p:cond delay="0"/>
                                          </p:stCondLst>
                                        </p:cTn>
                                        <p:tgtEl>
                                          <p:spTgt spid="1064"/>
                                        </p:tgtEl>
                                        <p:attrNameLst>
                                          <p:attrName>style.visibility</p:attrName>
                                        </p:attrNameLst>
                                      </p:cBhvr>
                                      <p:to>
                                        <p:strVal val="visible"/>
                                      </p:to>
                                    </p:set>
                                    <p:anim calcmode="lin" valueType="num">
                                      <p:cBhvr additive="base">
                                        <p:cTn id="96" dur="500"/>
                                        <p:tgtEl>
                                          <p:spTgt spid="1064"/>
                                        </p:tgtEl>
                                        <p:attrNameLst>
                                          <p:attrName>ppt_w</p:attrName>
                                        </p:attrNameLst>
                                      </p:cBhvr>
                                      <p:tavLst>
                                        <p:tav tm="0">
                                          <p:val>
                                            <p:fltVal val="0"/>
                                          </p:val>
                                        </p:tav>
                                        <p:tav tm="100000">
                                          <p:val>
                                            <p:strVal val="#ppt_w"/>
                                          </p:val>
                                        </p:tav>
                                      </p:tavLst>
                                    </p:anim>
                                    <p:anim calcmode="lin" valueType="num">
                                      <p:cBhvr additive="base">
                                        <p:cTn id="97" dur="500"/>
                                        <p:tgtEl>
                                          <p:spTgt spid="106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3070" y="410210"/>
            <a:ext cx="11326495" cy="603821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zh-CN"/>
              <a:t>oi</a:t>
            </a:r>
          </a:p>
        </p:txBody>
      </p:sp>
      <p:pic>
        <p:nvPicPr>
          <p:cNvPr id="8" name="图片 7" descr="波浪"/>
          <p:cNvPicPr>
            <a:picLocks noChangeAspect="1"/>
          </p:cNvPicPr>
          <p:nvPr/>
        </p:nvPicPr>
        <p:blipFill>
          <a:blip r:embed="rId3"/>
          <a:stretch>
            <a:fillRect/>
          </a:stretch>
        </p:blipFill>
        <p:spPr>
          <a:xfrm>
            <a:off x="-3810" y="5152390"/>
            <a:ext cx="2276475" cy="1712595"/>
          </a:xfrm>
          <a:prstGeom prst="rect">
            <a:avLst/>
          </a:prstGeom>
        </p:spPr>
      </p:pic>
      <p:pic>
        <p:nvPicPr>
          <p:cNvPr id="9" name="图片 8" descr="未标题-1"/>
          <p:cNvPicPr>
            <a:picLocks noChangeAspect="1"/>
          </p:cNvPicPr>
          <p:nvPr/>
        </p:nvPicPr>
        <p:blipFill>
          <a:blip r:embed="rId4"/>
          <a:stretch>
            <a:fillRect/>
          </a:stretch>
        </p:blipFill>
        <p:spPr>
          <a:xfrm>
            <a:off x="11264265" y="-8255"/>
            <a:ext cx="929640" cy="1920240"/>
          </a:xfrm>
          <a:prstGeom prst="rect">
            <a:avLst/>
          </a:prstGeom>
        </p:spPr>
      </p:pic>
      <p:sp>
        <p:nvSpPr>
          <p:cNvPr id="10" name="椭圆 9"/>
          <p:cNvSpPr/>
          <p:nvPr/>
        </p:nvSpPr>
        <p:spPr>
          <a:xfrm>
            <a:off x="11553825" y="-243205"/>
            <a:ext cx="1264920" cy="1264920"/>
          </a:xfrm>
          <a:prstGeom prst="ellipse">
            <a:avLst/>
          </a:prstGeom>
          <a:solidFill>
            <a:srgbClr val="FCDD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等腰三角形 4"/>
          <p:cNvSpPr/>
          <p:nvPr/>
        </p:nvSpPr>
        <p:spPr>
          <a:xfrm flipV="1">
            <a:off x="433070" y="410210"/>
            <a:ext cx="626110" cy="626110"/>
          </a:xfrm>
          <a:prstGeom prst="triangle">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descr="灯泡"/>
          <p:cNvPicPr>
            <a:picLocks noChangeAspect="1"/>
          </p:cNvPicPr>
          <p:nvPr/>
        </p:nvPicPr>
        <p:blipFill>
          <a:blip r:embed="rId5"/>
          <a:stretch>
            <a:fillRect/>
          </a:stretch>
        </p:blipFill>
        <p:spPr>
          <a:xfrm>
            <a:off x="10606405" y="1911985"/>
            <a:ext cx="872490" cy="957580"/>
          </a:xfrm>
          <a:prstGeom prst="rect">
            <a:avLst/>
          </a:prstGeom>
        </p:spPr>
      </p:pic>
      <p:sp>
        <p:nvSpPr>
          <p:cNvPr id="3" name="Text Box 2"/>
          <p:cNvSpPr txBox="1"/>
          <p:nvPr/>
        </p:nvSpPr>
        <p:spPr>
          <a:xfrm>
            <a:off x="433070" y="410210"/>
            <a:ext cx="10440670" cy="475615"/>
          </a:xfrm>
          <a:prstGeom prst="rect">
            <a:avLst/>
          </a:prstGeom>
          <a:noFill/>
        </p:spPr>
        <p:txBody>
          <a:bodyPr wrap="square" rtlCol="0" anchor="t">
            <a:spAutoFit/>
          </a:bodyPr>
          <a:lstStyle/>
          <a:p>
            <a:pPr algn="ctr">
              <a:spcBef>
                <a:spcPct val="50000"/>
              </a:spcBef>
            </a:pPr>
            <a:r>
              <a:rPr lang="en-US" altLang="vi-VN" sz="2500" b="1" dirty="0">
                <a:solidFill>
                  <a:srgbClr val="C00000"/>
                </a:solidFill>
                <a:latin typeface="Times New Roman" panose="02020603050405020304" pitchFamily="18" charset="0"/>
                <a:sym typeface="+mn-ea"/>
              </a:rPr>
              <a:t>Đoạn văn tham khảo</a:t>
            </a:r>
          </a:p>
        </p:txBody>
      </p:sp>
      <p:sp>
        <p:nvSpPr>
          <p:cNvPr id="2" name="Text Box 1"/>
          <p:cNvSpPr txBox="1"/>
          <p:nvPr/>
        </p:nvSpPr>
        <p:spPr>
          <a:xfrm>
            <a:off x="545465" y="3465830"/>
            <a:ext cx="10933430" cy="3107690"/>
          </a:xfrm>
          <a:prstGeom prst="rect">
            <a:avLst/>
          </a:prstGeom>
          <a:noFill/>
        </p:spPr>
        <p:txBody>
          <a:bodyPr wrap="square" rtlCol="0" anchor="t">
            <a:spAutoFit/>
          </a:bodyPr>
          <a:lstStyle/>
          <a:p>
            <a:pPr algn="just"/>
            <a:r>
              <a:rPr lang="vi-VN" altLang="en-US" sz="2800">
                <a:latin typeface="Times New Roman" panose="02020603050405020304" pitchFamily="18" charset="0"/>
                <a:cs typeface="Times New Roman" panose="02020603050405020304" pitchFamily="18" charset="0"/>
              </a:rPr>
              <a:t>     </a:t>
            </a:r>
            <a:r>
              <a:rPr lang="en-US" altLang="vi-VN" sz="2800">
                <a:latin typeface="Times New Roman" panose="02020603050405020304" pitchFamily="18" charset="0"/>
                <a:cs typeface="Times New Roman" panose="02020603050405020304" pitchFamily="18" charset="0"/>
              </a:rPr>
              <a:t>Lúc bấy giờ tôi còn là một cậu bé học cấp I, cứ tan học là đeo vội cái cặp sách đan bằng cói rồi ba chân bốn cẳng chạy về nhà, gọi toáng lên từ ngỡ: “Mẹ ơi, con về rồi”. Thỉnh thoảng trên đường về, tôi lại thấy bà cụ quẩy đôi quang thúng đi đổi kẹo lấy đồng nát, vỏ chai, lông vịt, tóc rối,...Gọi là kẹo, nhưng thực chất chỉ là mạch nha làm bằng mầm cây mạ, mầm thóc, hoàn toàn không có đường mật gì. Thứ đó gọi là kẹo mầm.</a:t>
            </a:r>
            <a:endParaRPr lang="vi-VN" altLang="en-US" sz="2800">
              <a:latin typeface="Times New Roman" panose="02020603050405020304" pitchFamily="18" charset="0"/>
              <a:cs typeface="Times New Roman" panose="02020603050405020304" pitchFamily="18" charset="0"/>
            </a:endParaRPr>
          </a:p>
          <a:p>
            <a:pPr algn="just"/>
            <a:r>
              <a:rPr lang="vi-VN" altLang="en-US" sz="2800">
                <a:latin typeface="Times New Roman" panose="02020603050405020304" pitchFamily="18" charset="0"/>
                <a:cs typeface="Times New Roman" panose="02020603050405020304" pitchFamily="18" charset="0"/>
              </a:rPr>
              <a:t>   </a:t>
            </a:r>
          </a:p>
        </p:txBody>
      </p:sp>
      <p:pic>
        <p:nvPicPr>
          <p:cNvPr id="103" name="Picture 102"/>
          <p:cNvPicPr/>
          <p:nvPr/>
        </p:nvPicPr>
        <p:blipFill>
          <a:blip r:embed="rId6"/>
          <a:stretch>
            <a:fillRect/>
          </a:stretch>
        </p:blipFill>
        <p:spPr>
          <a:xfrm>
            <a:off x="6736080" y="816610"/>
            <a:ext cx="4137660" cy="2236470"/>
          </a:xfrm>
          <a:prstGeom prst="rect">
            <a:avLst/>
          </a:prstGeom>
          <a:noFill/>
          <a:ln w="9525">
            <a:noFill/>
          </a:ln>
        </p:spPr>
      </p:pic>
      <p:pic>
        <p:nvPicPr>
          <p:cNvPr id="34821" name="Picture 34820" descr="keo-keo1jpg-24d04"/>
          <p:cNvPicPr>
            <a:picLocks noChangeAspect="1"/>
          </p:cNvPicPr>
          <p:nvPr/>
        </p:nvPicPr>
        <p:blipFill>
          <a:blip r:embed="rId7"/>
          <a:stretch>
            <a:fillRect/>
          </a:stretch>
        </p:blipFill>
        <p:spPr>
          <a:xfrm>
            <a:off x="1059180" y="885825"/>
            <a:ext cx="4300220" cy="2167255"/>
          </a:xfrm>
          <a:prstGeom prst="rect">
            <a:avLst/>
          </a:prstGeom>
          <a:noFill/>
          <a:ln w="9525">
            <a:noFill/>
          </a:ln>
        </p:spPr>
      </p:pic>
    </p:spTree>
  </p:cSld>
  <p:clrMapOvr>
    <a:masterClrMapping/>
  </p:clrMapOvr>
  <p:transition spd="slow" advClick="0">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2"/>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500"/>
                                        <p:tgtEl>
                                          <p:spTgt spid="4"/>
                                        </p:tgtEl>
                                      </p:cBhvr>
                                    </p:animEffect>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left)">
                                      <p:cBhvr>
                                        <p:cTn id="13" dur="500"/>
                                        <p:tgtEl>
                                          <p:spTgt spid="8"/>
                                        </p:tgtEl>
                                      </p:cBhvr>
                                    </p:animEffect>
                                  </p:childTnLst>
                                </p:cTn>
                              </p:par>
                              <p:par>
                                <p:cTn id="14" presetID="22" presetClass="entr" presetSubtype="2"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right)">
                                      <p:cBhvr>
                                        <p:cTn id="16" dur="500"/>
                                        <p:tgtEl>
                                          <p:spTgt spid="9"/>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par>
                                <p:cTn id="22" presetID="2" presetClass="entr" presetSubtype="8" fill="hold" grpId="1" nodeType="with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0-#ppt_w/2"/>
                                          </p:val>
                                        </p:tav>
                                        <p:tav tm="100000">
                                          <p:val>
                                            <p:strVal val="#ppt_x"/>
                                          </p:val>
                                        </p:tav>
                                      </p:tavLst>
                                    </p:anim>
                                    <p:anim calcmode="lin" valueType="num">
                                      <p:cBhvr additive="base">
                                        <p:cTn id="25" dur="500" fill="hold"/>
                                        <p:tgtEl>
                                          <p:spTgt spid="5"/>
                                        </p:tgtEl>
                                        <p:attrNameLst>
                                          <p:attrName>ppt_y</p:attrName>
                                        </p:attrNameLst>
                                      </p:cBhvr>
                                      <p:tavLst>
                                        <p:tav tm="0">
                                          <p:val>
                                            <p:strVal val="#ppt_y"/>
                                          </p:val>
                                        </p:tav>
                                        <p:tav tm="100000">
                                          <p:val>
                                            <p:strVal val="#ppt_y"/>
                                          </p:val>
                                        </p:tav>
                                      </p:tavLst>
                                    </p:anim>
                                  </p:childTnLst>
                                </p:cTn>
                              </p:par>
                              <p:par>
                                <p:cTn id="26" presetID="53" presetClass="entr" presetSubtype="16"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0" grpId="0" bldLvl="0" animBg="1"/>
      <p:bldP spid="5" grpId="0" animBg="1"/>
      <p:bldP spid="5" grpId="1"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514601" y="248194"/>
            <a:ext cx="5688775" cy="701831"/>
          </a:xfrm>
          <a:prstGeom prst="rect">
            <a:avLst/>
          </a:prstGeom>
          <a:solidFill>
            <a:srgbClr val="0BBD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err="1" smtClean="0">
                <a:latin typeface="Times New Roman" panose="02020603050405020304" pitchFamily="18" charset="0"/>
                <a:ea typeface="Microsoft YaHei" panose="020B0503020204020204" charset="-122"/>
                <a:cs typeface="Times New Roman" panose="02020603050405020304" pitchFamily="18" charset="0"/>
              </a:rPr>
              <a:t>Hướng</a:t>
            </a:r>
            <a:r>
              <a:rPr lang="en-US" altLang="zh-CN" sz="4000" b="1" dirty="0" smtClean="0">
                <a:latin typeface="Times New Roman" panose="02020603050405020304" pitchFamily="18" charset="0"/>
                <a:ea typeface="Microsoft YaHei" panose="020B0503020204020204" charset="-122"/>
                <a:cs typeface="Times New Roman" panose="02020603050405020304" pitchFamily="18" charset="0"/>
              </a:rPr>
              <a:t> </a:t>
            </a:r>
            <a:r>
              <a:rPr lang="en-US" altLang="zh-CN" sz="4000" b="1" dirty="0" err="1" smtClean="0">
                <a:latin typeface="Times New Roman" panose="02020603050405020304" pitchFamily="18" charset="0"/>
                <a:ea typeface="Microsoft YaHei" panose="020B0503020204020204" charset="-122"/>
                <a:cs typeface="Times New Roman" panose="02020603050405020304" pitchFamily="18" charset="0"/>
              </a:rPr>
              <a:t>dẫn</a:t>
            </a:r>
            <a:r>
              <a:rPr lang="en-US" altLang="zh-CN" sz="4000" b="1" dirty="0" smtClean="0">
                <a:latin typeface="Times New Roman" panose="02020603050405020304" pitchFamily="18" charset="0"/>
                <a:ea typeface="Microsoft YaHei" panose="020B0503020204020204" charset="-122"/>
                <a:cs typeface="Times New Roman" panose="02020603050405020304" pitchFamily="18" charset="0"/>
              </a:rPr>
              <a:t> </a:t>
            </a:r>
            <a:r>
              <a:rPr lang="en-US" altLang="zh-CN" sz="4000" b="1" dirty="0" err="1" smtClean="0">
                <a:latin typeface="Times New Roman" panose="02020603050405020304" pitchFamily="18" charset="0"/>
                <a:ea typeface="Microsoft YaHei" panose="020B0503020204020204" charset="-122"/>
                <a:cs typeface="Times New Roman" panose="02020603050405020304" pitchFamily="18" charset="0"/>
              </a:rPr>
              <a:t>tự</a:t>
            </a:r>
            <a:r>
              <a:rPr lang="en-US" altLang="zh-CN" sz="4000" b="1" dirty="0" smtClean="0">
                <a:latin typeface="Times New Roman" panose="02020603050405020304" pitchFamily="18" charset="0"/>
                <a:ea typeface="Microsoft YaHei" panose="020B0503020204020204" charset="-122"/>
                <a:cs typeface="Times New Roman" panose="02020603050405020304" pitchFamily="18" charset="0"/>
              </a:rPr>
              <a:t> </a:t>
            </a:r>
            <a:r>
              <a:rPr lang="en-US" altLang="zh-CN" sz="4000" b="1" dirty="0" err="1" smtClean="0">
                <a:latin typeface="Times New Roman" panose="02020603050405020304" pitchFamily="18" charset="0"/>
                <a:ea typeface="Microsoft YaHei" panose="020B0503020204020204" charset="-122"/>
                <a:cs typeface="Times New Roman" panose="02020603050405020304" pitchFamily="18" charset="0"/>
              </a:rPr>
              <a:t>học</a:t>
            </a:r>
            <a:endParaRPr lang="zh-CN" altLang="en-US" sz="4000" b="1" dirty="0">
              <a:latin typeface="Times New Roman" panose="02020603050405020304" pitchFamily="18" charset="0"/>
              <a:ea typeface="Microsoft YaHei" panose="020B0503020204020204" charset="-122"/>
              <a:cs typeface="Times New Roman" panose="02020603050405020304" pitchFamily="18" charset="0"/>
            </a:endParaRPr>
          </a:p>
        </p:txBody>
      </p:sp>
      <p:sp>
        <p:nvSpPr>
          <p:cNvPr id="6" name="Freeform 153"/>
          <p:cNvSpPr>
            <a:spLocks noEditPoints="1"/>
          </p:cNvSpPr>
          <p:nvPr/>
        </p:nvSpPr>
        <p:spPr bwMode="auto">
          <a:xfrm>
            <a:off x="1089033" y="4548295"/>
            <a:ext cx="704419" cy="700768"/>
          </a:xfrm>
          <a:custGeom>
            <a:avLst/>
            <a:gdLst>
              <a:gd name="T0" fmla="*/ 43 w 85"/>
              <a:gd name="T1" fmla="*/ 0 h 84"/>
              <a:gd name="T2" fmla="*/ 73 w 85"/>
              <a:gd name="T3" fmla="*/ 12 h 84"/>
              <a:gd name="T4" fmla="*/ 85 w 85"/>
              <a:gd name="T5" fmla="*/ 42 h 84"/>
              <a:gd name="T6" fmla="*/ 73 w 85"/>
              <a:gd name="T7" fmla="*/ 72 h 84"/>
              <a:gd name="T8" fmla="*/ 43 w 85"/>
              <a:gd name="T9" fmla="*/ 84 h 84"/>
              <a:gd name="T10" fmla="*/ 13 w 85"/>
              <a:gd name="T11" fmla="*/ 72 h 84"/>
              <a:gd name="T12" fmla="*/ 0 w 85"/>
              <a:gd name="T13" fmla="*/ 42 h 84"/>
              <a:gd name="T14" fmla="*/ 13 w 85"/>
              <a:gd name="T15" fmla="*/ 12 h 84"/>
              <a:gd name="T16" fmla="*/ 43 w 85"/>
              <a:gd name="T17" fmla="*/ 0 h 84"/>
              <a:gd name="T18" fmla="*/ 62 w 85"/>
              <a:gd name="T19" fmla="*/ 23 h 84"/>
              <a:gd name="T20" fmla="*/ 43 w 85"/>
              <a:gd name="T21" fmla="*/ 15 h 84"/>
              <a:gd name="T22" fmla="*/ 24 w 85"/>
              <a:gd name="T23" fmla="*/ 23 h 84"/>
              <a:gd name="T24" fmla="*/ 16 w 85"/>
              <a:gd name="T25" fmla="*/ 42 h 84"/>
              <a:gd name="T26" fmla="*/ 24 w 85"/>
              <a:gd name="T27" fmla="*/ 61 h 84"/>
              <a:gd name="T28" fmla="*/ 43 w 85"/>
              <a:gd name="T29" fmla="*/ 69 h 84"/>
              <a:gd name="T30" fmla="*/ 62 w 85"/>
              <a:gd name="T31" fmla="*/ 61 h 84"/>
              <a:gd name="T32" fmla="*/ 69 w 85"/>
              <a:gd name="T33" fmla="*/ 42 h 84"/>
              <a:gd name="T34" fmla="*/ 62 w 85"/>
              <a:gd name="T35" fmla="*/ 23 h 84"/>
              <a:gd name="T36" fmla="*/ 35 w 85"/>
              <a:gd name="T37" fmla="*/ 23 h 84"/>
              <a:gd name="T38" fmla="*/ 22 w 85"/>
              <a:gd name="T39" fmla="*/ 36 h 84"/>
              <a:gd name="T40" fmla="*/ 44 w 85"/>
              <a:gd name="T41" fmla="*/ 31 h 84"/>
              <a:gd name="T42" fmla="*/ 35 w 85"/>
              <a:gd name="T43" fmla="*/ 23 h 84"/>
              <a:gd name="T44" fmla="*/ 22 w 85"/>
              <a:gd name="T45" fmla="*/ 39 h 84"/>
              <a:gd name="T46" fmla="*/ 28 w 85"/>
              <a:gd name="T47" fmla="*/ 57 h 84"/>
              <a:gd name="T48" fmla="*/ 34 w 85"/>
              <a:gd name="T49" fmla="*/ 36 h 84"/>
              <a:gd name="T50" fmla="*/ 22 w 85"/>
              <a:gd name="T51" fmla="*/ 39 h 84"/>
              <a:gd name="T52" fmla="*/ 30 w 85"/>
              <a:gd name="T53" fmla="*/ 59 h 84"/>
              <a:gd name="T54" fmla="*/ 48 w 85"/>
              <a:gd name="T55" fmla="*/ 63 h 84"/>
              <a:gd name="T56" fmla="*/ 34 w 85"/>
              <a:gd name="T57" fmla="*/ 47 h 84"/>
              <a:gd name="T58" fmla="*/ 30 w 85"/>
              <a:gd name="T59" fmla="*/ 59 h 84"/>
              <a:gd name="T60" fmla="*/ 51 w 85"/>
              <a:gd name="T61" fmla="*/ 61 h 84"/>
              <a:gd name="T62" fmla="*/ 63 w 85"/>
              <a:gd name="T63" fmla="*/ 48 h 84"/>
              <a:gd name="T64" fmla="*/ 42 w 85"/>
              <a:gd name="T65" fmla="*/ 53 h 84"/>
              <a:gd name="T66" fmla="*/ 51 w 85"/>
              <a:gd name="T67" fmla="*/ 61 h 84"/>
              <a:gd name="T68" fmla="*/ 64 w 85"/>
              <a:gd name="T69" fmla="*/ 45 h 84"/>
              <a:gd name="T70" fmla="*/ 58 w 85"/>
              <a:gd name="T71" fmla="*/ 27 h 84"/>
              <a:gd name="T72" fmla="*/ 52 w 85"/>
              <a:gd name="T73" fmla="*/ 48 h 84"/>
              <a:gd name="T74" fmla="*/ 64 w 85"/>
              <a:gd name="T75" fmla="*/ 45 h 84"/>
              <a:gd name="T76" fmla="*/ 55 w 85"/>
              <a:gd name="T77" fmla="*/ 25 h 84"/>
              <a:gd name="T78" fmla="*/ 38 w 85"/>
              <a:gd name="T79" fmla="*/ 22 h 84"/>
              <a:gd name="T80" fmla="*/ 53 w 85"/>
              <a:gd name="T81" fmla="*/ 36 h 84"/>
              <a:gd name="T82" fmla="*/ 55 w 85"/>
              <a:gd name="T83" fmla="*/ 25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5" h="84">
                <a:moveTo>
                  <a:pt x="43" y="0"/>
                </a:moveTo>
                <a:cubicBezTo>
                  <a:pt x="54" y="0"/>
                  <a:pt x="65" y="4"/>
                  <a:pt x="73" y="12"/>
                </a:cubicBezTo>
                <a:cubicBezTo>
                  <a:pt x="80" y="20"/>
                  <a:pt x="85" y="30"/>
                  <a:pt x="85" y="42"/>
                </a:cubicBezTo>
                <a:cubicBezTo>
                  <a:pt x="85" y="54"/>
                  <a:pt x="80" y="64"/>
                  <a:pt x="73" y="72"/>
                </a:cubicBezTo>
                <a:cubicBezTo>
                  <a:pt x="65" y="79"/>
                  <a:pt x="54" y="84"/>
                  <a:pt x="43" y="84"/>
                </a:cubicBezTo>
                <a:cubicBezTo>
                  <a:pt x="31" y="84"/>
                  <a:pt x="20" y="79"/>
                  <a:pt x="13" y="72"/>
                </a:cubicBezTo>
                <a:cubicBezTo>
                  <a:pt x="5" y="64"/>
                  <a:pt x="0" y="54"/>
                  <a:pt x="0" y="42"/>
                </a:cubicBezTo>
                <a:cubicBezTo>
                  <a:pt x="0" y="30"/>
                  <a:pt x="5" y="20"/>
                  <a:pt x="13" y="12"/>
                </a:cubicBezTo>
                <a:cubicBezTo>
                  <a:pt x="20" y="4"/>
                  <a:pt x="31" y="0"/>
                  <a:pt x="43" y="0"/>
                </a:cubicBezTo>
                <a:close/>
                <a:moveTo>
                  <a:pt x="62" y="23"/>
                </a:moveTo>
                <a:cubicBezTo>
                  <a:pt x="57" y="18"/>
                  <a:pt x="50" y="15"/>
                  <a:pt x="43" y="15"/>
                </a:cubicBezTo>
                <a:cubicBezTo>
                  <a:pt x="35" y="15"/>
                  <a:pt x="29" y="18"/>
                  <a:pt x="24" y="23"/>
                </a:cubicBezTo>
                <a:cubicBezTo>
                  <a:pt x="19" y="28"/>
                  <a:pt x="16" y="35"/>
                  <a:pt x="16" y="42"/>
                </a:cubicBezTo>
                <a:cubicBezTo>
                  <a:pt x="16" y="49"/>
                  <a:pt x="19" y="56"/>
                  <a:pt x="24" y="61"/>
                </a:cubicBezTo>
                <a:cubicBezTo>
                  <a:pt x="29" y="66"/>
                  <a:pt x="35" y="69"/>
                  <a:pt x="43" y="69"/>
                </a:cubicBezTo>
                <a:cubicBezTo>
                  <a:pt x="50" y="69"/>
                  <a:pt x="57" y="66"/>
                  <a:pt x="62" y="61"/>
                </a:cubicBezTo>
                <a:cubicBezTo>
                  <a:pt x="66" y="56"/>
                  <a:pt x="69" y="49"/>
                  <a:pt x="69" y="42"/>
                </a:cubicBezTo>
                <a:cubicBezTo>
                  <a:pt x="69" y="35"/>
                  <a:pt x="66" y="28"/>
                  <a:pt x="62" y="23"/>
                </a:cubicBezTo>
                <a:close/>
                <a:moveTo>
                  <a:pt x="35" y="23"/>
                </a:moveTo>
                <a:cubicBezTo>
                  <a:pt x="27" y="26"/>
                  <a:pt x="24" y="31"/>
                  <a:pt x="22" y="36"/>
                </a:cubicBezTo>
                <a:cubicBezTo>
                  <a:pt x="44" y="31"/>
                  <a:pt x="44" y="31"/>
                  <a:pt x="44" y="31"/>
                </a:cubicBezTo>
                <a:cubicBezTo>
                  <a:pt x="35" y="23"/>
                  <a:pt x="35" y="23"/>
                  <a:pt x="35" y="23"/>
                </a:cubicBezTo>
                <a:close/>
                <a:moveTo>
                  <a:pt x="22" y="39"/>
                </a:moveTo>
                <a:cubicBezTo>
                  <a:pt x="21" y="47"/>
                  <a:pt x="24" y="53"/>
                  <a:pt x="28" y="57"/>
                </a:cubicBezTo>
                <a:cubicBezTo>
                  <a:pt x="34" y="36"/>
                  <a:pt x="34" y="36"/>
                  <a:pt x="34" y="36"/>
                </a:cubicBezTo>
                <a:cubicBezTo>
                  <a:pt x="22" y="39"/>
                  <a:pt x="22" y="39"/>
                  <a:pt x="22" y="39"/>
                </a:cubicBezTo>
                <a:close/>
                <a:moveTo>
                  <a:pt x="30" y="59"/>
                </a:moveTo>
                <a:cubicBezTo>
                  <a:pt x="36" y="63"/>
                  <a:pt x="42" y="64"/>
                  <a:pt x="48" y="63"/>
                </a:cubicBezTo>
                <a:cubicBezTo>
                  <a:pt x="34" y="47"/>
                  <a:pt x="34" y="47"/>
                  <a:pt x="34" y="47"/>
                </a:cubicBezTo>
                <a:cubicBezTo>
                  <a:pt x="30" y="59"/>
                  <a:pt x="30" y="59"/>
                  <a:pt x="30" y="59"/>
                </a:cubicBezTo>
                <a:close/>
                <a:moveTo>
                  <a:pt x="51" y="61"/>
                </a:moveTo>
                <a:cubicBezTo>
                  <a:pt x="58" y="58"/>
                  <a:pt x="61" y="53"/>
                  <a:pt x="63" y="48"/>
                </a:cubicBezTo>
                <a:cubicBezTo>
                  <a:pt x="42" y="53"/>
                  <a:pt x="42" y="53"/>
                  <a:pt x="42" y="53"/>
                </a:cubicBezTo>
                <a:cubicBezTo>
                  <a:pt x="51" y="61"/>
                  <a:pt x="51" y="61"/>
                  <a:pt x="51" y="61"/>
                </a:cubicBezTo>
                <a:close/>
                <a:moveTo>
                  <a:pt x="64" y="45"/>
                </a:moveTo>
                <a:cubicBezTo>
                  <a:pt x="64" y="37"/>
                  <a:pt x="62" y="32"/>
                  <a:pt x="58" y="27"/>
                </a:cubicBezTo>
                <a:cubicBezTo>
                  <a:pt x="52" y="48"/>
                  <a:pt x="52" y="48"/>
                  <a:pt x="52" y="48"/>
                </a:cubicBezTo>
                <a:cubicBezTo>
                  <a:pt x="64" y="45"/>
                  <a:pt x="64" y="45"/>
                  <a:pt x="64" y="45"/>
                </a:cubicBezTo>
                <a:close/>
                <a:moveTo>
                  <a:pt x="55" y="25"/>
                </a:moveTo>
                <a:cubicBezTo>
                  <a:pt x="49" y="21"/>
                  <a:pt x="43" y="20"/>
                  <a:pt x="38" y="22"/>
                </a:cubicBezTo>
                <a:cubicBezTo>
                  <a:pt x="53" y="36"/>
                  <a:pt x="53" y="36"/>
                  <a:pt x="53" y="36"/>
                </a:cubicBezTo>
                <a:lnTo>
                  <a:pt x="55" y="25"/>
                </a:lnTo>
                <a:close/>
              </a:path>
            </a:pathLst>
          </a:custGeom>
          <a:solidFill>
            <a:srgbClr val="A8FBFF"/>
          </a:solidFill>
          <a:ln>
            <a:noFill/>
          </a:ln>
        </p:spPr>
        <p:txBody>
          <a:bodyPr lIns="80296" tIns="40148" rIns="80296" bIns="40148"/>
          <a:lstStyle/>
          <a:p>
            <a:pPr eaLnBrk="1" fontAlgn="auto" hangingPunct="1">
              <a:spcBef>
                <a:spcPts val="0"/>
              </a:spcBef>
              <a:spcAft>
                <a:spcPts val="0"/>
              </a:spcAft>
              <a:defRPr/>
            </a:pPr>
            <a:endParaRPr kumimoji="0" lang="zh-CN" altLang="en-US" sz="1580">
              <a:solidFill>
                <a:prstClr val="black"/>
              </a:solidFill>
              <a:latin typeface="Calibri" panose="020F0502020204030204"/>
            </a:endParaRPr>
          </a:p>
        </p:txBody>
      </p:sp>
      <p:sp>
        <p:nvSpPr>
          <p:cNvPr id="11" name="Freeform 356"/>
          <p:cNvSpPr>
            <a:spLocks noEditPoints="1"/>
          </p:cNvSpPr>
          <p:nvPr/>
        </p:nvSpPr>
        <p:spPr bwMode="auto">
          <a:xfrm>
            <a:off x="1192782" y="1673234"/>
            <a:ext cx="504895" cy="795732"/>
          </a:xfrm>
          <a:custGeom>
            <a:avLst/>
            <a:gdLst>
              <a:gd name="T0" fmla="*/ 107 w 126"/>
              <a:gd name="T1" fmla="*/ 19 h 199"/>
              <a:gd name="T2" fmla="*/ 117 w 126"/>
              <a:gd name="T3" fmla="*/ 95 h 199"/>
              <a:gd name="T4" fmla="*/ 97 w 126"/>
              <a:gd name="T5" fmla="*/ 123 h 199"/>
              <a:gd name="T6" fmla="*/ 104 w 126"/>
              <a:gd name="T7" fmla="*/ 122 h 199"/>
              <a:gd name="T8" fmla="*/ 108 w 126"/>
              <a:gd name="T9" fmla="*/ 137 h 199"/>
              <a:gd name="T10" fmla="*/ 105 w 126"/>
              <a:gd name="T11" fmla="*/ 149 h 199"/>
              <a:gd name="T12" fmla="*/ 108 w 126"/>
              <a:gd name="T13" fmla="*/ 161 h 199"/>
              <a:gd name="T14" fmla="*/ 104 w 126"/>
              <a:gd name="T15" fmla="*/ 175 h 199"/>
              <a:gd name="T16" fmla="*/ 29 w 126"/>
              <a:gd name="T17" fmla="*/ 181 h 199"/>
              <a:gd name="T18" fmla="*/ 22 w 126"/>
              <a:gd name="T19" fmla="*/ 177 h 199"/>
              <a:gd name="T20" fmla="*/ 22 w 126"/>
              <a:gd name="T21" fmla="*/ 156 h 199"/>
              <a:gd name="T22" fmla="*/ 22 w 126"/>
              <a:gd name="T23" fmla="*/ 153 h 199"/>
              <a:gd name="T24" fmla="*/ 22 w 126"/>
              <a:gd name="T25" fmla="*/ 132 h 199"/>
              <a:gd name="T26" fmla="*/ 28 w 126"/>
              <a:gd name="T27" fmla="*/ 129 h 199"/>
              <a:gd name="T28" fmla="*/ 31 w 126"/>
              <a:gd name="T29" fmla="*/ 117 h 199"/>
              <a:gd name="T30" fmla="*/ 0 w 126"/>
              <a:gd name="T31" fmla="*/ 63 h 199"/>
              <a:gd name="T32" fmla="*/ 63 w 126"/>
              <a:gd name="T33" fmla="*/ 0 h 199"/>
              <a:gd name="T34" fmla="*/ 52 w 126"/>
              <a:gd name="T35" fmla="*/ 76 h 199"/>
              <a:gd name="T36" fmla="*/ 57 w 126"/>
              <a:gd name="T37" fmla="*/ 73 h 199"/>
              <a:gd name="T38" fmla="*/ 63 w 126"/>
              <a:gd name="T39" fmla="*/ 76 h 199"/>
              <a:gd name="T40" fmla="*/ 68 w 126"/>
              <a:gd name="T41" fmla="*/ 73 h 199"/>
              <a:gd name="T42" fmla="*/ 74 w 126"/>
              <a:gd name="T43" fmla="*/ 76 h 199"/>
              <a:gd name="T44" fmla="*/ 81 w 126"/>
              <a:gd name="T45" fmla="*/ 71 h 199"/>
              <a:gd name="T46" fmla="*/ 73 w 126"/>
              <a:gd name="T47" fmla="*/ 96 h 199"/>
              <a:gd name="T48" fmla="*/ 84 w 126"/>
              <a:gd name="T49" fmla="*/ 124 h 199"/>
              <a:gd name="T50" fmla="*/ 84 w 126"/>
              <a:gd name="T51" fmla="*/ 109 h 199"/>
              <a:gd name="T52" fmla="*/ 106 w 126"/>
              <a:gd name="T53" fmla="*/ 88 h 199"/>
              <a:gd name="T54" fmla="*/ 98 w 126"/>
              <a:gd name="T55" fmla="*/ 28 h 199"/>
              <a:gd name="T56" fmla="*/ 28 w 126"/>
              <a:gd name="T57" fmla="*/ 28 h 199"/>
              <a:gd name="T58" fmla="*/ 20 w 126"/>
              <a:gd name="T59" fmla="*/ 89 h 199"/>
              <a:gd name="T60" fmla="*/ 44 w 126"/>
              <a:gd name="T61" fmla="*/ 109 h 199"/>
              <a:gd name="T62" fmla="*/ 44 w 126"/>
              <a:gd name="T63" fmla="*/ 125 h 199"/>
              <a:gd name="T64" fmla="*/ 55 w 126"/>
              <a:gd name="T65" fmla="*/ 96 h 199"/>
              <a:gd name="T66" fmla="*/ 47 w 126"/>
              <a:gd name="T67" fmla="*/ 71 h 199"/>
              <a:gd name="T68" fmla="*/ 76 w 126"/>
              <a:gd name="T69" fmla="*/ 79 h 199"/>
              <a:gd name="T70" fmla="*/ 68 w 126"/>
              <a:gd name="T71" fmla="*/ 78 h 199"/>
              <a:gd name="T72" fmla="*/ 57 w 126"/>
              <a:gd name="T73" fmla="*/ 78 h 199"/>
              <a:gd name="T74" fmla="*/ 52 w 126"/>
              <a:gd name="T75" fmla="*/ 79 h 199"/>
              <a:gd name="T76" fmla="*/ 61 w 126"/>
              <a:gd name="T77" fmla="*/ 94 h 199"/>
              <a:gd name="T78" fmla="*/ 61 w 126"/>
              <a:gd name="T79" fmla="*/ 125 h 199"/>
              <a:gd name="T80" fmla="*/ 66 w 126"/>
              <a:gd name="T81" fmla="*/ 95 h 199"/>
              <a:gd name="T82" fmla="*/ 67 w 126"/>
              <a:gd name="T83" fmla="*/ 93 h 199"/>
              <a:gd name="T84" fmla="*/ 82 w 126"/>
              <a:gd name="T85" fmla="*/ 180 h 199"/>
              <a:gd name="T86" fmla="*/ 64 w 126"/>
              <a:gd name="T87" fmla="*/ 199 h 199"/>
              <a:gd name="T88" fmla="*/ 82 w 126"/>
              <a:gd name="T89" fmla="*/ 180 h 199"/>
              <a:gd name="T90" fmla="*/ 33 w 126"/>
              <a:gd name="T91" fmla="*/ 165 h 199"/>
              <a:gd name="T92" fmla="*/ 33 w 126"/>
              <a:gd name="T93" fmla="*/ 168 h 199"/>
              <a:gd name="T94" fmla="*/ 95 w 126"/>
              <a:gd name="T95" fmla="*/ 161 h 199"/>
              <a:gd name="T96" fmla="*/ 95 w 126"/>
              <a:gd name="T97" fmla="*/ 136 h 199"/>
              <a:gd name="T98" fmla="*/ 33 w 126"/>
              <a:gd name="T99" fmla="*/ 143 h 199"/>
              <a:gd name="T100" fmla="*/ 95 w 126"/>
              <a:gd name="T101" fmla="*/ 139 h 199"/>
              <a:gd name="T102" fmla="*/ 95 w 126"/>
              <a:gd name="T103" fmla="*/ 136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6" h="199">
                <a:moveTo>
                  <a:pt x="63" y="0"/>
                </a:moveTo>
                <a:cubicBezTo>
                  <a:pt x="80" y="0"/>
                  <a:pt x="96" y="7"/>
                  <a:pt x="107" y="19"/>
                </a:cubicBezTo>
                <a:cubicBezTo>
                  <a:pt x="119" y="30"/>
                  <a:pt x="126" y="46"/>
                  <a:pt x="126" y="63"/>
                </a:cubicBezTo>
                <a:cubicBezTo>
                  <a:pt x="126" y="75"/>
                  <a:pt x="123" y="86"/>
                  <a:pt x="117" y="95"/>
                </a:cubicBezTo>
                <a:cubicBezTo>
                  <a:pt x="112" y="104"/>
                  <a:pt x="105" y="111"/>
                  <a:pt x="97" y="116"/>
                </a:cubicBezTo>
                <a:cubicBezTo>
                  <a:pt x="97" y="123"/>
                  <a:pt x="97" y="123"/>
                  <a:pt x="97" y="123"/>
                </a:cubicBezTo>
                <a:cubicBezTo>
                  <a:pt x="99" y="122"/>
                  <a:pt x="99" y="122"/>
                  <a:pt x="99" y="122"/>
                </a:cubicBezTo>
                <a:cubicBezTo>
                  <a:pt x="104" y="122"/>
                  <a:pt x="104" y="122"/>
                  <a:pt x="104" y="122"/>
                </a:cubicBezTo>
                <a:cubicBezTo>
                  <a:pt x="106" y="126"/>
                  <a:pt x="106" y="126"/>
                  <a:pt x="106" y="126"/>
                </a:cubicBezTo>
                <a:cubicBezTo>
                  <a:pt x="107" y="130"/>
                  <a:pt x="108" y="134"/>
                  <a:pt x="108" y="137"/>
                </a:cubicBezTo>
                <a:cubicBezTo>
                  <a:pt x="108" y="141"/>
                  <a:pt x="107" y="144"/>
                  <a:pt x="106" y="148"/>
                </a:cubicBezTo>
                <a:cubicBezTo>
                  <a:pt x="105" y="149"/>
                  <a:pt x="105" y="149"/>
                  <a:pt x="105" y="149"/>
                </a:cubicBezTo>
                <a:cubicBezTo>
                  <a:pt x="106" y="150"/>
                  <a:pt x="106" y="150"/>
                  <a:pt x="106" y="150"/>
                </a:cubicBezTo>
                <a:cubicBezTo>
                  <a:pt x="107" y="154"/>
                  <a:pt x="108" y="157"/>
                  <a:pt x="108" y="161"/>
                </a:cubicBezTo>
                <a:cubicBezTo>
                  <a:pt x="108" y="164"/>
                  <a:pt x="107" y="168"/>
                  <a:pt x="106" y="171"/>
                </a:cubicBezTo>
                <a:cubicBezTo>
                  <a:pt x="104" y="175"/>
                  <a:pt x="104" y="175"/>
                  <a:pt x="104" y="175"/>
                </a:cubicBezTo>
                <a:cubicBezTo>
                  <a:pt x="100" y="175"/>
                  <a:pt x="100" y="175"/>
                  <a:pt x="100" y="175"/>
                </a:cubicBezTo>
                <a:cubicBezTo>
                  <a:pt x="29" y="181"/>
                  <a:pt x="29" y="181"/>
                  <a:pt x="29" y="181"/>
                </a:cubicBezTo>
                <a:cubicBezTo>
                  <a:pt x="24" y="182"/>
                  <a:pt x="24" y="182"/>
                  <a:pt x="24" y="182"/>
                </a:cubicBezTo>
                <a:cubicBezTo>
                  <a:pt x="22" y="177"/>
                  <a:pt x="22" y="177"/>
                  <a:pt x="22" y="177"/>
                </a:cubicBezTo>
                <a:cubicBezTo>
                  <a:pt x="21" y="174"/>
                  <a:pt x="20" y="171"/>
                  <a:pt x="20" y="167"/>
                </a:cubicBezTo>
                <a:cubicBezTo>
                  <a:pt x="20" y="164"/>
                  <a:pt x="21" y="160"/>
                  <a:pt x="22" y="156"/>
                </a:cubicBezTo>
                <a:cubicBezTo>
                  <a:pt x="23" y="155"/>
                  <a:pt x="23" y="155"/>
                  <a:pt x="23" y="155"/>
                </a:cubicBezTo>
                <a:cubicBezTo>
                  <a:pt x="22" y="153"/>
                  <a:pt x="22" y="153"/>
                  <a:pt x="22" y="153"/>
                </a:cubicBezTo>
                <a:cubicBezTo>
                  <a:pt x="21" y="150"/>
                  <a:pt x="20" y="147"/>
                  <a:pt x="20" y="144"/>
                </a:cubicBezTo>
                <a:cubicBezTo>
                  <a:pt x="20" y="140"/>
                  <a:pt x="21" y="136"/>
                  <a:pt x="22" y="132"/>
                </a:cubicBezTo>
                <a:cubicBezTo>
                  <a:pt x="24" y="129"/>
                  <a:pt x="24" y="129"/>
                  <a:pt x="24" y="129"/>
                </a:cubicBezTo>
                <a:cubicBezTo>
                  <a:pt x="28" y="129"/>
                  <a:pt x="28" y="129"/>
                  <a:pt x="28" y="129"/>
                </a:cubicBezTo>
                <a:cubicBezTo>
                  <a:pt x="31" y="129"/>
                  <a:pt x="31" y="129"/>
                  <a:pt x="31" y="129"/>
                </a:cubicBezTo>
                <a:cubicBezTo>
                  <a:pt x="31" y="117"/>
                  <a:pt x="31" y="117"/>
                  <a:pt x="31" y="117"/>
                </a:cubicBezTo>
                <a:cubicBezTo>
                  <a:pt x="22" y="112"/>
                  <a:pt x="15" y="104"/>
                  <a:pt x="9" y="96"/>
                </a:cubicBezTo>
                <a:cubicBezTo>
                  <a:pt x="3" y="86"/>
                  <a:pt x="0" y="75"/>
                  <a:pt x="0" y="63"/>
                </a:cubicBezTo>
                <a:cubicBezTo>
                  <a:pt x="0" y="46"/>
                  <a:pt x="7" y="30"/>
                  <a:pt x="19" y="19"/>
                </a:cubicBezTo>
                <a:cubicBezTo>
                  <a:pt x="30" y="7"/>
                  <a:pt x="46" y="0"/>
                  <a:pt x="63" y="0"/>
                </a:cubicBezTo>
                <a:close/>
                <a:moveTo>
                  <a:pt x="49" y="75"/>
                </a:moveTo>
                <a:cubicBezTo>
                  <a:pt x="50" y="76"/>
                  <a:pt x="51" y="76"/>
                  <a:pt x="52" y="76"/>
                </a:cubicBezTo>
                <a:cubicBezTo>
                  <a:pt x="54" y="76"/>
                  <a:pt x="55" y="75"/>
                  <a:pt x="56" y="74"/>
                </a:cubicBezTo>
                <a:cubicBezTo>
                  <a:pt x="57" y="73"/>
                  <a:pt x="57" y="73"/>
                  <a:pt x="57" y="73"/>
                </a:cubicBezTo>
                <a:cubicBezTo>
                  <a:pt x="58" y="74"/>
                  <a:pt x="58" y="74"/>
                  <a:pt x="58" y="74"/>
                </a:cubicBezTo>
                <a:cubicBezTo>
                  <a:pt x="60" y="76"/>
                  <a:pt x="61" y="76"/>
                  <a:pt x="63" y="76"/>
                </a:cubicBezTo>
                <a:cubicBezTo>
                  <a:pt x="64" y="76"/>
                  <a:pt x="65" y="76"/>
                  <a:pt x="67" y="74"/>
                </a:cubicBezTo>
                <a:cubicBezTo>
                  <a:pt x="68" y="73"/>
                  <a:pt x="68" y="73"/>
                  <a:pt x="68" y="73"/>
                </a:cubicBezTo>
                <a:cubicBezTo>
                  <a:pt x="69" y="74"/>
                  <a:pt x="69" y="74"/>
                  <a:pt x="69" y="74"/>
                </a:cubicBezTo>
                <a:cubicBezTo>
                  <a:pt x="71" y="76"/>
                  <a:pt x="72" y="76"/>
                  <a:pt x="74" y="76"/>
                </a:cubicBezTo>
                <a:cubicBezTo>
                  <a:pt x="76" y="76"/>
                  <a:pt x="77" y="75"/>
                  <a:pt x="79" y="75"/>
                </a:cubicBezTo>
                <a:cubicBezTo>
                  <a:pt x="81" y="71"/>
                  <a:pt x="81" y="71"/>
                  <a:pt x="81" y="71"/>
                </a:cubicBezTo>
                <a:cubicBezTo>
                  <a:pt x="87" y="74"/>
                  <a:pt x="87" y="74"/>
                  <a:pt x="87" y="74"/>
                </a:cubicBezTo>
                <a:cubicBezTo>
                  <a:pt x="73" y="96"/>
                  <a:pt x="73" y="96"/>
                  <a:pt x="73" y="96"/>
                </a:cubicBezTo>
                <a:cubicBezTo>
                  <a:pt x="73" y="125"/>
                  <a:pt x="73" y="125"/>
                  <a:pt x="73" y="125"/>
                </a:cubicBezTo>
                <a:cubicBezTo>
                  <a:pt x="84" y="124"/>
                  <a:pt x="84" y="124"/>
                  <a:pt x="84" y="124"/>
                </a:cubicBezTo>
                <a:cubicBezTo>
                  <a:pt x="84" y="112"/>
                  <a:pt x="84" y="112"/>
                  <a:pt x="84" y="112"/>
                </a:cubicBezTo>
                <a:cubicBezTo>
                  <a:pt x="84" y="109"/>
                  <a:pt x="84" y="109"/>
                  <a:pt x="84" y="109"/>
                </a:cubicBezTo>
                <a:cubicBezTo>
                  <a:pt x="87" y="107"/>
                  <a:pt x="87" y="107"/>
                  <a:pt x="87" y="107"/>
                </a:cubicBezTo>
                <a:cubicBezTo>
                  <a:pt x="95" y="102"/>
                  <a:pt x="101" y="96"/>
                  <a:pt x="106" y="88"/>
                </a:cubicBezTo>
                <a:cubicBezTo>
                  <a:pt x="110" y="81"/>
                  <a:pt x="113" y="72"/>
                  <a:pt x="113" y="63"/>
                </a:cubicBezTo>
                <a:cubicBezTo>
                  <a:pt x="113" y="49"/>
                  <a:pt x="107" y="37"/>
                  <a:pt x="98" y="28"/>
                </a:cubicBezTo>
                <a:cubicBezTo>
                  <a:pt x="89" y="19"/>
                  <a:pt x="77" y="13"/>
                  <a:pt x="63" y="13"/>
                </a:cubicBezTo>
                <a:cubicBezTo>
                  <a:pt x="49" y="13"/>
                  <a:pt x="37" y="19"/>
                  <a:pt x="28" y="28"/>
                </a:cubicBezTo>
                <a:cubicBezTo>
                  <a:pt x="19" y="37"/>
                  <a:pt x="13" y="49"/>
                  <a:pt x="13" y="63"/>
                </a:cubicBezTo>
                <a:cubicBezTo>
                  <a:pt x="13" y="73"/>
                  <a:pt x="16" y="81"/>
                  <a:pt x="20" y="89"/>
                </a:cubicBezTo>
                <a:cubicBezTo>
                  <a:pt x="25" y="97"/>
                  <a:pt x="32" y="103"/>
                  <a:pt x="40" y="107"/>
                </a:cubicBezTo>
                <a:cubicBezTo>
                  <a:pt x="44" y="109"/>
                  <a:pt x="44" y="109"/>
                  <a:pt x="44" y="109"/>
                </a:cubicBezTo>
                <a:cubicBezTo>
                  <a:pt x="44" y="113"/>
                  <a:pt x="44" y="113"/>
                  <a:pt x="44" y="113"/>
                </a:cubicBezTo>
                <a:cubicBezTo>
                  <a:pt x="44" y="125"/>
                  <a:pt x="44" y="125"/>
                  <a:pt x="44" y="125"/>
                </a:cubicBezTo>
                <a:cubicBezTo>
                  <a:pt x="55" y="125"/>
                  <a:pt x="55" y="125"/>
                  <a:pt x="55" y="125"/>
                </a:cubicBezTo>
                <a:cubicBezTo>
                  <a:pt x="55" y="96"/>
                  <a:pt x="55" y="96"/>
                  <a:pt x="55" y="96"/>
                </a:cubicBezTo>
                <a:cubicBezTo>
                  <a:pt x="41" y="74"/>
                  <a:pt x="41" y="74"/>
                  <a:pt x="41" y="74"/>
                </a:cubicBezTo>
                <a:cubicBezTo>
                  <a:pt x="47" y="71"/>
                  <a:pt x="47" y="71"/>
                  <a:pt x="47" y="71"/>
                </a:cubicBezTo>
                <a:cubicBezTo>
                  <a:pt x="49" y="75"/>
                  <a:pt x="49" y="75"/>
                  <a:pt x="49" y="75"/>
                </a:cubicBezTo>
                <a:close/>
                <a:moveTo>
                  <a:pt x="76" y="79"/>
                </a:moveTo>
                <a:cubicBezTo>
                  <a:pt x="75" y="79"/>
                  <a:pt x="75" y="79"/>
                  <a:pt x="74" y="79"/>
                </a:cubicBezTo>
                <a:cubicBezTo>
                  <a:pt x="72" y="80"/>
                  <a:pt x="70" y="79"/>
                  <a:pt x="68" y="78"/>
                </a:cubicBezTo>
                <a:cubicBezTo>
                  <a:pt x="66" y="79"/>
                  <a:pt x="65" y="80"/>
                  <a:pt x="63" y="80"/>
                </a:cubicBezTo>
                <a:cubicBezTo>
                  <a:pt x="61" y="80"/>
                  <a:pt x="59" y="79"/>
                  <a:pt x="57" y="78"/>
                </a:cubicBezTo>
                <a:cubicBezTo>
                  <a:pt x="56" y="79"/>
                  <a:pt x="54" y="79"/>
                  <a:pt x="52" y="79"/>
                </a:cubicBezTo>
                <a:cubicBezTo>
                  <a:pt x="52" y="79"/>
                  <a:pt x="52" y="79"/>
                  <a:pt x="52" y="79"/>
                </a:cubicBezTo>
                <a:cubicBezTo>
                  <a:pt x="61" y="93"/>
                  <a:pt x="61" y="93"/>
                  <a:pt x="61" y="93"/>
                </a:cubicBezTo>
                <a:cubicBezTo>
                  <a:pt x="61" y="94"/>
                  <a:pt x="61" y="94"/>
                  <a:pt x="61" y="94"/>
                </a:cubicBezTo>
                <a:cubicBezTo>
                  <a:pt x="61" y="95"/>
                  <a:pt x="61" y="95"/>
                  <a:pt x="61" y="95"/>
                </a:cubicBezTo>
                <a:cubicBezTo>
                  <a:pt x="61" y="125"/>
                  <a:pt x="61" y="125"/>
                  <a:pt x="61" y="125"/>
                </a:cubicBezTo>
                <a:cubicBezTo>
                  <a:pt x="66" y="125"/>
                  <a:pt x="66" y="125"/>
                  <a:pt x="66" y="125"/>
                </a:cubicBezTo>
                <a:cubicBezTo>
                  <a:pt x="66" y="95"/>
                  <a:pt x="66" y="95"/>
                  <a:pt x="66" y="95"/>
                </a:cubicBezTo>
                <a:cubicBezTo>
                  <a:pt x="66" y="94"/>
                  <a:pt x="66" y="94"/>
                  <a:pt x="66" y="94"/>
                </a:cubicBezTo>
                <a:cubicBezTo>
                  <a:pt x="67" y="93"/>
                  <a:pt x="67" y="93"/>
                  <a:pt x="67" y="93"/>
                </a:cubicBezTo>
                <a:cubicBezTo>
                  <a:pt x="76" y="79"/>
                  <a:pt x="76" y="79"/>
                  <a:pt x="76" y="79"/>
                </a:cubicBezTo>
                <a:close/>
                <a:moveTo>
                  <a:pt x="82" y="180"/>
                </a:moveTo>
                <a:cubicBezTo>
                  <a:pt x="46" y="184"/>
                  <a:pt x="46" y="184"/>
                  <a:pt x="46" y="184"/>
                </a:cubicBezTo>
                <a:cubicBezTo>
                  <a:pt x="47" y="192"/>
                  <a:pt x="54" y="199"/>
                  <a:pt x="64" y="199"/>
                </a:cubicBezTo>
                <a:cubicBezTo>
                  <a:pt x="74" y="199"/>
                  <a:pt x="82" y="191"/>
                  <a:pt x="82" y="181"/>
                </a:cubicBezTo>
                <a:cubicBezTo>
                  <a:pt x="82" y="181"/>
                  <a:pt x="82" y="181"/>
                  <a:pt x="82" y="180"/>
                </a:cubicBezTo>
                <a:close/>
                <a:moveTo>
                  <a:pt x="95" y="159"/>
                </a:moveTo>
                <a:cubicBezTo>
                  <a:pt x="33" y="165"/>
                  <a:pt x="33" y="165"/>
                  <a:pt x="33" y="165"/>
                </a:cubicBezTo>
                <a:cubicBezTo>
                  <a:pt x="33" y="166"/>
                  <a:pt x="33" y="166"/>
                  <a:pt x="33" y="167"/>
                </a:cubicBezTo>
                <a:cubicBezTo>
                  <a:pt x="33" y="167"/>
                  <a:pt x="33" y="167"/>
                  <a:pt x="33" y="168"/>
                </a:cubicBezTo>
                <a:cubicBezTo>
                  <a:pt x="95" y="162"/>
                  <a:pt x="95" y="162"/>
                  <a:pt x="95" y="162"/>
                </a:cubicBezTo>
                <a:cubicBezTo>
                  <a:pt x="95" y="162"/>
                  <a:pt x="95" y="161"/>
                  <a:pt x="95" y="161"/>
                </a:cubicBezTo>
                <a:cubicBezTo>
                  <a:pt x="95" y="160"/>
                  <a:pt x="95" y="160"/>
                  <a:pt x="95" y="159"/>
                </a:cubicBezTo>
                <a:close/>
                <a:moveTo>
                  <a:pt x="95" y="136"/>
                </a:moveTo>
                <a:cubicBezTo>
                  <a:pt x="33" y="141"/>
                  <a:pt x="33" y="141"/>
                  <a:pt x="33" y="141"/>
                </a:cubicBezTo>
                <a:cubicBezTo>
                  <a:pt x="33" y="142"/>
                  <a:pt x="33" y="143"/>
                  <a:pt x="33" y="143"/>
                </a:cubicBezTo>
                <a:cubicBezTo>
                  <a:pt x="33" y="144"/>
                  <a:pt x="33" y="144"/>
                  <a:pt x="33" y="144"/>
                </a:cubicBezTo>
                <a:cubicBezTo>
                  <a:pt x="95" y="139"/>
                  <a:pt x="95" y="139"/>
                  <a:pt x="95" y="139"/>
                </a:cubicBezTo>
                <a:cubicBezTo>
                  <a:pt x="95" y="138"/>
                  <a:pt x="95" y="138"/>
                  <a:pt x="95" y="137"/>
                </a:cubicBezTo>
                <a:cubicBezTo>
                  <a:pt x="95" y="137"/>
                  <a:pt x="95" y="136"/>
                  <a:pt x="95" y="136"/>
                </a:cubicBezTo>
                <a:close/>
              </a:path>
            </a:pathLst>
          </a:custGeom>
          <a:solidFill>
            <a:srgbClr val="C9D1FD"/>
          </a:solidFill>
          <a:ln>
            <a:noFill/>
          </a:ln>
        </p:spPr>
        <p:txBody>
          <a:bodyPr lIns="80296" tIns="40148" rIns="80296" bIns="40148"/>
          <a:lstStyle/>
          <a:p>
            <a:pPr eaLnBrk="1" fontAlgn="auto" hangingPunct="1">
              <a:spcBef>
                <a:spcPts val="0"/>
              </a:spcBef>
              <a:spcAft>
                <a:spcPts val="0"/>
              </a:spcAft>
              <a:defRPr/>
            </a:pPr>
            <a:endParaRPr kumimoji="0" lang="zh-CN" altLang="en-US" sz="1580">
              <a:solidFill>
                <a:srgbClr val="82B347"/>
              </a:solidFill>
              <a:latin typeface="Calibri" panose="020F0502020204030204"/>
            </a:endParaRPr>
          </a:p>
        </p:txBody>
      </p:sp>
      <p:sp>
        <p:nvSpPr>
          <p:cNvPr id="12" name="KSO_Shape"/>
          <p:cNvSpPr/>
          <p:nvPr/>
        </p:nvSpPr>
        <p:spPr>
          <a:xfrm>
            <a:off x="1085132" y="3174478"/>
            <a:ext cx="727242" cy="740824"/>
          </a:xfrm>
          <a:custGeom>
            <a:avLst/>
            <a:gdLst>
              <a:gd name="connsiteX0" fmla="*/ 150612 w 405200"/>
              <a:gd name="connsiteY0" fmla="*/ 52389 h 413075"/>
              <a:gd name="connsiteX1" fmla="*/ 52389 w 405200"/>
              <a:gd name="connsiteY1" fmla="*/ 150612 h 413075"/>
              <a:gd name="connsiteX2" fmla="*/ 150612 w 405200"/>
              <a:gd name="connsiteY2" fmla="*/ 248836 h 413075"/>
              <a:gd name="connsiteX3" fmla="*/ 248836 w 405200"/>
              <a:gd name="connsiteY3" fmla="*/ 150612 h 413075"/>
              <a:gd name="connsiteX4" fmla="*/ 150612 w 405200"/>
              <a:gd name="connsiteY4" fmla="*/ 52389 h 413075"/>
              <a:gd name="connsiteX5" fmla="*/ 150612 w 405200"/>
              <a:gd name="connsiteY5" fmla="*/ 0 h 413075"/>
              <a:gd name="connsiteX6" fmla="*/ 301225 w 405200"/>
              <a:gd name="connsiteY6" fmla="*/ 150612 h 413075"/>
              <a:gd name="connsiteX7" fmla="*/ 276789 w 405200"/>
              <a:gd name="connsiteY7" fmla="*/ 232452 h 413075"/>
              <a:gd name="connsiteX8" fmla="*/ 279486 w 405200"/>
              <a:gd name="connsiteY8" fmla="*/ 234307 h 413075"/>
              <a:gd name="connsiteX9" fmla="*/ 395404 w 405200"/>
              <a:gd name="connsiteY9" fmla="*/ 354065 h 413075"/>
              <a:gd name="connsiteX10" fmla="*/ 394603 w 405200"/>
              <a:gd name="connsiteY10" fmla="*/ 403280 h 413075"/>
              <a:gd name="connsiteX11" fmla="*/ 345389 w 405200"/>
              <a:gd name="connsiteY11" fmla="*/ 402478 h 413075"/>
              <a:gd name="connsiteX12" fmla="*/ 229470 w 405200"/>
              <a:gd name="connsiteY12" fmla="*/ 282720 h 413075"/>
              <a:gd name="connsiteX13" fmla="*/ 227420 w 405200"/>
              <a:gd name="connsiteY13" fmla="*/ 279520 h 413075"/>
              <a:gd name="connsiteX14" fmla="*/ 150612 w 405200"/>
              <a:gd name="connsiteY14" fmla="*/ 301225 h 413075"/>
              <a:gd name="connsiteX15" fmla="*/ 0 w 405200"/>
              <a:gd name="connsiteY15" fmla="*/ 150612 h 413075"/>
              <a:gd name="connsiteX16" fmla="*/ 150612 w 405200"/>
              <a:gd name="connsiteY16" fmla="*/ 0 h 41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05200" h="413075">
                <a:moveTo>
                  <a:pt x="150612" y="52389"/>
                </a:moveTo>
                <a:cubicBezTo>
                  <a:pt x="96365" y="52389"/>
                  <a:pt x="52389" y="96365"/>
                  <a:pt x="52389" y="150612"/>
                </a:cubicBezTo>
                <a:cubicBezTo>
                  <a:pt x="52389" y="204860"/>
                  <a:pt x="96365" y="248836"/>
                  <a:pt x="150612" y="248836"/>
                </a:cubicBezTo>
                <a:cubicBezTo>
                  <a:pt x="204860" y="248836"/>
                  <a:pt x="248836" y="204860"/>
                  <a:pt x="248836" y="150612"/>
                </a:cubicBezTo>
                <a:cubicBezTo>
                  <a:pt x="248836" y="96365"/>
                  <a:pt x="204860" y="52389"/>
                  <a:pt x="150612" y="52389"/>
                </a:cubicBezTo>
                <a:close/>
                <a:moveTo>
                  <a:pt x="150612" y="0"/>
                </a:moveTo>
                <a:cubicBezTo>
                  <a:pt x="233793" y="0"/>
                  <a:pt x="301225" y="67431"/>
                  <a:pt x="301225" y="150612"/>
                </a:cubicBezTo>
                <a:cubicBezTo>
                  <a:pt x="301225" y="180842"/>
                  <a:pt x="292319" y="208992"/>
                  <a:pt x="276789" y="232452"/>
                </a:cubicBezTo>
                <a:cubicBezTo>
                  <a:pt x="277931" y="232774"/>
                  <a:pt x="278722" y="233519"/>
                  <a:pt x="279486" y="234307"/>
                </a:cubicBezTo>
                <a:lnTo>
                  <a:pt x="395404" y="354065"/>
                </a:lnTo>
                <a:cubicBezTo>
                  <a:pt x="408773" y="367877"/>
                  <a:pt x="408414" y="389911"/>
                  <a:pt x="394603" y="403280"/>
                </a:cubicBezTo>
                <a:cubicBezTo>
                  <a:pt x="380791" y="416648"/>
                  <a:pt x="358757" y="416289"/>
                  <a:pt x="345389" y="402478"/>
                </a:cubicBezTo>
                <a:lnTo>
                  <a:pt x="229470" y="282720"/>
                </a:lnTo>
                <a:lnTo>
                  <a:pt x="227420" y="279520"/>
                </a:lnTo>
                <a:cubicBezTo>
                  <a:pt x="205163" y="293486"/>
                  <a:pt x="178791" y="301225"/>
                  <a:pt x="150612" y="301225"/>
                </a:cubicBezTo>
                <a:cubicBezTo>
                  <a:pt x="67431" y="301225"/>
                  <a:pt x="0" y="233793"/>
                  <a:pt x="0" y="150612"/>
                </a:cubicBezTo>
                <a:cubicBezTo>
                  <a:pt x="0" y="67431"/>
                  <a:pt x="67431" y="0"/>
                  <a:pt x="150612" y="0"/>
                </a:cubicBezTo>
                <a:close/>
              </a:path>
            </a:pathLst>
          </a:custGeom>
          <a:solidFill>
            <a:srgbClr val="FC99B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kumimoji="0" lang="zh-CN" altLang="en-US" sz="1580">
              <a:solidFill>
                <a:prstClr val="white"/>
              </a:solidFill>
            </a:endParaRPr>
          </a:p>
        </p:txBody>
      </p:sp>
      <p:sp>
        <p:nvSpPr>
          <p:cNvPr id="29" name="Rectangle 28"/>
          <p:cNvSpPr/>
          <p:nvPr/>
        </p:nvSpPr>
        <p:spPr>
          <a:xfrm>
            <a:off x="2236523" y="1793190"/>
            <a:ext cx="8902531" cy="584775"/>
          </a:xfrm>
          <a:prstGeom prst="rect">
            <a:avLst/>
          </a:prstGeom>
        </p:spPr>
        <p:txBody>
          <a:bodyPr wrap="square">
            <a:spAutoFit/>
          </a:bodyPr>
          <a:lstStyle/>
          <a:p>
            <a:pPr algn="just"/>
            <a:r>
              <a:rPr lang="en-US" altLang="zh-CN" sz="3200" dirty="0" err="1" smtClean="0">
                <a:solidFill>
                  <a:srgbClr val="0070C0"/>
                </a:solidFill>
                <a:latin typeface="Times New Roman" panose="02020603050405020304" pitchFamily="18" charset="0"/>
                <a:cs typeface="Times New Roman" panose="02020603050405020304" pitchFamily="18" charset="0"/>
              </a:rPr>
              <a:t>Làm</a:t>
            </a:r>
            <a:r>
              <a:rPr lang="en-US" altLang="zh-CN" sz="3200" dirty="0" smtClean="0">
                <a:solidFill>
                  <a:srgbClr val="0070C0"/>
                </a:solidFill>
                <a:latin typeface="Times New Roman" panose="02020603050405020304" pitchFamily="18" charset="0"/>
                <a:cs typeface="Times New Roman" panose="02020603050405020304" pitchFamily="18" charset="0"/>
              </a:rPr>
              <a:t> </a:t>
            </a:r>
            <a:r>
              <a:rPr lang="en-US" altLang="zh-CN" sz="3200" dirty="0" err="1" smtClean="0">
                <a:solidFill>
                  <a:srgbClr val="0070C0"/>
                </a:solidFill>
                <a:latin typeface="Times New Roman" panose="02020603050405020304" pitchFamily="18" charset="0"/>
                <a:cs typeface="Times New Roman" panose="02020603050405020304" pitchFamily="18" charset="0"/>
              </a:rPr>
              <a:t>bài</a:t>
            </a:r>
            <a:r>
              <a:rPr lang="en-US" altLang="zh-CN" sz="3200" dirty="0" smtClean="0">
                <a:solidFill>
                  <a:srgbClr val="0070C0"/>
                </a:solidFill>
                <a:latin typeface="Times New Roman" panose="02020603050405020304" pitchFamily="18" charset="0"/>
                <a:cs typeface="Times New Roman" panose="02020603050405020304" pitchFamily="18" charset="0"/>
              </a:rPr>
              <a:t> </a:t>
            </a:r>
            <a:r>
              <a:rPr lang="en-US" altLang="zh-CN" sz="3200" dirty="0" err="1" smtClean="0">
                <a:solidFill>
                  <a:srgbClr val="0070C0"/>
                </a:solidFill>
                <a:latin typeface="Times New Roman" panose="02020603050405020304" pitchFamily="18" charset="0"/>
                <a:cs typeface="Times New Roman" panose="02020603050405020304" pitchFamily="18" charset="0"/>
              </a:rPr>
              <a:t>tập</a:t>
            </a:r>
            <a:r>
              <a:rPr lang="en-US" altLang="zh-CN" sz="3200" dirty="0" smtClean="0">
                <a:solidFill>
                  <a:srgbClr val="0070C0"/>
                </a:solidFill>
                <a:latin typeface="Times New Roman" panose="02020603050405020304" pitchFamily="18" charset="0"/>
                <a:cs typeface="Times New Roman" panose="02020603050405020304" pitchFamily="18" charset="0"/>
              </a:rPr>
              <a:t> 1 + 2 (SGK –tr138 + 139)</a:t>
            </a:r>
          </a:p>
        </p:txBody>
      </p:sp>
      <p:sp>
        <p:nvSpPr>
          <p:cNvPr id="31" name="Rectangle 30"/>
          <p:cNvSpPr/>
          <p:nvPr/>
        </p:nvSpPr>
        <p:spPr>
          <a:xfrm>
            <a:off x="2334692" y="3221130"/>
            <a:ext cx="8902555" cy="584775"/>
          </a:xfrm>
          <a:prstGeom prst="rect">
            <a:avLst/>
          </a:prstGeom>
        </p:spPr>
        <p:txBody>
          <a:bodyPr wrap="square">
            <a:spAutoFit/>
          </a:bodyPr>
          <a:lstStyle/>
          <a:p>
            <a:pPr algn="just"/>
            <a:r>
              <a:rPr lang="en-US" altLang="zh-CN" sz="3200" dirty="0" err="1" smtClean="0">
                <a:solidFill>
                  <a:srgbClr val="0070C0"/>
                </a:solidFill>
                <a:latin typeface="Times New Roman" panose="02020603050405020304" pitchFamily="18" charset="0"/>
                <a:cs typeface="Times New Roman" panose="02020603050405020304" pitchFamily="18" charset="0"/>
                <a:sym typeface="Wingdings" panose="05000000000000000000" pitchFamily="2" charset="2"/>
              </a:rPr>
              <a:t>Soạn</a:t>
            </a:r>
            <a:r>
              <a:rPr lang="en-US" altLang="zh-CN" sz="3200" dirty="0" smtClean="0">
                <a:solidFill>
                  <a:srgbClr val="0070C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zh-CN" sz="3200" dirty="0" err="1" smtClean="0">
                <a:solidFill>
                  <a:srgbClr val="0070C0"/>
                </a:solidFill>
                <a:latin typeface="Times New Roman" panose="02020603050405020304" pitchFamily="18" charset="0"/>
                <a:cs typeface="Times New Roman" panose="02020603050405020304" pitchFamily="18" charset="0"/>
                <a:sym typeface="Wingdings" panose="05000000000000000000" pitchFamily="2" charset="2"/>
              </a:rPr>
              <a:t>bài</a:t>
            </a:r>
            <a:r>
              <a:rPr lang="en-US" altLang="zh-CN" sz="3200" dirty="0" smtClean="0">
                <a:solidFill>
                  <a:srgbClr val="0070C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zh-CN" sz="3200" dirty="0" err="1" smtClean="0">
                <a:solidFill>
                  <a:srgbClr val="0070C0"/>
                </a:solidFill>
                <a:latin typeface="Times New Roman" panose="02020603050405020304" pitchFamily="18" charset="0"/>
                <a:cs typeface="Times New Roman" panose="02020603050405020304" pitchFamily="18" charset="0"/>
                <a:sym typeface="Wingdings" panose="05000000000000000000" pitchFamily="2" charset="2"/>
              </a:rPr>
              <a:t>Cảnh</a:t>
            </a:r>
            <a:r>
              <a:rPr lang="en-US" altLang="zh-CN" sz="3200" dirty="0" smtClean="0">
                <a:solidFill>
                  <a:srgbClr val="0070C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zh-CN" sz="3200" dirty="0" err="1" smtClean="0">
                <a:solidFill>
                  <a:srgbClr val="0070C0"/>
                </a:solidFill>
                <a:latin typeface="Times New Roman" panose="02020603050405020304" pitchFamily="18" charset="0"/>
                <a:cs typeface="Times New Roman" panose="02020603050405020304" pitchFamily="18" charset="0"/>
                <a:sym typeface="Wingdings" panose="05000000000000000000" pitchFamily="2" charset="2"/>
              </a:rPr>
              <a:t>khuya</a:t>
            </a:r>
            <a:r>
              <a:rPr lang="en-US" altLang="zh-CN" sz="3200" dirty="0" smtClean="0">
                <a:solidFill>
                  <a:srgbClr val="0070C0"/>
                </a:solidFill>
                <a:latin typeface="Times New Roman" panose="02020603050405020304" pitchFamily="18" charset="0"/>
                <a:cs typeface="Times New Roman" panose="02020603050405020304" pitchFamily="18" charset="0"/>
                <a:sym typeface="Wingdings" panose="05000000000000000000" pitchFamily="2" charset="2"/>
              </a:rPr>
              <a:t>”</a:t>
            </a:r>
            <a:r>
              <a:rPr lang="vi-VN" altLang="zh-CN" sz="3200" dirty="0" smtClean="0">
                <a:solidFill>
                  <a:srgbClr val="0070C0"/>
                </a:solidFill>
                <a:latin typeface="Times New Roman" panose="02020603050405020304" pitchFamily="18" charset="0"/>
                <a:cs typeface="Times New Roman" panose="02020603050405020304" pitchFamily="18" charset="0"/>
                <a:sym typeface="Wingdings" panose="05000000000000000000" pitchFamily="2" charset="2"/>
              </a:rPr>
              <a:t>.</a:t>
            </a:r>
            <a:endParaRPr lang="en-US" altLang="zh-CN" sz="3200" dirty="0" smtClean="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transition spd="slow" advClick="0">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animEffect transition="in" filter="fade">
                                      <p:cBhvr>
                                        <p:cTn id="15" dur="500"/>
                                        <p:tgtEl>
                                          <p:spTgt spid="6"/>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fltVal val="0"/>
                                          </p:val>
                                        </p:tav>
                                        <p:tav tm="100000">
                                          <p:val>
                                            <p:strVal val="#ppt_h"/>
                                          </p:val>
                                        </p:tav>
                                      </p:tavLst>
                                    </p:anim>
                                    <p:animEffect transition="in" filter="fade">
                                      <p:cBhvr>
                                        <p:cTn id="21" dur="500"/>
                                        <p:tgtEl>
                                          <p:spTgt spid="11"/>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p:cTn id="25" dur="500" fill="hold"/>
                                        <p:tgtEl>
                                          <p:spTgt spid="12"/>
                                        </p:tgtEl>
                                        <p:attrNameLst>
                                          <p:attrName>ppt_w</p:attrName>
                                        </p:attrNameLst>
                                      </p:cBhvr>
                                      <p:tavLst>
                                        <p:tav tm="0">
                                          <p:val>
                                            <p:fltVal val="0"/>
                                          </p:val>
                                        </p:tav>
                                        <p:tav tm="100000">
                                          <p:val>
                                            <p:strVal val="#ppt_w"/>
                                          </p:val>
                                        </p:tav>
                                      </p:tavLst>
                                    </p:anim>
                                    <p:anim calcmode="lin" valueType="num">
                                      <p:cBhvr>
                                        <p:cTn id="26" dur="500" fill="hold"/>
                                        <p:tgtEl>
                                          <p:spTgt spid="12"/>
                                        </p:tgtEl>
                                        <p:attrNameLst>
                                          <p:attrName>ppt_h</p:attrName>
                                        </p:attrNameLst>
                                      </p:cBhvr>
                                      <p:tavLst>
                                        <p:tav tm="0">
                                          <p:val>
                                            <p:fltVal val="0"/>
                                          </p:val>
                                        </p:tav>
                                        <p:tav tm="100000">
                                          <p:val>
                                            <p:strVal val="#ppt_h"/>
                                          </p:val>
                                        </p:tav>
                                      </p:tavLst>
                                    </p:anim>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strips(downLeft)">
                                      <p:cBhvr>
                                        <p:cTn id="32" dur="500"/>
                                        <p:tgtEl>
                                          <p:spTgt spid="29"/>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strips(downLeft)">
                                      <p:cBhvr>
                                        <p:cTn id="3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6" grpId="0" bldLvl="0" animBg="1"/>
      <p:bldP spid="11" grpId="0" bldLvl="0" animBg="1"/>
      <p:bldP spid="12" grpId="0" bldLvl="0" animBg="1"/>
      <p:bldP spid="29" grpId="0"/>
      <p:bldP spid="3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波浪"/>
          <p:cNvPicPr>
            <a:picLocks noChangeAspect="1"/>
          </p:cNvPicPr>
          <p:nvPr/>
        </p:nvPicPr>
        <p:blipFill>
          <a:blip r:embed="rId3"/>
          <a:stretch>
            <a:fillRect/>
          </a:stretch>
        </p:blipFill>
        <p:spPr>
          <a:xfrm>
            <a:off x="-3810" y="4876165"/>
            <a:ext cx="2644140" cy="1988820"/>
          </a:xfrm>
          <a:prstGeom prst="rect">
            <a:avLst/>
          </a:prstGeom>
        </p:spPr>
      </p:pic>
      <p:pic>
        <p:nvPicPr>
          <p:cNvPr id="6" name="图片 5" descr="云"/>
          <p:cNvPicPr>
            <a:picLocks noChangeAspect="1"/>
          </p:cNvPicPr>
          <p:nvPr/>
        </p:nvPicPr>
        <p:blipFill>
          <a:blip r:embed="rId4"/>
          <a:stretch>
            <a:fillRect/>
          </a:stretch>
        </p:blipFill>
        <p:spPr>
          <a:xfrm>
            <a:off x="8412480" y="6095365"/>
            <a:ext cx="2353945" cy="1319530"/>
          </a:xfrm>
          <a:prstGeom prst="rect">
            <a:avLst/>
          </a:prstGeom>
        </p:spPr>
      </p:pic>
      <p:pic>
        <p:nvPicPr>
          <p:cNvPr id="7" name="图片 6" descr="未标题-1"/>
          <p:cNvPicPr>
            <a:picLocks noChangeAspect="1"/>
          </p:cNvPicPr>
          <p:nvPr/>
        </p:nvPicPr>
        <p:blipFill>
          <a:blip r:embed="rId5"/>
          <a:stretch>
            <a:fillRect/>
          </a:stretch>
        </p:blipFill>
        <p:spPr>
          <a:xfrm>
            <a:off x="11264265" y="-8255"/>
            <a:ext cx="929640" cy="1920240"/>
          </a:xfrm>
          <a:prstGeom prst="rect">
            <a:avLst/>
          </a:prstGeom>
        </p:spPr>
      </p:pic>
      <p:pic>
        <p:nvPicPr>
          <p:cNvPr id="8" name="图片 7" descr="框框"/>
          <p:cNvPicPr>
            <a:picLocks noChangeAspect="1"/>
          </p:cNvPicPr>
          <p:nvPr/>
        </p:nvPicPr>
        <p:blipFill>
          <a:blip r:embed="rId6"/>
          <a:stretch>
            <a:fillRect/>
          </a:stretch>
        </p:blipFill>
        <p:spPr>
          <a:xfrm>
            <a:off x="1836420" y="1176020"/>
            <a:ext cx="8093075" cy="4152900"/>
          </a:xfrm>
          <a:prstGeom prst="rect">
            <a:avLst/>
          </a:prstGeom>
        </p:spPr>
      </p:pic>
      <p:sp>
        <p:nvSpPr>
          <p:cNvPr id="9" name="等腰三角形 8"/>
          <p:cNvSpPr/>
          <p:nvPr/>
        </p:nvSpPr>
        <p:spPr>
          <a:xfrm flipV="1">
            <a:off x="459105" y="2712720"/>
            <a:ext cx="626110" cy="626110"/>
          </a:xfrm>
          <a:prstGeom prst="triangle">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1085215" y="3823970"/>
            <a:ext cx="304165" cy="304165"/>
          </a:xfrm>
          <a:prstGeom prst="ellipse">
            <a:avLst/>
          </a:prstGeom>
          <a:solidFill>
            <a:srgbClr val="A8F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11553825" y="-243205"/>
            <a:ext cx="1264920" cy="1264920"/>
          </a:xfrm>
          <a:prstGeom prst="ellipse">
            <a:avLst/>
          </a:prstGeom>
          <a:solidFill>
            <a:srgbClr val="FCDD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2" name="直接连接符 11"/>
          <p:cNvCxnSpPr/>
          <p:nvPr/>
        </p:nvCxnSpPr>
        <p:spPr>
          <a:xfrm flipV="1">
            <a:off x="3467100" y="1342390"/>
            <a:ext cx="5259070" cy="9525"/>
          </a:xfrm>
          <a:prstGeom prst="line">
            <a:avLst/>
          </a:prstGeom>
          <a:ln w="19050">
            <a:solidFill>
              <a:srgbClr val="0BBD9C"/>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flipV="1">
            <a:off x="3467100" y="5049520"/>
            <a:ext cx="5259070" cy="9525"/>
          </a:xfrm>
          <a:prstGeom prst="line">
            <a:avLst/>
          </a:prstGeom>
          <a:ln w="19050">
            <a:solidFill>
              <a:srgbClr val="0BBD9C"/>
            </a:solidFill>
          </a:ln>
        </p:spPr>
        <p:style>
          <a:lnRef idx="1">
            <a:schemeClr val="accent1"/>
          </a:lnRef>
          <a:fillRef idx="0">
            <a:schemeClr val="accent1"/>
          </a:fillRef>
          <a:effectRef idx="0">
            <a:schemeClr val="accent1"/>
          </a:effectRef>
          <a:fontRef idx="minor">
            <a:schemeClr val="tx1"/>
          </a:fontRef>
        </p:style>
      </p:cxnSp>
      <p:pic>
        <p:nvPicPr>
          <p:cNvPr id="15" name="图片 14" descr="灯泡"/>
          <p:cNvPicPr>
            <a:picLocks noChangeAspect="1"/>
          </p:cNvPicPr>
          <p:nvPr/>
        </p:nvPicPr>
        <p:blipFill>
          <a:blip r:embed="rId7"/>
          <a:stretch>
            <a:fillRect/>
          </a:stretch>
        </p:blipFill>
        <p:spPr>
          <a:xfrm>
            <a:off x="10766425" y="1911985"/>
            <a:ext cx="872490" cy="957580"/>
          </a:xfrm>
          <a:prstGeom prst="rect">
            <a:avLst/>
          </a:prstGeom>
        </p:spPr>
      </p:pic>
      <p:pic>
        <p:nvPicPr>
          <p:cNvPr id="14" name="图片 13" descr="枫叶"/>
          <p:cNvPicPr>
            <a:picLocks noChangeAspect="1"/>
          </p:cNvPicPr>
          <p:nvPr/>
        </p:nvPicPr>
        <p:blipFill>
          <a:blip r:embed="rId8"/>
          <a:stretch>
            <a:fillRect/>
          </a:stretch>
        </p:blipFill>
        <p:spPr>
          <a:xfrm>
            <a:off x="8228330" y="2114550"/>
            <a:ext cx="753110" cy="805815"/>
          </a:xfrm>
          <a:prstGeom prst="rect">
            <a:avLst/>
          </a:prstGeom>
        </p:spPr>
      </p:pic>
      <p:sp>
        <p:nvSpPr>
          <p:cNvPr id="17" name="文本框 16"/>
          <p:cNvSpPr txBox="1"/>
          <p:nvPr/>
        </p:nvSpPr>
        <p:spPr>
          <a:xfrm>
            <a:off x="2128404" y="1342439"/>
            <a:ext cx="7944592" cy="3630930"/>
          </a:xfrm>
          <a:prstGeom prst="rect">
            <a:avLst/>
          </a:prstGeom>
          <a:noFill/>
        </p:spPr>
        <p:txBody>
          <a:bodyPr wrap="square" rtlCol="0">
            <a:spAutoFit/>
          </a:bodyPr>
          <a:lstStyle/>
          <a:p>
            <a:pPr algn="ctr"/>
            <a:r>
              <a:rPr lang="en-US" altLang="zh-CN" sz="11500" dirty="0">
                <a:solidFill>
                  <a:srgbClr val="0BBD9C"/>
                </a:solidFill>
                <a:latin typeface="Times New Roman" panose="02020603050405020304" pitchFamily="18" charset="0"/>
                <a:ea typeface="汉真广标" panose="02010609000101010101" charset="-122"/>
                <a:cs typeface="Times New Roman" panose="02020603050405020304" pitchFamily="18" charset="0"/>
              </a:rPr>
              <a:t>Hẹn gặp lại các em!</a:t>
            </a:r>
          </a:p>
        </p:txBody>
      </p:sp>
    </p:spTree>
  </p:cSld>
  <p:clrMapOvr>
    <a:masterClrMapping/>
  </p:clrMapOvr>
  <p:transition spd="slow"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2"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right)">
                                      <p:cBhvr>
                                        <p:cTn id="10" dur="500"/>
                                        <p:tgtEl>
                                          <p:spTgt spid="7"/>
                                        </p:tgtEl>
                                      </p:cBhvr>
                                    </p:animEffect>
                                  </p:childTnLst>
                                </p:cTn>
                              </p:par>
                            </p:childTnLst>
                          </p:cTn>
                        </p:par>
                        <p:par>
                          <p:cTn id="11" fill="hold">
                            <p:stCondLst>
                              <p:cond delay="500"/>
                            </p:stCondLst>
                            <p:childTnLst>
                              <p:par>
                                <p:cTn id="12" presetID="53" presetClass="entr" presetSubtype="16"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fltVal val="0"/>
                                          </p:val>
                                        </p:tav>
                                        <p:tav tm="100000">
                                          <p:val>
                                            <p:strVal val="#ppt_h"/>
                                          </p:val>
                                        </p:tav>
                                      </p:tavLst>
                                    </p:anim>
                                    <p:animEffect transition="in" filter="fade">
                                      <p:cBhvr>
                                        <p:cTn id="21" dur="500"/>
                                        <p:tgtEl>
                                          <p:spTgt spid="11"/>
                                        </p:tgtEl>
                                      </p:cBhvr>
                                    </p:animEffect>
                                  </p:childTnLst>
                                </p:cTn>
                              </p:par>
                            </p:childTnLst>
                          </p:cTn>
                        </p:par>
                        <p:par>
                          <p:cTn id="22" fill="hold">
                            <p:stCondLst>
                              <p:cond delay="1000"/>
                            </p:stCondLst>
                            <p:childTnLst>
                              <p:par>
                                <p:cTn id="23" presetID="14" presetClass="entr" presetSubtype="5" fill="hold"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randombar(vertical)">
                                      <p:cBhvr>
                                        <p:cTn id="25" dur="500"/>
                                        <p:tgtEl>
                                          <p:spTgt spid="8"/>
                                        </p:tgtEl>
                                      </p:cBhvr>
                                    </p:animEffect>
                                  </p:childTnLst>
                                </p:cTn>
                              </p:par>
                            </p:childTnLst>
                          </p:cTn>
                        </p:par>
                        <p:par>
                          <p:cTn id="26" fill="hold">
                            <p:stCondLst>
                              <p:cond delay="1500"/>
                            </p:stCondLst>
                            <p:childTnLst>
                              <p:par>
                                <p:cTn id="27" presetID="22" presetClass="entr" presetSubtype="8" fill="hold"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left)">
                                      <p:cBhvr>
                                        <p:cTn id="29" dur="500"/>
                                        <p:tgtEl>
                                          <p:spTgt spid="12"/>
                                        </p:tgtEl>
                                      </p:cBhvr>
                                    </p:animEffect>
                                  </p:childTnLst>
                                </p:cTn>
                              </p:par>
                              <p:par>
                                <p:cTn id="30" presetID="22" presetClass="entr" presetSubtype="2" fill="hold"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right)">
                                      <p:cBhvr>
                                        <p:cTn id="32" dur="500"/>
                                        <p:tgtEl>
                                          <p:spTgt spid="13"/>
                                        </p:tgtEl>
                                      </p:cBhvr>
                                    </p:animEffect>
                                  </p:childTnLst>
                                </p:cTn>
                              </p:par>
                              <p:par>
                                <p:cTn id="33" presetID="2" presetClass="entr" presetSubtype="8" fill="hold" grpId="1" nodeType="with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0-#ppt_w/2"/>
                                          </p:val>
                                        </p:tav>
                                        <p:tav tm="100000">
                                          <p:val>
                                            <p:strVal val="#ppt_x"/>
                                          </p:val>
                                        </p:tav>
                                      </p:tavLst>
                                    </p:anim>
                                    <p:anim calcmode="lin" valueType="num">
                                      <p:cBhvr additive="base">
                                        <p:cTn id="36" dur="500" fill="hold"/>
                                        <p:tgtEl>
                                          <p:spTgt spid="9"/>
                                        </p:tgtEl>
                                        <p:attrNameLst>
                                          <p:attrName>ppt_y</p:attrName>
                                        </p:attrNameLst>
                                      </p:cBhvr>
                                      <p:tavLst>
                                        <p:tav tm="0">
                                          <p:val>
                                            <p:strVal val="#ppt_y"/>
                                          </p:val>
                                        </p:tav>
                                        <p:tav tm="100000">
                                          <p:val>
                                            <p:strVal val="#ppt_y"/>
                                          </p:val>
                                        </p:tav>
                                      </p:tavLst>
                                    </p:anim>
                                  </p:childTnLst>
                                </p:cTn>
                              </p:par>
                            </p:childTnLst>
                          </p:cTn>
                        </p:par>
                        <p:par>
                          <p:cTn id="37" fill="hold">
                            <p:stCondLst>
                              <p:cond delay="2000"/>
                            </p:stCondLst>
                            <p:childTnLst>
                              <p:par>
                                <p:cTn id="38" presetID="53" presetClass="entr" presetSubtype="16" fill="hold" nodeType="afterEffect">
                                  <p:stCondLst>
                                    <p:cond delay="0"/>
                                  </p:stCondLst>
                                  <p:childTnLst>
                                    <p:set>
                                      <p:cBhvr>
                                        <p:cTn id="39" dur="1" fill="hold">
                                          <p:stCondLst>
                                            <p:cond delay="0"/>
                                          </p:stCondLst>
                                        </p:cTn>
                                        <p:tgtEl>
                                          <p:spTgt spid="14"/>
                                        </p:tgtEl>
                                        <p:attrNameLst>
                                          <p:attrName>style.visibility</p:attrName>
                                        </p:attrNameLst>
                                      </p:cBhvr>
                                      <p:to>
                                        <p:strVal val="visible"/>
                                      </p:to>
                                    </p:set>
                                    <p:anim calcmode="lin" valueType="num">
                                      <p:cBhvr>
                                        <p:cTn id="40" dur="500" fill="hold"/>
                                        <p:tgtEl>
                                          <p:spTgt spid="14"/>
                                        </p:tgtEl>
                                        <p:attrNameLst>
                                          <p:attrName>ppt_w</p:attrName>
                                        </p:attrNameLst>
                                      </p:cBhvr>
                                      <p:tavLst>
                                        <p:tav tm="0">
                                          <p:val>
                                            <p:fltVal val="0"/>
                                          </p:val>
                                        </p:tav>
                                        <p:tav tm="100000">
                                          <p:val>
                                            <p:strVal val="#ppt_w"/>
                                          </p:val>
                                        </p:tav>
                                      </p:tavLst>
                                    </p:anim>
                                    <p:anim calcmode="lin" valueType="num">
                                      <p:cBhvr>
                                        <p:cTn id="41" dur="500" fill="hold"/>
                                        <p:tgtEl>
                                          <p:spTgt spid="14"/>
                                        </p:tgtEl>
                                        <p:attrNameLst>
                                          <p:attrName>ppt_h</p:attrName>
                                        </p:attrNameLst>
                                      </p:cBhvr>
                                      <p:tavLst>
                                        <p:tav tm="0">
                                          <p:val>
                                            <p:fltVal val="0"/>
                                          </p:val>
                                        </p:tav>
                                        <p:tav tm="100000">
                                          <p:val>
                                            <p:strVal val="#ppt_h"/>
                                          </p:val>
                                        </p:tav>
                                      </p:tavLst>
                                    </p:anim>
                                    <p:animEffect transition="in" filter="fade">
                                      <p:cBhvr>
                                        <p:cTn id="42" dur="500"/>
                                        <p:tgtEl>
                                          <p:spTgt spid="14"/>
                                        </p:tgtEl>
                                      </p:cBhvr>
                                    </p:animEffect>
                                  </p:childTnLst>
                                </p:cTn>
                              </p:par>
                            </p:childTnLst>
                          </p:cTn>
                        </p:par>
                        <p:par>
                          <p:cTn id="43" fill="hold">
                            <p:stCondLst>
                              <p:cond delay="2500"/>
                            </p:stCondLst>
                            <p:childTnLst>
                              <p:par>
                                <p:cTn id="44" presetID="29" presetClass="entr" presetSubtype="0" fill="hold" grpId="0" nodeType="afterEffect">
                                  <p:stCondLst>
                                    <p:cond delay="0"/>
                                  </p:stCondLst>
                                  <p:childTnLst>
                                    <p:set>
                                      <p:cBhvr>
                                        <p:cTn id="45" dur="1" fill="hold">
                                          <p:stCondLst>
                                            <p:cond delay="0"/>
                                          </p:stCondLst>
                                        </p:cTn>
                                        <p:tgtEl>
                                          <p:spTgt spid="17"/>
                                        </p:tgtEl>
                                        <p:attrNameLst>
                                          <p:attrName>style.visibility</p:attrName>
                                        </p:attrNameLst>
                                      </p:cBhvr>
                                      <p:to>
                                        <p:strVal val="visible"/>
                                      </p:to>
                                    </p:set>
                                    <p:anim calcmode="lin" valueType="num">
                                      <p:cBhvr>
                                        <p:cTn id="46" dur="1000" fill="hold"/>
                                        <p:tgtEl>
                                          <p:spTgt spid="17"/>
                                        </p:tgtEl>
                                        <p:attrNameLst>
                                          <p:attrName>ppt_x</p:attrName>
                                        </p:attrNameLst>
                                      </p:cBhvr>
                                      <p:tavLst>
                                        <p:tav tm="0">
                                          <p:val>
                                            <p:strVal val="#ppt_x-.2"/>
                                          </p:val>
                                        </p:tav>
                                        <p:tav tm="100000">
                                          <p:val>
                                            <p:strVal val="#ppt_x"/>
                                          </p:val>
                                        </p:tav>
                                      </p:tavLst>
                                    </p:anim>
                                    <p:anim calcmode="lin" valueType="num">
                                      <p:cBhvr>
                                        <p:cTn id="47" dur="1000" fill="hold"/>
                                        <p:tgtEl>
                                          <p:spTgt spid="17"/>
                                        </p:tgtEl>
                                        <p:attrNameLst>
                                          <p:attrName>ppt_y</p:attrName>
                                        </p:attrNameLst>
                                      </p:cBhvr>
                                      <p:tavLst>
                                        <p:tav tm="0">
                                          <p:val>
                                            <p:strVal val="#ppt_y"/>
                                          </p:val>
                                        </p:tav>
                                        <p:tav tm="100000">
                                          <p:val>
                                            <p:strVal val="#ppt_y"/>
                                          </p:val>
                                        </p:tav>
                                      </p:tavLst>
                                    </p:anim>
                                    <p:animEffect transition="in" filter="wipe(right)" prLst="gradientSize: 0.1">
                                      <p:cBhvr>
                                        <p:cTn id="48" dur="1000"/>
                                        <p:tgtEl>
                                          <p:spTgt spid="17"/>
                                        </p:tgtEl>
                                      </p:cBhvr>
                                    </p:animEffect>
                                  </p:childTnLst>
                                </p:cTn>
                              </p:par>
                              <p:par>
                                <p:cTn id="49" presetID="53" presetClass="entr" presetSubtype="16" fill="hold" nodeType="with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p:cTn id="51" dur="500" fill="hold"/>
                                        <p:tgtEl>
                                          <p:spTgt spid="15"/>
                                        </p:tgtEl>
                                        <p:attrNameLst>
                                          <p:attrName>ppt_w</p:attrName>
                                        </p:attrNameLst>
                                      </p:cBhvr>
                                      <p:tavLst>
                                        <p:tav tm="0">
                                          <p:val>
                                            <p:fltVal val="0"/>
                                          </p:val>
                                        </p:tav>
                                        <p:tav tm="100000">
                                          <p:val>
                                            <p:strVal val="#ppt_w"/>
                                          </p:val>
                                        </p:tav>
                                      </p:tavLst>
                                    </p:anim>
                                    <p:anim calcmode="lin" valueType="num">
                                      <p:cBhvr>
                                        <p:cTn id="52" dur="500" fill="hold"/>
                                        <p:tgtEl>
                                          <p:spTgt spid="15"/>
                                        </p:tgtEl>
                                        <p:attrNameLst>
                                          <p:attrName>ppt_h</p:attrName>
                                        </p:attrNameLst>
                                      </p:cBhvr>
                                      <p:tavLst>
                                        <p:tav tm="0">
                                          <p:val>
                                            <p:fltVal val="0"/>
                                          </p:val>
                                        </p:tav>
                                        <p:tav tm="100000">
                                          <p:val>
                                            <p:strVal val="#ppt_h"/>
                                          </p:val>
                                        </p:tav>
                                      </p:tavLst>
                                    </p:anim>
                                    <p:animEffect transition="in" filter="fade">
                                      <p:cBhvr>
                                        <p:cTn id="53" dur="500"/>
                                        <p:tgtEl>
                                          <p:spTgt spid="15"/>
                                        </p:tgtEl>
                                      </p:cBhvr>
                                    </p:animEffect>
                                  </p:childTnLst>
                                </p:cTn>
                              </p:par>
                              <p:par>
                                <p:cTn id="54" presetID="2" presetClass="entr" presetSubtype="8" fill="hold" grpId="1" nodeType="withEffect">
                                  <p:stCondLst>
                                    <p:cond delay="0"/>
                                  </p:stCondLst>
                                  <p:childTnLst>
                                    <p:set>
                                      <p:cBhvr>
                                        <p:cTn id="55" dur="1" fill="hold">
                                          <p:stCondLst>
                                            <p:cond delay="0"/>
                                          </p:stCondLst>
                                        </p:cTn>
                                        <p:tgtEl>
                                          <p:spTgt spid="10"/>
                                        </p:tgtEl>
                                        <p:attrNameLst>
                                          <p:attrName>style.visibility</p:attrName>
                                        </p:attrNameLst>
                                      </p:cBhvr>
                                      <p:to>
                                        <p:strVal val="visible"/>
                                      </p:to>
                                    </p:set>
                                    <p:anim calcmode="lin" valueType="num">
                                      <p:cBhvr additive="base">
                                        <p:cTn id="56" dur="500" fill="hold"/>
                                        <p:tgtEl>
                                          <p:spTgt spid="10"/>
                                        </p:tgtEl>
                                        <p:attrNameLst>
                                          <p:attrName>ppt_x</p:attrName>
                                        </p:attrNameLst>
                                      </p:cBhvr>
                                      <p:tavLst>
                                        <p:tav tm="0">
                                          <p:val>
                                            <p:strVal val="0-#ppt_w/2"/>
                                          </p:val>
                                        </p:tav>
                                        <p:tav tm="100000">
                                          <p:val>
                                            <p:strVal val="#ppt_x"/>
                                          </p:val>
                                        </p:tav>
                                      </p:tavLst>
                                    </p:anim>
                                    <p:anim calcmode="lin" valueType="num">
                                      <p:cBhvr additive="base">
                                        <p:cTn id="57"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bldLvl="0" animBg="1"/>
      <p:bldP spid="10" grpId="0" animBg="1"/>
      <p:bldP spid="10" grpId="1" bldLvl="0" animBg="1"/>
      <p:bldP spid="11" grpId="0" bldLvl="0" animBg="1"/>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p:nvPr/>
        </p:nvSpPr>
        <p:spPr>
          <a:xfrm>
            <a:off x="974981" y="6052935"/>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92" name="Google Shape;92;p1"/>
          <p:cNvSpPr/>
          <p:nvPr/>
        </p:nvSpPr>
        <p:spPr>
          <a:xfrm>
            <a:off x="4349972" y="5613486"/>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93" name="Google Shape;93;p1"/>
          <p:cNvSpPr/>
          <p:nvPr/>
        </p:nvSpPr>
        <p:spPr>
          <a:xfrm>
            <a:off x="-1641366" y="6326923"/>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94" name="Google Shape;94;p1"/>
          <p:cNvSpPr/>
          <p:nvPr/>
        </p:nvSpPr>
        <p:spPr>
          <a:xfrm>
            <a:off x="2844173" y="5781293"/>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95" name="Google Shape;95;p1"/>
          <p:cNvSpPr/>
          <p:nvPr/>
        </p:nvSpPr>
        <p:spPr>
          <a:xfrm>
            <a:off x="5000846" y="5877012"/>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96" name="Google Shape;96;p1"/>
          <p:cNvSpPr/>
          <p:nvPr/>
        </p:nvSpPr>
        <p:spPr>
          <a:xfrm>
            <a:off x="-859280" y="6389467"/>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97" name="Google Shape;97;p1"/>
          <p:cNvSpPr/>
          <p:nvPr/>
        </p:nvSpPr>
        <p:spPr>
          <a:xfrm>
            <a:off x="7449746" y="5607592"/>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98" name="Google Shape;98;p1"/>
          <p:cNvSpPr/>
          <p:nvPr/>
        </p:nvSpPr>
        <p:spPr>
          <a:xfrm>
            <a:off x="1561335" y="6182996"/>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99" name="Google Shape;99;p1"/>
          <p:cNvSpPr/>
          <p:nvPr/>
        </p:nvSpPr>
        <p:spPr>
          <a:xfrm>
            <a:off x="2175197" y="7168143"/>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00" name="Google Shape;100;p1"/>
          <p:cNvSpPr/>
          <p:nvPr/>
        </p:nvSpPr>
        <p:spPr>
          <a:xfrm>
            <a:off x="4076570" y="7110087"/>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01" name="Google Shape;101;p1"/>
          <p:cNvSpPr/>
          <p:nvPr/>
        </p:nvSpPr>
        <p:spPr>
          <a:xfrm>
            <a:off x="3089599" y="7269744"/>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02" name="Google Shape;102;p1"/>
          <p:cNvSpPr/>
          <p:nvPr/>
        </p:nvSpPr>
        <p:spPr>
          <a:xfrm>
            <a:off x="5615385" y="4861691"/>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03" name="Google Shape;103;p1"/>
          <p:cNvSpPr/>
          <p:nvPr/>
        </p:nvSpPr>
        <p:spPr>
          <a:xfrm>
            <a:off x="5868989" y="5026083"/>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04" name="Google Shape;104;p1"/>
          <p:cNvSpPr/>
          <p:nvPr/>
        </p:nvSpPr>
        <p:spPr>
          <a:xfrm>
            <a:off x="2870661" y="7111796"/>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05" name="Google Shape;105;p1"/>
          <p:cNvSpPr/>
          <p:nvPr/>
        </p:nvSpPr>
        <p:spPr>
          <a:xfrm>
            <a:off x="4626715" y="5410141"/>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06" name="Google Shape;106;p1"/>
          <p:cNvSpPr/>
          <p:nvPr/>
        </p:nvSpPr>
        <p:spPr>
          <a:xfrm>
            <a:off x="3531968" y="6742488"/>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07" name="Google Shape;107;p1"/>
          <p:cNvSpPr/>
          <p:nvPr/>
        </p:nvSpPr>
        <p:spPr>
          <a:xfrm>
            <a:off x="6757900" y="5421496"/>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08" name="Google Shape;108;p1"/>
          <p:cNvSpPr/>
          <p:nvPr/>
        </p:nvSpPr>
        <p:spPr>
          <a:xfrm>
            <a:off x="-2770520" y="5433506"/>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09" name="Google Shape;109;p1"/>
          <p:cNvSpPr/>
          <p:nvPr/>
        </p:nvSpPr>
        <p:spPr>
          <a:xfrm>
            <a:off x="3832023" y="5012090"/>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10" name="Google Shape;110;p1"/>
          <p:cNvSpPr/>
          <p:nvPr/>
        </p:nvSpPr>
        <p:spPr>
          <a:xfrm>
            <a:off x="4751342" y="7188232"/>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11" name="Google Shape;111;p1"/>
          <p:cNvSpPr/>
          <p:nvPr/>
        </p:nvSpPr>
        <p:spPr>
          <a:xfrm>
            <a:off x="1966488" y="6467471"/>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12" name="Google Shape;112;p1"/>
          <p:cNvSpPr/>
          <p:nvPr/>
        </p:nvSpPr>
        <p:spPr>
          <a:xfrm>
            <a:off x="3444370" y="5654060"/>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13" name="Google Shape;113;p1"/>
          <p:cNvSpPr/>
          <p:nvPr/>
        </p:nvSpPr>
        <p:spPr>
          <a:xfrm>
            <a:off x="2461585" y="7284736"/>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14" name="Google Shape;114;p1"/>
          <p:cNvSpPr/>
          <p:nvPr/>
        </p:nvSpPr>
        <p:spPr>
          <a:xfrm>
            <a:off x="6007334" y="5477962"/>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15" name="Google Shape;115;p1"/>
          <p:cNvSpPr/>
          <p:nvPr/>
        </p:nvSpPr>
        <p:spPr>
          <a:xfrm>
            <a:off x="4923873" y="5461587"/>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16" name="Google Shape;116;p1"/>
          <p:cNvSpPr/>
          <p:nvPr/>
        </p:nvSpPr>
        <p:spPr>
          <a:xfrm>
            <a:off x="3979995" y="5093915"/>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17" name="Google Shape;117;p1"/>
          <p:cNvSpPr/>
          <p:nvPr/>
        </p:nvSpPr>
        <p:spPr>
          <a:xfrm>
            <a:off x="1996884" y="6561289"/>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18" name="Google Shape;118;p1"/>
          <p:cNvSpPr/>
          <p:nvPr/>
        </p:nvSpPr>
        <p:spPr>
          <a:xfrm>
            <a:off x="2566279" y="6957336"/>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19" name="Google Shape;119;p1"/>
          <p:cNvSpPr/>
          <p:nvPr/>
        </p:nvSpPr>
        <p:spPr>
          <a:xfrm>
            <a:off x="1533379" y="6467471"/>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20" name="Google Shape;120;p1"/>
          <p:cNvSpPr/>
          <p:nvPr/>
        </p:nvSpPr>
        <p:spPr>
          <a:xfrm>
            <a:off x="1455395" y="6561289"/>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21" name="Google Shape;121;p1"/>
          <p:cNvSpPr/>
          <p:nvPr/>
        </p:nvSpPr>
        <p:spPr>
          <a:xfrm>
            <a:off x="1110583" y="6084369"/>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22" name="Google Shape;122;p1"/>
          <p:cNvSpPr/>
          <p:nvPr/>
        </p:nvSpPr>
        <p:spPr>
          <a:xfrm>
            <a:off x="3539782" y="5310534"/>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23" name="Google Shape;123;p1"/>
          <p:cNvSpPr/>
          <p:nvPr/>
        </p:nvSpPr>
        <p:spPr>
          <a:xfrm>
            <a:off x="5224675" y="7212657"/>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24" name="Google Shape;124;p1"/>
          <p:cNvSpPr/>
          <p:nvPr/>
        </p:nvSpPr>
        <p:spPr>
          <a:xfrm>
            <a:off x="2695893" y="7419128"/>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25" name="Google Shape;125;p1"/>
          <p:cNvSpPr/>
          <p:nvPr/>
        </p:nvSpPr>
        <p:spPr>
          <a:xfrm>
            <a:off x="-259675" y="6354818"/>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26" name="Google Shape;126;p1"/>
          <p:cNvSpPr/>
          <p:nvPr/>
        </p:nvSpPr>
        <p:spPr>
          <a:xfrm>
            <a:off x="853591" y="6561289"/>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27" name="Google Shape;127;p1"/>
          <p:cNvSpPr/>
          <p:nvPr/>
        </p:nvSpPr>
        <p:spPr>
          <a:xfrm>
            <a:off x="4880359" y="5527605"/>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28" name="Google Shape;128;p1"/>
          <p:cNvSpPr/>
          <p:nvPr/>
        </p:nvSpPr>
        <p:spPr>
          <a:xfrm>
            <a:off x="3293248" y="5257927"/>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29" name="Google Shape;129;p1"/>
          <p:cNvSpPr/>
          <p:nvPr/>
        </p:nvSpPr>
        <p:spPr>
          <a:xfrm>
            <a:off x="5387855" y="5845073"/>
            <a:ext cx="147210" cy="147210"/>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30" name="Google Shape;130;p1"/>
          <p:cNvSpPr/>
          <p:nvPr/>
        </p:nvSpPr>
        <p:spPr>
          <a:xfrm>
            <a:off x="1264673" y="6604837"/>
            <a:ext cx="183328" cy="18332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31" name="Google Shape;131;p1"/>
          <p:cNvSpPr/>
          <p:nvPr/>
        </p:nvSpPr>
        <p:spPr>
          <a:xfrm>
            <a:off x="-1514683" y="6233377"/>
            <a:ext cx="327912" cy="327912"/>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32" name="Google Shape;132;p1"/>
          <p:cNvSpPr/>
          <p:nvPr/>
        </p:nvSpPr>
        <p:spPr>
          <a:xfrm>
            <a:off x="6190151" y="5780088"/>
            <a:ext cx="183328" cy="18332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33" name="Google Shape;133;p1"/>
          <p:cNvSpPr/>
          <p:nvPr/>
        </p:nvSpPr>
        <p:spPr>
          <a:xfrm>
            <a:off x="4745979" y="5807302"/>
            <a:ext cx="183328" cy="18332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34" name="Google Shape;134;p1"/>
          <p:cNvSpPr/>
          <p:nvPr/>
        </p:nvSpPr>
        <p:spPr>
          <a:xfrm>
            <a:off x="2514899" y="7309581"/>
            <a:ext cx="109547" cy="109547"/>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35" name="Google Shape;135;p1"/>
          <p:cNvSpPr/>
          <p:nvPr/>
        </p:nvSpPr>
        <p:spPr>
          <a:xfrm>
            <a:off x="-1114147" y="6319757"/>
            <a:ext cx="183328" cy="18332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36" name="Google Shape;136;p1"/>
          <p:cNvSpPr/>
          <p:nvPr/>
        </p:nvSpPr>
        <p:spPr>
          <a:xfrm>
            <a:off x="165670" y="6827541"/>
            <a:ext cx="183328" cy="18332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37" name="Google Shape;137;p1"/>
          <p:cNvSpPr/>
          <p:nvPr/>
        </p:nvSpPr>
        <p:spPr>
          <a:xfrm>
            <a:off x="3800664" y="6042421"/>
            <a:ext cx="109547" cy="109547"/>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38" name="Google Shape;138;p1"/>
          <p:cNvSpPr/>
          <p:nvPr/>
        </p:nvSpPr>
        <p:spPr>
          <a:xfrm>
            <a:off x="5946650" y="5947575"/>
            <a:ext cx="109547" cy="109547"/>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39" name="Google Shape;139;p1"/>
          <p:cNvSpPr/>
          <p:nvPr/>
        </p:nvSpPr>
        <p:spPr>
          <a:xfrm>
            <a:off x="6811268" y="5815155"/>
            <a:ext cx="327912" cy="327912"/>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40" name="Google Shape;140;p1"/>
          <p:cNvSpPr/>
          <p:nvPr/>
        </p:nvSpPr>
        <p:spPr>
          <a:xfrm>
            <a:off x="7487090" y="5914941"/>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41" name="Google Shape;141;p1"/>
          <p:cNvSpPr/>
          <p:nvPr/>
        </p:nvSpPr>
        <p:spPr>
          <a:xfrm>
            <a:off x="5410245" y="5642892"/>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42" name="Google Shape;142;p1"/>
          <p:cNvSpPr/>
          <p:nvPr/>
        </p:nvSpPr>
        <p:spPr>
          <a:xfrm>
            <a:off x="1488867" y="6294055"/>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43" name="Google Shape;143;p1"/>
          <p:cNvSpPr/>
          <p:nvPr/>
        </p:nvSpPr>
        <p:spPr>
          <a:xfrm>
            <a:off x="5861006" y="5585742"/>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44" name="Google Shape;144;p1"/>
          <p:cNvSpPr/>
          <p:nvPr/>
        </p:nvSpPr>
        <p:spPr>
          <a:xfrm>
            <a:off x="3952724" y="5423494"/>
            <a:ext cx="327912" cy="327912"/>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45" name="Google Shape;145;p1"/>
          <p:cNvSpPr/>
          <p:nvPr/>
        </p:nvSpPr>
        <p:spPr>
          <a:xfrm>
            <a:off x="2684538" y="5689287"/>
            <a:ext cx="327912" cy="327912"/>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46" name="Google Shape;146;p1"/>
          <p:cNvSpPr/>
          <p:nvPr/>
        </p:nvSpPr>
        <p:spPr>
          <a:xfrm>
            <a:off x="7922667" y="5397529"/>
            <a:ext cx="147210" cy="147210"/>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47" name="Google Shape;147;p1"/>
          <p:cNvSpPr/>
          <p:nvPr/>
        </p:nvSpPr>
        <p:spPr>
          <a:xfrm>
            <a:off x="5026812" y="5916709"/>
            <a:ext cx="246358" cy="246358"/>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48" name="Google Shape;148;p1"/>
          <p:cNvSpPr/>
          <p:nvPr/>
        </p:nvSpPr>
        <p:spPr>
          <a:xfrm>
            <a:off x="7465212" y="5603502"/>
            <a:ext cx="147210" cy="147210"/>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49" name="Google Shape;149;p1"/>
          <p:cNvSpPr/>
          <p:nvPr/>
        </p:nvSpPr>
        <p:spPr>
          <a:xfrm>
            <a:off x="3217062" y="5611909"/>
            <a:ext cx="246358" cy="246358"/>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50" name="Google Shape;150;p1"/>
          <p:cNvSpPr/>
          <p:nvPr/>
        </p:nvSpPr>
        <p:spPr>
          <a:xfrm>
            <a:off x="3007857" y="7390370"/>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51" name="Google Shape;151;p1"/>
          <p:cNvSpPr/>
          <p:nvPr/>
        </p:nvSpPr>
        <p:spPr>
          <a:xfrm>
            <a:off x="4732224" y="5455095"/>
            <a:ext cx="327912" cy="327912"/>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52" name="Google Shape;152;p1"/>
          <p:cNvSpPr/>
          <p:nvPr/>
        </p:nvSpPr>
        <p:spPr>
          <a:xfrm>
            <a:off x="5482329" y="5812118"/>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53" name="Google Shape;153;p1"/>
          <p:cNvSpPr/>
          <p:nvPr/>
        </p:nvSpPr>
        <p:spPr>
          <a:xfrm>
            <a:off x="7495608" y="5697320"/>
            <a:ext cx="147210" cy="147210"/>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54" name="Google Shape;154;p1"/>
          <p:cNvSpPr/>
          <p:nvPr/>
        </p:nvSpPr>
        <p:spPr>
          <a:xfrm>
            <a:off x="6251304" y="6062373"/>
            <a:ext cx="147210" cy="147210"/>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55" name="Google Shape;155;p1"/>
          <p:cNvSpPr/>
          <p:nvPr/>
        </p:nvSpPr>
        <p:spPr>
          <a:xfrm>
            <a:off x="1216692" y="6507743"/>
            <a:ext cx="131638" cy="13163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56" name="Google Shape;156;p1"/>
          <p:cNvSpPr/>
          <p:nvPr/>
        </p:nvSpPr>
        <p:spPr>
          <a:xfrm>
            <a:off x="470647" y="6318049"/>
            <a:ext cx="220298" cy="22029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57" name="Google Shape;157;p1"/>
          <p:cNvSpPr/>
          <p:nvPr/>
        </p:nvSpPr>
        <p:spPr>
          <a:xfrm>
            <a:off x="8160618" y="5685925"/>
            <a:ext cx="131638" cy="13163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58" name="Google Shape;158;p1"/>
          <p:cNvSpPr/>
          <p:nvPr/>
        </p:nvSpPr>
        <p:spPr>
          <a:xfrm>
            <a:off x="-498378" y="6301272"/>
            <a:ext cx="220298" cy="22029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59" name="Google Shape;159;p1"/>
          <p:cNvSpPr/>
          <p:nvPr/>
        </p:nvSpPr>
        <p:spPr>
          <a:xfrm>
            <a:off x="614888" y="6507743"/>
            <a:ext cx="131638" cy="13163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60" name="Google Shape;160;p1"/>
          <p:cNvSpPr/>
          <p:nvPr/>
        </p:nvSpPr>
        <p:spPr>
          <a:xfrm>
            <a:off x="4748528" y="5929076"/>
            <a:ext cx="220298" cy="22029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61" name="Google Shape;161;p1"/>
          <p:cNvSpPr/>
          <p:nvPr/>
        </p:nvSpPr>
        <p:spPr>
          <a:xfrm>
            <a:off x="1871106" y="4672947"/>
            <a:ext cx="1973942" cy="1973942"/>
          </a:xfrm>
          <a:prstGeom prst="ellipse">
            <a:avLst/>
          </a:prstGeom>
          <a:gradFill>
            <a:gsLst>
              <a:gs pos="0">
                <a:srgbClr val="FFFFFF">
                  <a:alpha val="0"/>
                </a:srgbClr>
              </a:gs>
              <a:gs pos="55000">
                <a:srgbClr val="FFFFFF">
                  <a:alpha val="0"/>
                </a:srgbClr>
              </a:gs>
              <a:gs pos="100000">
                <a:srgbClr val="FFFFFF">
                  <a:alpha val="62745"/>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62" name="Google Shape;162;p1"/>
          <p:cNvSpPr/>
          <p:nvPr/>
        </p:nvSpPr>
        <p:spPr>
          <a:xfrm>
            <a:off x="7033769" y="5029717"/>
            <a:ext cx="928980" cy="928980"/>
          </a:xfrm>
          <a:prstGeom prst="ellipse">
            <a:avLst/>
          </a:prstGeom>
          <a:gradFill>
            <a:gsLst>
              <a:gs pos="0">
                <a:srgbClr val="F8F9F7"/>
              </a:gs>
              <a:gs pos="21000">
                <a:srgbClr val="F8F9F7"/>
              </a:gs>
              <a:gs pos="57000">
                <a:srgbClr val="FFFFFF">
                  <a:alpha val="72941"/>
                </a:srgbClr>
              </a:gs>
              <a:gs pos="100000">
                <a:srgbClr val="FFFFFF">
                  <a:alpha val="72941"/>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63" name="Google Shape;163;p1"/>
          <p:cNvSpPr/>
          <p:nvPr/>
        </p:nvSpPr>
        <p:spPr>
          <a:xfrm>
            <a:off x="1667236" y="4523157"/>
            <a:ext cx="345058" cy="345057"/>
          </a:xfrm>
          <a:prstGeom prst="ellipse">
            <a:avLst/>
          </a:prstGeom>
          <a:solidFill>
            <a:schemeClr val="lt1">
              <a:alpha val="56862"/>
            </a:schemeClr>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64" name="Google Shape;164;p1"/>
          <p:cNvSpPr/>
          <p:nvPr/>
        </p:nvSpPr>
        <p:spPr>
          <a:xfrm>
            <a:off x="5530306" y="2958051"/>
            <a:ext cx="293299" cy="293298"/>
          </a:xfrm>
          <a:prstGeom prst="ellipse">
            <a:avLst/>
          </a:prstGeom>
          <a:solidFill>
            <a:schemeClr val="lt1">
              <a:alpha val="22745"/>
            </a:schemeClr>
          </a:solidFill>
          <a:ln w="9525" cap="flat" cmpd="sng">
            <a:solidFill>
              <a:schemeClr val="lt1">
                <a:alpha val="67843"/>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65" name="Google Shape;165;p1"/>
          <p:cNvSpPr/>
          <p:nvPr/>
        </p:nvSpPr>
        <p:spPr>
          <a:xfrm>
            <a:off x="7597003" y="2517052"/>
            <a:ext cx="534836" cy="534836"/>
          </a:xfrm>
          <a:prstGeom prst="ellipse">
            <a:avLst/>
          </a:prstGeom>
          <a:solidFill>
            <a:schemeClr val="lt1">
              <a:alpha val="40784"/>
            </a:schemeClr>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66" name="Google Shape;166;p1"/>
          <p:cNvSpPr/>
          <p:nvPr/>
        </p:nvSpPr>
        <p:spPr>
          <a:xfrm>
            <a:off x="6751612" y="1481881"/>
            <a:ext cx="603849" cy="603849"/>
          </a:xfrm>
          <a:prstGeom prst="ellipse">
            <a:avLst/>
          </a:prstGeom>
          <a:solidFill>
            <a:schemeClr val="lt1">
              <a:alpha val="56862"/>
            </a:schemeClr>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67" name="Google Shape;167;p1"/>
          <p:cNvSpPr/>
          <p:nvPr/>
        </p:nvSpPr>
        <p:spPr>
          <a:xfrm>
            <a:off x="2184823" y="3815790"/>
            <a:ext cx="327804" cy="327803"/>
          </a:xfrm>
          <a:prstGeom prst="ellipse">
            <a:avLst/>
          </a:prstGeom>
          <a:solidFill>
            <a:schemeClr val="lt1">
              <a:alpha val="22745"/>
            </a:schemeClr>
          </a:solidFill>
          <a:ln w="9525" cap="flat" cmpd="sng">
            <a:solidFill>
              <a:schemeClr val="lt1">
                <a:alpha val="67843"/>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68" name="Google Shape;168;p1"/>
          <p:cNvSpPr/>
          <p:nvPr/>
        </p:nvSpPr>
        <p:spPr>
          <a:xfrm>
            <a:off x="1678456" y="2941469"/>
            <a:ext cx="379562" cy="379562"/>
          </a:xfrm>
          <a:prstGeom prst="ellipse">
            <a:avLst/>
          </a:prstGeom>
          <a:solidFill>
            <a:schemeClr val="lt1">
              <a:alpha val="56862"/>
            </a:schemeClr>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69" name="Google Shape;169;p1"/>
          <p:cNvSpPr/>
          <p:nvPr/>
        </p:nvSpPr>
        <p:spPr>
          <a:xfrm>
            <a:off x="235253" y="4212607"/>
            <a:ext cx="310551" cy="310550"/>
          </a:xfrm>
          <a:prstGeom prst="ellipse">
            <a:avLst/>
          </a:prstGeom>
          <a:solidFill>
            <a:schemeClr val="lt1">
              <a:alpha val="56862"/>
            </a:schemeClr>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70" name="Google Shape;170;p1"/>
          <p:cNvSpPr/>
          <p:nvPr/>
        </p:nvSpPr>
        <p:spPr>
          <a:xfrm>
            <a:off x="6251281" y="2620568"/>
            <a:ext cx="603849" cy="603849"/>
          </a:xfrm>
          <a:prstGeom prst="ellipse">
            <a:avLst/>
          </a:prstGeom>
          <a:solidFill>
            <a:schemeClr val="lt1">
              <a:alpha val="56862"/>
            </a:schemeClr>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71" name="Google Shape;171;p1"/>
          <p:cNvSpPr/>
          <p:nvPr/>
        </p:nvSpPr>
        <p:spPr>
          <a:xfrm>
            <a:off x="7165681" y="2448040"/>
            <a:ext cx="327804" cy="327803"/>
          </a:xfrm>
          <a:prstGeom prst="ellipse">
            <a:avLst/>
          </a:prstGeom>
          <a:solidFill>
            <a:schemeClr val="lt1">
              <a:alpha val="22745"/>
            </a:schemeClr>
          </a:solidFill>
          <a:ln w="9525" cap="flat" cmpd="sng">
            <a:solidFill>
              <a:schemeClr val="lt1">
                <a:alpha val="67843"/>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72" name="Google Shape;172;p1"/>
          <p:cNvSpPr/>
          <p:nvPr/>
        </p:nvSpPr>
        <p:spPr>
          <a:xfrm>
            <a:off x="6199523" y="2120236"/>
            <a:ext cx="379562" cy="379562"/>
          </a:xfrm>
          <a:prstGeom prst="ellipse">
            <a:avLst/>
          </a:prstGeom>
          <a:solidFill>
            <a:schemeClr val="lt1">
              <a:alpha val="56862"/>
            </a:schemeClr>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73" name="Google Shape;173;p1"/>
          <p:cNvSpPr/>
          <p:nvPr/>
        </p:nvSpPr>
        <p:spPr>
          <a:xfrm>
            <a:off x="-558377" y="4661179"/>
            <a:ext cx="207034" cy="207033"/>
          </a:xfrm>
          <a:prstGeom prst="ellipse">
            <a:avLst/>
          </a:prstGeom>
          <a:solidFill>
            <a:schemeClr val="lt1">
              <a:alpha val="22745"/>
            </a:schemeClr>
          </a:solidFill>
          <a:ln w="9525" cap="flat" cmpd="sng">
            <a:solidFill>
              <a:schemeClr val="lt1">
                <a:alpha val="67843"/>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74" name="Google Shape;174;p1"/>
          <p:cNvSpPr/>
          <p:nvPr/>
        </p:nvSpPr>
        <p:spPr>
          <a:xfrm>
            <a:off x="-115839" y="2648171"/>
            <a:ext cx="327804" cy="327803"/>
          </a:xfrm>
          <a:prstGeom prst="ellipse">
            <a:avLst/>
          </a:prstGeom>
          <a:solidFill>
            <a:schemeClr val="lt1">
              <a:alpha val="22745"/>
            </a:schemeClr>
          </a:solidFill>
          <a:ln w="9525" cap="flat" cmpd="sng">
            <a:solidFill>
              <a:schemeClr val="lt1">
                <a:alpha val="67843"/>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75" name="Google Shape;175;p1"/>
          <p:cNvSpPr/>
          <p:nvPr/>
        </p:nvSpPr>
        <p:spPr>
          <a:xfrm>
            <a:off x="4612262" y="1999467"/>
            <a:ext cx="379562" cy="379562"/>
          </a:xfrm>
          <a:prstGeom prst="ellipse">
            <a:avLst/>
          </a:prstGeom>
          <a:solidFill>
            <a:schemeClr val="lt1">
              <a:alpha val="56862"/>
            </a:schemeClr>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76" name="Google Shape;176;p1"/>
          <p:cNvSpPr/>
          <p:nvPr/>
        </p:nvSpPr>
        <p:spPr>
          <a:xfrm>
            <a:off x="4232701" y="2724085"/>
            <a:ext cx="379562" cy="379562"/>
          </a:xfrm>
          <a:prstGeom prst="ellipse">
            <a:avLst/>
          </a:prstGeom>
          <a:solidFill>
            <a:schemeClr val="lt1">
              <a:alpha val="56862"/>
            </a:schemeClr>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77" name="Google Shape;177;p1"/>
          <p:cNvSpPr/>
          <p:nvPr/>
        </p:nvSpPr>
        <p:spPr>
          <a:xfrm>
            <a:off x="942618" y="3815790"/>
            <a:ext cx="603849" cy="603849"/>
          </a:xfrm>
          <a:prstGeom prst="ellipse">
            <a:avLst/>
          </a:prstGeom>
          <a:solidFill>
            <a:schemeClr val="lt1">
              <a:alpha val="56862"/>
            </a:schemeClr>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78" name="Google Shape;178;p1"/>
          <p:cNvSpPr/>
          <p:nvPr/>
        </p:nvSpPr>
        <p:spPr>
          <a:xfrm>
            <a:off x="-817170" y="3764032"/>
            <a:ext cx="379562" cy="379562"/>
          </a:xfrm>
          <a:prstGeom prst="ellipse">
            <a:avLst/>
          </a:prstGeom>
          <a:solidFill>
            <a:schemeClr val="lt1">
              <a:alpha val="56862"/>
            </a:schemeClr>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79" name="Google Shape;179;p1"/>
          <p:cNvSpPr/>
          <p:nvPr/>
        </p:nvSpPr>
        <p:spPr>
          <a:xfrm>
            <a:off x="-3028099" y="3975421"/>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80" name="Google Shape;180;p1"/>
          <p:cNvSpPr/>
          <p:nvPr/>
        </p:nvSpPr>
        <p:spPr>
          <a:xfrm>
            <a:off x="-9148" y="4541591"/>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81" name="Google Shape;181;p1"/>
          <p:cNvSpPr/>
          <p:nvPr/>
        </p:nvSpPr>
        <p:spPr>
          <a:xfrm>
            <a:off x="3580186" y="4641480"/>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82" name="Google Shape;182;p1"/>
          <p:cNvSpPr/>
          <p:nvPr/>
        </p:nvSpPr>
        <p:spPr>
          <a:xfrm>
            <a:off x="-695895" y="4705603"/>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83" name="Google Shape;183;p1"/>
          <p:cNvSpPr/>
          <p:nvPr/>
        </p:nvSpPr>
        <p:spPr>
          <a:xfrm>
            <a:off x="2500491" y="5156296"/>
            <a:ext cx="109547" cy="109547"/>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84" name="Google Shape;184;p1"/>
          <p:cNvSpPr/>
          <p:nvPr/>
        </p:nvSpPr>
        <p:spPr>
          <a:xfrm>
            <a:off x="1421102" y="5090568"/>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85" name="Google Shape;185;p1"/>
          <p:cNvSpPr/>
          <p:nvPr/>
        </p:nvSpPr>
        <p:spPr>
          <a:xfrm>
            <a:off x="1871863" y="5033418"/>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86" name="Google Shape;186;p1"/>
          <p:cNvSpPr/>
          <p:nvPr/>
        </p:nvSpPr>
        <p:spPr>
          <a:xfrm>
            <a:off x="4641478" y="3952825"/>
            <a:ext cx="928980" cy="928980"/>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panose="020B0604020202020204"/>
              <a:ea typeface="Arial" panose="020B0604020202020204"/>
              <a:cs typeface="Arial" panose="020B0604020202020204"/>
              <a:sym typeface="Arial" panose="020B0604020202020204"/>
            </a:endParaRPr>
          </a:p>
        </p:txBody>
      </p:sp>
      <p:sp>
        <p:nvSpPr>
          <p:cNvPr id="187" name="Google Shape;187;p1"/>
          <p:cNvSpPr txBox="1"/>
          <p:nvPr/>
        </p:nvSpPr>
        <p:spPr>
          <a:xfrm>
            <a:off x="1838294" y="1955281"/>
            <a:ext cx="9290718" cy="92333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zh-CN" sz="5400" b="0" i="0" u="none" strike="noStrike" cap="none">
                <a:solidFill>
                  <a:srgbClr val="3A3838"/>
                </a:solidFill>
                <a:latin typeface="Arial" panose="020B0604020202020204"/>
                <a:ea typeface="Arial" panose="020B0604020202020204"/>
                <a:cs typeface="Arial" panose="020B0604020202020204"/>
                <a:sym typeface="Arial" panose="020B0604020202020204"/>
              </a:rPr>
              <a:t>精致水彩新</a:t>
            </a:r>
            <a:r>
              <a:rPr lang="zh-CN" sz="5400" b="0" i="0" u="none" strike="noStrike" cap="none">
                <a:solidFill>
                  <a:srgbClr val="617650"/>
                </a:solidFill>
                <a:latin typeface="Arial" panose="020B0604020202020204"/>
                <a:ea typeface="Arial" panose="020B0604020202020204"/>
                <a:cs typeface="Arial" panose="020B0604020202020204"/>
                <a:sym typeface="Arial" panose="020B0604020202020204"/>
              </a:rPr>
              <a:t>汇报通用</a:t>
            </a:r>
            <a:r>
              <a:rPr lang="zh-CN" sz="5400" b="0" i="0" u="none" strike="noStrike" cap="none">
                <a:solidFill>
                  <a:srgbClr val="3A3838"/>
                </a:solidFill>
                <a:latin typeface="Arial" panose="020B0604020202020204"/>
                <a:ea typeface="Arial" panose="020B0604020202020204"/>
                <a:cs typeface="Arial" panose="020B0604020202020204"/>
                <a:sym typeface="Arial" panose="020B0604020202020204"/>
              </a:rPr>
              <a:t>PPT </a:t>
            </a:r>
            <a:endParaRPr sz="5400" b="0" i="0" u="none" strike="noStrike" cap="none">
              <a:solidFill>
                <a:srgbClr val="3A3838"/>
              </a:solidFill>
              <a:latin typeface="Arial" panose="020B0604020202020204"/>
              <a:ea typeface="Arial" panose="020B0604020202020204"/>
              <a:cs typeface="Arial" panose="020B0604020202020204"/>
              <a:sym typeface="Arial" panose="020B0604020202020204"/>
            </a:endParaRPr>
          </a:p>
        </p:txBody>
      </p:sp>
      <p:sp>
        <p:nvSpPr>
          <p:cNvPr id="188" name="Google Shape;188;p1"/>
          <p:cNvSpPr txBox="1"/>
          <p:nvPr/>
        </p:nvSpPr>
        <p:spPr>
          <a:xfrm>
            <a:off x="2082135" y="2773237"/>
            <a:ext cx="8803036" cy="36933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zh-CN" sz="1800" b="0" i="0" u="none" strike="noStrike" cap="none">
                <a:solidFill>
                  <a:srgbClr val="3A3838"/>
                </a:solidFill>
                <a:latin typeface="Arial" panose="020B0604020202020204"/>
                <a:ea typeface="Arial" panose="020B0604020202020204"/>
                <a:cs typeface="Arial" panose="020B0604020202020204"/>
                <a:sym typeface="Arial" panose="020B0604020202020204"/>
              </a:rPr>
              <a:t>Sweet and fresh Work Report Powerpoint Template</a:t>
            </a:r>
            <a:endParaRPr sz="5400" b="0" i="0" u="none" strike="noStrike" cap="none">
              <a:solidFill>
                <a:srgbClr val="3A3838"/>
              </a:solidFill>
              <a:latin typeface="Arial" panose="020B0604020202020204"/>
              <a:ea typeface="Arial" panose="020B0604020202020204"/>
              <a:cs typeface="Arial" panose="020B0604020202020204"/>
              <a:sym typeface="Arial" panose="020B0604020202020204"/>
            </a:endParaRPr>
          </a:p>
        </p:txBody>
      </p:sp>
      <p:sp>
        <p:nvSpPr>
          <p:cNvPr id="189" name="Google Shape;189;p1"/>
          <p:cNvSpPr/>
          <p:nvPr/>
        </p:nvSpPr>
        <p:spPr>
          <a:xfrm>
            <a:off x="5461590" y="4023981"/>
            <a:ext cx="175185" cy="341269"/>
          </a:xfrm>
          <a:custGeom>
            <a:avLst/>
            <a:gdLst/>
            <a:ahLst/>
            <a:cxnLst/>
            <a:rect l="l" t="t" r="r" b="b"/>
            <a:pathLst>
              <a:path w="3886200" h="7565524" extrusionOk="0">
                <a:moveTo>
                  <a:pt x="788945" y="3994579"/>
                </a:moveTo>
                <a:lnTo>
                  <a:pt x="793367" y="4082152"/>
                </a:lnTo>
                <a:cubicBezTo>
                  <a:pt x="852550" y="4664920"/>
                  <a:pt x="1344717" y="5119688"/>
                  <a:pt x="1943100" y="5119688"/>
                </a:cubicBezTo>
                <a:cubicBezTo>
                  <a:pt x="2541483" y="5119688"/>
                  <a:pt x="3033650" y="4664920"/>
                  <a:pt x="3092833" y="4082152"/>
                </a:cubicBezTo>
                <a:lnTo>
                  <a:pt x="3097256" y="3994579"/>
                </a:lnTo>
                <a:lnTo>
                  <a:pt x="3087777" y="4031441"/>
                </a:lnTo>
                <a:cubicBezTo>
                  <a:pt x="2936026" y="4519338"/>
                  <a:pt x="2480933" y="4873587"/>
                  <a:pt x="1943100" y="4873587"/>
                </a:cubicBezTo>
                <a:cubicBezTo>
                  <a:pt x="1405268" y="4873587"/>
                  <a:pt x="950175" y="4519338"/>
                  <a:pt x="798423" y="4031441"/>
                </a:cubicBezTo>
                <a:close/>
                <a:moveTo>
                  <a:pt x="0" y="3009901"/>
                </a:moveTo>
                <a:lnTo>
                  <a:pt x="308086" y="3009901"/>
                </a:lnTo>
                <a:lnTo>
                  <a:pt x="308086" y="4175662"/>
                </a:lnTo>
                <a:cubicBezTo>
                  <a:pt x="308086" y="5078656"/>
                  <a:pt x="1040107" y="5810677"/>
                  <a:pt x="1943101" y="5810677"/>
                </a:cubicBezTo>
                <a:lnTo>
                  <a:pt x="1943100" y="5810678"/>
                </a:lnTo>
                <a:cubicBezTo>
                  <a:pt x="2846094" y="5810678"/>
                  <a:pt x="3578115" y="5078657"/>
                  <a:pt x="3578115" y="4175663"/>
                </a:cubicBezTo>
                <a:lnTo>
                  <a:pt x="3578116" y="3009901"/>
                </a:lnTo>
                <a:lnTo>
                  <a:pt x="3886200" y="3009901"/>
                </a:lnTo>
                <a:lnTo>
                  <a:pt x="3886200" y="4235878"/>
                </a:lnTo>
                <a:cubicBezTo>
                  <a:pt x="3886200" y="5107807"/>
                  <a:pt x="3311893" y="5845601"/>
                  <a:pt x="2520919" y="6091620"/>
                </a:cubicBezTo>
                <a:lnTo>
                  <a:pt x="2336800" y="6138961"/>
                </a:lnTo>
                <a:lnTo>
                  <a:pt x="2336800" y="6591300"/>
                </a:lnTo>
                <a:lnTo>
                  <a:pt x="3062539" y="6591300"/>
                </a:lnTo>
                <a:cubicBezTo>
                  <a:pt x="3331564" y="6591300"/>
                  <a:pt x="3549651" y="6809387"/>
                  <a:pt x="3549651" y="7078412"/>
                </a:cubicBezTo>
                <a:lnTo>
                  <a:pt x="3549650" y="7078412"/>
                </a:lnTo>
                <a:cubicBezTo>
                  <a:pt x="3549650" y="7347437"/>
                  <a:pt x="3331563" y="7565524"/>
                  <a:pt x="3062538" y="7565524"/>
                </a:cubicBezTo>
                <a:lnTo>
                  <a:pt x="823662" y="7565523"/>
                </a:lnTo>
                <a:cubicBezTo>
                  <a:pt x="588265" y="7565523"/>
                  <a:pt x="391868" y="7398550"/>
                  <a:pt x="346447" y="7176581"/>
                </a:cubicBezTo>
                <a:lnTo>
                  <a:pt x="336550" y="7078412"/>
                </a:lnTo>
                <a:lnTo>
                  <a:pt x="346447" y="6980242"/>
                </a:lnTo>
                <a:cubicBezTo>
                  <a:pt x="391868" y="6758273"/>
                  <a:pt x="588265" y="6591300"/>
                  <a:pt x="823662" y="6591300"/>
                </a:cubicBezTo>
                <a:lnTo>
                  <a:pt x="1549400" y="6591300"/>
                </a:lnTo>
                <a:lnTo>
                  <a:pt x="1549400" y="6138961"/>
                </a:lnTo>
                <a:lnTo>
                  <a:pt x="1365282" y="6091620"/>
                </a:lnTo>
                <a:cubicBezTo>
                  <a:pt x="574307" y="5845601"/>
                  <a:pt x="0" y="5107807"/>
                  <a:pt x="0" y="4235878"/>
                </a:cubicBezTo>
                <a:close/>
                <a:moveTo>
                  <a:pt x="622300" y="2818278"/>
                </a:moveTo>
                <a:lnTo>
                  <a:pt x="3263900" y="2818278"/>
                </a:lnTo>
                <a:lnTo>
                  <a:pt x="3263900" y="4152900"/>
                </a:lnTo>
                <a:cubicBezTo>
                  <a:pt x="3263900" y="4882358"/>
                  <a:pt x="2672558" y="5473700"/>
                  <a:pt x="1943100" y="5473700"/>
                </a:cubicBezTo>
                <a:cubicBezTo>
                  <a:pt x="1213642" y="5473700"/>
                  <a:pt x="622300" y="4882358"/>
                  <a:pt x="622300" y="4152900"/>
                </a:cubicBezTo>
                <a:close/>
                <a:moveTo>
                  <a:pt x="622300" y="2432670"/>
                </a:moveTo>
                <a:lnTo>
                  <a:pt x="3263900" y="2432670"/>
                </a:lnTo>
                <a:lnTo>
                  <a:pt x="3263900" y="2655422"/>
                </a:lnTo>
                <a:lnTo>
                  <a:pt x="622300" y="2655422"/>
                </a:lnTo>
                <a:close/>
                <a:moveTo>
                  <a:pt x="622300" y="2047063"/>
                </a:moveTo>
                <a:lnTo>
                  <a:pt x="3263900" y="2047063"/>
                </a:lnTo>
                <a:lnTo>
                  <a:pt x="3263900" y="2269814"/>
                </a:lnTo>
                <a:lnTo>
                  <a:pt x="622300" y="2269814"/>
                </a:lnTo>
                <a:close/>
                <a:moveTo>
                  <a:pt x="622300" y="1661456"/>
                </a:moveTo>
                <a:lnTo>
                  <a:pt x="3263900" y="1661456"/>
                </a:lnTo>
                <a:lnTo>
                  <a:pt x="3263900" y="1884207"/>
                </a:lnTo>
                <a:lnTo>
                  <a:pt x="622300" y="1884207"/>
                </a:lnTo>
                <a:close/>
                <a:moveTo>
                  <a:pt x="1943100" y="0"/>
                </a:moveTo>
                <a:cubicBezTo>
                  <a:pt x="2672558" y="0"/>
                  <a:pt x="3263900" y="591342"/>
                  <a:pt x="3263900" y="1320800"/>
                </a:cubicBezTo>
                <a:lnTo>
                  <a:pt x="3263900" y="1498600"/>
                </a:lnTo>
                <a:lnTo>
                  <a:pt x="622300" y="1498600"/>
                </a:lnTo>
                <a:lnTo>
                  <a:pt x="622300" y="1320800"/>
                </a:lnTo>
                <a:cubicBezTo>
                  <a:pt x="622300" y="591342"/>
                  <a:pt x="1213642" y="0"/>
                  <a:pt x="1943100" y="0"/>
                </a:cubicBezTo>
                <a:close/>
              </a:path>
            </a:pathLst>
          </a:cu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Arial" panose="020B0604020202020204"/>
              <a:ea typeface="Arial" panose="020B0604020202020204"/>
              <a:cs typeface="Arial" panose="020B0604020202020204"/>
              <a:sym typeface="Arial" panose="020B0604020202020204"/>
            </a:endParaRPr>
          </a:p>
        </p:txBody>
      </p:sp>
      <p:sp>
        <p:nvSpPr>
          <p:cNvPr id="190" name="Google Shape;190;p1"/>
          <p:cNvSpPr txBox="1"/>
          <p:nvPr/>
        </p:nvSpPr>
        <p:spPr>
          <a:xfrm>
            <a:off x="5685797" y="4004627"/>
            <a:ext cx="243903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zh-CN" sz="1800" b="0" i="0" u="none" strike="noStrike" cap="none">
                <a:solidFill>
                  <a:srgbClr val="3F3F3F"/>
                </a:solidFill>
                <a:latin typeface="Arial" panose="020B0604020202020204"/>
                <a:ea typeface="Arial" panose="020B0604020202020204"/>
                <a:cs typeface="Arial" panose="020B0604020202020204"/>
                <a:sym typeface="Arial" panose="020B0604020202020204"/>
              </a:rPr>
              <a:t>汇报人：熊猫</a:t>
            </a:r>
          </a:p>
        </p:txBody>
      </p:sp>
      <p:sp>
        <p:nvSpPr>
          <p:cNvPr id="191" name="Google Shape;191;p1"/>
          <p:cNvSpPr/>
          <p:nvPr/>
        </p:nvSpPr>
        <p:spPr>
          <a:xfrm>
            <a:off x="4808221" y="291618"/>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192" name="Google Shape;192;p1"/>
          <p:cNvSpPr/>
          <p:nvPr/>
        </p:nvSpPr>
        <p:spPr>
          <a:xfrm>
            <a:off x="9569180" y="2602138"/>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193" name="Google Shape;193;p1"/>
          <p:cNvSpPr/>
          <p:nvPr/>
        </p:nvSpPr>
        <p:spPr>
          <a:xfrm>
            <a:off x="9302940" y="1833437"/>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194" name="Google Shape;194;p1"/>
          <p:cNvSpPr/>
          <p:nvPr/>
        </p:nvSpPr>
        <p:spPr>
          <a:xfrm>
            <a:off x="10797904" y="2204357"/>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195" name="Google Shape;195;p1"/>
          <p:cNvSpPr/>
          <p:nvPr/>
        </p:nvSpPr>
        <p:spPr>
          <a:xfrm>
            <a:off x="10220054" y="2865664"/>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196" name="Google Shape;196;p1"/>
          <p:cNvSpPr/>
          <p:nvPr/>
        </p:nvSpPr>
        <p:spPr>
          <a:xfrm>
            <a:off x="9529523" y="3118013"/>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197" name="Google Shape;197;p1"/>
          <p:cNvSpPr/>
          <p:nvPr/>
        </p:nvSpPr>
        <p:spPr>
          <a:xfrm>
            <a:off x="10756339" y="933665"/>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198" name="Google Shape;198;p1"/>
          <p:cNvSpPr/>
          <p:nvPr/>
        </p:nvSpPr>
        <p:spPr>
          <a:xfrm>
            <a:off x="10279927" y="3720192"/>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199" name="Google Shape;199;p1"/>
          <p:cNvSpPr/>
          <p:nvPr/>
        </p:nvSpPr>
        <p:spPr>
          <a:xfrm>
            <a:off x="10179754" y="2131784"/>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00" name="Google Shape;200;p1"/>
          <p:cNvSpPr/>
          <p:nvPr/>
        </p:nvSpPr>
        <p:spPr>
          <a:xfrm>
            <a:off x="8573204" y="533386"/>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01" name="Google Shape;201;p1"/>
          <p:cNvSpPr/>
          <p:nvPr/>
        </p:nvSpPr>
        <p:spPr>
          <a:xfrm>
            <a:off x="8583181" y="1391557"/>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02" name="Google Shape;202;p1"/>
          <p:cNvSpPr/>
          <p:nvPr/>
        </p:nvSpPr>
        <p:spPr>
          <a:xfrm>
            <a:off x="10774841" y="1565728"/>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03" name="Google Shape;203;p1"/>
          <p:cNvSpPr/>
          <p:nvPr/>
        </p:nvSpPr>
        <p:spPr>
          <a:xfrm>
            <a:off x="10107184" y="941614"/>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04" name="Google Shape;204;p1"/>
          <p:cNvSpPr/>
          <p:nvPr/>
        </p:nvSpPr>
        <p:spPr>
          <a:xfrm>
            <a:off x="7693182" y="4270388"/>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05" name="Google Shape;205;p1"/>
          <p:cNvSpPr/>
          <p:nvPr/>
        </p:nvSpPr>
        <p:spPr>
          <a:xfrm>
            <a:off x="9605018" y="659784"/>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06" name="Google Shape;206;p1"/>
          <p:cNvSpPr/>
          <p:nvPr/>
        </p:nvSpPr>
        <p:spPr>
          <a:xfrm>
            <a:off x="10755276" y="3642953"/>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07" name="Google Shape;207;p1"/>
          <p:cNvSpPr/>
          <p:nvPr/>
        </p:nvSpPr>
        <p:spPr>
          <a:xfrm>
            <a:off x="9617718" y="3611880"/>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08" name="Google Shape;208;p1"/>
          <p:cNvSpPr/>
          <p:nvPr/>
        </p:nvSpPr>
        <p:spPr>
          <a:xfrm>
            <a:off x="11329497" y="2576960"/>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09" name="Google Shape;209;p1"/>
          <p:cNvSpPr/>
          <p:nvPr/>
        </p:nvSpPr>
        <p:spPr>
          <a:xfrm>
            <a:off x="8490958" y="793940"/>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10" name="Google Shape;210;p1"/>
          <p:cNvSpPr/>
          <p:nvPr/>
        </p:nvSpPr>
        <p:spPr>
          <a:xfrm>
            <a:off x="6320185" y="-138825"/>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11" name="Google Shape;211;p1"/>
          <p:cNvSpPr/>
          <p:nvPr/>
        </p:nvSpPr>
        <p:spPr>
          <a:xfrm>
            <a:off x="7024914" y="1048657"/>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12" name="Google Shape;212;p1"/>
          <p:cNvSpPr/>
          <p:nvPr/>
        </p:nvSpPr>
        <p:spPr>
          <a:xfrm>
            <a:off x="3151029" y="4155988"/>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13" name="Google Shape;213;p1"/>
          <p:cNvSpPr/>
          <p:nvPr/>
        </p:nvSpPr>
        <p:spPr>
          <a:xfrm>
            <a:off x="10446758" y="354661"/>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14" name="Google Shape;214;p1"/>
          <p:cNvSpPr/>
          <p:nvPr/>
        </p:nvSpPr>
        <p:spPr>
          <a:xfrm>
            <a:off x="448006" y="4670673"/>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15" name="Google Shape;215;p1"/>
          <p:cNvSpPr/>
          <p:nvPr/>
        </p:nvSpPr>
        <p:spPr>
          <a:xfrm>
            <a:off x="9490892" y="2283387"/>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16" name="Google Shape;216;p1"/>
          <p:cNvSpPr/>
          <p:nvPr/>
        </p:nvSpPr>
        <p:spPr>
          <a:xfrm>
            <a:off x="7463428" y="2803407"/>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17" name="Google Shape;217;p1"/>
          <p:cNvSpPr/>
          <p:nvPr/>
        </p:nvSpPr>
        <p:spPr>
          <a:xfrm>
            <a:off x="11114677" y="5307121"/>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18" name="Google Shape;218;p1"/>
          <p:cNvSpPr/>
          <p:nvPr/>
        </p:nvSpPr>
        <p:spPr>
          <a:xfrm>
            <a:off x="2363470" y="2375236"/>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19" name="Google Shape;219;p1"/>
          <p:cNvSpPr/>
          <p:nvPr/>
        </p:nvSpPr>
        <p:spPr>
          <a:xfrm>
            <a:off x="11287814" y="5061314"/>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20" name="Google Shape;220;p1"/>
          <p:cNvSpPr/>
          <p:nvPr/>
        </p:nvSpPr>
        <p:spPr>
          <a:xfrm>
            <a:off x="8663578" y="2052162"/>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21" name="Google Shape;221;p1"/>
          <p:cNvSpPr/>
          <p:nvPr/>
        </p:nvSpPr>
        <p:spPr>
          <a:xfrm>
            <a:off x="8978357" y="1208418"/>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22" name="Google Shape;222;p1"/>
          <p:cNvSpPr/>
          <p:nvPr/>
        </p:nvSpPr>
        <p:spPr>
          <a:xfrm>
            <a:off x="10154014" y="2254775"/>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23" name="Google Shape;223;p1"/>
          <p:cNvSpPr/>
          <p:nvPr/>
        </p:nvSpPr>
        <p:spPr>
          <a:xfrm>
            <a:off x="9853749" y="1438026"/>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24" name="Google Shape;224;p1"/>
          <p:cNvSpPr/>
          <p:nvPr/>
        </p:nvSpPr>
        <p:spPr>
          <a:xfrm>
            <a:off x="8535741" y="2204835"/>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25" name="Google Shape;225;p1"/>
          <p:cNvSpPr/>
          <p:nvPr/>
        </p:nvSpPr>
        <p:spPr>
          <a:xfrm>
            <a:off x="7609764" y="981034"/>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26" name="Google Shape;226;p1"/>
          <p:cNvSpPr/>
          <p:nvPr/>
        </p:nvSpPr>
        <p:spPr>
          <a:xfrm>
            <a:off x="11522671" y="1726533"/>
            <a:ext cx="343644" cy="343644"/>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27" name="Google Shape;227;p1"/>
          <p:cNvSpPr/>
          <p:nvPr/>
        </p:nvSpPr>
        <p:spPr>
          <a:xfrm>
            <a:off x="7324588" y="1748430"/>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28" name="Google Shape;228;p1"/>
          <p:cNvSpPr/>
          <p:nvPr/>
        </p:nvSpPr>
        <p:spPr>
          <a:xfrm>
            <a:off x="10367998" y="5511260"/>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29" name="Google Shape;229;p1"/>
          <p:cNvSpPr/>
          <p:nvPr/>
        </p:nvSpPr>
        <p:spPr>
          <a:xfrm>
            <a:off x="8762010" y="1898650"/>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30" name="Google Shape;230;p1"/>
          <p:cNvSpPr/>
          <p:nvPr/>
        </p:nvSpPr>
        <p:spPr>
          <a:xfrm>
            <a:off x="10524831" y="5403306"/>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31" name="Google Shape;231;p1"/>
          <p:cNvSpPr/>
          <p:nvPr/>
        </p:nvSpPr>
        <p:spPr>
          <a:xfrm>
            <a:off x="11350779" y="2646665"/>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32" name="Google Shape;232;p1"/>
          <p:cNvSpPr/>
          <p:nvPr/>
        </p:nvSpPr>
        <p:spPr>
          <a:xfrm>
            <a:off x="7528539" y="1998666"/>
            <a:ext cx="461792" cy="461792"/>
          </a:xfrm>
          <a:prstGeom prst="ellipse">
            <a:avLst/>
          </a:prstGeom>
          <a:solidFill>
            <a:schemeClr val="lt1">
              <a:alpha val="42745"/>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33" name="Google Shape;233;p1"/>
          <p:cNvSpPr/>
          <p:nvPr/>
        </p:nvSpPr>
        <p:spPr>
          <a:xfrm>
            <a:off x="5889529" y="664935"/>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34" name="Google Shape;234;p1"/>
          <p:cNvSpPr/>
          <p:nvPr/>
        </p:nvSpPr>
        <p:spPr>
          <a:xfrm>
            <a:off x="8774886" y="1093050"/>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35" name="Google Shape;235;p1"/>
          <p:cNvSpPr/>
          <p:nvPr/>
        </p:nvSpPr>
        <p:spPr>
          <a:xfrm>
            <a:off x="10689390" y="3429000"/>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36" name="Google Shape;236;p1"/>
          <p:cNvSpPr/>
          <p:nvPr/>
        </p:nvSpPr>
        <p:spPr>
          <a:xfrm>
            <a:off x="6956750" y="391814"/>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37" name="Google Shape;237;p1"/>
          <p:cNvSpPr/>
          <p:nvPr/>
        </p:nvSpPr>
        <p:spPr>
          <a:xfrm>
            <a:off x="7724490" y="361986"/>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38" name="Google Shape;238;p1"/>
          <p:cNvSpPr/>
          <p:nvPr/>
        </p:nvSpPr>
        <p:spPr>
          <a:xfrm>
            <a:off x="7619593" y="684571"/>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39" name="Google Shape;239;p1"/>
          <p:cNvSpPr/>
          <p:nvPr/>
        </p:nvSpPr>
        <p:spPr>
          <a:xfrm>
            <a:off x="8708074" y="3016058"/>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40" name="Google Shape;240;p1"/>
          <p:cNvSpPr/>
          <p:nvPr/>
        </p:nvSpPr>
        <p:spPr>
          <a:xfrm>
            <a:off x="10949544" y="3947016"/>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41" name="Google Shape;241;p1"/>
          <p:cNvSpPr/>
          <p:nvPr/>
        </p:nvSpPr>
        <p:spPr>
          <a:xfrm>
            <a:off x="10187745" y="1361621"/>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42" name="Google Shape;242;p1"/>
          <p:cNvSpPr/>
          <p:nvPr/>
        </p:nvSpPr>
        <p:spPr>
          <a:xfrm>
            <a:off x="8231867" y="3923759"/>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43" name="Google Shape;243;p1"/>
          <p:cNvSpPr/>
          <p:nvPr/>
        </p:nvSpPr>
        <p:spPr>
          <a:xfrm>
            <a:off x="9648594" y="332014"/>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44" name="Google Shape;244;p1"/>
          <p:cNvSpPr/>
          <p:nvPr/>
        </p:nvSpPr>
        <p:spPr>
          <a:xfrm>
            <a:off x="8993256" y="2233517"/>
            <a:ext cx="147210" cy="147210"/>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45" name="Google Shape;245;p1"/>
          <p:cNvSpPr/>
          <p:nvPr/>
        </p:nvSpPr>
        <p:spPr>
          <a:xfrm>
            <a:off x="9916656" y="1782541"/>
            <a:ext cx="183328" cy="18332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46" name="Google Shape;246;p1"/>
          <p:cNvSpPr/>
          <p:nvPr/>
        </p:nvSpPr>
        <p:spPr>
          <a:xfrm>
            <a:off x="9941278" y="1619404"/>
            <a:ext cx="327912" cy="327912"/>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47" name="Google Shape;247;p1"/>
          <p:cNvSpPr/>
          <p:nvPr/>
        </p:nvSpPr>
        <p:spPr>
          <a:xfrm>
            <a:off x="6718524" y="339731"/>
            <a:ext cx="183328" cy="18332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48" name="Google Shape;248;p1"/>
          <p:cNvSpPr/>
          <p:nvPr/>
        </p:nvSpPr>
        <p:spPr>
          <a:xfrm>
            <a:off x="8702444" y="2679839"/>
            <a:ext cx="183328" cy="18332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49" name="Google Shape;249;p1"/>
          <p:cNvSpPr/>
          <p:nvPr/>
        </p:nvSpPr>
        <p:spPr>
          <a:xfrm>
            <a:off x="11676771" y="2360281"/>
            <a:ext cx="109547" cy="109547"/>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50" name="Google Shape;250;p1"/>
          <p:cNvSpPr/>
          <p:nvPr/>
        </p:nvSpPr>
        <p:spPr>
          <a:xfrm>
            <a:off x="11270728" y="2141212"/>
            <a:ext cx="183328" cy="18332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51" name="Google Shape;251;p1"/>
          <p:cNvSpPr/>
          <p:nvPr/>
        </p:nvSpPr>
        <p:spPr>
          <a:xfrm>
            <a:off x="10025060" y="3650482"/>
            <a:ext cx="183328" cy="18332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52" name="Google Shape;252;p1"/>
          <p:cNvSpPr/>
          <p:nvPr/>
        </p:nvSpPr>
        <p:spPr>
          <a:xfrm>
            <a:off x="7681523" y="5240593"/>
            <a:ext cx="109547" cy="109547"/>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53" name="Google Shape;253;p1"/>
          <p:cNvSpPr/>
          <p:nvPr/>
        </p:nvSpPr>
        <p:spPr>
          <a:xfrm>
            <a:off x="10611593" y="2539219"/>
            <a:ext cx="109547" cy="109547"/>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54" name="Google Shape;254;p1"/>
          <p:cNvSpPr/>
          <p:nvPr/>
        </p:nvSpPr>
        <p:spPr>
          <a:xfrm>
            <a:off x="9429697" y="1782684"/>
            <a:ext cx="327912" cy="327912"/>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55" name="Google Shape;255;p1"/>
          <p:cNvSpPr/>
          <p:nvPr/>
        </p:nvSpPr>
        <p:spPr>
          <a:xfrm>
            <a:off x="6153098" y="1945648"/>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56" name="Google Shape;256;p1"/>
          <p:cNvSpPr/>
          <p:nvPr/>
        </p:nvSpPr>
        <p:spPr>
          <a:xfrm>
            <a:off x="6297334" y="5058751"/>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57" name="Google Shape;257;p1"/>
          <p:cNvSpPr/>
          <p:nvPr/>
        </p:nvSpPr>
        <p:spPr>
          <a:xfrm>
            <a:off x="10198907" y="296102"/>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58" name="Google Shape;258;p1"/>
          <p:cNvSpPr/>
          <p:nvPr/>
        </p:nvSpPr>
        <p:spPr>
          <a:xfrm>
            <a:off x="9302609" y="313486"/>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59" name="Google Shape;259;p1"/>
          <p:cNvSpPr/>
          <p:nvPr/>
        </p:nvSpPr>
        <p:spPr>
          <a:xfrm>
            <a:off x="9171932" y="2412146"/>
            <a:ext cx="327912" cy="327912"/>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60" name="Google Shape;260;p1"/>
          <p:cNvSpPr/>
          <p:nvPr/>
        </p:nvSpPr>
        <p:spPr>
          <a:xfrm>
            <a:off x="10719518" y="2503768"/>
            <a:ext cx="327912" cy="327912"/>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61" name="Google Shape;261;p1"/>
          <p:cNvSpPr/>
          <p:nvPr/>
        </p:nvSpPr>
        <p:spPr>
          <a:xfrm>
            <a:off x="10656907" y="3076227"/>
            <a:ext cx="147210" cy="147210"/>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62" name="Google Shape;262;p1"/>
          <p:cNvSpPr/>
          <p:nvPr/>
        </p:nvSpPr>
        <p:spPr>
          <a:xfrm>
            <a:off x="7923735" y="2107075"/>
            <a:ext cx="246358" cy="246358"/>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63" name="Google Shape;263;p1"/>
          <p:cNvSpPr/>
          <p:nvPr/>
        </p:nvSpPr>
        <p:spPr>
          <a:xfrm>
            <a:off x="9846877" y="676266"/>
            <a:ext cx="147210" cy="147210"/>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64" name="Google Shape;264;p1"/>
          <p:cNvSpPr/>
          <p:nvPr/>
        </p:nvSpPr>
        <p:spPr>
          <a:xfrm>
            <a:off x="11411699" y="945933"/>
            <a:ext cx="246358" cy="246358"/>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65" name="Google Shape;265;p1"/>
          <p:cNvSpPr/>
          <p:nvPr/>
        </p:nvSpPr>
        <p:spPr>
          <a:xfrm>
            <a:off x="5763000" y="3882886"/>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66" name="Google Shape;266;p1"/>
          <p:cNvSpPr/>
          <p:nvPr/>
        </p:nvSpPr>
        <p:spPr>
          <a:xfrm>
            <a:off x="9166753" y="1970219"/>
            <a:ext cx="327912" cy="327912"/>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67" name="Google Shape;267;p1"/>
          <p:cNvSpPr/>
          <p:nvPr/>
        </p:nvSpPr>
        <p:spPr>
          <a:xfrm>
            <a:off x="4493959" y="835312"/>
            <a:ext cx="195943" cy="195943"/>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68" name="Google Shape;268;p1"/>
          <p:cNvSpPr/>
          <p:nvPr/>
        </p:nvSpPr>
        <p:spPr>
          <a:xfrm>
            <a:off x="10319052" y="2929084"/>
            <a:ext cx="147210" cy="147210"/>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69" name="Google Shape;269;p1"/>
          <p:cNvSpPr/>
          <p:nvPr/>
        </p:nvSpPr>
        <p:spPr>
          <a:xfrm>
            <a:off x="6708407" y="1266235"/>
            <a:ext cx="147210" cy="147210"/>
          </a:xfrm>
          <a:prstGeom prst="ellipse">
            <a:avLst/>
          </a:prstGeom>
          <a:solidFill>
            <a:schemeClr val="lt1">
              <a:alpha val="4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70" name="Google Shape;270;p1"/>
          <p:cNvSpPr/>
          <p:nvPr/>
        </p:nvSpPr>
        <p:spPr>
          <a:xfrm>
            <a:off x="11653932" y="3717447"/>
            <a:ext cx="131638" cy="13163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71" name="Google Shape;271;p1"/>
          <p:cNvSpPr/>
          <p:nvPr/>
        </p:nvSpPr>
        <p:spPr>
          <a:xfrm>
            <a:off x="10215737" y="4918083"/>
            <a:ext cx="220298" cy="22029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72" name="Google Shape;272;p1"/>
          <p:cNvSpPr/>
          <p:nvPr/>
        </p:nvSpPr>
        <p:spPr>
          <a:xfrm>
            <a:off x="8742512" y="279718"/>
            <a:ext cx="131638" cy="13163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73" name="Google Shape;273;p1"/>
          <p:cNvSpPr/>
          <p:nvPr/>
        </p:nvSpPr>
        <p:spPr>
          <a:xfrm>
            <a:off x="8088291" y="1603843"/>
            <a:ext cx="220298" cy="22029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74" name="Google Shape;274;p1"/>
          <p:cNvSpPr/>
          <p:nvPr/>
        </p:nvSpPr>
        <p:spPr>
          <a:xfrm>
            <a:off x="9806622" y="2663027"/>
            <a:ext cx="131638" cy="13163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75" name="Google Shape;275;p1"/>
          <p:cNvSpPr/>
          <p:nvPr/>
        </p:nvSpPr>
        <p:spPr>
          <a:xfrm>
            <a:off x="10011279" y="4586872"/>
            <a:ext cx="220298" cy="22029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76" name="Google Shape;276;p1"/>
          <p:cNvSpPr/>
          <p:nvPr/>
        </p:nvSpPr>
        <p:spPr>
          <a:xfrm>
            <a:off x="11620531" y="250371"/>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77" name="Google Shape;277;p1"/>
          <p:cNvSpPr/>
          <p:nvPr/>
        </p:nvSpPr>
        <p:spPr>
          <a:xfrm>
            <a:off x="11082665" y="0"/>
            <a:ext cx="614664" cy="614664"/>
          </a:xfrm>
          <a:prstGeom prst="ellipse">
            <a:avLst/>
          </a:prstGeom>
          <a:solidFill>
            <a:schemeClr val="lt1">
              <a:alpha val="15686"/>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78" name="Google Shape;278;p1"/>
          <p:cNvSpPr/>
          <p:nvPr/>
        </p:nvSpPr>
        <p:spPr>
          <a:xfrm>
            <a:off x="11818462" y="979729"/>
            <a:ext cx="220298" cy="22029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79" name="Google Shape;279;p1"/>
          <p:cNvSpPr/>
          <p:nvPr/>
        </p:nvSpPr>
        <p:spPr>
          <a:xfrm>
            <a:off x="11779058" y="2479029"/>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80" name="Google Shape;280;p1"/>
          <p:cNvSpPr/>
          <p:nvPr/>
        </p:nvSpPr>
        <p:spPr>
          <a:xfrm>
            <a:off x="11971702" y="1342586"/>
            <a:ext cx="220298" cy="22029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81" name="Google Shape;281;p1"/>
          <p:cNvSpPr/>
          <p:nvPr/>
        </p:nvSpPr>
        <p:spPr>
          <a:xfrm>
            <a:off x="10744979" y="0"/>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82" name="Google Shape;282;p1"/>
          <p:cNvSpPr/>
          <p:nvPr/>
        </p:nvSpPr>
        <p:spPr>
          <a:xfrm>
            <a:off x="11985529" y="360135"/>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83" name="Google Shape;283;p1"/>
          <p:cNvSpPr/>
          <p:nvPr/>
        </p:nvSpPr>
        <p:spPr>
          <a:xfrm>
            <a:off x="11779058" y="4241800"/>
            <a:ext cx="412942" cy="412942"/>
          </a:xfrm>
          <a:prstGeom prst="ellipse">
            <a:avLst/>
          </a:prstGeom>
          <a:solidFill>
            <a:schemeClr val="lt1">
              <a:alpha val="60784"/>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84" name="Google Shape;284;p1"/>
          <p:cNvSpPr/>
          <p:nvPr/>
        </p:nvSpPr>
        <p:spPr>
          <a:xfrm>
            <a:off x="11732455" y="3297362"/>
            <a:ext cx="131638" cy="131638"/>
          </a:xfrm>
          <a:prstGeom prst="ellipse">
            <a:avLst/>
          </a:prstGeom>
          <a:solidFill>
            <a:schemeClr val="lt1">
              <a:alpha val="6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sp>
        <p:nvSpPr>
          <p:cNvPr id="285" name="Google Shape;285;p1"/>
          <p:cNvSpPr/>
          <p:nvPr/>
        </p:nvSpPr>
        <p:spPr>
          <a:xfrm>
            <a:off x="11677724" y="2057305"/>
            <a:ext cx="327912" cy="327912"/>
          </a:xfrm>
          <a:prstGeom prst="ellipse">
            <a:avLst/>
          </a:prstGeom>
          <a:solidFill>
            <a:schemeClr val="lt1">
              <a:alpha val="1568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panose="020B0604020202020204"/>
              <a:ea typeface="Arial" panose="020B0604020202020204"/>
              <a:cs typeface="Arial" panose="020B0604020202020204"/>
              <a:sym typeface="Arial" panose="020B0604020202020204"/>
            </a:endParaRPr>
          </a:p>
        </p:txBody>
      </p:sp>
      <p:pic>
        <p:nvPicPr>
          <p:cNvPr id="286" name="Google Shape;286;p1" descr="图片包含 文字, 地图&#10;&#10;已生成极高可信度的说明"/>
          <p:cNvPicPr preferRelativeResize="0"/>
          <p:nvPr/>
        </p:nvPicPr>
        <p:blipFill rotWithShape="1">
          <a:blip r:embed="rId3"/>
          <a:srcRect/>
          <a:stretch>
            <a:fillRect/>
          </a:stretch>
        </p:blipFill>
        <p:spPr>
          <a:xfrm rot="-5400000">
            <a:off x="2614550" y="-2614552"/>
            <a:ext cx="6929263" cy="12158364"/>
          </a:xfrm>
          <a:prstGeom prst="rect">
            <a:avLst/>
          </a:prstGeom>
          <a:noFill/>
          <a:ln>
            <a:noFill/>
          </a:ln>
        </p:spPr>
      </p:pic>
      <p:sp>
        <p:nvSpPr>
          <p:cNvPr id="287" name="Google Shape;287;p1"/>
          <p:cNvSpPr/>
          <p:nvPr/>
        </p:nvSpPr>
        <p:spPr>
          <a:xfrm>
            <a:off x="1106051" y="1270929"/>
            <a:ext cx="6895099" cy="5440820"/>
          </a:xfrm>
          <a:prstGeom prst="rect">
            <a:avLst/>
          </a:prstGeom>
          <a:solidFill>
            <a:srgbClr val="BBE3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pic>
        <p:nvPicPr>
          <p:cNvPr id="288" name="Google Shape;288;p1" descr="图片包含 文字, 地图&#10;&#10;已生成极高可信度的说明"/>
          <p:cNvPicPr preferRelativeResize="0"/>
          <p:nvPr/>
        </p:nvPicPr>
        <p:blipFill rotWithShape="1">
          <a:blip r:embed="rId3"/>
          <a:srcRect l="17147" t="10250" r="16824" b="36903"/>
          <a:stretch>
            <a:fillRect/>
          </a:stretch>
        </p:blipFill>
        <p:spPr>
          <a:xfrm rot="-5400000">
            <a:off x="3202475" y="399794"/>
            <a:ext cx="6033304" cy="6438139"/>
          </a:xfrm>
          <a:prstGeom prst="rect">
            <a:avLst/>
          </a:prstGeom>
          <a:noFill/>
          <a:ln>
            <a:noFill/>
          </a:ln>
        </p:spPr>
      </p:pic>
      <p:sp>
        <p:nvSpPr>
          <p:cNvPr id="16" name="文本框 15"/>
          <p:cNvSpPr txBox="1"/>
          <p:nvPr/>
        </p:nvSpPr>
        <p:spPr>
          <a:xfrm>
            <a:off x="831850" y="2362835"/>
            <a:ext cx="10688955" cy="3416320"/>
          </a:xfrm>
          <a:prstGeom prst="rect">
            <a:avLst/>
          </a:prstGeom>
          <a:noFill/>
        </p:spPr>
        <p:txBody>
          <a:bodyPr wrap="square" rtlCol="0">
            <a:spAutoFit/>
          </a:bodyPr>
          <a:lstStyle/>
          <a:p>
            <a:pPr algn="ctr"/>
            <a:r>
              <a:rPr lang="vi-VN"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Tiết 43:</a:t>
            </a:r>
          </a:p>
          <a:p>
            <a:pPr algn="ct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Các</a:t>
            </a:r>
            <a:r>
              <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 </a:t>
            </a: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yếu</a:t>
            </a:r>
            <a:r>
              <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 </a:t>
            </a: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tố</a:t>
            </a:r>
            <a:r>
              <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 </a:t>
            </a: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tự</a:t>
            </a:r>
            <a:r>
              <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 </a:t>
            </a: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sự</a:t>
            </a:r>
            <a:r>
              <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 </a:t>
            </a: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và</a:t>
            </a:r>
            <a:r>
              <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 </a:t>
            </a: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miêu</a:t>
            </a:r>
            <a:r>
              <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 </a:t>
            </a: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tả</a:t>
            </a:r>
            <a:r>
              <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 </a:t>
            </a: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trong</a:t>
            </a:r>
            <a:r>
              <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 </a:t>
            </a: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văn</a:t>
            </a:r>
            <a:r>
              <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 </a:t>
            </a: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biểu</a:t>
            </a:r>
            <a:r>
              <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 </a:t>
            </a:r>
            <a:r>
              <a:rPr lang="en-US" altLang="zh-CN" sz="7200" b="1" dirty="0" err="1" smtClean="0">
                <a:solidFill>
                  <a:srgbClr val="FF0000"/>
                </a:solidFill>
                <a:latin typeface="Times New Roman" panose="02020603050405020304" pitchFamily="18" charset="0"/>
                <a:ea typeface="汉真广标" panose="02010609000101010101" charset="-122"/>
                <a:cs typeface="Times New Roman" panose="02020603050405020304" pitchFamily="18" charset="0"/>
              </a:rPr>
              <a:t>cảm</a:t>
            </a:r>
            <a:endParaRPr lang="en-US" altLang="zh-CN" sz="7200" b="1" dirty="0" smtClean="0">
              <a:solidFill>
                <a:srgbClr val="FF0000"/>
              </a:solidFill>
              <a:latin typeface="Times New Roman" panose="02020603050405020304" pitchFamily="18" charset="0"/>
              <a:ea typeface="汉真广标" panose="02010609000101010101"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p:wheel spokes="8"/>
      </p:transition>
    </mc:Choice>
    <mc:Fallback xmlns="">
      <p:transition>
        <p:wheel spokes="8"/>
      </p:transition>
    </mc:Fallback>
  </mc:AlternateContent>
  <p:timing>
    <p:tnLst>
      <p:par>
        <p:cTn id="1" dur="indefinite" restart="never" nodeType="tmRoot"/>
      </p:par>
    </p:tnLst>
    <p:bldLst>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Google Shape;381;p7"/>
          <p:cNvSpPr/>
          <p:nvPr/>
        </p:nvSpPr>
        <p:spPr>
          <a:xfrm>
            <a:off x="5787354" y="2034085"/>
            <a:ext cx="491182" cy="491182"/>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sp>
        <p:nvSpPr>
          <p:cNvPr id="382" name="Google Shape;382;p7"/>
          <p:cNvSpPr/>
          <p:nvPr/>
        </p:nvSpPr>
        <p:spPr>
          <a:xfrm>
            <a:off x="5775058" y="3004277"/>
            <a:ext cx="491182" cy="491182"/>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sp>
        <p:nvSpPr>
          <p:cNvPr id="383" name="Google Shape;383;p7"/>
          <p:cNvSpPr/>
          <p:nvPr/>
        </p:nvSpPr>
        <p:spPr>
          <a:xfrm>
            <a:off x="5787354" y="4004254"/>
            <a:ext cx="491182" cy="491182"/>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sp>
        <p:nvSpPr>
          <p:cNvPr id="384" name="Google Shape;384;p7"/>
          <p:cNvSpPr/>
          <p:nvPr/>
        </p:nvSpPr>
        <p:spPr>
          <a:xfrm>
            <a:off x="5802865" y="4974446"/>
            <a:ext cx="491182" cy="491182"/>
          </a:xfrm>
          <a:prstGeom prst="ellipse">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sp>
        <p:nvSpPr>
          <p:cNvPr id="385" name="Google Shape;385;p7"/>
          <p:cNvSpPr/>
          <p:nvPr/>
        </p:nvSpPr>
        <p:spPr>
          <a:xfrm rot="-5400000">
            <a:off x="2758471" y="3577899"/>
            <a:ext cx="2581562" cy="720391"/>
          </a:xfrm>
          <a:prstGeom prst="homePlate">
            <a:avLst>
              <a:gd name="adj" fmla="val 56061"/>
            </a:avLst>
          </a:prstGeom>
          <a:solidFill>
            <a:schemeClr val="accent6"/>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grpSp>
        <p:nvGrpSpPr>
          <p:cNvPr id="386" name="Google Shape;386;p7"/>
          <p:cNvGrpSpPr/>
          <p:nvPr/>
        </p:nvGrpSpPr>
        <p:grpSpPr>
          <a:xfrm>
            <a:off x="3814524" y="3004337"/>
            <a:ext cx="552732" cy="554109"/>
            <a:chOff x="7851592" y="3089385"/>
            <a:chExt cx="740886" cy="742732"/>
          </a:xfrm>
        </p:grpSpPr>
        <p:sp>
          <p:nvSpPr>
            <p:cNvPr id="387" name="Google Shape;387;p7"/>
            <p:cNvSpPr/>
            <p:nvPr/>
          </p:nvSpPr>
          <p:spPr>
            <a:xfrm>
              <a:off x="7851592" y="3089385"/>
              <a:ext cx="740886" cy="742732"/>
            </a:xfrm>
            <a:custGeom>
              <a:avLst/>
              <a:gdLst/>
              <a:ahLst/>
              <a:cxnLst/>
              <a:rect l="l" t="t" r="r" b="b"/>
              <a:pathLst>
                <a:path w="3090" h="3090" extrusionOk="0">
                  <a:moveTo>
                    <a:pt x="1545" y="0"/>
                  </a:moveTo>
                  <a:lnTo>
                    <a:pt x="1545" y="0"/>
                  </a:lnTo>
                  <a:cubicBezTo>
                    <a:pt x="691" y="0"/>
                    <a:pt x="0" y="691"/>
                    <a:pt x="0" y="1544"/>
                  </a:cubicBezTo>
                  <a:cubicBezTo>
                    <a:pt x="0" y="2398"/>
                    <a:pt x="691" y="3090"/>
                    <a:pt x="1545" y="3090"/>
                  </a:cubicBezTo>
                  <a:cubicBezTo>
                    <a:pt x="2398" y="3090"/>
                    <a:pt x="3090" y="2398"/>
                    <a:pt x="3090" y="1544"/>
                  </a:cubicBezTo>
                  <a:cubicBezTo>
                    <a:pt x="3090" y="691"/>
                    <a:pt x="2398" y="0"/>
                    <a:pt x="1545" y="0"/>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388" name="Google Shape;388;p7"/>
            <p:cNvSpPr/>
            <p:nvPr/>
          </p:nvSpPr>
          <p:spPr>
            <a:xfrm>
              <a:off x="8019874" y="3274411"/>
              <a:ext cx="388375" cy="374251"/>
            </a:xfrm>
            <a:custGeom>
              <a:avLst/>
              <a:gdLst/>
              <a:ahLst/>
              <a:cxnLst/>
              <a:rect l="l" t="t" r="r" b="b"/>
              <a:pathLst>
                <a:path w="208" h="201" extrusionOk="0">
                  <a:moveTo>
                    <a:pt x="0" y="68"/>
                  </a:moveTo>
                  <a:cubicBezTo>
                    <a:pt x="8" y="78"/>
                    <a:pt x="8" y="78"/>
                    <a:pt x="8" y="78"/>
                  </a:cubicBezTo>
                  <a:cubicBezTo>
                    <a:pt x="8" y="78"/>
                    <a:pt x="25" y="65"/>
                    <a:pt x="31" y="72"/>
                  </a:cubicBezTo>
                  <a:cubicBezTo>
                    <a:pt x="36" y="78"/>
                    <a:pt x="57" y="157"/>
                    <a:pt x="64" y="172"/>
                  </a:cubicBezTo>
                  <a:cubicBezTo>
                    <a:pt x="70" y="184"/>
                    <a:pt x="87" y="201"/>
                    <a:pt x="106" y="189"/>
                  </a:cubicBezTo>
                  <a:cubicBezTo>
                    <a:pt x="125" y="177"/>
                    <a:pt x="186" y="124"/>
                    <a:pt x="197" y="62"/>
                  </a:cubicBezTo>
                  <a:cubicBezTo>
                    <a:pt x="208" y="0"/>
                    <a:pt x="123" y="13"/>
                    <a:pt x="114" y="67"/>
                  </a:cubicBezTo>
                  <a:cubicBezTo>
                    <a:pt x="137" y="54"/>
                    <a:pt x="149" y="73"/>
                    <a:pt x="137" y="94"/>
                  </a:cubicBezTo>
                  <a:cubicBezTo>
                    <a:pt x="126" y="116"/>
                    <a:pt x="115" y="130"/>
                    <a:pt x="109" y="130"/>
                  </a:cubicBezTo>
                  <a:cubicBezTo>
                    <a:pt x="104" y="130"/>
                    <a:pt x="100" y="116"/>
                    <a:pt x="93" y="90"/>
                  </a:cubicBezTo>
                  <a:cubicBezTo>
                    <a:pt x="87" y="64"/>
                    <a:pt x="87" y="17"/>
                    <a:pt x="60" y="22"/>
                  </a:cubicBezTo>
                  <a:cubicBezTo>
                    <a:pt x="34" y="27"/>
                    <a:pt x="0" y="68"/>
                    <a:pt x="0" y="6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sp>
        <p:nvSpPr>
          <p:cNvPr id="389" name="Google Shape;389;p7"/>
          <p:cNvSpPr/>
          <p:nvPr/>
        </p:nvSpPr>
        <p:spPr>
          <a:xfrm rot="-5400000">
            <a:off x="93400" y="3031479"/>
            <a:ext cx="3563632" cy="720391"/>
          </a:xfrm>
          <a:prstGeom prst="homePlate">
            <a:avLst>
              <a:gd name="adj" fmla="val 56061"/>
            </a:avLst>
          </a:prstGeom>
          <a:solidFill>
            <a:schemeClr val="accent1"/>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sp>
        <p:nvSpPr>
          <p:cNvPr id="390" name="Google Shape;390;p7"/>
          <p:cNvSpPr/>
          <p:nvPr/>
        </p:nvSpPr>
        <p:spPr>
          <a:xfrm rot="-5400000">
            <a:off x="1035768" y="3190031"/>
            <a:ext cx="3175029" cy="720391"/>
          </a:xfrm>
          <a:prstGeom prst="homePlate">
            <a:avLst>
              <a:gd name="adj" fmla="val 56061"/>
            </a:avLst>
          </a:prstGeom>
          <a:solidFill>
            <a:schemeClr val="accent2"/>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sp>
        <p:nvSpPr>
          <p:cNvPr id="391" name="Google Shape;391;p7"/>
          <p:cNvSpPr/>
          <p:nvPr/>
        </p:nvSpPr>
        <p:spPr>
          <a:xfrm rot="-5400000">
            <a:off x="1991711" y="3421261"/>
            <a:ext cx="2776718" cy="720391"/>
          </a:xfrm>
          <a:prstGeom prst="homePlate">
            <a:avLst>
              <a:gd name="adj" fmla="val 56061"/>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sp>
        <p:nvSpPr>
          <p:cNvPr id="392" name="Google Shape;392;p7"/>
          <p:cNvSpPr/>
          <p:nvPr/>
        </p:nvSpPr>
        <p:spPr>
          <a:xfrm>
            <a:off x="1493949" y="3544352"/>
            <a:ext cx="2979059" cy="1649744"/>
          </a:xfrm>
          <a:prstGeom prst="roundRect">
            <a:avLst>
              <a:gd name="adj" fmla="val 10131"/>
            </a:avLst>
          </a:prstGeom>
          <a:solidFill>
            <a:schemeClr val="lt1">
              <a:alpha val="21960"/>
            </a:schemeClr>
          </a:solidFill>
          <a:ln w="104775" cap="flat" cmpd="sng">
            <a:solidFill>
              <a:srgbClr val="ACB8C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sp>
        <p:nvSpPr>
          <p:cNvPr id="393" name="Google Shape;393;p7"/>
          <p:cNvSpPr/>
          <p:nvPr/>
        </p:nvSpPr>
        <p:spPr>
          <a:xfrm>
            <a:off x="1245546" y="5173491"/>
            <a:ext cx="3258662" cy="145401"/>
          </a:xfrm>
          <a:prstGeom prst="roundRect">
            <a:avLst>
              <a:gd name="adj" fmla="val 16667"/>
            </a:avLst>
          </a:prstGeom>
          <a:solidFill>
            <a:srgbClr val="8296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grpSp>
        <p:nvGrpSpPr>
          <p:cNvPr id="394" name="Google Shape;394;p7"/>
          <p:cNvGrpSpPr/>
          <p:nvPr/>
        </p:nvGrpSpPr>
        <p:grpSpPr>
          <a:xfrm>
            <a:off x="2304248" y="2548374"/>
            <a:ext cx="629032" cy="630600"/>
            <a:chOff x="5746699" y="2884815"/>
            <a:chExt cx="712151" cy="713925"/>
          </a:xfrm>
        </p:grpSpPr>
        <p:sp>
          <p:nvSpPr>
            <p:cNvPr id="395" name="Google Shape;395;p7"/>
            <p:cNvSpPr/>
            <p:nvPr/>
          </p:nvSpPr>
          <p:spPr>
            <a:xfrm>
              <a:off x="5746699" y="2884815"/>
              <a:ext cx="712151" cy="713925"/>
            </a:xfrm>
            <a:custGeom>
              <a:avLst/>
              <a:gdLst/>
              <a:ahLst/>
              <a:cxnLst/>
              <a:rect l="l" t="t" r="r" b="b"/>
              <a:pathLst>
                <a:path w="5188" h="5188" extrusionOk="0">
                  <a:moveTo>
                    <a:pt x="2594" y="0"/>
                  </a:moveTo>
                  <a:lnTo>
                    <a:pt x="2594" y="0"/>
                  </a:lnTo>
                  <a:cubicBezTo>
                    <a:pt x="1161" y="0"/>
                    <a:pt x="0" y="1160"/>
                    <a:pt x="0" y="2593"/>
                  </a:cubicBezTo>
                  <a:cubicBezTo>
                    <a:pt x="0" y="4026"/>
                    <a:pt x="1161" y="5188"/>
                    <a:pt x="2594" y="5188"/>
                  </a:cubicBezTo>
                  <a:cubicBezTo>
                    <a:pt x="4027" y="5188"/>
                    <a:pt x="5188" y="4026"/>
                    <a:pt x="5188" y="2593"/>
                  </a:cubicBezTo>
                  <a:cubicBezTo>
                    <a:pt x="5188" y="1160"/>
                    <a:pt x="4027" y="0"/>
                    <a:pt x="2594" y="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396" name="Google Shape;396;p7"/>
            <p:cNvSpPr/>
            <p:nvPr/>
          </p:nvSpPr>
          <p:spPr>
            <a:xfrm>
              <a:off x="5997161" y="3069587"/>
              <a:ext cx="191871" cy="345367"/>
            </a:xfrm>
            <a:custGeom>
              <a:avLst/>
              <a:gdLst/>
              <a:ahLst/>
              <a:cxnLst/>
              <a:rect l="l" t="t" r="r" b="b"/>
              <a:pathLst>
                <a:path w="159" h="286" extrusionOk="0">
                  <a:moveTo>
                    <a:pt x="159" y="50"/>
                  </a:moveTo>
                  <a:lnTo>
                    <a:pt x="114" y="50"/>
                  </a:lnTo>
                  <a:lnTo>
                    <a:pt x="114" y="50"/>
                  </a:lnTo>
                  <a:lnTo>
                    <a:pt x="111" y="51"/>
                  </a:lnTo>
                  <a:lnTo>
                    <a:pt x="107" y="54"/>
                  </a:lnTo>
                  <a:lnTo>
                    <a:pt x="103" y="60"/>
                  </a:lnTo>
                  <a:lnTo>
                    <a:pt x="102" y="66"/>
                  </a:lnTo>
                  <a:lnTo>
                    <a:pt x="102" y="99"/>
                  </a:lnTo>
                  <a:lnTo>
                    <a:pt x="159" y="99"/>
                  </a:lnTo>
                  <a:lnTo>
                    <a:pt x="159" y="146"/>
                  </a:lnTo>
                  <a:lnTo>
                    <a:pt x="102" y="146"/>
                  </a:lnTo>
                  <a:lnTo>
                    <a:pt x="102" y="286"/>
                  </a:lnTo>
                  <a:lnTo>
                    <a:pt x="50" y="286"/>
                  </a:lnTo>
                  <a:lnTo>
                    <a:pt x="50" y="146"/>
                  </a:lnTo>
                  <a:lnTo>
                    <a:pt x="0" y="146"/>
                  </a:lnTo>
                  <a:lnTo>
                    <a:pt x="0" y="99"/>
                  </a:lnTo>
                  <a:lnTo>
                    <a:pt x="50" y="99"/>
                  </a:lnTo>
                  <a:lnTo>
                    <a:pt x="50" y="71"/>
                  </a:lnTo>
                  <a:lnTo>
                    <a:pt x="50" y="71"/>
                  </a:lnTo>
                  <a:lnTo>
                    <a:pt x="50" y="64"/>
                  </a:lnTo>
                  <a:lnTo>
                    <a:pt x="51" y="57"/>
                  </a:lnTo>
                  <a:lnTo>
                    <a:pt x="52" y="50"/>
                  </a:lnTo>
                  <a:lnTo>
                    <a:pt x="54" y="43"/>
                  </a:lnTo>
                  <a:lnTo>
                    <a:pt x="57" y="37"/>
                  </a:lnTo>
                  <a:lnTo>
                    <a:pt x="60" y="31"/>
                  </a:lnTo>
                  <a:lnTo>
                    <a:pt x="63" y="26"/>
                  </a:lnTo>
                  <a:lnTo>
                    <a:pt x="67" y="21"/>
                  </a:lnTo>
                  <a:lnTo>
                    <a:pt x="72" y="16"/>
                  </a:lnTo>
                  <a:lnTo>
                    <a:pt x="78" y="12"/>
                  </a:lnTo>
                  <a:lnTo>
                    <a:pt x="83" y="8"/>
                  </a:lnTo>
                  <a:lnTo>
                    <a:pt x="88" y="5"/>
                  </a:lnTo>
                  <a:lnTo>
                    <a:pt x="94" y="3"/>
                  </a:lnTo>
                  <a:lnTo>
                    <a:pt x="100" y="1"/>
                  </a:lnTo>
                  <a:lnTo>
                    <a:pt x="108" y="0"/>
                  </a:lnTo>
                  <a:lnTo>
                    <a:pt x="114" y="0"/>
                  </a:lnTo>
                  <a:lnTo>
                    <a:pt x="159" y="0"/>
                  </a:lnTo>
                  <a:lnTo>
                    <a:pt x="159" y="50"/>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grpSp>
        <p:nvGrpSpPr>
          <p:cNvPr id="397" name="Google Shape;397;p7"/>
          <p:cNvGrpSpPr/>
          <p:nvPr/>
        </p:nvGrpSpPr>
        <p:grpSpPr>
          <a:xfrm>
            <a:off x="1567621" y="2204281"/>
            <a:ext cx="629032" cy="632170"/>
            <a:chOff x="5746699" y="2048352"/>
            <a:chExt cx="712151" cy="715702"/>
          </a:xfrm>
        </p:grpSpPr>
        <p:sp>
          <p:nvSpPr>
            <p:cNvPr id="398" name="Google Shape;398;p7"/>
            <p:cNvSpPr/>
            <p:nvPr/>
          </p:nvSpPr>
          <p:spPr>
            <a:xfrm>
              <a:off x="5746699" y="2048352"/>
              <a:ext cx="712151" cy="715702"/>
            </a:xfrm>
            <a:custGeom>
              <a:avLst/>
              <a:gdLst/>
              <a:ahLst/>
              <a:cxnLst/>
              <a:rect l="l" t="t" r="r" b="b"/>
              <a:pathLst>
                <a:path w="2570" h="2569" extrusionOk="0">
                  <a:moveTo>
                    <a:pt x="1285" y="0"/>
                  </a:moveTo>
                  <a:lnTo>
                    <a:pt x="1285" y="0"/>
                  </a:lnTo>
                  <a:cubicBezTo>
                    <a:pt x="575" y="0"/>
                    <a:pt x="0" y="574"/>
                    <a:pt x="0" y="1284"/>
                  </a:cubicBezTo>
                  <a:cubicBezTo>
                    <a:pt x="0" y="1994"/>
                    <a:pt x="575" y="2569"/>
                    <a:pt x="1285" y="2569"/>
                  </a:cubicBezTo>
                  <a:cubicBezTo>
                    <a:pt x="1995" y="2569"/>
                    <a:pt x="2570" y="1994"/>
                    <a:pt x="2570" y="1284"/>
                  </a:cubicBezTo>
                  <a:cubicBezTo>
                    <a:pt x="2570" y="574"/>
                    <a:pt x="1995" y="0"/>
                    <a:pt x="1285"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399" name="Google Shape;399;p7"/>
            <p:cNvSpPr/>
            <p:nvPr/>
          </p:nvSpPr>
          <p:spPr>
            <a:xfrm>
              <a:off x="5941326" y="2262120"/>
              <a:ext cx="350166" cy="287806"/>
            </a:xfrm>
            <a:custGeom>
              <a:avLst/>
              <a:gdLst/>
              <a:ahLst/>
              <a:cxnLst/>
              <a:rect l="l" t="t" r="r" b="b"/>
              <a:pathLst>
                <a:path w="293" h="238" extrusionOk="0">
                  <a:moveTo>
                    <a:pt x="293" y="28"/>
                  </a:moveTo>
                  <a:lnTo>
                    <a:pt x="293" y="28"/>
                  </a:lnTo>
                  <a:lnTo>
                    <a:pt x="285" y="32"/>
                  </a:lnTo>
                  <a:lnTo>
                    <a:pt x="277" y="34"/>
                  </a:lnTo>
                  <a:lnTo>
                    <a:pt x="267" y="36"/>
                  </a:lnTo>
                  <a:lnTo>
                    <a:pt x="259" y="38"/>
                  </a:lnTo>
                  <a:lnTo>
                    <a:pt x="259" y="38"/>
                  </a:lnTo>
                  <a:lnTo>
                    <a:pt x="267" y="31"/>
                  </a:lnTo>
                  <a:lnTo>
                    <a:pt x="275" y="24"/>
                  </a:lnTo>
                  <a:lnTo>
                    <a:pt x="281" y="14"/>
                  </a:lnTo>
                  <a:lnTo>
                    <a:pt x="285" y="4"/>
                  </a:lnTo>
                  <a:lnTo>
                    <a:pt x="285" y="4"/>
                  </a:lnTo>
                  <a:lnTo>
                    <a:pt x="277" y="9"/>
                  </a:lnTo>
                  <a:lnTo>
                    <a:pt x="266" y="13"/>
                  </a:lnTo>
                  <a:lnTo>
                    <a:pt x="257" y="16"/>
                  </a:lnTo>
                  <a:lnTo>
                    <a:pt x="247" y="18"/>
                  </a:lnTo>
                  <a:lnTo>
                    <a:pt x="247" y="18"/>
                  </a:lnTo>
                  <a:lnTo>
                    <a:pt x="237" y="11"/>
                  </a:lnTo>
                  <a:lnTo>
                    <a:pt x="227" y="5"/>
                  </a:lnTo>
                  <a:lnTo>
                    <a:pt x="222" y="3"/>
                  </a:lnTo>
                  <a:lnTo>
                    <a:pt x="216" y="1"/>
                  </a:lnTo>
                  <a:lnTo>
                    <a:pt x="209" y="0"/>
                  </a:lnTo>
                  <a:lnTo>
                    <a:pt x="203" y="0"/>
                  </a:lnTo>
                  <a:lnTo>
                    <a:pt x="203" y="0"/>
                  </a:lnTo>
                  <a:lnTo>
                    <a:pt x="197" y="0"/>
                  </a:lnTo>
                  <a:lnTo>
                    <a:pt x="191" y="1"/>
                  </a:lnTo>
                  <a:lnTo>
                    <a:pt x="179" y="5"/>
                  </a:lnTo>
                  <a:lnTo>
                    <a:pt x="169" y="10"/>
                  </a:lnTo>
                  <a:lnTo>
                    <a:pt x="161" y="17"/>
                  </a:lnTo>
                  <a:lnTo>
                    <a:pt x="154" y="27"/>
                  </a:lnTo>
                  <a:lnTo>
                    <a:pt x="147" y="37"/>
                  </a:lnTo>
                  <a:lnTo>
                    <a:pt x="144" y="48"/>
                  </a:lnTo>
                  <a:lnTo>
                    <a:pt x="143" y="54"/>
                  </a:lnTo>
                  <a:lnTo>
                    <a:pt x="143" y="60"/>
                  </a:lnTo>
                  <a:lnTo>
                    <a:pt x="143" y="60"/>
                  </a:lnTo>
                  <a:lnTo>
                    <a:pt x="143" y="67"/>
                  </a:lnTo>
                  <a:lnTo>
                    <a:pt x="144" y="74"/>
                  </a:lnTo>
                  <a:lnTo>
                    <a:pt x="144" y="74"/>
                  </a:lnTo>
                  <a:lnTo>
                    <a:pt x="126" y="72"/>
                  </a:lnTo>
                  <a:lnTo>
                    <a:pt x="108" y="68"/>
                  </a:lnTo>
                  <a:lnTo>
                    <a:pt x="92" y="63"/>
                  </a:lnTo>
                  <a:lnTo>
                    <a:pt x="75" y="55"/>
                  </a:lnTo>
                  <a:lnTo>
                    <a:pt x="59" y="46"/>
                  </a:lnTo>
                  <a:lnTo>
                    <a:pt x="45" y="36"/>
                  </a:lnTo>
                  <a:lnTo>
                    <a:pt x="33" y="24"/>
                  </a:lnTo>
                  <a:lnTo>
                    <a:pt x="20" y="11"/>
                  </a:lnTo>
                  <a:lnTo>
                    <a:pt x="20" y="11"/>
                  </a:lnTo>
                  <a:lnTo>
                    <a:pt x="17" y="17"/>
                  </a:lnTo>
                  <a:lnTo>
                    <a:pt x="15" y="26"/>
                  </a:lnTo>
                  <a:lnTo>
                    <a:pt x="13" y="33"/>
                  </a:lnTo>
                  <a:lnTo>
                    <a:pt x="12" y="41"/>
                  </a:lnTo>
                  <a:lnTo>
                    <a:pt x="12" y="41"/>
                  </a:lnTo>
                  <a:lnTo>
                    <a:pt x="13" y="48"/>
                  </a:lnTo>
                  <a:lnTo>
                    <a:pt x="14" y="57"/>
                  </a:lnTo>
                  <a:lnTo>
                    <a:pt x="17" y="63"/>
                  </a:lnTo>
                  <a:lnTo>
                    <a:pt x="20" y="70"/>
                  </a:lnTo>
                  <a:lnTo>
                    <a:pt x="23" y="76"/>
                  </a:lnTo>
                  <a:lnTo>
                    <a:pt x="28" y="81"/>
                  </a:lnTo>
                  <a:lnTo>
                    <a:pt x="34" y="87"/>
                  </a:lnTo>
                  <a:lnTo>
                    <a:pt x="39" y="91"/>
                  </a:lnTo>
                  <a:lnTo>
                    <a:pt x="39" y="91"/>
                  </a:lnTo>
                  <a:lnTo>
                    <a:pt x="32" y="91"/>
                  </a:lnTo>
                  <a:lnTo>
                    <a:pt x="25" y="89"/>
                  </a:lnTo>
                  <a:lnTo>
                    <a:pt x="18" y="87"/>
                  </a:lnTo>
                  <a:lnTo>
                    <a:pt x="12" y="84"/>
                  </a:lnTo>
                  <a:lnTo>
                    <a:pt x="12" y="84"/>
                  </a:lnTo>
                  <a:lnTo>
                    <a:pt x="12" y="85"/>
                  </a:lnTo>
                  <a:lnTo>
                    <a:pt x="12" y="85"/>
                  </a:lnTo>
                  <a:lnTo>
                    <a:pt x="13" y="95"/>
                  </a:lnTo>
                  <a:lnTo>
                    <a:pt x="16" y="105"/>
                  </a:lnTo>
                  <a:lnTo>
                    <a:pt x="20" y="115"/>
                  </a:lnTo>
                  <a:lnTo>
                    <a:pt x="25" y="123"/>
                  </a:lnTo>
                  <a:lnTo>
                    <a:pt x="33" y="130"/>
                  </a:lnTo>
                  <a:lnTo>
                    <a:pt x="41" y="136"/>
                  </a:lnTo>
                  <a:lnTo>
                    <a:pt x="50" y="140"/>
                  </a:lnTo>
                  <a:lnTo>
                    <a:pt x="60" y="143"/>
                  </a:lnTo>
                  <a:lnTo>
                    <a:pt x="60" y="143"/>
                  </a:lnTo>
                  <a:lnTo>
                    <a:pt x="52" y="145"/>
                  </a:lnTo>
                  <a:lnTo>
                    <a:pt x="44" y="146"/>
                  </a:lnTo>
                  <a:lnTo>
                    <a:pt x="44" y="146"/>
                  </a:lnTo>
                  <a:lnTo>
                    <a:pt x="33" y="145"/>
                  </a:lnTo>
                  <a:lnTo>
                    <a:pt x="33" y="145"/>
                  </a:lnTo>
                  <a:lnTo>
                    <a:pt x="37" y="153"/>
                  </a:lnTo>
                  <a:lnTo>
                    <a:pt x="41" y="161"/>
                  </a:lnTo>
                  <a:lnTo>
                    <a:pt x="47" y="168"/>
                  </a:lnTo>
                  <a:lnTo>
                    <a:pt x="54" y="175"/>
                  </a:lnTo>
                  <a:lnTo>
                    <a:pt x="62" y="179"/>
                  </a:lnTo>
                  <a:lnTo>
                    <a:pt x="71" y="183"/>
                  </a:lnTo>
                  <a:lnTo>
                    <a:pt x="79" y="185"/>
                  </a:lnTo>
                  <a:lnTo>
                    <a:pt x="89" y="186"/>
                  </a:lnTo>
                  <a:lnTo>
                    <a:pt x="89" y="186"/>
                  </a:lnTo>
                  <a:lnTo>
                    <a:pt x="81" y="192"/>
                  </a:lnTo>
                  <a:lnTo>
                    <a:pt x="73" y="197"/>
                  </a:lnTo>
                  <a:lnTo>
                    <a:pt x="64" y="201"/>
                  </a:lnTo>
                  <a:lnTo>
                    <a:pt x="54" y="206"/>
                  </a:lnTo>
                  <a:lnTo>
                    <a:pt x="45" y="208"/>
                  </a:lnTo>
                  <a:lnTo>
                    <a:pt x="35" y="210"/>
                  </a:lnTo>
                  <a:lnTo>
                    <a:pt x="25" y="212"/>
                  </a:lnTo>
                  <a:lnTo>
                    <a:pt x="14" y="212"/>
                  </a:lnTo>
                  <a:lnTo>
                    <a:pt x="14" y="212"/>
                  </a:lnTo>
                  <a:lnTo>
                    <a:pt x="0" y="211"/>
                  </a:lnTo>
                  <a:lnTo>
                    <a:pt x="0" y="211"/>
                  </a:lnTo>
                  <a:lnTo>
                    <a:pt x="10" y="217"/>
                  </a:lnTo>
                  <a:lnTo>
                    <a:pt x="21" y="222"/>
                  </a:lnTo>
                  <a:lnTo>
                    <a:pt x="32" y="227"/>
                  </a:lnTo>
                  <a:lnTo>
                    <a:pt x="44" y="231"/>
                  </a:lnTo>
                  <a:lnTo>
                    <a:pt x="55" y="235"/>
                  </a:lnTo>
                  <a:lnTo>
                    <a:pt x="68" y="237"/>
                  </a:lnTo>
                  <a:lnTo>
                    <a:pt x="80" y="238"/>
                  </a:lnTo>
                  <a:lnTo>
                    <a:pt x="93" y="238"/>
                  </a:lnTo>
                  <a:lnTo>
                    <a:pt x="93" y="238"/>
                  </a:lnTo>
                  <a:lnTo>
                    <a:pt x="112" y="237"/>
                  </a:lnTo>
                  <a:lnTo>
                    <a:pt x="132" y="233"/>
                  </a:lnTo>
                  <a:lnTo>
                    <a:pt x="149" y="229"/>
                  </a:lnTo>
                  <a:lnTo>
                    <a:pt x="166" y="222"/>
                  </a:lnTo>
                  <a:lnTo>
                    <a:pt x="180" y="215"/>
                  </a:lnTo>
                  <a:lnTo>
                    <a:pt x="195" y="205"/>
                  </a:lnTo>
                  <a:lnTo>
                    <a:pt x="207" y="194"/>
                  </a:lnTo>
                  <a:lnTo>
                    <a:pt x="220" y="183"/>
                  </a:lnTo>
                  <a:lnTo>
                    <a:pt x="229" y="169"/>
                  </a:lnTo>
                  <a:lnTo>
                    <a:pt x="238" y="156"/>
                  </a:lnTo>
                  <a:lnTo>
                    <a:pt x="246" y="141"/>
                  </a:lnTo>
                  <a:lnTo>
                    <a:pt x="252" y="127"/>
                  </a:lnTo>
                  <a:lnTo>
                    <a:pt x="257" y="112"/>
                  </a:lnTo>
                  <a:lnTo>
                    <a:pt x="260" y="97"/>
                  </a:lnTo>
                  <a:lnTo>
                    <a:pt x="262" y="82"/>
                  </a:lnTo>
                  <a:lnTo>
                    <a:pt x="263" y="67"/>
                  </a:lnTo>
                  <a:lnTo>
                    <a:pt x="263" y="67"/>
                  </a:lnTo>
                  <a:lnTo>
                    <a:pt x="263" y="59"/>
                  </a:lnTo>
                  <a:lnTo>
                    <a:pt x="263" y="59"/>
                  </a:lnTo>
                  <a:lnTo>
                    <a:pt x="271" y="52"/>
                  </a:lnTo>
                  <a:lnTo>
                    <a:pt x="280" y="45"/>
                  </a:lnTo>
                  <a:lnTo>
                    <a:pt x="287" y="37"/>
                  </a:lnTo>
                  <a:lnTo>
                    <a:pt x="293" y="28"/>
                  </a:lnTo>
                  <a:lnTo>
                    <a:pt x="293" y="28"/>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grpSp>
        <p:nvGrpSpPr>
          <p:cNvPr id="400" name="Google Shape;400;p7"/>
          <p:cNvGrpSpPr/>
          <p:nvPr/>
        </p:nvGrpSpPr>
        <p:grpSpPr>
          <a:xfrm>
            <a:off x="3032273" y="2825259"/>
            <a:ext cx="630601" cy="632170"/>
            <a:chOff x="5746696" y="4552422"/>
            <a:chExt cx="713926" cy="715702"/>
          </a:xfrm>
        </p:grpSpPr>
        <p:sp>
          <p:nvSpPr>
            <p:cNvPr id="401" name="Google Shape;401;p7"/>
            <p:cNvSpPr/>
            <p:nvPr/>
          </p:nvSpPr>
          <p:spPr>
            <a:xfrm>
              <a:off x="5746696" y="4552422"/>
              <a:ext cx="713926" cy="715702"/>
            </a:xfrm>
            <a:custGeom>
              <a:avLst/>
              <a:gdLst/>
              <a:ahLst/>
              <a:cxnLst/>
              <a:rect l="l" t="t" r="r" b="b"/>
              <a:pathLst>
                <a:path w="3453" h="3453" extrusionOk="0">
                  <a:moveTo>
                    <a:pt x="1726" y="0"/>
                  </a:moveTo>
                  <a:lnTo>
                    <a:pt x="1726" y="0"/>
                  </a:lnTo>
                  <a:cubicBezTo>
                    <a:pt x="773" y="0"/>
                    <a:pt x="0" y="772"/>
                    <a:pt x="0" y="1726"/>
                  </a:cubicBezTo>
                  <a:cubicBezTo>
                    <a:pt x="0" y="2679"/>
                    <a:pt x="773" y="3453"/>
                    <a:pt x="1726" y="3453"/>
                  </a:cubicBezTo>
                  <a:cubicBezTo>
                    <a:pt x="2680" y="3453"/>
                    <a:pt x="3453" y="2679"/>
                    <a:pt x="3453" y="1726"/>
                  </a:cubicBezTo>
                  <a:cubicBezTo>
                    <a:pt x="3453" y="772"/>
                    <a:pt x="2680" y="0"/>
                    <a:pt x="1726" y="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402" name="Google Shape;402;p7"/>
            <p:cNvSpPr/>
            <p:nvPr/>
          </p:nvSpPr>
          <p:spPr>
            <a:xfrm>
              <a:off x="5945318" y="4753898"/>
              <a:ext cx="314912" cy="314327"/>
            </a:xfrm>
            <a:custGeom>
              <a:avLst/>
              <a:gdLst/>
              <a:ahLst/>
              <a:cxnLst/>
              <a:rect l="l" t="t" r="r" b="b"/>
              <a:pathLst>
                <a:path w="204" h="204" extrusionOk="0">
                  <a:moveTo>
                    <a:pt x="164" y="0"/>
                  </a:moveTo>
                  <a:cubicBezTo>
                    <a:pt x="39" y="0"/>
                    <a:pt x="39" y="0"/>
                    <a:pt x="39" y="0"/>
                  </a:cubicBezTo>
                  <a:cubicBezTo>
                    <a:pt x="17" y="0"/>
                    <a:pt x="0" y="18"/>
                    <a:pt x="0" y="39"/>
                  </a:cubicBezTo>
                  <a:cubicBezTo>
                    <a:pt x="0" y="81"/>
                    <a:pt x="0" y="81"/>
                    <a:pt x="0" y="81"/>
                  </a:cubicBezTo>
                  <a:cubicBezTo>
                    <a:pt x="0" y="164"/>
                    <a:pt x="0" y="164"/>
                    <a:pt x="0" y="164"/>
                  </a:cubicBezTo>
                  <a:cubicBezTo>
                    <a:pt x="0" y="186"/>
                    <a:pt x="17" y="204"/>
                    <a:pt x="39" y="204"/>
                  </a:cubicBezTo>
                  <a:cubicBezTo>
                    <a:pt x="164" y="204"/>
                    <a:pt x="164" y="204"/>
                    <a:pt x="164" y="204"/>
                  </a:cubicBezTo>
                  <a:cubicBezTo>
                    <a:pt x="186" y="204"/>
                    <a:pt x="204" y="186"/>
                    <a:pt x="204" y="164"/>
                  </a:cubicBezTo>
                  <a:cubicBezTo>
                    <a:pt x="204" y="81"/>
                    <a:pt x="204" y="81"/>
                    <a:pt x="204" y="81"/>
                  </a:cubicBezTo>
                  <a:cubicBezTo>
                    <a:pt x="204" y="39"/>
                    <a:pt x="204" y="39"/>
                    <a:pt x="204" y="39"/>
                  </a:cubicBezTo>
                  <a:cubicBezTo>
                    <a:pt x="204" y="18"/>
                    <a:pt x="186" y="0"/>
                    <a:pt x="164" y="0"/>
                  </a:cubicBezTo>
                  <a:close/>
                  <a:moveTo>
                    <a:pt x="176" y="23"/>
                  </a:moveTo>
                  <a:cubicBezTo>
                    <a:pt x="180" y="23"/>
                    <a:pt x="180" y="23"/>
                    <a:pt x="180" y="23"/>
                  </a:cubicBezTo>
                  <a:cubicBezTo>
                    <a:pt x="180" y="28"/>
                    <a:pt x="180" y="28"/>
                    <a:pt x="180" y="28"/>
                  </a:cubicBezTo>
                  <a:cubicBezTo>
                    <a:pt x="180" y="58"/>
                    <a:pt x="180" y="58"/>
                    <a:pt x="180" y="58"/>
                  </a:cubicBezTo>
                  <a:cubicBezTo>
                    <a:pt x="146" y="58"/>
                    <a:pt x="146" y="58"/>
                    <a:pt x="146" y="58"/>
                  </a:cubicBezTo>
                  <a:cubicBezTo>
                    <a:pt x="146" y="24"/>
                    <a:pt x="146" y="24"/>
                    <a:pt x="146" y="24"/>
                  </a:cubicBezTo>
                  <a:lnTo>
                    <a:pt x="176" y="23"/>
                  </a:lnTo>
                  <a:close/>
                  <a:moveTo>
                    <a:pt x="73" y="81"/>
                  </a:moveTo>
                  <a:cubicBezTo>
                    <a:pt x="79" y="72"/>
                    <a:pt x="90" y="66"/>
                    <a:pt x="102" y="66"/>
                  </a:cubicBezTo>
                  <a:cubicBezTo>
                    <a:pt x="114" y="66"/>
                    <a:pt x="124" y="72"/>
                    <a:pt x="131" y="81"/>
                  </a:cubicBezTo>
                  <a:cubicBezTo>
                    <a:pt x="135" y="87"/>
                    <a:pt x="138" y="94"/>
                    <a:pt x="138" y="102"/>
                  </a:cubicBezTo>
                  <a:cubicBezTo>
                    <a:pt x="138" y="122"/>
                    <a:pt x="121" y="138"/>
                    <a:pt x="102" y="138"/>
                  </a:cubicBezTo>
                  <a:cubicBezTo>
                    <a:pt x="82" y="138"/>
                    <a:pt x="66" y="122"/>
                    <a:pt x="66" y="102"/>
                  </a:cubicBezTo>
                  <a:cubicBezTo>
                    <a:pt x="66" y="94"/>
                    <a:pt x="68" y="87"/>
                    <a:pt x="73" y="81"/>
                  </a:cubicBezTo>
                  <a:close/>
                  <a:moveTo>
                    <a:pt x="184" y="164"/>
                  </a:moveTo>
                  <a:cubicBezTo>
                    <a:pt x="184" y="175"/>
                    <a:pt x="175" y="184"/>
                    <a:pt x="164" y="184"/>
                  </a:cubicBezTo>
                  <a:cubicBezTo>
                    <a:pt x="39" y="184"/>
                    <a:pt x="39" y="184"/>
                    <a:pt x="39" y="184"/>
                  </a:cubicBezTo>
                  <a:cubicBezTo>
                    <a:pt x="28" y="184"/>
                    <a:pt x="20" y="175"/>
                    <a:pt x="20" y="164"/>
                  </a:cubicBezTo>
                  <a:cubicBezTo>
                    <a:pt x="20" y="81"/>
                    <a:pt x="20" y="81"/>
                    <a:pt x="20" y="81"/>
                  </a:cubicBezTo>
                  <a:cubicBezTo>
                    <a:pt x="50" y="81"/>
                    <a:pt x="50" y="81"/>
                    <a:pt x="50" y="81"/>
                  </a:cubicBezTo>
                  <a:cubicBezTo>
                    <a:pt x="47" y="87"/>
                    <a:pt x="46" y="95"/>
                    <a:pt x="46" y="102"/>
                  </a:cubicBezTo>
                  <a:cubicBezTo>
                    <a:pt x="46" y="133"/>
                    <a:pt x="71" y="158"/>
                    <a:pt x="102" y="158"/>
                  </a:cubicBezTo>
                  <a:cubicBezTo>
                    <a:pt x="132" y="158"/>
                    <a:pt x="157" y="133"/>
                    <a:pt x="157" y="102"/>
                  </a:cubicBezTo>
                  <a:cubicBezTo>
                    <a:pt x="157" y="95"/>
                    <a:pt x="156" y="87"/>
                    <a:pt x="153" y="81"/>
                  </a:cubicBezTo>
                  <a:cubicBezTo>
                    <a:pt x="184" y="81"/>
                    <a:pt x="184" y="81"/>
                    <a:pt x="184" y="81"/>
                  </a:cubicBezTo>
                  <a:lnTo>
                    <a:pt x="184" y="164"/>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sp>
        <p:nvSpPr>
          <p:cNvPr id="24" name="文本框 23"/>
          <p:cNvSpPr txBox="1"/>
          <p:nvPr/>
        </p:nvSpPr>
        <p:spPr>
          <a:xfrm>
            <a:off x="6604556" y="1905000"/>
            <a:ext cx="5161360" cy="3139321"/>
          </a:xfrm>
          <a:prstGeom prst="rect">
            <a:avLst/>
          </a:prstGeom>
          <a:noFill/>
        </p:spPr>
        <p:txBody>
          <a:bodyPr wrap="square" rtlCol="0">
            <a:spAutoFit/>
          </a:bodyPr>
          <a:lstStyle/>
          <a:p>
            <a:pPr algn="ctr" fontAlgn="auto">
              <a:lnSpc>
                <a:spcPct val="100000"/>
              </a:lnSpc>
            </a:pPr>
            <a:r>
              <a:rPr lang="en-US" altLang="zh-CN" sz="6600" b="1" dirty="0" err="1"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I. Tự</a:t>
            </a:r>
            <a:r>
              <a:rPr lang="en-US" altLang="zh-CN" sz="6600" b="1" dirty="0"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6600" b="1" dirty="0" err="1"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sự</a:t>
            </a:r>
            <a:r>
              <a:rPr lang="en-US" altLang="zh-CN" sz="6600" b="1" dirty="0"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6600" b="1" dirty="0" err="1"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và</a:t>
            </a:r>
            <a:r>
              <a:rPr lang="en-US" altLang="zh-CN" sz="6600" b="1" dirty="0"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6600" b="1" dirty="0" err="1"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miêu</a:t>
            </a:r>
            <a:r>
              <a:rPr lang="en-US" altLang="zh-CN" sz="6600" b="1" dirty="0"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6600" b="1" dirty="0" err="1"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tả</a:t>
            </a:r>
            <a:r>
              <a:rPr lang="en-US" altLang="zh-CN" sz="6600" b="1" dirty="0"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6600" b="1" dirty="0" err="1"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trong</a:t>
            </a:r>
            <a:r>
              <a:rPr lang="en-US" altLang="zh-CN" sz="6600" b="1" dirty="0"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6600" b="1" dirty="0" err="1"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văn</a:t>
            </a:r>
            <a:r>
              <a:rPr lang="en-US" altLang="zh-CN" sz="6600" b="1" dirty="0"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6600" b="1" dirty="0" err="1"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biểu</a:t>
            </a:r>
            <a:r>
              <a:rPr lang="en-US" altLang="zh-CN" sz="6600" b="1" dirty="0"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6600" b="1" dirty="0" err="1" smtClean="0">
                <a:solidFill>
                  <a:srgbClr val="FF0000"/>
                </a:solidFill>
                <a:latin typeface="Times New Roman" panose="02020603050405020304" pitchFamily="18" charset="0"/>
                <a:ea typeface="Microsoft YaHei" panose="020B0503020204020204" charset="-122"/>
                <a:cs typeface="Times New Roman" panose="02020603050405020304" pitchFamily="18" charset="0"/>
                <a:sym typeface="+mn-ea"/>
              </a:rPr>
              <a:t>cảm</a:t>
            </a:r>
          </a:p>
        </p:txBody>
      </p:sp>
    </p:spTree>
  </p:cSld>
  <p:clrMapOvr>
    <a:masterClrMapping/>
  </p:clrMapOvr>
  <mc:AlternateContent xmlns:mc="http://schemas.openxmlformats.org/markup-compatibility/2006" xmlns:p15="http://schemas.microsoft.com/office/powerpoint/2012/main">
    <mc:Choice Requires="p15">
      <p:transition>
        <p15:prstTrans prst="airplan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anim calcmode="lin" valueType="num">
                                      <p:cBhvr>
                                        <p:cTn id="8" dur="500" fill="hold"/>
                                        <p:tgtEl>
                                          <p:spTgt spid="24"/>
                                        </p:tgtEl>
                                        <p:attrNameLst>
                                          <p:attrName>ppt_x</p:attrName>
                                        </p:attrNameLst>
                                      </p:cBhvr>
                                      <p:tavLst>
                                        <p:tav tm="0">
                                          <p:val>
                                            <p:strVal val="#ppt_x"/>
                                          </p:val>
                                        </p:tav>
                                        <p:tav tm="100000">
                                          <p:val>
                                            <p:strVal val="#ppt_x"/>
                                          </p:val>
                                        </p:tav>
                                      </p:tavLst>
                                    </p:anim>
                                    <p:anim calcmode="lin" valueType="num">
                                      <p:cBhvr>
                                        <p:cTn id="9" dur="5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98"/>
        <p:cNvGrpSpPr/>
        <p:nvPr/>
      </p:nvGrpSpPr>
      <p:grpSpPr>
        <a:xfrm>
          <a:off x="0" y="0"/>
          <a:ext cx="0" cy="0"/>
          <a:chOff x="0" y="0"/>
          <a:chExt cx="0" cy="0"/>
        </a:xfrm>
      </p:grpSpPr>
      <p:grpSp>
        <p:nvGrpSpPr>
          <p:cNvPr id="499" name="Google Shape;499;p11"/>
          <p:cNvGrpSpPr/>
          <p:nvPr/>
        </p:nvGrpSpPr>
        <p:grpSpPr>
          <a:xfrm>
            <a:off x="591503" y="852488"/>
            <a:ext cx="354013" cy="7323137"/>
            <a:chOff x="5888038" y="1230313"/>
            <a:chExt cx="354013" cy="7323137"/>
          </a:xfrm>
        </p:grpSpPr>
        <p:sp>
          <p:nvSpPr>
            <p:cNvPr id="500" name="Google Shape;500;p11"/>
            <p:cNvSpPr/>
            <p:nvPr/>
          </p:nvSpPr>
          <p:spPr>
            <a:xfrm>
              <a:off x="5916613" y="1384300"/>
              <a:ext cx="300038" cy="7169150"/>
            </a:xfrm>
            <a:prstGeom prst="rect">
              <a:avLst/>
            </a:prstGeom>
            <a:gradFill>
              <a:gsLst>
                <a:gs pos="0">
                  <a:schemeClr val="lt2"/>
                </a:gs>
                <a:gs pos="15000">
                  <a:schemeClr val="lt2"/>
                </a:gs>
                <a:gs pos="100000">
                  <a:srgbClr val="EFEFEF"/>
                </a:gs>
              </a:gsLst>
              <a:lin ang="10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01" name="Google Shape;501;p11"/>
            <p:cNvSpPr/>
            <p:nvPr/>
          </p:nvSpPr>
          <p:spPr>
            <a:xfrm>
              <a:off x="5888038" y="1230313"/>
              <a:ext cx="354013" cy="255588"/>
            </a:xfrm>
            <a:prstGeom prst="rect">
              <a:avLst/>
            </a:prstGeom>
            <a:gradFill>
              <a:gsLst>
                <a:gs pos="0">
                  <a:schemeClr val="dk2"/>
                </a:gs>
                <a:gs pos="15000">
                  <a:schemeClr val="dk2"/>
                </a:gs>
                <a:gs pos="100000">
                  <a:srgbClr val="8296B0"/>
                </a:gs>
              </a:gsLst>
              <a:lin ang="10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sp>
        <p:nvSpPr>
          <p:cNvPr id="502" name="Google Shape;502;p11"/>
          <p:cNvSpPr/>
          <p:nvPr/>
        </p:nvSpPr>
        <p:spPr>
          <a:xfrm>
            <a:off x="627063" y="2315845"/>
            <a:ext cx="300038" cy="287338"/>
          </a:xfrm>
          <a:prstGeom prst="rect">
            <a:avLst/>
          </a:prstGeom>
          <a:gradFill>
            <a:gsLst>
              <a:gs pos="0">
                <a:schemeClr val="dk2"/>
              </a:gs>
              <a:gs pos="46000">
                <a:schemeClr val="dk2"/>
              </a:gs>
              <a:gs pos="100000">
                <a:srgbClr val="8296B0"/>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03" name="Google Shape;503;p11"/>
          <p:cNvSpPr/>
          <p:nvPr/>
        </p:nvSpPr>
        <p:spPr>
          <a:xfrm>
            <a:off x="620078" y="5077460"/>
            <a:ext cx="300038" cy="290513"/>
          </a:xfrm>
          <a:prstGeom prst="rect">
            <a:avLst/>
          </a:prstGeom>
          <a:gradFill>
            <a:gsLst>
              <a:gs pos="0">
                <a:schemeClr val="dk2"/>
              </a:gs>
              <a:gs pos="46000">
                <a:schemeClr val="dk2"/>
              </a:gs>
              <a:gs pos="100000">
                <a:srgbClr val="8296B0"/>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nvGrpSpPr>
          <p:cNvPr id="504" name="Google Shape;504;p11"/>
          <p:cNvGrpSpPr/>
          <p:nvPr/>
        </p:nvGrpSpPr>
        <p:grpSpPr>
          <a:xfrm>
            <a:off x="591503" y="3926523"/>
            <a:ext cx="3324225" cy="884238"/>
            <a:chOff x="3494088" y="3925888"/>
            <a:chExt cx="3324225" cy="884238"/>
          </a:xfrm>
        </p:grpSpPr>
        <p:sp>
          <p:nvSpPr>
            <p:cNvPr id="505" name="Google Shape;505;p11"/>
            <p:cNvSpPr/>
            <p:nvPr/>
          </p:nvSpPr>
          <p:spPr>
            <a:xfrm>
              <a:off x="3494088" y="3925888"/>
              <a:ext cx="3324225" cy="884238"/>
            </a:xfrm>
            <a:custGeom>
              <a:avLst/>
              <a:gdLst/>
              <a:ahLst/>
              <a:cxnLst/>
              <a:rect l="l" t="t" r="r" b="b"/>
              <a:pathLst>
                <a:path w="1282" h="341" extrusionOk="0">
                  <a:moveTo>
                    <a:pt x="1282" y="311"/>
                  </a:moveTo>
                  <a:cubicBezTo>
                    <a:pt x="1282" y="327"/>
                    <a:pt x="1268" y="341"/>
                    <a:pt x="1252" y="341"/>
                  </a:cubicBezTo>
                  <a:cubicBezTo>
                    <a:pt x="30" y="341"/>
                    <a:pt x="30" y="341"/>
                    <a:pt x="30" y="341"/>
                  </a:cubicBezTo>
                  <a:cubicBezTo>
                    <a:pt x="13" y="341"/>
                    <a:pt x="0" y="327"/>
                    <a:pt x="0" y="311"/>
                  </a:cubicBezTo>
                  <a:cubicBezTo>
                    <a:pt x="0" y="30"/>
                    <a:pt x="0" y="30"/>
                    <a:pt x="0" y="30"/>
                  </a:cubicBezTo>
                  <a:cubicBezTo>
                    <a:pt x="0" y="13"/>
                    <a:pt x="13" y="0"/>
                    <a:pt x="30" y="0"/>
                  </a:cubicBezTo>
                  <a:cubicBezTo>
                    <a:pt x="1252" y="0"/>
                    <a:pt x="1252" y="0"/>
                    <a:pt x="1252" y="0"/>
                  </a:cubicBezTo>
                  <a:cubicBezTo>
                    <a:pt x="1268" y="0"/>
                    <a:pt x="1282" y="13"/>
                    <a:pt x="1282" y="30"/>
                  </a:cubicBezTo>
                  <a:lnTo>
                    <a:pt x="1282" y="311"/>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06" name="Google Shape;506;p11"/>
            <p:cNvSpPr/>
            <p:nvPr/>
          </p:nvSpPr>
          <p:spPr>
            <a:xfrm>
              <a:off x="3590926" y="4010025"/>
              <a:ext cx="3128963" cy="714375"/>
            </a:xfrm>
            <a:custGeom>
              <a:avLst/>
              <a:gdLst/>
              <a:ahLst/>
              <a:cxnLst/>
              <a:rect l="l" t="t" r="r" b="b"/>
              <a:pathLst>
                <a:path w="1207" h="276" extrusionOk="0">
                  <a:moveTo>
                    <a:pt x="24" y="0"/>
                  </a:moveTo>
                  <a:cubicBezTo>
                    <a:pt x="11" y="0"/>
                    <a:pt x="0" y="11"/>
                    <a:pt x="0" y="24"/>
                  </a:cubicBezTo>
                  <a:cubicBezTo>
                    <a:pt x="0" y="252"/>
                    <a:pt x="0" y="252"/>
                    <a:pt x="0" y="252"/>
                  </a:cubicBezTo>
                  <a:cubicBezTo>
                    <a:pt x="0" y="265"/>
                    <a:pt x="11" y="276"/>
                    <a:pt x="24" y="276"/>
                  </a:cubicBezTo>
                  <a:cubicBezTo>
                    <a:pt x="1183" y="276"/>
                    <a:pt x="1183" y="276"/>
                    <a:pt x="1183" y="276"/>
                  </a:cubicBezTo>
                  <a:cubicBezTo>
                    <a:pt x="1196" y="276"/>
                    <a:pt x="1207" y="265"/>
                    <a:pt x="1207" y="252"/>
                  </a:cubicBezTo>
                  <a:cubicBezTo>
                    <a:pt x="1207" y="24"/>
                    <a:pt x="1207" y="24"/>
                    <a:pt x="1207" y="24"/>
                  </a:cubicBezTo>
                  <a:cubicBezTo>
                    <a:pt x="1207" y="11"/>
                    <a:pt x="1196" y="0"/>
                    <a:pt x="1183" y="0"/>
                  </a:cubicBezTo>
                  <a:lnTo>
                    <a:pt x="24" y="0"/>
                  </a:lnTo>
                  <a:close/>
                </a:path>
              </a:pathLst>
            </a:custGeom>
            <a:noFill/>
            <a:ln w="3175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sp>
        <p:nvSpPr>
          <p:cNvPr id="507" name="Google Shape;507;p11"/>
          <p:cNvSpPr/>
          <p:nvPr/>
        </p:nvSpPr>
        <p:spPr>
          <a:xfrm>
            <a:off x="591503" y="3668078"/>
            <a:ext cx="300038" cy="287338"/>
          </a:xfrm>
          <a:prstGeom prst="rect">
            <a:avLst/>
          </a:prstGeom>
          <a:gradFill>
            <a:gsLst>
              <a:gs pos="0">
                <a:schemeClr val="dk2"/>
              </a:gs>
              <a:gs pos="46000">
                <a:schemeClr val="dk2"/>
              </a:gs>
              <a:gs pos="100000">
                <a:srgbClr val="8296B0"/>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08" name="Google Shape;508;p11"/>
          <p:cNvSpPr/>
          <p:nvPr/>
        </p:nvSpPr>
        <p:spPr>
          <a:xfrm>
            <a:off x="627063" y="6133783"/>
            <a:ext cx="300038" cy="288925"/>
          </a:xfrm>
          <a:prstGeom prst="rect">
            <a:avLst/>
          </a:prstGeom>
          <a:gradFill>
            <a:gsLst>
              <a:gs pos="0">
                <a:schemeClr val="dk2"/>
              </a:gs>
              <a:gs pos="46000">
                <a:schemeClr val="dk2"/>
              </a:gs>
              <a:gs pos="100000">
                <a:srgbClr val="8296B0"/>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nvGrpSpPr>
          <p:cNvPr id="509" name="Google Shape;509;p11"/>
          <p:cNvGrpSpPr/>
          <p:nvPr/>
        </p:nvGrpSpPr>
        <p:grpSpPr>
          <a:xfrm>
            <a:off x="620396" y="5250815"/>
            <a:ext cx="3322638" cy="882650"/>
            <a:chOff x="5486401" y="4994275"/>
            <a:chExt cx="3322638" cy="882650"/>
          </a:xfrm>
        </p:grpSpPr>
        <p:sp>
          <p:nvSpPr>
            <p:cNvPr id="510" name="Google Shape;510;p11"/>
            <p:cNvSpPr/>
            <p:nvPr/>
          </p:nvSpPr>
          <p:spPr>
            <a:xfrm>
              <a:off x="5486401" y="4994275"/>
              <a:ext cx="3322638" cy="882650"/>
            </a:xfrm>
            <a:custGeom>
              <a:avLst/>
              <a:gdLst/>
              <a:ahLst/>
              <a:cxnLst/>
              <a:rect l="l" t="t" r="r" b="b"/>
              <a:pathLst>
                <a:path w="1282" h="341" extrusionOk="0">
                  <a:moveTo>
                    <a:pt x="1282" y="311"/>
                  </a:moveTo>
                  <a:cubicBezTo>
                    <a:pt x="1282" y="327"/>
                    <a:pt x="1268" y="341"/>
                    <a:pt x="1252" y="341"/>
                  </a:cubicBezTo>
                  <a:cubicBezTo>
                    <a:pt x="30" y="341"/>
                    <a:pt x="30" y="341"/>
                    <a:pt x="30" y="341"/>
                  </a:cubicBezTo>
                  <a:cubicBezTo>
                    <a:pt x="13" y="341"/>
                    <a:pt x="0" y="327"/>
                    <a:pt x="0" y="311"/>
                  </a:cubicBezTo>
                  <a:cubicBezTo>
                    <a:pt x="0" y="30"/>
                    <a:pt x="0" y="30"/>
                    <a:pt x="0" y="30"/>
                  </a:cubicBezTo>
                  <a:cubicBezTo>
                    <a:pt x="0" y="13"/>
                    <a:pt x="13" y="0"/>
                    <a:pt x="30" y="0"/>
                  </a:cubicBezTo>
                  <a:cubicBezTo>
                    <a:pt x="1252" y="0"/>
                    <a:pt x="1252" y="0"/>
                    <a:pt x="1252" y="0"/>
                  </a:cubicBezTo>
                  <a:cubicBezTo>
                    <a:pt x="1268" y="0"/>
                    <a:pt x="1282" y="13"/>
                    <a:pt x="1282" y="30"/>
                  </a:cubicBezTo>
                  <a:lnTo>
                    <a:pt x="1282" y="311"/>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11" name="Google Shape;511;p11"/>
            <p:cNvSpPr/>
            <p:nvPr/>
          </p:nvSpPr>
          <p:spPr>
            <a:xfrm>
              <a:off x="5581651" y="5076825"/>
              <a:ext cx="3128963" cy="714375"/>
            </a:xfrm>
            <a:custGeom>
              <a:avLst/>
              <a:gdLst/>
              <a:ahLst/>
              <a:cxnLst/>
              <a:rect l="l" t="t" r="r" b="b"/>
              <a:pathLst>
                <a:path w="1207" h="276" extrusionOk="0">
                  <a:moveTo>
                    <a:pt x="24" y="0"/>
                  </a:moveTo>
                  <a:cubicBezTo>
                    <a:pt x="11" y="0"/>
                    <a:pt x="0" y="11"/>
                    <a:pt x="0" y="24"/>
                  </a:cubicBezTo>
                  <a:cubicBezTo>
                    <a:pt x="0" y="252"/>
                    <a:pt x="0" y="252"/>
                    <a:pt x="0" y="252"/>
                  </a:cubicBezTo>
                  <a:cubicBezTo>
                    <a:pt x="0" y="265"/>
                    <a:pt x="11" y="276"/>
                    <a:pt x="24" y="276"/>
                  </a:cubicBezTo>
                  <a:cubicBezTo>
                    <a:pt x="1183" y="276"/>
                    <a:pt x="1183" y="276"/>
                    <a:pt x="1183" y="276"/>
                  </a:cubicBezTo>
                  <a:cubicBezTo>
                    <a:pt x="1196" y="276"/>
                    <a:pt x="1207" y="265"/>
                    <a:pt x="1207" y="252"/>
                  </a:cubicBezTo>
                  <a:cubicBezTo>
                    <a:pt x="1207" y="24"/>
                    <a:pt x="1207" y="24"/>
                    <a:pt x="1207" y="24"/>
                  </a:cubicBezTo>
                  <a:cubicBezTo>
                    <a:pt x="1207" y="11"/>
                    <a:pt x="1196" y="0"/>
                    <a:pt x="1183" y="0"/>
                  </a:cubicBezTo>
                  <a:lnTo>
                    <a:pt x="24" y="0"/>
                  </a:lnTo>
                  <a:close/>
                </a:path>
              </a:pathLst>
            </a:custGeom>
            <a:noFill/>
            <a:ln w="3175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grpSp>
        <p:nvGrpSpPr>
          <p:cNvPr id="512" name="Google Shape;512;p11"/>
          <p:cNvGrpSpPr/>
          <p:nvPr/>
        </p:nvGrpSpPr>
        <p:grpSpPr>
          <a:xfrm>
            <a:off x="525398" y="1074579"/>
            <a:ext cx="3324225" cy="884238"/>
            <a:chOff x="3494088" y="1728788"/>
            <a:chExt cx="3324225" cy="884238"/>
          </a:xfrm>
        </p:grpSpPr>
        <p:sp>
          <p:nvSpPr>
            <p:cNvPr id="513" name="Google Shape;513;p11"/>
            <p:cNvSpPr/>
            <p:nvPr/>
          </p:nvSpPr>
          <p:spPr>
            <a:xfrm>
              <a:off x="3494088" y="1728788"/>
              <a:ext cx="3324225" cy="884238"/>
            </a:xfrm>
            <a:custGeom>
              <a:avLst/>
              <a:gdLst/>
              <a:ahLst/>
              <a:cxnLst/>
              <a:rect l="l" t="t" r="r" b="b"/>
              <a:pathLst>
                <a:path w="1282" h="341" extrusionOk="0">
                  <a:moveTo>
                    <a:pt x="1282" y="311"/>
                  </a:moveTo>
                  <a:cubicBezTo>
                    <a:pt x="1282" y="327"/>
                    <a:pt x="1268" y="341"/>
                    <a:pt x="1252" y="341"/>
                  </a:cubicBezTo>
                  <a:cubicBezTo>
                    <a:pt x="30" y="341"/>
                    <a:pt x="30" y="341"/>
                    <a:pt x="30" y="341"/>
                  </a:cubicBezTo>
                  <a:cubicBezTo>
                    <a:pt x="13" y="341"/>
                    <a:pt x="0" y="327"/>
                    <a:pt x="0" y="311"/>
                  </a:cubicBezTo>
                  <a:cubicBezTo>
                    <a:pt x="0" y="30"/>
                    <a:pt x="0" y="30"/>
                    <a:pt x="0" y="30"/>
                  </a:cubicBezTo>
                  <a:cubicBezTo>
                    <a:pt x="0" y="13"/>
                    <a:pt x="13" y="0"/>
                    <a:pt x="30" y="0"/>
                  </a:cubicBezTo>
                  <a:cubicBezTo>
                    <a:pt x="1252" y="0"/>
                    <a:pt x="1252" y="0"/>
                    <a:pt x="1252" y="0"/>
                  </a:cubicBezTo>
                  <a:cubicBezTo>
                    <a:pt x="1268" y="0"/>
                    <a:pt x="1282" y="13"/>
                    <a:pt x="1282" y="30"/>
                  </a:cubicBezTo>
                  <a:lnTo>
                    <a:pt x="1282" y="311"/>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14" name="Google Shape;514;p11"/>
            <p:cNvSpPr/>
            <p:nvPr/>
          </p:nvSpPr>
          <p:spPr>
            <a:xfrm>
              <a:off x="3590926" y="1812925"/>
              <a:ext cx="3128963" cy="714375"/>
            </a:xfrm>
            <a:custGeom>
              <a:avLst/>
              <a:gdLst/>
              <a:ahLst/>
              <a:cxnLst/>
              <a:rect l="l" t="t" r="r" b="b"/>
              <a:pathLst>
                <a:path w="1207" h="276" extrusionOk="0">
                  <a:moveTo>
                    <a:pt x="24" y="0"/>
                  </a:moveTo>
                  <a:cubicBezTo>
                    <a:pt x="11" y="0"/>
                    <a:pt x="0" y="11"/>
                    <a:pt x="0" y="24"/>
                  </a:cubicBezTo>
                  <a:cubicBezTo>
                    <a:pt x="0" y="252"/>
                    <a:pt x="0" y="252"/>
                    <a:pt x="0" y="252"/>
                  </a:cubicBezTo>
                  <a:cubicBezTo>
                    <a:pt x="0" y="265"/>
                    <a:pt x="11" y="276"/>
                    <a:pt x="24" y="276"/>
                  </a:cubicBezTo>
                  <a:cubicBezTo>
                    <a:pt x="1183" y="276"/>
                    <a:pt x="1183" y="276"/>
                    <a:pt x="1183" y="276"/>
                  </a:cubicBezTo>
                  <a:cubicBezTo>
                    <a:pt x="1196" y="276"/>
                    <a:pt x="1207" y="265"/>
                    <a:pt x="1207" y="252"/>
                  </a:cubicBezTo>
                  <a:cubicBezTo>
                    <a:pt x="1207" y="24"/>
                    <a:pt x="1207" y="24"/>
                    <a:pt x="1207" y="24"/>
                  </a:cubicBezTo>
                  <a:cubicBezTo>
                    <a:pt x="1207" y="11"/>
                    <a:pt x="1196" y="0"/>
                    <a:pt x="1183" y="0"/>
                  </a:cubicBezTo>
                  <a:lnTo>
                    <a:pt x="24" y="0"/>
                  </a:lnTo>
                  <a:close/>
                </a:path>
              </a:pathLst>
            </a:custGeom>
            <a:noFill/>
            <a:ln w="3175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grpSp>
        <p:nvGrpSpPr>
          <p:cNvPr id="515" name="Google Shape;515;p11"/>
          <p:cNvGrpSpPr/>
          <p:nvPr/>
        </p:nvGrpSpPr>
        <p:grpSpPr>
          <a:xfrm>
            <a:off x="627381" y="2519680"/>
            <a:ext cx="3322638" cy="882650"/>
            <a:chOff x="5486401" y="2797175"/>
            <a:chExt cx="3322638" cy="882650"/>
          </a:xfrm>
        </p:grpSpPr>
        <p:sp>
          <p:nvSpPr>
            <p:cNvPr id="516" name="Google Shape;516;p11"/>
            <p:cNvSpPr/>
            <p:nvPr/>
          </p:nvSpPr>
          <p:spPr>
            <a:xfrm>
              <a:off x="5486401" y="2797175"/>
              <a:ext cx="3322638" cy="882650"/>
            </a:xfrm>
            <a:custGeom>
              <a:avLst/>
              <a:gdLst/>
              <a:ahLst/>
              <a:cxnLst/>
              <a:rect l="l" t="t" r="r" b="b"/>
              <a:pathLst>
                <a:path w="1282" h="341" extrusionOk="0">
                  <a:moveTo>
                    <a:pt x="1282" y="311"/>
                  </a:moveTo>
                  <a:cubicBezTo>
                    <a:pt x="1282" y="327"/>
                    <a:pt x="1268" y="341"/>
                    <a:pt x="1252" y="341"/>
                  </a:cubicBezTo>
                  <a:cubicBezTo>
                    <a:pt x="30" y="341"/>
                    <a:pt x="30" y="341"/>
                    <a:pt x="30" y="341"/>
                  </a:cubicBezTo>
                  <a:cubicBezTo>
                    <a:pt x="13" y="341"/>
                    <a:pt x="0" y="327"/>
                    <a:pt x="0" y="311"/>
                  </a:cubicBezTo>
                  <a:cubicBezTo>
                    <a:pt x="0" y="30"/>
                    <a:pt x="0" y="30"/>
                    <a:pt x="0" y="30"/>
                  </a:cubicBezTo>
                  <a:cubicBezTo>
                    <a:pt x="0" y="13"/>
                    <a:pt x="13" y="0"/>
                    <a:pt x="30" y="0"/>
                  </a:cubicBezTo>
                  <a:cubicBezTo>
                    <a:pt x="1252" y="0"/>
                    <a:pt x="1252" y="0"/>
                    <a:pt x="1252" y="0"/>
                  </a:cubicBezTo>
                  <a:cubicBezTo>
                    <a:pt x="1268" y="0"/>
                    <a:pt x="1282" y="13"/>
                    <a:pt x="1282" y="30"/>
                  </a:cubicBezTo>
                  <a:lnTo>
                    <a:pt x="1282" y="311"/>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17" name="Google Shape;517;p11"/>
            <p:cNvSpPr/>
            <p:nvPr/>
          </p:nvSpPr>
          <p:spPr>
            <a:xfrm>
              <a:off x="5581651" y="2879725"/>
              <a:ext cx="3128963" cy="714375"/>
            </a:xfrm>
            <a:custGeom>
              <a:avLst/>
              <a:gdLst/>
              <a:ahLst/>
              <a:cxnLst/>
              <a:rect l="l" t="t" r="r" b="b"/>
              <a:pathLst>
                <a:path w="1207" h="276" extrusionOk="0">
                  <a:moveTo>
                    <a:pt x="24" y="0"/>
                  </a:moveTo>
                  <a:cubicBezTo>
                    <a:pt x="11" y="0"/>
                    <a:pt x="0" y="11"/>
                    <a:pt x="0" y="24"/>
                  </a:cubicBezTo>
                  <a:cubicBezTo>
                    <a:pt x="0" y="252"/>
                    <a:pt x="0" y="252"/>
                    <a:pt x="0" y="252"/>
                  </a:cubicBezTo>
                  <a:cubicBezTo>
                    <a:pt x="0" y="265"/>
                    <a:pt x="11" y="276"/>
                    <a:pt x="24" y="276"/>
                  </a:cubicBezTo>
                  <a:cubicBezTo>
                    <a:pt x="1183" y="276"/>
                    <a:pt x="1183" y="276"/>
                    <a:pt x="1183" y="276"/>
                  </a:cubicBezTo>
                  <a:cubicBezTo>
                    <a:pt x="1196" y="276"/>
                    <a:pt x="1207" y="265"/>
                    <a:pt x="1207" y="252"/>
                  </a:cubicBezTo>
                  <a:cubicBezTo>
                    <a:pt x="1207" y="24"/>
                    <a:pt x="1207" y="24"/>
                    <a:pt x="1207" y="24"/>
                  </a:cubicBezTo>
                  <a:cubicBezTo>
                    <a:pt x="1207" y="11"/>
                    <a:pt x="1196" y="0"/>
                    <a:pt x="1183" y="0"/>
                  </a:cubicBezTo>
                  <a:lnTo>
                    <a:pt x="24" y="0"/>
                  </a:lnTo>
                  <a:close/>
                </a:path>
              </a:pathLst>
            </a:custGeom>
            <a:noFill/>
            <a:ln w="3175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sp>
        <p:nvSpPr>
          <p:cNvPr id="518" name="Google Shape;518;p11"/>
          <p:cNvSpPr txBox="1"/>
          <p:nvPr/>
        </p:nvSpPr>
        <p:spPr>
          <a:xfrm>
            <a:off x="1619250" y="1297305"/>
            <a:ext cx="1594485" cy="4000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ltLang="zh-CN" sz="2700" b="1" dirty="0" err="1">
                <a:solidFill>
                  <a:schemeClr val="lt1"/>
                </a:solidFill>
                <a:latin typeface="Times New Roman" panose="02020603050405020304" pitchFamily="18" charset="0"/>
                <a:ea typeface="Arial" panose="020B0604020202020204"/>
                <a:cs typeface="Times New Roman" panose="02020603050405020304" pitchFamily="18" charset="0"/>
                <a:sym typeface="Arial" panose="020B0604020202020204"/>
              </a:rPr>
              <a:t>Đoạn</a:t>
            </a:r>
            <a:r>
              <a:rPr lang="en-US" altLang="zh-CN" sz="2700" b="1" dirty="0">
                <a:solidFill>
                  <a:schemeClr val="lt1"/>
                </a:solidFill>
                <a:latin typeface="Times New Roman" panose="02020603050405020304" pitchFamily="18" charset="0"/>
                <a:ea typeface="Arial" panose="020B0604020202020204"/>
                <a:cs typeface="Times New Roman" panose="02020603050405020304" pitchFamily="18" charset="0"/>
                <a:sym typeface="Arial" panose="020B0604020202020204"/>
              </a:rPr>
              <a:t> 1</a:t>
            </a:r>
          </a:p>
        </p:txBody>
      </p:sp>
      <p:grpSp>
        <p:nvGrpSpPr>
          <p:cNvPr id="519" name="Google Shape;519;p11"/>
          <p:cNvGrpSpPr/>
          <p:nvPr/>
        </p:nvGrpSpPr>
        <p:grpSpPr>
          <a:xfrm>
            <a:off x="724213" y="1241425"/>
            <a:ext cx="463238" cy="403317"/>
            <a:chOff x="1482726" y="3625850"/>
            <a:chExt cx="319088" cy="277813"/>
          </a:xfrm>
        </p:grpSpPr>
        <p:sp>
          <p:nvSpPr>
            <p:cNvPr id="520" name="Google Shape;520;p11"/>
            <p:cNvSpPr/>
            <p:nvPr/>
          </p:nvSpPr>
          <p:spPr>
            <a:xfrm>
              <a:off x="1482726" y="3625850"/>
              <a:ext cx="319088" cy="277813"/>
            </a:xfrm>
            <a:custGeom>
              <a:avLst/>
              <a:gdLst/>
              <a:ahLst/>
              <a:cxnLst/>
              <a:rect l="l" t="t" r="r" b="b"/>
              <a:pathLst>
                <a:path w="120" h="104" extrusionOk="0">
                  <a:moveTo>
                    <a:pt x="108" y="0"/>
                  </a:moveTo>
                  <a:cubicBezTo>
                    <a:pt x="12" y="0"/>
                    <a:pt x="12" y="0"/>
                    <a:pt x="12" y="0"/>
                  </a:cubicBezTo>
                  <a:cubicBezTo>
                    <a:pt x="5" y="0"/>
                    <a:pt x="0" y="5"/>
                    <a:pt x="0" y="12"/>
                  </a:cubicBezTo>
                  <a:cubicBezTo>
                    <a:pt x="0" y="16"/>
                    <a:pt x="0" y="16"/>
                    <a:pt x="0" y="16"/>
                  </a:cubicBezTo>
                  <a:cubicBezTo>
                    <a:pt x="0" y="21"/>
                    <a:pt x="3" y="26"/>
                    <a:pt x="8" y="27"/>
                  </a:cubicBezTo>
                  <a:cubicBezTo>
                    <a:pt x="8" y="96"/>
                    <a:pt x="8" y="96"/>
                    <a:pt x="8" y="96"/>
                  </a:cubicBezTo>
                  <a:cubicBezTo>
                    <a:pt x="8" y="100"/>
                    <a:pt x="12" y="104"/>
                    <a:pt x="16" y="104"/>
                  </a:cubicBezTo>
                  <a:cubicBezTo>
                    <a:pt x="104" y="104"/>
                    <a:pt x="104" y="104"/>
                    <a:pt x="104" y="104"/>
                  </a:cubicBezTo>
                  <a:cubicBezTo>
                    <a:pt x="108" y="104"/>
                    <a:pt x="112" y="100"/>
                    <a:pt x="112" y="96"/>
                  </a:cubicBezTo>
                  <a:cubicBezTo>
                    <a:pt x="112" y="27"/>
                    <a:pt x="112" y="27"/>
                    <a:pt x="112" y="27"/>
                  </a:cubicBezTo>
                  <a:cubicBezTo>
                    <a:pt x="117" y="26"/>
                    <a:pt x="120" y="21"/>
                    <a:pt x="120" y="16"/>
                  </a:cubicBezTo>
                  <a:cubicBezTo>
                    <a:pt x="120" y="12"/>
                    <a:pt x="120" y="12"/>
                    <a:pt x="120" y="12"/>
                  </a:cubicBezTo>
                  <a:cubicBezTo>
                    <a:pt x="120" y="5"/>
                    <a:pt x="115" y="0"/>
                    <a:pt x="108" y="0"/>
                  </a:cubicBezTo>
                  <a:close/>
                  <a:moveTo>
                    <a:pt x="8" y="12"/>
                  </a:moveTo>
                  <a:cubicBezTo>
                    <a:pt x="8" y="10"/>
                    <a:pt x="10" y="8"/>
                    <a:pt x="12" y="8"/>
                  </a:cubicBezTo>
                  <a:cubicBezTo>
                    <a:pt x="108" y="8"/>
                    <a:pt x="108" y="8"/>
                    <a:pt x="108" y="8"/>
                  </a:cubicBezTo>
                  <a:cubicBezTo>
                    <a:pt x="110" y="8"/>
                    <a:pt x="112" y="10"/>
                    <a:pt x="112" y="12"/>
                  </a:cubicBezTo>
                  <a:cubicBezTo>
                    <a:pt x="112" y="16"/>
                    <a:pt x="112" y="16"/>
                    <a:pt x="112" y="16"/>
                  </a:cubicBezTo>
                  <a:cubicBezTo>
                    <a:pt x="112" y="18"/>
                    <a:pt x="110" y="20"/>
                    <a:pt x="108" y="20"/>
                  </a:cubicBezTo>
                  <a:cubicBezTo>
                    <a:pt x="108" y="20"/>
                    <a:pt x="108" y="20"/>
                    <a:pt x="108" y="20"/>
                  </a:cubicBezTo>
                  <a:cubicBezTo>
                    <a:pt x="12" y="20"/>
                    <a:pt x="12" y="20"/>
                    <a:pt x="12" y="20"/>
                  </a:cubicBezTo>
                  <a:cubicBezTo>
                    <a:pt x="12" y="20"/>
                    <a:pt x="12" y="20"/>
                    <a:pt x="12" y="20"/>
                  </a:cubicBezTo>
                  <a:cubicBezTo>
                    <a:pt x="10" y="20"/>
                    <a:pt x="8" y="18"/>
                    <a:pt x="8" y="16"/>
                  </a:cubicBezTo>
                  <a:lnTo>
                    <a:pt x="8" y="12"/>
                  </a:lnTo>
                  <a:close/>
                  <a:moveTo>
                    <a:pt x="16" y="96"/>
                  </a:moveTo>
                  <a:cubicBezTo>
                    <a:pt x="16" y="28"/>
                    <a:pt x="16" y="28"/>
                    <a:pt x="16" y="28"/>
                  </a:cubicBezTo>
                  <a:cubicBezTo>
                    <a:pt x="104" y="28"/>
                    <a:pt x="104" y="28"/>
                    <a:pt x="104" y="28"/>
                  </a:cubicBezTo>
                  <a:cubicBezTo>
                    <a:pt x="104" y="96"/>
                    <a:pt x="104" y="96"/>
                    <a:pt x="104" y="96"/>
                  </a:cubicBezTo>
                  <a:lnTo>
                    <a:pt x="16" y="96"/>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21" name="Google Shape;521;p11"/>
            <p:cNvSpPr/>
            <p:nvPr/>
          </p:nvSpPr>
          <p:spPr>
            <a:xfrm>
              <a:off x="1600201" y="3732213"/>
              <a:ext cx="84138" cy="22225"/>
            </a:xfrm>
            <a:custGeom>
              <a:avLst/>
              <a:gdLst/>
              <a:ahLst/>
              <a:cxnLst/>
              <a:rect l="l" t="t" r="r" b="b"/>
              <a:pathLst>
                <a:path w="32" h="8" extrusionOk="0">
                  <a:moveTo>
                    <a:pt x="28" y="0"/>
                  </a:moveTo>
                  <a:cubicBezTo>
                    <a:pt x="4" y="0"/>
                    <a:pt x="4" y="0"/>
                    <a:pt x="4" y="0"/>
                  </a:cubicBezTo>
                  <a:cubicBezTo>
                    <a:pt x="2" y="0"/>
                    <a:pt x="0" y="2"/>
                    <a:pt x="0" y="4"/>
                  </a:cubicBezTo>
                  <a:cubicBezTo>
                    <a:pt x="0" y="6"/>
                    <a:pt x="2" y="8"/>
                    <a:pt x="4" y="8"/>
                  </a:cubicBezTo>
                  <a:cubicBezTo>
                    <a:pt x="28" y="8"/>
                    <a:pt x="28" y="8"/>
                    <a:pt x="28" y="8"/>
                  </a:cubicBezTo>
                  <a:cubicBezTo>
                    <a:pt x="30" y="8"/>
                    <a:pt x="32" y="6"/>
                    <a:pt x="32" y="4"/>
                  </a:cubicBezTo>
                  <a:cubicBezTo>
                    <a:pt x="32" y="2"/>
                    <a:pt x="30" y="0"/>
                    <a:pt x="28"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grpSp>
        <p:nvGrpSpPr>
          <p:cNvPr id="522" name="Google Shape;522;p11"/>
          <p:cNvGrpSpPr/>
          <p:nvPr/>
        </p:nvGrpSpPr>
        <p:grpSpPr>
          <a:xfrm>
            <a:off x="722944" y="2684146"/>
            <a:ext cx="508480" cy="444501"/>
            <a:chOff x="9344026" y="4030663"/>
            <a:chExt cx="239713" cy="209551"/>
          </a:xfrm>
        </p:grpSpPr>
        <p:sp>
          <p:nvSpPr>
            <p:cNvPr id="523" name="Google Shape;523;p11"/>
            <p:cNvSpPr/>
            <p:nvPr/>
          </p:nvSpPr>
          <p:spPr>
            <a:xfrm>
              <a:off x="9344026" y="4030663"/>
              <a:ext cx="239713" cy="179388"/>
            </a:xfrm>
            <a:custGeom>
              <a:avLst/>
              <a:gdLst/>
              <a:ahLst/>
              <a:cxnLst/>
              <a:rect l="l" t="t" r="r" b="b"/>
              <a:pathLst>
                <a:path w="64" h="48" extrusionOk="0">
                  <a:moveTo>
                    <a:pt x="56" y="18"/>
                  </a:moveTo>
                  <a:cubicBezTo>
                    <a:pt x="56" y="18"/>
                    <a:pt x="56" y="18"/>
                    <a:pt x="56" y="18"/>
                  </a:cubicBezTo>
                  <a:cubicBezTo>
                    <a:pt x="56" y="8"/>
                    <a:pt x="48" y="0"/>
                    <a:pt x="38" y="0"/>
                  </a:cubicBezTo>
                  <a:cubicBezTo>
                    <a:pt x="31" y="0"/>
                    <a:pt x="26" y="4"/>
                    <a:pt x="22" y="9"/>
                  </a:cubicBezTo>
                  <a:cubicBezTo>
                    <a:pt x="21" y="8"/>
                    <a:pt x="20" y="8"/>
                    <a:pt x="18" y="8"/>
                  </a:cubicBezTo>
                  <a:cubicBezTo>
                    <a:pt x="12" y="8"/>
                    <a:pt x="8" y="12"/>
                    <a:pt x="8" y="18"/>
                  </a:cubicBezTo>
                  <a:cubicBezTo>
                    <a:pt x="8" y="18"/>
                    <a:pt x="8" y="18"/>
                    <a:pt x="8" y="18"/>
                  </a:cubicBezTo>
                  <a:cubicBezTo>
                    <a:pt x="3" y="21"/>
                    <a:pt x="0" y="26"/>
                    <a:pt x="0" y="32"/>
                  </a:cubicBezTo>
                  <a:cubicBezTo>
                    <a:pt x="0" y="41"/>
                    <a:pt x="7" y="48"/>
                    <a:pt x="16" y="48"/>
                  </a:cubicBezTo>
                  <a:cubicBezTo>
                    <a:pt x="20" y="48"/>
                    <a:pt x="20" y="48"/>
                    <a:pt x="20" y="48"/>
                  </a:cubicBezTo>
                  <a:cubicBezTo>
                    <a:pt x="20" y="44"/>
                    <a:pt x="20" y="44"/>
                    <a:pt x="20" y="44"/>
                  </a:cubicBezTo>
                  <a:cubicBezTo>
                    <a:pt x="16" y="44"/>
                    <a:pt x="16" y="44"/>
                    <a:pt x="16" y="44"/>
                  </a:cubicBezTo>
                  <a:cubicBezTo>
                    <a:pt x="9" y="44"/>
                    <a:pt x="4" y="39"/>
                    <a:pt x="4" y="32"/>
                  </a:cubicBezTo>
                  <a:cubicBezTo>
                    <a:pt x="4" y="28"/>
                    <a:pt x="6" y="24"/>
                    <a:pt x="10" y="22"/>
                  </a:cubicBezTo>
                  <a:cubicBezTo>
                    <a:pt x="12" y="21"/>
                    <a:pt x="12" y="21"/>
                    <a:pt x="12" y="21"/>
                  </a:cubicBezTo>
                  <a:cubicBezTo>
                    <a:pt x="12" y="18"/>
                    <a:pt x="12" y="18"/>
                    <a:pt x="12" y="18"/>
                  </a:cubicBezTo>
                  <a:cubicBezTo>
                    <a:pt x="12" y="18"/>
                    <a:pt x="12" y="18"/>
                    <a:pt x="12" y="18"/>
                  </a:cubicBezTo>
                  <a:cubicBezTo>
                    <a:pt x="12" y="15"/>
                    <a:pt x="15" y="12"/>
                    <a:pt x="18" y="12"/>
                  </a:cubicBezTo>
                  <a:cubicBezTo>
                    <a:pt x="19" y="12"/>
                    <a:pt x="20" y="12"/>
                    <a:pt x="21" y="13"/>
                  </a:cubicBezTo>
                  <a:cubicBezTo>
                    <a:pt x="24" y="14"/>
                    <a:pt x="24" y="14"/>
                    <a:pt x="24" y="14"/>
                  </a:cubicBezTo>
                  <a:cubicBezTo>
                    <a:pt x="26" y="11"/>
                    <a:pt x="26" y="11"/>
                    <a:pt x="26" y="11"/>
                  </a:cubicBezTo>
                  <a:cubicBezTo>
                    <a:pt x="28" y="7"/>
                    <a:pt x="33" y="4"/>
                    <a:pt x="38" y="4"/>
                  </a:cubicBezTo>
                  <a:cubicBezTo>
                    <a:pt x="46" y="4"/>
                    <a:pt x="52" y="10"/>
                    <a:pt x="52" y="18"/>
                  </a:cubicBezTo>
                  <a:cubicBezTo>
                    <a:pt x="52" y="18"/>
                    <a:pt x="52" y="18"/>
                    <a:pt x="52" y="18"/>
                  </a:cubicBezTo>
                  <a:cubicBezTo>
                    <a:pt x="52" y="21"/>
                    <a:pt x="52" y="21"/>
                    <a:pt x="52" y="21"/>
                  </a:cubicBezTo>
                  <a:cubicBezTo>
                    <a:pt x="54" y="22"/>
                    <a:pt x="54" y="22"/>
                    <a:pt x="54" y="22"/>
                  </a:cubicBezTo>
                  <a:cubicBezTo>
                    <a:pt x="58" y="24"/>
                    <a:pt x="60" y="28"/>
                    <a:pt x="60" y="32"/>
                  </a:cubicBezTo>
                  <a:cubicBezTo>
                    <a:pt x="60" y="39"/>
                    <a:pt x="55" y="44"/>
                    <a:pt x="48" y="44"/>
                  </a:cubicBezTo>
                  <a:cubicBezTo>
                    <a:pt x="44" y="44"/>
                    <a:pt x="44" y="44"/>
                    <a:pt x="44" y="44"/>
                  </a:cubicBezTo>
                  <a:cubicBezTo>
                    <a:pt x="44" y="48"/>
                    <a:pt x="44" y="48"/>
                    <a:pt x="44" y="48"/>
                  </a:cubicBezTo>
                  <a:cubicBezTo>
                    <a:pt x="48" y="48"/>
                    <a:pt x="48" y="48"/>
                    <a:pt x="48" y="48"/>
                  </a:cubicBezTo>
                  <a:cubicBezTo>
                    <a:pt x="57" y="48"/>
                    <a:pt x="64" y="41"/>
                    <a:pt x="64" y="32"/>
                  </a:cubicBezTo>
                  <a:cubicBezTo>
                    <a:pt x="64" y="26"/>
                    <a:pt x="61" y="21"/>
                    <a:pt x="56" y="18"/>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24" name="Google Shape;524;p11"/>
            <p:cNvSpPr/>
            <p:nvPr/>
          </p:nvSpPr>
          <p:spPr>
            <a:xfrm>
              <a:off x="9418638" y="4105276"/>
              <a:ext cx="90488" cy="134938"/>
            </a:xfrm>
            <a:custGeom>
              <a:avLst/>
              <a:gdLst/>
              <a:ahLst/>
              <a:cxnLst/>
              <a:rect l="l" t="t" r="r" b="b"/>
              <a:pathLst>
                <a:path w="57" h="85" extrusionOk="0">
                  <a:moveTo>
                    <a:pt x="28" y="0"/>
                  </a:moveTo>
                  <a:lnTo>
                    <a:pt x="0" y="38"/>
                  </a:lnTo>
                  <a:lnTo>
                    <a:pt x="19" y="38"/>
                  </a:lnTo>
                  <a:lnTo>
                    <a:pt x="19" y="85"/>
                  </a:lnTo>
                  <a:lnTo>
                    <a:pt x="38" y="85"/>
                  </a:lnTo>
                  <a:lnTo>
                    <a:pt x="38" y="38"/>
                  </a:lnTo>
                  <a:lnTo>
                    <a:pt x="57" y="38"/>
                  </a:lnTo>
                  <a:lnTo>
                    <a:pt x="28" y="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grpSp>
        <p:nvGrpSpPr>
          <p:cNvPr id="525" name="Google Shape;525;p11"/>
          <p:cNvGrpSpPr/>
          <p:nvPr/>
        </p:nvGrpSpPr>
        <p:grpSpPr>
          <a:xfrm>
            <a:off x="663220" y="4221721"/>
            <a:ext cx="508479" cy="444501"/>
            <a:chOff x="8863013" y="4030663"/>
            <a:chExt cx="239713" cy="209551"/>
          </a:xfrm>
        </p:grpSpPr>
        <p:sp>
          <p:nvSpPr>
            <p:cNvPr id="526" name="Google Shape;526;p11"/>
            <p:cNvSpPr/>
            <p:nvPr/>
          </p:nvSpPr>
          <p:spPr>
            <a:xfrm>
              <a:off x="8937626" y="4105276"/>
              <a:ext cx="90488" cy="134938"/>
            </a:xfrm>
            <a:custGeom>
              <a:avLst/>
              <a:gdLst/>
              <a:ahLst/>
              <a:cxnLst/>
              <a:rect l="l" t="t" r="r" b="b"/>
              <a:pathLst>
                <a:path w="57" h="85" extrusionOk="0">
                  <a:moveTo>
                    <a:pt x="38" y="0"/>
                  </a:moveTo>
                  <a:lnTo>
                    <a:pt x="19" y="0"/>
                  </a:lnTo>
                  <a:lnTo>
                    <a:pt x="19" y="47"/>
                  </a:lnTo>
                  <a:lnTo>
                    <a:pt x="0" y="47"/>
                  </a:lnTo>
                  <a:lnTo>
                    <a:pt x="28" y="85"/>
                  </a:lnTo>
                  <a:lnTo>
                    <a:pt x="57" y="47"/>
                  </a:lnTo>
                  <a:lnTo>
                    <a:pt x="38" y="47"/>
                  </a:lnTo>
                  <a:lnTo>
                    <a:pt x="38" y="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27" name="Google Shape;527;p11"/>
            <p:cNvSpPr/>
            <p:nvPr/>
          </p:nvSpPr>
          <p:spPr>
            <a:xfrm>
              <a:off x="8863013" y="4030663"/>
              <a:ext cx="239713" cy="179388"/>
            </a:xfrm>
            <a:custGeom>
              <a:avLst/>
              <a:gdLst/>
              <a:ahLst/>
              <a:cxnLst/>
              <a:rect l="l" t="t" r="r" b="b"/>
              <a:pathLst>
                <a:path w="64" h="48" extrusionOk="0">
                  <a:moveTo>
                    <a:pt x="56" y="18"/>
                  </a:moveTo>
                  <a:cubicBezTo>
                    <a:pt x="56" y="18"/>
                    <a:pt x="56" y="18"/>
                    <a:pt x="56" y="18"/>
                  </a:cubicBezTo>
                  <a:cubicBezTo>
                    <a:pt x="56" y="8"/>
                    <a:pt x="48" y="0"/>
                    <a:pt x="38" y="0"/>
                  </a:cubicBezTo>
                  <a:cubicBezTo>
                    <a:pt x="31" y="0"/>
                    <a:pt x="26" y="4"/>
                    <a:pt x="22" y="9"/>
                  </a:cubicBezTo>
                  <a:cubicBezTo>
                    <a:pt x="21" y="8"/>
                    <a:pt x="20" y="8"/>
                    <a:pt x="18" y="8"/>
                  </a:cubicBezTo>
                  <a:cubicBezTo>
                    <a:pt x="12" y="8"/>
                    <a:pt x="8" y="12"/>
                    <a:pt x="8" y="18"/>
                  </a:cubicBezTo>
                  <a:cubicBezTo>
                    <a:pt x="8" y="18"/>
                    <a:pt x="8" y="18"/>
                    <a:pt x="8" y="18"/>
                  </a:cubicBezTo>
                  <a:cubicBezTo>
                    <a:pt x="3" y="21"/>
                    <a:pt x="0" y="26"/>
                    <a:pt x="0" y="32"/>
                  </a:cubicBezTo>
                  <a:cubicBezTo>
                    <a:pt x="0" y="41"/>
                    <a:pt x="7" y="48"/>
                    <a:pt x="16" y="48"/>
                  </a:cubicBezTo>
                  <a:cubicBezTo>
                    <a:pt x="16" y="44"/>
                    <a:pt x="16" y="44"/>
                    <a:pt x="16" y="44"/>
                  </a:cubicBezTo>
                  <a:cubicBezTo>
                    <a:pt x="9" y="44"/>
                    <a:pt x="4" y="39"/>
                    <a:pt x="4" y="32"/>
                  </a:cubicBezTo>
                  <a:cubicBezTo>
                    <a:pt x="4" y="28"/>
                    <a:pt x="6" y="24"/>
                    <a:pt x="10" y="22"/>
                  </a:cubicBezTo>
                  <a:cubicBezTo>
                    <a:pt x="12" y="21"/>
                    <a:pt x="12" y="21"/>
                    <a:pt x="12" y="21"/>
                  </a:cubicBezTo>
                  <a:cubicBezTo>
                    <a:pt x="12" y="18"/>
                    <a:pt x="12" y="18"/>
                    <a:pt x="12" y="18"/>
                  </a:cubicBezTo>
                  <a:cubicBezTo>
                    <a:pt x="12" y="18"/>
                    <a:pt x="12" y="18"/>
                    <a:pt x="12" y="18"/>
                  </a:cubicBezTo>
                  <a:cubicBezTo>
                    <a:pt x="12" y="15"/>
                    <a:pt x="15" y="12"/>
                    <a:pt x="18" y="12"/>
                  </a:cubicBezTo>
                  <a:cubicBezTo>
                    <a:pt x="19" y="12"/>
                    <a:pt x="20" y="12"/>
                    <a:pt x="21" y="13"/>
                  </a:cubicBezTo>
                  <a:cubicBezTo>
                    <a:pt x="24" y="14"/>
                    <a:pt x="24" y="14"/>
                    <a:pt x="24" y="14"/>
                  </a:cubicBezTo>
                  <a:cubicBezTo>
                    <a:pt x="26" y="11"/>
                    <a:pt x="26" y="11"/>
                    <a:pt x="26" y="11"/>
                  </a:cubicBezTo>
                  <a:cubicBezTo>
                    <a:pt x="28" y="7"/>
                    <a:pt x="33" y="4"/>
                    <a:pt x="38" y="4"/>
                  </a:cubicBezTo>
                  <a:cubicBezTo>
                    <a:pt x="46" y="4"/>
                    <a:pt x="52" y="10"/>
                    <a:pt x="52" y="18"/>
                  </a:cubicBezTo>
                  <a:cubicBezTo>
                    <a:pt x="52" y="18"/>
                    <a:pt x="52" y="18"/>
                    <a:pt x="52" y="18"/>
                  </a:cubicBezTo>
                  <a:cubicBezTo>
                    <a:pt x="52" y="21"/>
                    <a:pt x="52" y="21"/>
                    <a:pt x="52" y="21"/>
                  </a:cubicBezTo>
                  <a:cubicBezTo>
                    <a:pt x="54" y="22"/>
                    <a:pt x="54" y="22"/>
                    <a:pt x="54" y="22"/>
                  </a:cubicBezTo>
                  <a:cubicBezTo>
                    <a:pt x="58" y="24"/>
                    <a:pt x="60" y="28"/>
                    <a:pt x="60" y="32"/>
                  </a:cubicBezTo>
                  <a:cubicBezTo>
                    <a:pt x="60" y="39"/>
                    <a:pt x="55" y="44"/>
                    <a:pt x="48" y="44"/>
                  </a:cubicBezTo>
                  <a:cubicBezTo>
                    <a:pt x="48" y="48"/>
                    <a:pt x="48" y="48"/>
                    <a:pt x="48" y="48"/>
                  </a:cubicBezTo>
                  <a:cubicBezTo>
                    <a:pt x="57" y="48"/>
                    <a:pt x="64" y="41"/>
                    <a:pt x="64" y="32"/>
                  </a:cubicBezTo>
                  <a:cubicBezTo>
                    <a:pt x="64" y="26"/>
                    <a:pt x="61" y="21"/>
                    <a:pt x="56" y="18"/>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grpSp>
        <p:nvGrpSpPr>
          <p:cNvPr id="531" name="Google Shape;531;p11"/>
          <p:cNvGrpSpPr/>
          <p:nvPr/>
        </p:nvGrpSpPr>
        <p:grpSpPr>
          <a:xfrm>
            <a:off x="722426" y="5466901"/>
            <a:ext cx="492974" cy="481770"/>
            <a:chOff x="4913313" y="1749426"/>
            <a:chExt cx="558800" cy="546100"/>
          </a:xfrm>
        </p:grpSpPr>
        <p:sp>
          <p:nvSpPr>
            <p:cNvPr id="532" name="Google Shape;532;p11"/>
            <p:cNvSpPr/>
            <p:nvPr/>
          </p:nvSpPr>
          <p:spPr>
            <a:xfrm>
              <a:off x="4913313" y="1795463"/>
              <a:ext cx="463550" cy="500063"/>
            </a:xfrm>
            <a:custGeom>
              <a:avLst/>
              <a:gdLst/>
              <a:ahLst/>
              <a:cxnLst/>
              <a:rect l="l" t="t" r="r" b="b"/>
              <a:pathLst>
                <a:path w="208" h="224" extrusionOk="0">
                  <a:moveTo>
                    <a:pt x="200" y="224"/>
                  </a:moveTo>
                  <a:cubicBezTo>
                    <a:pt x="8" y="224"/>
                    <a:pt x="8" y="224"/>
                    <a:pt x="8" y="224"/>
                  </a:cubicBezTo>
                  <a:cubicBezTo>
                    <a:pt x="4" y="224"/>
                    <a:pt x="0" y="220"/>
                    <a:pt x="0" y="216"/>
                  </a:cubicBezTo>
                  <a:cubicBezTo>
                    <a:pt x="0" y="8"/>
                    <a:pt x="0" y="8"/>
                    <a:pt x="0" y="8"/>
                  </a:cubicBezTo>
                  <a:cubicBezTo>
                    <a:pt x="0" y="4"/>
                    <a:pt x="4" y="0"/>
                    <a:pt x="8" y="0"/>
                  </a:cubicBezTo>
                  <a:cubicBezTo>
                    <a:pt x="169" y="0"/>
                    <a:pt x="169" y="0"/>
                    <a:pt x="169" y="0"/>
                  </a:cubicBezTo>
                  <a:cubicBezTo>
                    <a:pt x="174" y="0"/>
                    <a:pt x="177" y="4"/>
                    <a:pt x="177" y="8"/>
                  </a:cubicBezTo>
                  <a:cubicBezTo>
                    <a:pt x="177" y="12"/>
                    <a:pt x="174" y="16"/>
                    <a:pt x="169" y="16"/>
                  </a:cubicBezTo>
                  <a:cubicBezTo>
                    <a:pt x="16" y="16"/>
                    <a:pt x="16" y="16"/>
                    <a:pt x="16" y="16"/>
                  </a:cubicBezTo>
                  <a:cubicBezTo>
                    <a:pt x="16" y="208"/>
                    <a:pt x="16" y="208"/>
                    <a:pt x="16" y="208"/>
                  </a:cubicBezTo>
                  <a:cubicBezTo>
                    <a:pt x="192" y="208"/>
                    <a:pt x="192" y="208"/>
                    <a:pt x="192" y="208"/>
                  </a:cubicBezTo>
                  <a:cubicBezTo>
                    <a:pt x="192" y="90"/>
                    <a:pt x="192" y="90"/>
                    <a:pt x="192" y="90"/>
                  </a:cubicBezTo>
                  <a:cubicBezTo>
                    <a:pt x="192" y="85"/>
                    <a:pt x="196" y="82"/>
                    <a:pt x="200" y="82"/>
                  </a:cubicBezTo>
                  <a:cubicBezTo>
                    <a:pt x="204" y="82"/>
                    <a:pt x="208" y="85"/>
                    <a:pt x="208" y="90"/>
                  </a:cubicBezTo>
                  <a:cubicBezTo>
                    <a:pt x="208" y="216"/>
                    <a:pt x="208" y="216"/>
                    <a:pt x="208" y="216"/>
                  </a:cubicBezTo>
                  <a:cubicBezTo>
                    <a:pt x="208" y="220"/>
                    <a:pt x="204" y="224"/>
                    <a:pt x="200" y="224"/>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33" name="Google Shape;533;p11"/>
            <p:cNvSpPr/>
            <p:nvPr/>
          </p:nvSpPr>
          <p:spPr>
            <a:xfrm>
              <a:off x="5114925" y="1749426"/>
              <a:ext cx="357188" cy="354013"/>
            </a:xfrm>
            <a:custGeom>
              <a:avLst/>
              <a:gdLst/>
              <a:ahLst/>
              <a:cxnLst/>
              <a:rect l="l" t="t" r="r" b="b"/>
              <a:pathLst>
                <a:path w="160" h="159" extrusionOk="0">
                  <a:moveTo>
                    <a:pt x="6" y="159"/>
                  </a:moveTo>
                  <a:cubicBezTo>
                    <a:pt x="5" y="159"/>
                    <a:pt x="3" y="158"/>
                    <a:pt x="2" y="157"/>
                  </a:cubicBezTo>
                  <a:cubicBezTo>
                    <a:pt x="0" y="156"/>
                    <a:pt x="0" y="153"/>
                    <a:pt x="1" y="151"/>
                  </a:cubicBezTo>
                  <a:cubicBezTo>
                    <a:pt x="14" y="118"/>
                    <a:pt x="14" y="118"/>
                    <a:pt x="14" y="118"/>
                  </a:cubicBezTo>
                  <a:cubicBezTo>
                    <a:pt x="15" y="118"/>
                    <a:pt x="15" y="117"/>
                    <a:pt x="16" y="116"/>
                  </a:cubicBezTo>
                  <a:cubicBezTo>
                    <a:pt x="127" y="5"/>
                    <a:pt x="127" y="5"/>
                    <a:pt x="127" y="5"/>
                  </a:cubicBezTo>
                  <a:cubicBezTo>
                    <a:pt x="130" y="2"/>
                    <a:pt x="134" y="0"/>
                    <a:pt x="139" y="0"/>
                  </a:cubicBezTo>
                  <a:cubicBezTo>
                    <a:pt x="147" y="0"/>
                    <a:pt x="154" y="6"/>
                    <a:pt x="158" y="13"/>
                  </a:cubicBezTo>
                  <a:cubicBezTo>
                    <a:pt x="160" y="20"/>
                    <a:pt x="159" y="27"/>
                    <a:pt x="154" y="32"/>
                  </a:cubicBezTo>
                  <a:cubicBezTo>
                    <a:pt x="43" y="143"/>
                    <a:pt x="43" y="143"/>
                    <a:pt x="43" y="143"/>
                  </a:cubicBezTo>
                  <a:cubicBezTo>
                    <a:pt x="42" y="144"/>
                    <a:pt x="42" y="144"/>
                    <a:pt x="41" y="145"/>
                  </a:cubicBezTo>
                  <a:cubicBezTo>
                    <a:pt x="8" y="159"/>
                    <a:pt x="8" y="159"/>
                    <a:pt x="8" y="159"/>
                  </a:cubicBezTo>
                  <a:cubicBezTo>
                    <a:pt x="8" y="159"/>
                    <a:pt x="7" y="159"/>
                    <a:pt x="6" y="159"/>
                  </a:cubicBezTo>
                  <a:close/>
                  <a:moveTo>
                    <a:pt x="25" y="124"/>
                  </a:moveTo>
                  <a:cubicBezTo>
                    <a:pt x="18" y="142"/>
                    <a:pt x="18" y="142"/>
                    <a:pt x="18" y="142"/>
                  </a:cubicBezTo>
                  <a:cubicBezTo>
                    <a:pt x="35" y="134"/>
                    <a:pt x="35" y="134"/>
                    <a:pt x="35" y="134"/>
                  </a:cubicBezTo>
                  <a:cubicBezTo>
                    <a:pt x="145" y="24"/>
                    <a:pt x="145" y="24"/>
                    <a:pt x="145" y="24"/>
                  </a:cubicBezTo>
                  <a:cubicBezTo>
                    <a:pt x="146" y="23"/>
                    <a:pt x="148" y="21"/>
                    <a:pt x="146" y="18"/>
                  </a:cubicBezTo>
                  <a:cubicBezTo>
                    <a:pt x="145" y="15"/>
                    <a:pt x="142" y="12"/>
                    <a:pt x="139" y="12"/>
                  </a:cubicBezTo>
                  <a:cubicBezTo>
                    <a:pt x="138" y="12"/>
                    <a:pt x="136" y="13"/>
                    <a:pt x="135" y="14"/>
                  </a:cubicBezTo>
                  <a:lnTo>
                    <a:pt x="25" y="124"/>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534" name="Google Shape;534;p11"/>
            <p:cNvSpPr/>
            <p:nvPr/>
          </p:nvSpPr>
          <p:spPr>
            <a:xfrm>
              <a:off x="5367338" y="1790701"/>
              <a:ext cx="60325" cy="60325"/>
            </a:xfrm>
            <a:custGeom>
              <a:avLst/>
              <a:gdLst/>
              <a:ahLst/>
              <a:cxnLst/>
              <a:rect l="l" t="t" r="r" b="b"/>
              <a:pathLst>
                <a:path w="38" h="38" extrusionOk="0">
                  <a:moveTo>
                    <a:pt x="27" y="38"/>
                  </a:moveTo>
                  <a:lnTo>
                    <a:pt x="0" y="13"/>
                  </a:lnTo>
                  <a:lnTo>
                    <a:pt x="12" y="0"/>
                  </a:lnTo>
                  <a:lnTo>
                    <a:pt x="38" y="27"/>
                  </a:lnTo>
                  <a:lnTo>
                    <a:pt x="27" y="38"/>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grpSp>
      <p:sp>
        <p:nvSpPr>
          <p:cNvPr id="2" name="文本框 1"/>
          <p:cNvSpPr txBox="1"/>
          <p:nvPr/>
        </p:nvSpPr>
        <p:spPr>
          <a:xfrm>
            <a:off x="1" y="118110"/>
            <a:ext cx="12192000" cy="553085"/>
          </a:xfrm>
          <a:prstGeom prst="rect">
            <a:avLst/>
          </a:prstGeom>
          <a:noFill/>
        </p:spPr>
        <p:txBody>
          <a:bodyPr wrap="square" rtlCol="0">
            <a:spAutoFit/>
          </a:bodyPr>
          <a:lstStyle/>
          <a:p>
            <a:pPr algn="ctr"/>
            <a:r>
              <a:rPr lang="vi-VN" altLang="en-US" sz="30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rPr>
              <a:t>1. </a:t>
            </a:r>
            <a:r>
              <a:rPr lang="vi-VN" sz="30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rPr>
              <a:t>Yếu tố tự sự, miêu tả </a:t>
            </a:r>
            <a:r>
              <a:rPr lang="en-US" altLang="vi-VN" sz="30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rPr>
              <a:t>t</a:t>
            </a:r>
            <a:r>
              <a:rPr lang="vi-VN" sz="30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rPr>
              <a:t>rong bài thơ</a:t>
            </a:r>
            <a:r>
              <a:rPr lang="vi-VN" altLang="en-US" sz="30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rPr>
              <a:t>: “</a:t>
            </a:r>
            <a:r>
              <a:rPr lang="en-US" altLang="vi-VN" sz="30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rPr>
              <a:t>Bài ca nhà tranh bị gió thu phá</a:t>
            </a:r>
            <a:r>
              <a:rPr lang="vi-VN" altLang="en-US" sz="30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rPr>
              <a:t>”</a:t>
            </a:r>
          </a:p>
        </p:txBody>
      </p:sp>
      <p:sp>
        <p:nvSpPr>
          <p:cNvPr id="13" name="Google Shape;518;p11"/>
          <p:cNvSpPr txBox="1"/>
          <p:nvPr/>
        </p:nvSpPr>
        <p:spPr>
          <a:xfrm>
            <a:off x="1699260" y="4190365"/>
            <a:ext cx="1594485" cy="4000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ltLang="zh-CN" sz="2700" b="1">
                <a:solidFill>
                  <a:schemeClr val="lt1"/>
                </a:solidFill>
                <a:latin typeface="Times New Roman" panose="02020603050405020304" pitchFamily="18" charset="0"/>
                <a:ea typeface="Arial" panose="020B0604020202020204"/>
                <a:cs typeface="Times New Roman" panose="02020603050405020304" pitchFamily="18" charset="0"/>
                <a:sym typeface="Arial" panose="020B0604020202020204"/>
              </a:rPr>
              <a:t>Đoạn 3</a:t>
            </a:r>
          </a:p>
        </p:txBody>
      </p:sp>
      <p:sp>
        <p:nvSpPr>
          <p:cNvPr id="3" name="Google Shape;518;p11"/>
          <p:cNvSpPr txBox="1"/>
          <p:nvPr/>
        </p:nvSpPr>
        <p:spPr>
          <a:xfrm>
            <a:off x="1619250" y="2717165"/>
            <a:ext cx="1594485" cy="4000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ltLang="zh-CN" sz="2700" b="1">
                <a:solidFill>
                  <a:schemeClr val="lt1"/>
                </a:solidFill>
                <a:latin typeface="Times New Roman" panose="02020603050405020304" pitchFamily="18" charset="0"/>
                <a:ea typeface="Arial" panose="020B0604020202020204"/>
                <a:cs typeface="Times New Roman" panose="02020603050405020304" pitchFamily="18" charset="0"/>
                <a:sym typeface="Arial" panose="020B0604020202020204"/>
              </a:rPr>
              <a:t>Đoạn 2</a:t>
            </a:r>
          </a:p>
        </p:txBody>
      </p:sp>
      <p:sp>
        <p:nvSpPr>
          <p:cNvPr id="4" name="Google Shape;518;p11"/>
          <p:cNvSpPr txBox="1"/>
          <p:nvPr/>
        </p:nvSpPr>
        <p:spPr>
          <a:xfrm>
            <a:off x="1699260" y="5464175"/>
            <a:ext cx="1594485" cy="4000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ltLang="zh-CN" sz="2700" b="1">
                <a:solidFill>
                  <a:schemeClr val="lt1"/>
                </a:solidFill>
                <a:latin typeface="Times New Roman" panose="02020603050405020304" pitchFamily="18" charset="0"/>
                <a:ea typeface="Arial" panose="020B0604020202020204"/>
                <a:cs typeface="Times New Roman" panose="02020603050405020304" pitchFamily="18" charset="0"/>
                <a:sym typeface="Arial" panose="020B0604020202020204"/>
              </a:rPr>
              <a:t>Đoạn 4</a:t>
            </a:r>
          </a:p>
        </p:txBody>
      </p:sp>
      <p:sp>
        <p:nvSpPr>
          <p:cNvPr id="5" name="Text Box 4"/>
          <p:cNvSpPr txBox="1"/>
          <p:nvPr/>
        </p:nvSpPr>
        <p:spPr>
          <a:xfrm>
            <a:off x="5695064" y="976947"/>
            <a:ext cx="4456430" cy="953135"/>
          </a:xfrm>
          <a:prstGeom prst="rect">
            <a:avLst/>
          </a:prstGeom>
          <a:noFill/>
          <a:ln>
            <a:solidFill>
              <a:schemeClr val="accent4"/>
            </a:solidFill>
          </a:ln>
        </p:spPr>
        <p:txBody>
          <a:bodyPr wrap="square" rtlCol="0">
            <a:spAutoFit/>
          </a:bodyPr>
          <a:lstStyle/>
          <a:p>
            <a:r>
              <a:rPr lang="en-US" sz="2800" dirty="0" err="1">
                <a:latin typeface="Times New Roman" panose="02020603050405020304" pitchFamily="18" charset="0"/>
                <a:cs typeface="Times New Roman" panose="02020603050405020304" pitchFamily="18" charset="0"/>
              </a:rPr>
              <a:t>Giới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tiết</a:t>
            </a:r>
            <a:endParaRPr lang="en-US" sz="2800" dirty="0">
              <a:latin typeface="Times New Roman" panose="02020603050405020304" pitchFamily="18" charset="0"/>
              <a:cs typeface="Times New Roman" panose="02020603050405020304" pitchFamily="18" charset="0"/>
            </a:endParaRPr>
          </a:p>
        </p:txBody>
      </p:sp>
      <p:cxnSp>
        <p:nvCxnSpPr>
          <p:cNvPr id="6" name="Straight Arrow Connector 5"/>
          <p:cNvCxnSpPr>
            <a:endCxn id="5" idx="1"/>
          </p:cNvCxnSpPr>
          <p:nvPr/>
        </p:nvCxnSpPr>
        <p:spPr>
          <a:xfrm>
            <a:off x="3844609" y="1453514"/>
            <a:ext cx="1850455" cy="1"/>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7" name="Text Box 6"/>
          <p:cNvSpPr txBox="1"/>
          <p:nvPr/>
        </p:nvSpPr>
        <p:spPr>
          <a:xfrm>
            <a:off x="5695064" y="2299559"/>
            <a:ext cx="4436110" cy="953135"/>
          </a:xfrm>
          <a:prstGeom prst="rect">
            <a:avLst/>
          </a:prstGeom>
          <a:noFill/>
          <a:ln>
            <a:solidFill>
              <a:schemeClr val="accent4"/>
            </a:solidFill>
          </a:ln>
        </p:spPr>
        <p:txBody>
          <a:bodyPr wrap="square" rtlCol="0">
            <a:spAutoFit/>
          </a:bodyPr>
          <a:lstStyle/>
          <a:p>
            <a:r>
              <a:rPr lang="en-US" sz="2800" dirty="0" err="1">
                <a:latin typeface="Times New Roman" panose="02020603050405020304" pitchFamily="18" charset="0"/>
                <a:cs typeface="Times New Roman" panose="02020603050405020304" pitchFamily="18" charset="0"/>
              </a:rPr>
              <a:t>Cảnh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con </a:t>
            </a:r>
            <a:r>
              <a:rPr lang="en-US" sz="2800" dirty="0" err="1">
                <a:latin typeface="Times New Roman" panose="02020603050405020304" pitchFamily="18" charset="0"/>
                <a:cs typeface="Times New Roman" panose="02020603050405020304" pitchFamily="18" charset="0"/>
              </a:rPr>
              <a:t>cướp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ấm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thét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endParaRPr lang="en-US" sz="2800" dirty="0">
              <a:latin typeface="Times New Roman" panose="02020603050405020304" pitchFamily="18" charset="0"/>
              <a:cs typeface="Times New Roman" panose="02020603050405020304" pitchFamily="18" charset="0"/>
            </a:endParaRPr>
          </a:p>
        </p:txBody>
      </p:sp>
      <p:cxnSp>
        <p:nvCxnSpPr>
          <p:cNvPr id="8" name="Straight Arrow Connector 7"/>
          <p:cNvCxnSpPr/>
          <p:nvPr/>
        </p:nvCxnSpPr>
        <p:spPr>
          <a:xfrm flipV="1">
            <a:off x="3973195" y="2917190"/>
            <a:ext cx="1721869" cy="6986"/>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9" name="Text Box 8"/>
          <p:cNvSpPr txBox="1"/>
          <p:nvPr/>
        </p:nvSpPr>
        <p:spPr>
          <a:xfrm>
            <a:off x="5695064" y="3763234"/>
            <a:ext cx="4521200" cy="953135"/>
          </a:xfrm>
          <a:prstGeom prst="rect">
            <a:avLst/>
          </a:prstGeom>
          <a:noFill/>
          <a:ln>
            <a:solidFill>
              <a:schemeClr val="accent4"/>
            </a:solidFill>
          </a:ln>
        </p:spPr>
        <p:txBody>
          <a:bodyPr wrap="square" rtlCol="0">
            <a:spAutoFit/>
          </a:bodyPr>
          <a:lstStyle/>
          <a:p>
            <a:r>
              <a:rPr lang="en-US" sz="2800" dirty="0" err="1">
                <a:latin typeface="Times New Roman" panose="02020603050405020304" pitchFamily="18" charset="0"/>
                <a:cs typeface="Times New Roman" panose="02020603050405020304" pitchFamily="18" charset="0"/>
              </a:rPr>
              <a:t>Cảnh</a:t>
            </a:r>
            <a:r>
              <a:rPr lang="en-US" sz="2800" dirty="0">
                <a:latin typeface="Times New Roman" panose="02020603050405020304" pitchFamily="18" charset="0"/>
                <a:cs typeface="Times New Roman" panose="02020603050405020304" pitchFamily="18" charset="0"/>
              </a:rPr>
              <a:t> cha con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đêm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rét</a:t>
            </a:r>
            <a:endParaRPr lang="en-US" sz="2800" dirty="0">
              <a:latin typeface="Times New Roman" panose="02020603050405020304" pitchFamily="18" charset="0"/>
              <a:cs typeface="Times New Roman" panose="02020603050405020304" pitchFamily="18" charset="0"/>
            </a:endParaRPr>
          </a:p>
        </p:txBody>
      </p:sp>
      <p:cxnSp>
        <p:nvCxnSpPr>
          <p:cNvPr id="10" name="Straight Arrow Connector 9"/>
          <p:cNvCxnSpPr/>
          <p:nvPr/>
        </p:nvCxnSpPr>
        <p:spPr>
          <a:xfrm>
            <a:off x="3849623" y="4319905"/>
            <a:ext cx="1845441" cy="0"/>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1" name="Text Box 10"/>
          <p:cNvSpPr txBox="1"/>
          <p:nvPr/>
        </p:nvSpPr>
        <p:spPr>
          <a:xfrm>
            <a:off x="5682364" y="5213984"/>
            <a:ext cx="4469130" cy="953135"/>
          </a:xfrm>
          <a:prstGeom prst="rect">
            <a:avLst/>
          </a:prstGeom>
          <a:noFill/>
          <a:ln>
            <a:solidFill>
              <a:schemeClr val="accent4"/>
            </a:solidFill>
          </a:ln>
        </p:spPr>
        <p:txBody>
          <a:bodyPr wrap="square" rtlCol="0">
            <a:spAutoFit/>
          </a:bodyPr>
          <a:lstStyle/>
          <a:p>
            <a:r>
              <a:rPr lang="en-US" sz="2800" dirty="0" err="1">
                <a:latin typeface="Times New Roman" panose="02020603050405020304" pitchFamily="18" charset="0"/>
                <a:cs typeface="Times New Roman" panose="02020603050405020304" pitchFamily="18" charset="0"/>
              </a:rPr>
              <a:t>Mơ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cxnSp>
        <p:nvCxnSpPr>
          <p:cNvPr id="12" name="Straight Arrow Connector 11"/>
          <p:cNvCxnSpPr/>
          <p:nvPr/>
        </p:nvCxnSpPr>
        <p:spPr>
          <a:xfrm flipV="1">
            <a:off x="3973195" y="5725112"/>
            <a:ext cx="1721869" cy="2981"/>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10">
        <p:cover dir="d"/>
      </p:transition>
    </mc:Choice>
    <mc:Fallback xmlns="">
      <p:transition>
        <p:cover dir="d"/>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checkerboard(across)">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heel(1)">
                                      <p:cBhvr>
                                        <p:cTn id="25" dur="2000"/>
                                        <p:tgtEl>
                                          <p:spTgt spid="9"/>
                                        </p:tgtEl>
                                      </p:cBhvr>
                                    </p:animEffect>
                                  </p:childTnLst>
                                </p:cTn>
                              </p:par>
                              <p:par>
                                <p:cTn id="26" presetID="21" presetClass="entr" presetSubtype="1"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heel(1)">
                                      <p:cBhvr>
                                        <p:cTn id="28" dur="20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checkerboard(across)">
                                      <p:cBhvr>
                                        <p:cTn id="33" dur="500"/>
                                        <p:tgtEl>
                                          <p:spTgt spid="12"/>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checkerboard(across)">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7" grpId="0" animBg="1"/>
      <p:bldP spid="9" grpId="0" animBg="1"/>
      <p:bldP spid="9" grpId="1" animBg="1"/>
      <p:bldP spid="11" grpId="0" animBg="1"/>
      <p:bldP spid="11"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4" name="Text Box 3"/>
          <p:cNvSpPr txBox="1"/>
          <p:nvPr/>
        </p:nvSpPr>
        <p:spPr>
          <a:xfrm>
            <a:off x="29845" y="1137285"/>
            <a:ext cx="5253990" cy="6000750"/>
          </a:xfrm>
          <a:prstGeom prst="rect">
            <a:avLst/>
          </a:prstGeom>
          <a:noFill/>
        </p:spPr>
        <p:txBody>
          <a:bodyPr wrap="none" rtlCol="0" anchor="t">
            <a:spAutoFit/>
            <a:scene3d>
              <a:camera prst="orthographicFront"/>
              <a:lightRig rig="threePt" dir="t"/>
            </a:scene3d>
          </a:bodyPr>
          <a:lstStyle/>
          <a:p>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Bài</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ca</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nhà</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tranh</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bị</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gió</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thu</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phá</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b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b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(Mao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ốc</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vị</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thu</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phong</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sở</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phá</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ca</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a:t>
            </a:r>
            <a:b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b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i="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Đỗ</a:t>
            </a:r>
            <a:r>
              <a:rPr lang="en-US" sz="2400" b="1" i="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t>
            </a:r>
            <a:r>
              <a:rPr lang="en-US" sz="2400" b="1" i="1" noProof="0" dirty="0" err="1"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Phủ</a:t>
            </a:r>
            <a:r>
              <a:rPr lang="en-US" sz="2400" b="1" i="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a:t>
            </a:r>
            <a:br>
              <a:rPr lang="en-US" sz="2400" b="1" i="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br>
            <a:r>
              <a:rPr lang="en-US" sz="2400" noProof="0" dirty="0" err="1" smtClean="0">
                <a:solidFill>
                  <a:srgbClr val="0070C0"/>
                </a:solidFill>
                <a:effectLst/>
                <a:uLnTx/>
                <a:uFillTx/>
                <a:latin typeface="Times New Roman" panose="02020603050405020304" pitchFamily="18" charset="0"/>
                <a:ea typeface="+mj-ea"/>
                <a:cs typeface="+mj-cs"/>
                <a:sym typeface="+mn-ea"/>
              </a:rPr>
              <a:t>Tháng</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tám</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thu</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cao</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gió</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thét</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già</a:t>
            </a:r>
            <a:r>
              <a:rPr lang="en-US" sz="2400" noProof="0" dirty="0" smtClean="0">
                <a:solidFill>
                  <a:srgbClr val="0070C0"/>
                </a:solidFill>
                <a:effectLst/>
                <a:uLnTx/>
                <a:uFillTx/>
                <a:latin typeface="Times New Roman" panose="02020603050405020304" pitchFamily="18" charset="0"/>
                <a:ea typeface="+mj-ea"/>
                <a:cs typeface="+mj-cs"/>
                <a:sym typeface="+mn-ea"/>
              </a:rPr>
              <a:t>, </a:t>
            </a:r>
            <a:br>
              <a:rPr lang="en-US" sz="2400" noProof="0" dirty="0" smtClean="0">
                <a:solidFill>
                  <a:srgbClr val="0070C0"/>
                </a:solidFill>
                <a:effectLst/>
                <a:uLnTx/>
                <a:uFillTx/>
                <a:latin typeface="Times New Roman" panose="02020603050405020304" pitchFamily="18" charset="0"/>
                <a:ea typeface="+mj-ea"/>
                <a:cs typeface="+mj-cs"/>
                <a:sym typeface="+mn-ea"/>
              </a:rPr>
            </a:br>
            <a:r>
              <a:rPr lang="en-US" sz="2400" noProof="0" dirty="0" err="1" smtClean="0">
                <a:solidFill>
                  <a:srgbClr val="0070C0"/>
                </a:solidFill>
                <a:effectLst/>
                <a:uLnTx/>
                <a:uFillTx/>
                <a:latin typeface="Times New Roman" panose="02020603050405020304" pitchFamily="18" charset="0"/>
                <a:ea typeface="+mj-ea"/>
                <a:cs typeface="+mj-cs"/>
                <a:sym typeface="+mn-ea"/>
              </a:rPr>
              <a:t>Cuộn</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mất</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ba</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lớp</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tranh</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nhà</a:t>
            </a:r>
            <a:r>
              <a:rPr lang="en-US" sz="2400" noProof="0" dirty="0" smtClean="0">
                <a:solidFill>
                  <a:srgbClr val="0070C0"/>
                </a:solidFill>
                <a:effectLst/>
                <a:uLnTx/>
                <a:uFillTx/>
                <a:latin typeface="Times New Roman" panose="02020603050405020304" pitchFamily="18" charset="0"/>
                <a:ea typeface="+mj-ea"/>
                <a:cs typeface="+mj-cs"/>
                <a:sym typeface="+mn-ea"/>
              </a:rPr>
              <a:t> ta.</a:t>
            </a:r>
            <a:br>
              <a:rPr lang="en-US" sz="2400" noProof="0" dirty="0" smtClean="0">
                <a:solidFill>
                  <a:srgbClr val="0070C0"/>
                </a:solidFill>
                <a:effectLst/>
                <a:uLnTx/>
                <a:uFillTx/>
                <a:latin typeface="Times New Roman" panose="02020603050405020304" pitchFamily="18" charset="0"/>
                <a:ea typeface="+mj-ea"/>
                <a:cs typeface="+mj-cs"/>
                <a:sym typeface="+mn-ea"/>
              </a:rPr>
            </a:br>
            <a:r>
              <a:rPr lang="en-US" sz="2400" noProof="0" dirty="0" err="1" smtClean="0">
                <a:solidFill>
                  <a:srgbClr val="FF0000"/>
                </a:solidFill>
                <a:effectLst/>
                <a:uLnTx/>
                <a:uFillTx/>
                <a:latin typeface="Times New Roman" panose="02020603050405020304" pitchFamily="18" charset="0"/>
                <a:ea typeface="+mj-ea"/>
                <a:cs typeface="+mj-cs"/>
                <a:sym typeface="+mn-ea"/>
              </a:rPr>
              <a:t>Tranh</a:t>
            </a:r>
            <a:r>
              <a:rPr lang="en-US" sz="2400" noProof="0" dirty="0" smtClean="0">
                <a:solidFill>
                  <a:srgbClr val="FF0000"/>
                </a:solidFill>
                <a:effectLst/>
                <a:uLnTx/>
                <a:uFillTx/>
                <a:latin typeface="Times New Roman" panose="02020603050405020304" pitchFamily="18" charset="0"/>
                <a:ea typeface="+mj-ea"/>
                <a:cs typeface="+mj-cs"/>
                <a:sym typeface="+mn-ea"/>
              </a:rPr>
              <a:t> bay sang </a:t>
            </a:r>
            <a:r>
              <a:rPr lang="en-US" sz="2400" noProof="0" dirty="0" err="1" smtClean="0">
                <a:solidFill>
                  <a:srgbClr val="FF0000"/>
                </a:solidFill>
                <a:effectLst/>
                <a:uLnTx/>
                <a:uFillTx/>
                <a:latin typeface="Times New Roman" panose="02020603050405020304" pitchFamily="18" charset="0"/>
                <a:ea typeface="+mj-ea"/>
                <a:cs typeface="+mj-cs"/>
                <a:sym typeface="+mn-ea"/>
              </a:rPr>
              <a:t>sông</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rải</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khắp</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bờ</a:t>
            </a:r>
            <a:r>
              <a:rPr lang="en-US" sz="2400" noProof="0" dirty="0" smtClean="0">
                <a:solidFill>
                  <a:srgbClr val="FF0000"/>
                </a:solidFill>
                <a:effectLst/>
                <a:uLnTx/>
                <a:uFillTx/>
                <a:latin typeface="Times New Roman" panose="02020603050405020304" pitchFamily="18" charset="0"/>
                <a:ea typeface="+mj-ea"/>
                <a:cs typeface="+mj-cs"/>
                <a:sym typeface="+mn-ea"/>
              </a:rPr>
              <a:t>,</a:t>
            </a:r>
            <a:br>
              <a:rPr lang="en-US" sz="2400" noProof="0" dirty="0" smtClean="0">
                <a:solidFill>
                  <a:srgbClr val="FF0000"/>
                </a:solidFill>
                <a:effectLst/>
                <a:uLnTx/>
                <a:uFillTx/>
                <a:latin typeface="Times New Roman" panose="02020603050405020304" pitchFamily="18" charset="0"/>
                <a:ea typeface="+mj-ea"/>
                <a:cs typeface="+mj-cs"/>
                <a:sym typeface="+mn-ea"/>
              </a:rPr>
            </a:br>
            <a:r>
              <a:rPr lang="en-US" sz="2400" noProof="0" dirty="0" err="1" smtClean="0">
                <a:solidFill>
                  <a:srgbClr val="FF0000"/>
                </a:solidFill>
                <a:effectLst/>
                <a:uLnTx/>
                <a:uFillTx/>
                <a:latin typeface="Times New Roman" panose="02020603050405020304" pitchFamily="18" charset="0"/>
                <a:ea typeface="+mj-ea"/>
                <a:cs typeface="+mj-cs"/>
                <a:sym typeface="+mn-ea"/>
              </a:rPr>
              <a:t>M</a:t>
            </a:r>
            <a:r>
              <a:rPr lang="en-US" sz="2400" noProof="0" dirty="0" err="1" smtClean="0">
                <a:solidFill>
                  <a:srgbClr val="FF0000"/>
                </a:solidFill>
                <a:effectLst/>
                <a:uLnTx/>
                <a:uFillTx/>
                <a:latin typeface=".VnTime" panose="020B7200000000000000" pitchFamily="34" charset="0"/>
                <a:ea typeface="+mj-ea"/>
                <a:cs typeface="+mj-cs"/>
                <a:sym typeface="+mn-ea"/>
              </a:rPr>
              <a:t>¶nh</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cao</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treo</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tót</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ngọn</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rừng</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xa</a:t>
            </a:r>
            <a:r>
              <a:rPr lang="en-US" sz="2400" noProof="0" dirty="0" smtClean="0">
                <a:solidFill>
                  <a:srgbClr val="FF0000"/>
                </a:solidFill>
                <a:effectLst/>
                <a:uLnTx/>
                <a:uFillTx/>
                <a:latin typeface="Times New Roman" panose="02020603050405020304" pitchFamily="18" charset="0"/>
                <a:ea typeface="+mj-ea"/>
                <a:cs typeface="+mj-cs"/>
                <a:sym typeface="+mn-ea"/>
              </a:rPr>
              <a:t>,</a:t>
            </a:r>
            <a:br>
              <a:rPr lang="en-US" sz="2400" noProof="0" dirty="0" smtClean="0">
                <a:solidFill>
                  <a:srgbClr val="FF0000"/>
                </a:solidFill>
                <a:effectLst/>
                <a:uLnTx/>
                <a:uFillTx/>
                <a:latin typeface="Times New Roman" panose="02020603050405020304" pitchFamily="18" charset="0"/>
                <a:ea typeface="+mj-ea"/>
                <a:cs typeface="+mj-cs"/>
                <a:sym typeface="+mn-ea"/>
              </a:rPr>
            </a:br>
            <a:r>
              <a:rPr lang="en-US" sz="2400" noProof="0" dirty="0" err="1" smtClean="0">
                <a:solidFill>
                  <a:srgbClr val="FF0000"/>
                </a:solidFill>
                <a:effectLst/>
                <a:uLnTx/>
                <a:uFillTx/>
                <a:latin typeface="Times New Roman" panose="02020603050405020304" pitchFamily="18" charset="0"/>
                <a:ea typeface="+mj-ea"/>
                <a:cs typeface="+mj-cs"/>
                <a:sym typeface="+mn-ea"/>
              </a:rPr>
              <a:t>Mảnh</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thấp</a:t>
            </a:r>
            <a:r>
              <a:rPr lang="en-US" sz="2400" noProof="0" dirty="0" smtClean="0">
                <a:solidFill>
                  <a:srgbClr val="FF0000"/>
                </a:solidFill>
                <a:effectLst/>
                <a:uLnTx/>
                <a:uFillTx/>
                <a:latin typeface="Times New Roman" panose="02020603050405020304" pitchFamily="18" charset="0"/>
                <a:ea typeface="+mj-ea"/>
                <a:cs typeface="+mj-cs"/>
                <a:sym typeface="+mn-ea"/>
              </a:rPr>
              <a:t> quay </a:t>
            </a:r>
            <a:r>
              <a:rPr lang="en-US" sz="2400" noProof="0" dirty="0" err="1" smtClean="0">
                <a:solidFill>
                  <a:srgbClr val="FF0000"/>
                </a:solidFill>
                <a:effectLst/>
                <a:uLnTx/>
                <a:uFillTx/>
                <a:latin typeface="Times New Roman" panose="02020603050405020304" pitchFamily="18" charset="0"/>
                <a:ea typeface="+mj-ea"/>
                <a:cs typeface="+mj-cs"/>
                <a:sym typeface="+mn-ea"/>
              </a:rPr>
              <a:t>lộn</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vào</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mương</a:t>
            </a:r>
            <a:r>
              <a:rPr lang="en-US" sz="2400" noProof="0" dirty="0" smtClean="0">
                <a:solidFill>
                  <a:srgbClr val="FF0000"/>
                </a:solidFill>
                <a:effectLst/>
                <a:uLnTx/>
                <a:uFillTx/>
                <a:latin typeface="Times New Roman" panose="02020603050405020304" pitchFamily="18" charset="0"/>
                <a:ea typeface="+mj-ea"/>
                <a:cs typeface="+mj-cs"/>
                <a:sym typeface="+mn-ea"/>
              </a:rPr>
              <a:t> </a:t>
            </a:r>
            <a:r>
              <a:rPr lang="en-US" sz="2400" noProof="0" dirty="0" err="1" smtClean="0">
                <a:solidFill>
                  <a:srgbClr val="FF0000"/>
                </a:solidFill>
                <a:effectLst/>
                <a:uLnTx/>
                <a:uFillTx/>
                <a:latin typeface="Times New Roman" panose="02020603050405020304" pitchFamily="18" charset="0"/>
                <a:ea typeface="+mj-ea"/>
                <a:cs typeface="+mj-cs"/>
                <a:sym typeface="+mn-ea"/>
              </a:rPr>
              <a:t>sa</a:t>
            </a:r>
            <a:r>
              <a:rPr lang="en-US" sz="2400" noProof="0" dirty="0" smtClean="0">
                <a:solidFill>
                  <a:srgbClr val="FF0000"/>
                </a:solidFill>
                <a:effectLst/>
                <a:uLnTx/>
                <a:uFillTx/>
                <a:latin typeface="Times New Roman" panose="02020603050405020304" pitchFamily="18" charset="0"/>
                <a:ea typeface="+mj-ea"/>
                <a:cs typeface="+mj-cs"/>
                <a:sym typeface="+mn-ea"/>
              </a:rPr>
              <a:t>.</a:t>
            </a:r>
            <a:r>
              <a:rPr lang="en-US" sz="2400" noProof="0" dirty="0" smtClean="0">
                <a:solidFill>
                  <a:schemeClr val="tx1"/>
                </a:solidFill>
                <a:effectLst/>
                <a:uLnTx/>
                <a:uFillTx/>
                <a:latin typeface="Times New Roman" panose="02020603050405020304" pitchFamily="18" charset="0"/>
                <a:ea typeface="+mj-ea"/>
                <a:cs typeface="+mj-cs"/>
                <a:sym typeface="+mn-ea"/>
              </a:rPr>
              <a:t/>
            </a:r>
            <a:br>
              <a:rPr lang="en-US" sz="2400" noProof="0" dirty="0" smtClean="0">
                <a:solidFill>
                  <a:schemeClr val="tx1"/>
                </a:solidFill>
                <a:effectLst/>
                <a:uLnTx/>
                <a:uFillTx/>
                <a:latin typeface="Times New Roman" panose="02020603050405020304" pitchFamily="18" charset="0"/>
                <a:ea typeface="+mj-ea"/>
                <a:cs typeface="+mj-cs"/>
                <a:sym typeface="+mn-ea"/>
              </a:rPr>
            </a:br>
            <a:endParaRPr lang="en-US" sz="2400" noProof="0" dirty="0" smtClean="0">
              <a:solidFill>
                <a:schemeClr val="tx1"/>
              </a:solidFill>
              <a:effectLst/>
              <a:uLnTx/>
              <a:uFillTx/>
              <a:latin typeface="Times New Roman" panose="02020603050405020304" pitchFamily="18" charset="0"/>
              <a:ea typeface="+mj-ea"/>
              <a:cs typeface="+mj-cs"/>
              <a:sym typeface="+mn-ea"/>
            </a:endParaRPr>
          </a:p>
          <a:p>
            <a:r>
              <a:rPr lang="en-US" sz="2400" noProof="0" dirty="0" err="1" smtClean="0">
                <a:solidFill>
                  <a:srgbClr val="0070C0"/>
                </a:solidFill>
                <a:effectLst/>
                <a:uLnTx/>
                <a:uFillTx/>
                <a:latin typeface="Times New Roman" panose="02020603050405020304" pitchFamily="18" charset="0"/>
                <a:ea typeface="+mj-ea"/>
                <a:cs typeface="+mj-cs"/>
                <a:sym typeface="+mn-ea"/>
              </a:rPr>
              <a:t>Trẻ</a:t>
            </a:r>
            <a:r>
              <a:rPr lang="en-US" sz="2400" noProof="0" dirty="0" smtClean="0">
                <a:solidFill>
                  <a:srgbClr val="0070C0"/>
                </a:solidFill>
                <a:effectLst/>
                <a:uLnTx/>
                <a:uFillTx/>
                <a:latin typeface="Times New Roman" panose="02020603050405020304" pitchFamily="18" charset="0"/>
                <a:ea typeface="+mj-ea"/>
                <a:cs typeface="+mj-cs"/>
                <a:sym typeface="+mn-ea"/>
              </a:rPr>
              <a:t> con </a:t>
            </a:r>
            <a:r>
              <a:rPr lang="en-US" sz="2400" noProof="0" dirty="0" err="1" smtClean="0">
                <a:solidFill>
                  <a:srgbClr val="0070C0"/>
                </a:solidFill>
                <a:effectLst/>
                <a:uLnTx/>
                <a:uFillTx/>
                <a:latin typeface="Times New Roman" panose="02020603050405020304" pitchFamily="18" charset="0"/>
                <a:ea typeface="+mj-ea"/>
                <a:cs typeface="+mj-cs"/>
                <a:sym typeface="+mn-ea"/>
              </a:rPr>
              <a:t>thôn</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nam</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khinh</a:t>
            </a:r>
            <a:r>
              <a:rPr lang="en-US" sz="2400" noProof="0" dirty="0" smtClean="0">
                <a:solidFill>
                  <a:srgbClr val="0070C0"/>
                </a:solidFill>
                <a:effectLst/>
                <a:uLnTx/>
                <a:uFillTx/>
                <a:latin typeface="Times New Roman" panose="02020603050405020304" pitchFamily="18" charset="0"/>
                <a:ea typeface="+mj-ea"/>
                <a:cs typeface="+mj-cs"/>
                <a:sym typeface="+mn-ea"/>
              </a:rPr>
              <a:t> ta </a:t>
            </a:r>
            <a:r>
              <a:rPr lang="en-US" sz="2400" noProof="0" dirty="0" err="1" smtClean="0">
                <a:solidFill>
                  <a:srgbClr val="0070C0"/>
                </a:solidFill>
                <a:effectLst/>
                <a:uLnTx/>
                <a:uFillTx/>
                <a:latin typeface="Times New Roman" panose="02020603050405020304" pitchFamily="18" charset="0"/>
                <a:ea typeface="+mj-ea"/>
                <a:cs typeface="+mj-cs"/>
                <a:sym typeface="+mn-ea"/>
              </a:rPr>
              <a:t>già</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không</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sức</a:t>
            </a:r>
            <a:r>
              <a:rPr lang="en-US" sz="2400" noProof="0" dirty="0" smtClean="0">
                <a:solidFill>
                  <a:srgbClr val="0070C0"/>
                </a:solidFill>
                <a:effectLst/>
                <a:uLnTx/>
                <a:uFillTx/>
                <a:latin typeface="Times New Roman" panose="02020603050405020304" pitchFamily="18" charset="0"/>
                <a:ea typeface="+mj-ea"/>
                <a:cs typeface="+mj-cs"/>
                <a:sym typeface="+mn-ea"/>
              </a:rPr>
              <a:t>,</a:t>
            </a:r>
            <a:br>
              <a:rPr lang="en-US" sz="2400" noProof="0" dirty="0" smtClean="0">
                <a:solidFill>
                  <a:srgbClr val="0070C0"/>
                </a:solidFill>
                <a:effectLst/>
                <a:uLnTx/>
                <a:uFillTx/>
                <a:latin typeface="Times New Roman" panose="02020603050405020304" pitchFamily="18" charset="0"/>
                <a:ea typeface="+mj-ea"/>
                <a:cs typeface="+mj-cs"/>
                <a:sym typeface="+mn-ea"/>
              </a:rPr>
            </a:br>
            <a:r>
              <a:rPr lang="en-US" sz="2400" noProof="0" dirty="0" err="1" smtClean="0">
                <a:solidFill>
                  <a:srgbClr val="0070C0"/>
                </a:solidFill>
                <a:effectLst/>
                <a:uLnTx/>
                <a:uFillTx/>
                <a:latin typeface="Times New Roman" panose="02020603050405020304" pitchFamily="18" charset="0"/>
                <a:ea typeface="+mj-ea"/>
                <a:cs typeface="+mj-cs"/>
                <a:sym typeface="+mn-ea"/>
              </a:rPr>
              <a:t>Nỡ</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nhè</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trước</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mặt</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xô</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cướp</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giật</a:t>
            </a:r>
            <a:r>
              <a:rPr lang="en-US" sz="2400" noProof="0" dirty="0" smtClean="0">
                <a:solidFill>
                  <a:srgbClr val="0070C0"/>
                </a:solidFill>
                <a:effectLst/>
                <a:uLnTx/>
                <a:uFillTx/>
                <a:latin typeface="Times New Roman" panose="02020603050405020304" pitchFamily="18" charset="0"/>
                <a:ea typeface="+mj-ea"/>
                <a:cs typeface="+mj-cs"/>
                <a:sym typeface="+mn-ea"/>
              </a:rPr>
              <a:t>,</a:t>
            </a:r>
            <a:br>
              <a:rPr lang="en-US" sz="2400" noProof="0" dirty="0" smtClean="0">
                <a:solidFill>
                  <a:srgbClr val="0070C0"/>
                </a:solidFill>
                <a:effectLst/>
                <a:uLnTx/>
                <a:uFillTx/>
                <a:latin typeface="Times New Roman" panose="02020603050405020304" pitchFamily="18" charset="0"/>
                <a:ea typeface="+mj-ea"/>
                <a:cs typeface="+mj-cs"/>
                <a:sym typeface="+mn-ea"/>
              </a:rPr>
            </a:br>
            <a:r>
              <a:rPr lang="en-US" sz="2400" noProof="0" dirty="0" err="1" smtClean="0">
                <a:solidFill>
                  <a:srgbClr val="0070C0"/>
                </a:solidFill>
                <a:effectLst/>
                <a:uLnTx/>
                <a:uFillTx/>
                <a:latin typeface="Times New Roman" panose="02020603050405020304" pitchFamily="18" charset="0"/>
                <a:ea typeface="+mj-ea"/>
                <a:cs typeface="+mj-cs"/>
                <a:sym typeface="+mn-ea"/>
              </a:rPr>
              <a:t>Cắp</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tranh</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đi</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tuốt</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vào</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lũy</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tre</a:t>
            </a:r>
            <a:r>
              <a:rPr lang="en-US" sz="2400" noProof="0" dirty="0" smtClean="0">
                <a:solidFill>
                  <a:srgbClr val="0070C0"/>
                </a:solidFill>
                <a:effectLst/>
                <a:uLnTx/>
                <a:uFillTx/>
                <a:latin typeface="Times New Roman" panose="02020603050405020304" pitchFamily="18" charset="0"/>
                <a:ea typeface="+mj-ea"/>
                <a:cs typeface="+mj-cs"/>
                <a:sym typeface="+mn-ea"/>
              </a:rPr>
              <a:t/>
            </a:r>
            <a:br>
              <a:rPr lang="en-US" sz="2400" noProof="0" dirty="0" smtClean="0">
                <a:solidFill>
                  <a:srgbClr val="0070C0"/>
                </a:solidFill>
                <a:effectLst/>
                <a:uLnTx/>
                <a:uFillTx/>
                <a:latin typeface="Times New Roman" panose="02020603050405020304" pitchFamily="18" charset="0"/>
                <a:ea typeface="+mj-ea"/>
                <a:cs typeface="+mj-cs"/>
                <a:sym typeface="+mn-ea"/>
              </a:rPr>
            </a:br>
            <a:r>
              <a:rPr lang="en-US" sz="2400" noProof="0" dirty="0" err="1" smtClean="0">
                <a:solidFill>
                  <a:srgbClr val="0070C0"/>
                </a:solidFill>
                <a:effectLst/>
                <a:uLnTx/>
                <a:uFillTx/>
                <a:latin typeface="Times New Roman" panose="02020603050405020304" pitchFamily="18" charset="0"/>
                <a:ea typeface="+mj-ea"/>
                <a:cs typeface="+mj-cs"/>
                <a:sym typeface="+mn-ea"/>
              </a:rPr>
              <a:t>Môi</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khô</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miệng</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cháy</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gào</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chẳng</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được</a:t>
            </a:r>
            <a:r>
              <a:rPr lang="en-US" sz="2400" noProof="0" dirty="0" smtClean="0">
                <a:solidFill>
                  <a:srgbClr val="0070C0"/>
                </a:solidFill>
                <a:effectLst/>
                <a:uLnTx/>
                <a:uFillTx/>
                <a:latin typeface="Times New Roman" panose="02020603050405020304" pitchFamily="18" charset="0"/>
                <a:ea typeface="+mj-ea"/>
                <a:cs typeface="+mj-cs"/>
                <a:sym typeface="+mn-ea"/>
              </a:rPr>
              <a:t> , </a:t>
            </a:r>
            <a:br>
              <a:rPr lang="en-US" sz="2400" noProof="0" dirty="0" smtClean="0">
                <a:solidFill>
                  <a:srgbClr val="0070C0"/>
                </a:solidFill>
                <a:effectLst/>
                <a:uLnTx/>
                <a:uFillTx/>
                <a:latin typeface="Times New Roman" panose="02020603050405020304" pitchFamily="18" charset="0"/>
                <a:ea typeface="+mj-ea"/>
                <a:cs typeface="+mj-cs"/>
                <a:sym typeface="+mn-ea"/>
              </a:rPr>
            </a:br>
            <a:r>
              <a:rPr lang="en-US" sz="2400" noProof="0" dirty="0" smtClean="0">
                <a:solidFill>
                  <a:srgbClr val="0070C0"/>
                </a:solidFill>
                <a:effectLst/>
                <a:uLnTx/>
                <a:uFillTx/>
                <a:latin typeface="Times New Roman" panose="02020603050405020304" pitchFamily="18" charset="0"/>
                <a:ea typeface="+mj-ea"/>
                <a:cs typeface="+mj-cs"/>
                <a:sym typeface="+mn-ea"/>
              </a:rPr>
              <a:t>Quay </a:t>
            </a:r>
            <a:r>
              <a:rPr lang="en-US" sz="2400" noProof="0" dirty="0" err="1" smtClean="0">
                <a:solidFill>
                  <a:srgbClr val="0070C0"/>
                </a:solidFill>
                <a:effectLst/>
                <a:uLnTx/>
                <a:uFillTx/>
                <a:latin typeface="Times New Roman" panose="02020603050405020304" pitchFamily="18" charset="0"/>
                <a:ea typeface="+mj-ea"/>
                <a:cs typeface="+mj-cs"/>
                <a:sym typeface="+mn-ea"/>
              </a:rPr>
              <a:t>về</a:t>
            </a:r>
            <a:r>
              <a:rPr lang="en-US" sz="2400" noProof="0" dirty="0" smtClean="0">
                <a:solidFill>
                  <a:srgbClr val="0070C0"/>
                </a:solidFill>
                <a:effectLst/>
                <a:uLnTx/>
                <a:uFillTx/>
                <a:latin typeface="Times New Roman" panose="02020603050405020304" pitchFamily="18" charset="0"/>
                <a:ea typeface="+mj-ea"/>
                <a:cs typeface="+mj-cs"/>
                <a:sym typeface="+mn-ea"/>
              </a:rPr>
              <a:t> , </a:t>
            </a:r>
            <a:r>
              <a:rPr lang="en-US" sz="2400" noProof="0" dirty="0" err="1" smtClean="0">
                <a:solidFill>
                  <a:srgbClr val="0070C0"/>
                </a:solidFill>
                <a:effectLst/>
                <a:uLnTx/>
                <a:uFillTx/>
                <a:latin typeface="Times New Roman" panose="02020603050405020304" pitchFamily="18" charset="0"/>
                <a:ea typeface="+mj-ea"/>
                <a:cs typeface="+mj-cs"/>
                <a:sym typeface="+mn-ea"/>
              </a:rPr>
              <a:t>chống</a:t>
            </a:r>
            <a:r>
              <a:rPr lang="en-US" sz="2400" noProof="0" dirty="0" smtClean="0">
                <a:solidFill>
                  <a:srgbClr val="0070C0"/>
                </a:solidFill>
                <a:effectLst/>
                <a:uLnTx/>
                <a:uFillTx/>
                <a:latin typeface="Times New Roman" panose="02020603050405020304" pitchFamily="18" charset="0"/>
                <a:ea typeface="+mj-ea"/>
                <a:cs typeface="+mj-cs"/>
                <a:sym typeface="+mn-ea"/>
              </a:rPr>
              <a:t> </a:t>
            </a:r>
            <a:r>
              <a:rPr lang="en-US" sz="2400" noProof="0" dirty="0" err="1" smtClean="0">
                <a:solidFill>
                  <a:srgbClr val="0070C0"/>
                </a:solidFill>
                <a:effectLst/>
                <a:uLnTx/>
                <a:uFillTx/>
                <a:latin typeface="Times New Roman" panose="02020603050405020304" pitchFamily="18" charset="0"/>
                <a:ea typeface="+mj-ea"/>
                <a:cs typeface="+mj-cs"/>
                <a:sym typeface="+mn-ea"/>
              </a:rPr>
              <a:t>gậy</a:t>
            </a:r>
            <a:r>
              <a:rPr lang="en-US" sz="2400" noProof="0" dirty="0" smtClean="0">
                <a:solidFill>
                  <a:schemeClr val="tx1"/>
                </a:solidFill>
                <a:effectLst/>
                <a:uLnTx/>
                <a:uFillTx/>
                <a:latin typeface="Times New Roman" panose="02020603050405020304" pitchFamily="18" charset="0"/>
                <a:ea typeface="+mj-ea"/>
                <a:cs typeface="+mj-cs"/>
                <a:sym typeface="+mn-ea"/>
              </a:rPr>
              <a:t> </a:t>
            </a:r>
            <a:r>
              <a:rPr lang="en-US" sz="2400" noProof="0" dirty="0" err="1" smtClean="0">
                <a:solidFill>
                  <a:schemeClr val="tx1"/>
                </a:solidFill>
                <a:effectLst/>
                <a:uLnTx/>
                <a:uFillTx/>
                <a:latin typeface="Times New Roman" panose="02020603050405020304" pitchFamily="18" charset="0"/>
                <a:ea typeface="+mj-ea"/>
                <a:cs typeface="+mj-cs"/>
                <a:sym typeface="+mn-ea"/>
              </a:rPr>
              <a:t>lòng</a:t>
            </a:r>
            <a:r>
              <a:rPr lang="en-US" sz="2400" noProof="0" dirty="0" smtClean="0">
                <a:solidFill>
                  <a:schemeClr val="tx1"/>
                </a:solidFill>
                <a:effectLst/>
                <a:uLnTx/>
                <a:uFillTx/>
                <a:latin typeface="Times New Roman" panose="02020603050405020304" pitchFamily="18" charset="0"/>
                <a:ea typeface="+mj-ea"/>
                <a:cs typeface="+mj-cs"/>
                <a:sym typeface="+mn-ea"/>
              </a:rPr>
              <a:t> </a:t>
            </a:r>
            <a:r>
              <a:rPr lang="en-US" sz="2400" noProof="0" dirty="0" err="1" smtClean="0">
                <a:solidFill>
                  <a:schemeClr val="tx1"/>
                </a:solidFill>
                <a:effectLst/>
                <a:uLnTx/>
                <a:uFillTx/>
                <a:latin typeface="Times New Roman" panose="02020603050405020304" pitchFamily="18" charset="0"/>
                <a:ea typeface="+mj-ea"/>
                <a:cs typeface="+mj-cs"/>
                <a:sym typeface="+mn-ea"/>
              </a:rPr>
              <a:t>ấm</a:t>
            </a:r>
            <a:r>
              <a:rPr lang="en-US" sz="2400" noProof="0" dirty="0" smtClean="0">
                <a:solidFill>
                  <a:schemeClr val="tx1"/>
                </a:solidFill>
                <a:effectLst/>
                <a:uLnTx/>
                <a:uFillTx/>
                <a:latin typeface="Times New Roman" panose="02020603050405020304" pitchFamily="18" charset="0"/>
                <a:ea typeface="+mj-ea"/>
                <a:cs typeface="+mj-cs"/>
                <a:sym typeface="+mn-ea"/>
              </a:rPr>
              <a:t> </a:t>
            </a:r>
            <a:r>
              <a:rPr lang="en-US" sz="2400" noProof="0" dirty="0" err="1" smtClean="0">
                <a:solidFill>
                  <a:schemeClr val="tx1"/>
                </a:solidFill>
                <a:effectLst/>
                <a:uLnTx/>
                <a:uFillTx/>
                <a:latin typeface="Times New Roman" panose="02020603050405020304" pitchFamily="18" charset="0"/>
                <a:ea typeface="+mj-ea"/>
                <a:cs typeface="+mj-cs"/>
                <a:sym typeface="+mn-ea"/>
              </a:rPr>
              <a:t>ức</a:t>
            </a:r>
            <a:r>
              <a:rPr lang="en-US" sz="2400" noProof="0" dirty="0" smtClean="0">
                <a:solidFill>
                  <a:schemeClr val="tx1"/>
                </a:solidFill>
                <a:effectLst/>
                <a:uLnTx/>
                <a:uFillTx/>
                <a:latin typeface="Times New Roman" panose="02020603050405020304" pitchFamily="18" charset="0"/>
                <a:ea typeface="+mj-ea"/>
                <a:cs typeface="+mj-cs"/>
                <a:sym typeface="+mn-ea"/>
              </a:rPr>
              <a:t> !</a:t>
            </a: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r>
            <a:b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br>
            <a: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t/>
            </a:r>
            <a:br>
              <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rPr>
            </a:br>
            <a:endParaRPr lang="en-US" sz="2400" b="1" noProof="0" dirty="0" smtClean="0">
              <a:solidFill>
                <a:schemeClr val="tx1"/>
              </a:solidFill>
              <a:effectLst>
                <a:outerShdw blurRad="38100" dist="19050" dir="2700000" algn="tl" rotWithShape="0">
                  <a:schemeClr val="dk1">
                    <a:alpha val="40000"/>
                  </a:schemeClr>
                </a:outerShdw>
              </a:effectLst>
              <a:uLnTx/>
              <a:uFillTx/>
              <a:latin typeface="Times New Roman" panose="02020603050405020304" pitchFamily="18" charset="0"/>
              <a:ea typeface="+mj-ea"/>
              <a:cs typeface="+mj-cs"/>
              <a:sym typeface="+mn-ea"/>
            </a:endParaRPr>
          </a:p>
        </p:txBody>
      </p:sp>
      <p:sp>
        <p:nvSpPr>
          <p:cNvPr id="2" name="文本框 1"/>
          <p:cNvSpPr txBox="1"/>
          <p:nvPr/>
        </p:nvSpPr>
        <p:spPr>
          <a:xfrm>
            <a:off x="383540" y="-27305"/>
            <a:ext cx="11680190" cy="953135"/>
          </a:xfrm>
          <a:prstGeom prst="rect">
            <a:avLst/>
          </a:prstGeom>
          <a:noFill/>
        </p:spPr>
        <p:txBody>
          <a:bodyPr wrap="square" rtlCol="0">
            <a:spAutoFit/>
          </a:bodyPr>
          <a:lstStyle/>
          <a:p>
            <a:pPr indent="0" algn="l">
              <a:buFont typeface="Wingdings" panose="05000000000000000000" charset="0"/>
              <a:buNone/>
            </a:pPr>
            <a:r>
              <a:rPr lang="vi-VN" altLang="en-US"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1. </a:t>
            </a:r>
            <a:r>
              <a:rPr lang="vi-VN"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Yếu tố tự sự, miêu tả rong bài thơ</a:t>
            </a:r>
            <a:r>
              <a:rPr lang="vi-VN" altLang="en-US"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vi-VN"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Bài ca nhà tranh bị gió thu phá</a:t>
            </a:r>
            <a:r>
              <a:rPr lang="vi-VN" altLang="en-US"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a:t>
            </a:r>
          </a:p>
          <a:p>
            <a:pPr marL="457200" indent="-457200" algn="l">
              <a:buFont typeface="Wingdings" panose="05000000000000000000" charset="0"/>
              <a:buChar char="v"/>
            </a:pPr>
            <a:r>
              <a:rPr lang="en-US" altLang="vi-VN"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rPr>
              <a:t>Các yếu tố tự sự, miêu tả trong bài: </a:t>
            </a:r>
          </a:p>
        </p:txBody>
      </p:sp>
      <p:sp>
        <p:nvSpPr>
          <p:cNvPr id="16" name="Text Box 15"/>
          <p:cNvSpPr txBox="1"/>
          <p:nvPr/>
        </p:nvSpPr>
        <p:spPr>
          <a:xfrm>
            <a:off x="5415915" y="1453515"/>
            <a:ext cx="5923280" cy="2245360"/>
          </a:xfrm>
          <a:prstGeom prst="rect">
            <a:avLst/>
          </a:prstGeom>
          <a:noFill/>
        </p:spPr>
        <p:txBody>
          <a:bodyPr wrap="square" rtlCol="0">
            <a:spAutoFit/>
          </a:bodyPr>
          <a:lstStyle/>
          <a:p>
            <a:r>
              <a:rPr lang="en-US" sz="2800" b="1" dirty="0" err="1">
                <a:solidFill>
                  <a:srgbClr val="09BF67"/>
                </a:solidFill>
                <a:latin typeface="Times New Roman" panose="02020603050405020304" pitchFamily="18" charset="0"/>
                <a:cs typeface="Times New Roman" panose="02020603050405020304" pitchFamily="18" charset="0"/>
              </a:rPr>
              <a:t>Tự</a:t>
            </a:r>
            <a:r>
              <a:rPr lang="en-US" sz="2800" b="1" dirty="0">
                <a:solidFill>
                  <a:srgbClr val="09BF67"/>
                </a:solidFill>
                <a:latin typeface="Times New Roman" panose="02020603050405020304" pitchFamily="18" charset="0"/>
                <a:cs typeface="Times New Roman" panose="02020603050405020304" pitchFamily="18" charset="0"/>
              </a:rPr>
              <a:t> </a:t>
            </a:r>
            <a:r>
              <a:rPr lang="en-US" sz="2800" b="1" dirty="0" err="1">
                <a:solidFill>
                  <a:srgbClr val="09BF67"/>
                </a:solidFill>
                <a:latin typeface="Times New Roman" panose="02020603050405020304" pitchFamily="18" charset="0"/>
                <a:cs typeface="Times New Roman" panose="02020603050405020304" pitchFamily="18" charset="0"/>
              </a:rPr>
              <a:t>sự</a:t>
            </a:r>
            <a:r>
              <a:rPr lang="en-US" sz="2800" b="1" dirty="0">
                <a:solidFill>
                  <a:srgbClr val="09BF67"/>
                </a:solidFill>
                <a:latin typeface="Times New Roman" panose="02020603050405020304" pitchFamily="18" charset="0"/>
                <a:cs typeface="Times New Roman" panose="02020603050405020304" pitchFamily="18" charset="0"/>
              </a:rPr>
              <a:t> </a:t>
            </a:r>
            <a:r>
              <a:rPr lang="en-US" sz="2800" b="1" dirty="0" err="1">
                <a:solidFill>
                  <a:srgbClr val="09BF67"/>
                </a:solidFill>
                <a:latin typeface="Times New Roman" panose="02020603050405020304" pitchFamily="18" charset="0"/>
                <a:cs typeface="Times New Roman" panose="02020603050405020304" pitchFamily="18" charset="0"/>
              </a:rPr>
              <a:t>kết</a:t>
            </a:r>
            <a:r>
              <a:rPr lang="en-US" sz="2800" b="1" dirty="0">
                <a:solidFill>
                  <a:srgbClr val="09BF67"/>
                </a:solidFill>
                <a:latin typeface="Times New Roman" panose="02020603050405020304" pitchFamily="18" charset="0"/>
                <a:cs typeface="Times New Roman" panose="02020603050405020304" pitchFamily="18" charset="0"/>
              </a:rPr>
              <a:t> </a:t>
            </a:r>
            <a:r>
              <a:rPr lang="en-US" sz="2800" b="1" dirty="0" err="1">
                <a:solidFill>
                  <a:srgbClr val="09BF67"/>
                </a:solidFill>
                <a:latin typeface="Times New Roman" panose="02020603050405020304" pitchFamily="18" charset="0"/>
                <a:cs typeface="Times New Roman" panose="02020603050405020304" pitchFamily="18" charset="0"/>
              </a:rPr>
              <a:t>hợp</a:t>
            </a:r>
            <a:r>
              <a:rPr lang="en-US" sz="2800" b="1" dirty="0">
                <a:solidFill>
                  <a:srgbClr val="09BF67"/>
                </a:solidFill>
                <a:latin typeface="Times New Roman" panose="02020603050405020304" pitchFamily="18" charset="0"/>
                <a:cs typeface="Times New Roman" panose="02020603050405020304" pitchFamily="18" charset="0"/>
              </a:rPr>
              <a:t> </a:t>
            </a:r>
            <a:r>
              <a:rPr lang="en-US" sz="2800" b="1" dirty="0" err="1">
                <a:solidFill>
                  <a:srgbClr val="09BF67"/>
                </a:solidFill>
                <a:latin typeface="Times New Roman" panose="02020603050405020304" pitchFamily="18" charset="0"/>
                <a:cs typeface="Times New Roman" panose="02020603050405020304" pitchFamily="18" charset="0"/>
              </a:rPr>
              <a:t>miêu</a:t>
            </a:r>
            <a:r>
              <a:rPr lang="en-US" sz="2800" b="1" dirty="0">
                <a:solidFill>
                  <a:srgbClr val="09BF67"/>
                </a:solidFill>
                <a:latin typeface="Times New Roman" panose="02020603050405020304" pitchFamily="18" charset="0"/>
                <a:cs typeface="Times New Roman" panose="02020603050405020304" pitchFamily="18" charset="0"/>
              </a:rPr>
              <a:t> </a:t>
            </a:r>
            <a:r>
              <a:rPr lang="en-US" sz="2800" b="1" dirty="0" err="1">
                <a:solidFill>
                  <a:srgbClr val="09BF67"/>
                </a:solidFill>
                <a:latin typeface="Times New Roman" panose="02020603050405020304" pitchFamily="18" charset="0"/>
                <a:cs typeface="Times New Roman" panose="02020603050405020304" pitchFamily="18" charset="0"/>
              </a:rPr>
              <a:t>tả</a:t>
            </a:r>
            <a:endParaRPr lang="en-US" sz="2800" b="1" dirty="0">
              <a:solidFill>
                <a:srgbClr val="09BF67"/>
              </a:solidFill>
              <a:latin typeface="Times New Roman" panose="02020603050405020304" pitchFamily="18" charset="0"/>
              <a:cs typeface="Times New Roman" panose="02020603050405020304" pitchFamily="18" charset="0"/>
            </a:endParaRPr>
          </a:p>
          <a:p>
            <a:pPr marL="457200" indent="-457200">
              <a:buFont typeface="Wingdings" panose="05000000000000000000" charset="0"/>
              <a:buChar char="§"/>
            </a:pPr>
            <a:r>
              <a:rPr lang="en-US" sz="2800" b="1" dirty="0" err="1">
                <a:solidFill>
                  <a:srgbClr val="0070C0"/>
                </a:solidFill>
                <a:latin typeface="Times New Roman" panose="02020603050405020304" pitchFamily="18" charset="0"/>
                <a:cs typeface="Times New Roman" panose="02020603050405020304" pitchFamily="18" charset="0"/>
              </a:rPr>
              <a:t>Tự</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sự</a:t>
            </a:r>
            <a:r>
              <a:rPr lang="en-US" sz="2800" b="1" dirty="0">
                <a:solidFill>
                  <a:srgbClr val="0070C0"/>
                </a:solidFill>
                <a:latin typeface="Times New Roman" panose="02020603050405020304" pitchFamily="18" charset="0"/>
                <a:cs typeface="Times New Roman" panose="02020603050405020304" pitchFamily="18" charset="0"/>
              </a:rPr>
              <a:t>:</a:t>
            </a:r>
            <a:r>
              <a:rPr lang="en-US" sz="2800" b="1" dirty="0">
                <a:solidFill>
                  <a:srgbClr val="FFFF00"/>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2 </a:t>
            </a:r>
            <a:r>
              <a:rPr lang="en-US" sz="2800" dirty="0" err="1">
                <a:solidFill>
                  <a:schemeClr val="tx1"/>
                </a:solidFill>
                <a:latin typeface="Times New Roman" panose="02020603050405020304" pitchFamily="18" charset="0"/>
                <a:cs typeface="Times New Roman" panose="02020603050405020304" pitchFamily="18" charset="0"/>
              </a:rPr>
              <a:t>câu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đầu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sự</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việc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nhà</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tranh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bị</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gió</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cuốn</a:t>
            </a:r>
            <a:r>
              <a:rPr lang="vi-VN" altLang="en-US" sz="2800" dirty="0">
                <a:solidFill>
                  <a:schemeClr val="tx1"/>
                </a:solidFill>
                <a:latin typeface="Times New Roman" panose="02020603050405020304" pitchFamily="18" charset="0"/>
                <a:cs typeface="Times New Roman" panose="02020603050405020304" pitchFamily="18" charset="0"/>
              </a:rPr>
              <a:t> mất 3 lớp tranh.</a:t>
            </a:r>
          </a:p>
          <a:p>
            <a:pPr marL="457200" indent="-457200">
              <a:buFont typeface="Wingdings" panose="05000000000000000000" charset="0"/>
              <a:buChar char="§"/>
            </a:pPr>
            <a:r>
              <a:rPr lang="vi-VN" altLang="en-US" sz="2800" b="1" dirty="0">
                <a:solidFill>
                  <a:srgbClr val="FF0000"/>
                </a:solidFill>
                <a:latin typeface="Times New Roman" panose="02020603050405020304" pitchFamily="18" charset="0"/>
                <a:cs typeface="Times New Roman" panose="02020603050405020304" pitchFamily="18" charset="0"/>
              </a:rPr>
              <a:t>Miêu tả:</a:t>
            </a:r>
            <a:r>
              <a:rPr lang="vi-VN" altLang="en-US" sz="2800" b="1" dirty="0">
                <a:solidFill>
                  <a:srgbClr val="FFFF00"/>
                </a:solidFill>
                <a:latin typeface="Times New Roman" panose="02020603050405020304" pitchFamily="18" charset="0"/>
                <a:cs typeface="Times New Roman" panose="02020603050405020304" pitchFamily="18" charset="0"/>
              </a:rPr>
              <a:t> </a:t>
            </a:r>
            <a:r>
              <a:rPr lang="vi-VN" altLang="en-US" sz="2800" dirty="0">
                <a:solidFill>
                  <a:schemeClr val="tx1"/>
                </a:solidFill>
                <a:latin typeface="Times New Roman" panose="02020603050405020304" pitchFamily="18" charset="0"/>
                <a:cs typeface="Times New Roman" panose="02020603050405020304" pitchFamily="18" charset="0"/>
              </a:rPr>
              <a:t>3 câu sau: cảnh tranh bay sang sông: mảnh cao...mảnh thấp...</a:t>
            </a:r>
            <a:r>
              <a:rPr lang="en-US" sz="2800" b="1" dirty="0">
                <a:solidFill>
                  <a:srgbClr val="FFFF00"/>
                </a:solidFill>
                <a:latin typeface="Times New Roman" panose="02020603050405020304" pitchFamily="18" charset="0"/>
                <a:cs typeface="Times New Roman" panose="02020603050405020304" pitchFamily="18" charset="0"/>
              </a:rPr>
              <a:t> </a:t>
            </a:r>
          </a:p>
        </p:txBody>
      </p:sp>
      <p:sp>
        <p:nvSpPr>
          <p:cNvPr id="3081" name="Right Brace 3080"/>
          <p:cNvSpPr/>
          <p:nvPr/>
        </p:nvSpPr>
        <p:spPr>
          <a:xfrm>
            <a:off x="5040630" y="1923415"/>
            <a:ext cx="375285" cy="1775460"/>
          </a:xfrm>
          <a:prstGeom prst="rightBrace">
            <a:avLst>
              <a:gd name="adj1" fmla="val 27083"/>
              <a:gd name="adj2" fmla="val 50000"/>
            </a:avLst>
          </a:prstGeom>
          <a:noFill/>
          <a:ln w="9525" cap="flat" cmpd="sng">
            <a:solidFill>
              <a:schemeClr val="tx1"/>
            </a:solidFill>
            <a:prstDash val="solid"/>
            <a:headEnd type="none" w="med" len="med"/>
            <a:tailEnd type="none" w="med" len="med"/>
          </a:ln>
        </p:spPr>
        <p:txBody>
          <a:bodyPr/>
          <a:lstStyle/>
          <a:p>
            <a:endParaRPr lang="en-US"/>
          </a:p>
        </p:txBody>
      </p:sp>
      <p:sp>
        <p:nvSpPr>
          <p:cNvPr id="18" name="Text Box 17"/>
          <p:cNvSpPr txBox="1"/>
          <p:nvPr/>
        </p:nvSpPr>
        <p:spPr>
          <a:xfrm>
            <a:off x="5415915" y="3925570"/>
            <a:ext cx="6647180" cy="2245360"/>
          </a:xfrm>
          <a:prstGeom prst="rect">
            <a:avLst/>
          </a:prstGeom>
          <a:noFill/>
        </p:spPr>
        <p:txBody>
          <a:bodyPr wrap="square" rtlCol="0">
            <a:spAutoFit/>
          </a:bodyPr>
          <a:lstStyle/>
          <a:p>
            <a:r>
              <a:rPr lang="en-US" sz="2800" b="1" dirty="0" err="1">
                <a:solidFill>
                  <a:srgbClr val="09BF67"/>
                </a:solidFill>
                <a:latin typeface="Times New Roman" panose="02020603050405020304" pitchFamily="18" charset="0"/>
                <a:cs typeface="Times New Roman" panose="02020603050405020304" pitchFamily="18" charset="0"/>
              </a:rPr>
              <a:t>Tự</a:t>
            </a:r>
            <a:r>
              <a:rPr lang="en-US" sz="2800" b="1" dirty="0">
                <a:solidFill>
                  <a:srgbClr val="09BF67"/>
                </a:solidFill>
                <a:latin typeface="Times New Roman" panose="02020603050405020304" pitchFamily="18" charset="0"/>
                <a:cs typeface="Times New Roman" panose="02020603050405020304" pitchFamily="18" charset="0"/>
              </a:rPr>
              <a:t> </a:t>
            </a:r>
            <a:r>
              <a:rPr lang="en-US" sz="2800" b="1" dirty="0" err="1">
                <a:solidFill>
                  <a:srgbClr val="09BF67"/>
                </a:solidFill>
                <a:latin typeface="Times New Roman" panose="02020603050405020304" pitchFamily="18" charset="0"/>
                <a:cs typeface="Times New Roman" panose="02020603050405020304" pitchFamily="18" charset="0"/>
              </a:rPr>
              <a:t>sự</a:t>
            </a:r>
            <a:r>
              <a:rPr lang="en-US" sz="2800" b="1" dirty="0">
                <a:solidFill>
                  <a:srgbClr val="09BF67"/>
                </a:solidFill>
                <a:latin typeface="Times New Roman" panose="02020603050405020304" pitchFamily="18" charset="0"/>
                <a:cs typeface="Times New Roman" panose="02020603050405020304" pitchFamily="18" charset="0"/>
              </a:rPr>
              <a:t> </a:t>
            </a:r>
            <a:r>
              <a:rPr lang="en-US" sz="2800" b="1" dirty="0" err="1">
                <a:solidFill>
                  <a:srgbClr val="09BF67"/>
                </a:solidFill>
                <a:latin typeface="Times New Roman" panose="02020603050405020304" pitchFamily="18" charset="0"/>
                <a:cs typeface="Times New Roman" panose="02020603050405020304" pitchFamily="18" charset="0"/>
              </a:rPr>
              <a:t>kết</a:t>
            </a:r>
            <a:r>
              <a:rPr lang="en-US" sz="2800" b="1" dirty="0">
                <a:solidFill>
                  <a:srgbClr val="09BF67"/>
                </a:solidFill>
                <a:latin typeface="Times New Roman" panose="02020603050405020304" pitchFamily="18" charset="0"/>
                <a:cs typeface="Times New Roman" panose="02020603050405020304" pitchFamily="18" charset="0"/>
              </a:rPr>
              <a:t> </a:t>
            </a:r>
            <a:r>
              <a:rPr lang="en-US" sz="2800" b="1" dirty="0" err="1">
                <a:solidFill>
                  <a:srgbClr val="09BF67"/>
                </a:solidFill>
                <a:latin typeface="Times New Roman" panose="02020603050405020304" pitchFamily="18" charset="0"/>
                <a:cs typeface="Times New Roman" panose="02020603050405020304" pitchFamily="18" charset="0"/>
              </a:rPr>
              <a:t>hợp</a:t>
            </a:r>
            <a:r>
              <a:rPr lang="en-US" sz="2800" b="1" dirty="0">
                <a:solidFill>
                  <a:srgbClr val="09BF67"/>
                </a:solidFill>
                <a:latin typeface="Times New Roman" panose="02020603050405020304" pitchFamily="18" charset="0"/>
                <a:cs typeface="Times New Roman" panose="02020603050405020304" pitchFamily="18" charset="0"/>
              </a:rPr>
              <a:t> </a:t>
            </a:r>
            <a:r>
              <a:rPr lang="en-US" sz="2800" b="1" dirty="0" err="1">
                <a:solidFill>
                  <a:srgbClr val="09BF67"/>
                </a:solidFill>
                <a:latin typeface="Times New Roman" panose="02020603050405020304" pitchFamily="18" charset="0"/>
                <a:cs typeface="Times New Roman" panose="02020603050405020304" pitchFamily="18" charset="0"/>
              </a:rPr>
              <a:t>miêu</a:t>
            </a:r>
            <a:r>
              <a:rPr lang="en-US" sz="2800" b="1" dirty="0">
                <a:solidFill>
                  <a:srgbClr val="09BF67"/>
                </a:solidFill>
                <a:latin typeface="Times New Roman" panose="02020603050405020304" pitchFamily="18" charset="0"/>
                <a:cs typeface="Times New Roman" panose="02020603050405020304" pitchFamily="18" charset="0"/>
              </a:rPr>
              <a:t> </a:t>
            </a:r>
            <a:r>
              <a:rPr lang="en-US" sz="2800" b="1" dirty="0" err="1">
                <a:solidFill>
                  <a:srgbClr val="09BF67"/>
                </a:solidFill>
                <a:latin typeface="Times New Roman" panose="02020603050405020304" pitchFamily="18" charset="0"/>
                <a:cs typeface="Times New Roman" panose="02020603050405020304" pitchFamily="18" charset="0"/>
              </a:rPr>
              <a:t>tả</a:t>
            </a:r>
            <a:endParaRPr lang="en-US" sz="2800" b="1" dirty="0">
              <a:solidFill>
                <a:srgbClr val="09BF67"/>
              </a:solidFill>
              <a:latin typeface="Times New Roman" panose="02020603050405020304" pitchFamily="18" charset="0"/>
              <a:cs typeface="Times New Roman" panose="02020603050405020304" pitchFamily="18" charset="0"/>
            </a:endParaRPr>
          </a:p>
          <a:p>
            <a:pPr marL="457200" indent="-457200">
              <a:buFont typeface="Wingdings" panose="05000000000000000000" charset="0"/>
              <a:buChar char="§"/>
            </a:pPr>
            <a:r>
              <a:rPr lang="en-US" sz="2800" b="1" dirty="0" err="1">
                <a:solidFill>
                  <a:srgbClr val="0070C0"/>
                </a:solidFill>
                <a:latin typeface="Times New Roman" panose="02020603050405020304" pitchFamily="18" charset="0"/>
                <a:cs typeface="Times New Roman" panose="02020603050405020304" pitchFamily="18" charset="0"/>
              </a:rPr>
              <a:t>Tự</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sự</a:t>
            </a:r>
            <a:r>
              <a:rPr lang="en-US" sz="2800" b="1" dirty="0">
                <a:solidFill>
                  <a:srgbClr val="0070C0"/>
                </a:solidFill>
                <a:latin typeface="Times New Roman" panose="02020603050405020304" pitchFamily="18" charset="0"/>
                <a:cs typeface="Times New Roman" panose="02020603050405020304" pitchFamily="18" charset="0"/>
              </a:rPr>
              <a:t>:</a:t>
            </a:r>
            <a:r>
              <a:rPr lang="vi-VN" altLang="en-US" sz="2800" dirty="0">
                <a:solidFill>
                  <a:schemeClr val="tx1"/>
                </a:solidFill>
                <a:latin typeface="Times New Roman" panose="02020603050405020304" pitchFamily="18" charset="0"/>
                <a:cs typeface="Times New Roman" panose="02020603050405020304" pitchFamily="18" charset="0"/>
              </a:rPr>
              <a:t> chuyện bọn trẻ cướp tranh, tác giả gào thét</a:t>
            </a:r>
            <a:r>
              <a:rPr lang="en-US" sz="2800" dirty="0">
                <a:solidFill>
                  <a:schemeClr val="tx1"/>
                </a:solidFill>
                <a:latin typeface="Times New Roman" panose="02020603050405020304" pitchFamily="18" charset="0"/>
                <a:cs typeface="Times New Roman" panose="02020603050405020304" pitchFamily="18" charset="0"/>
              </a:rPr>
              <a:t> </a:t>
            </a:r>
          </a:p>
          <a:p>
            <a:pPr marL="457200" indent="-457200">
              <a:buFont typeface="Wingdings" panose="05000000000000000000" charset="0"/>
              <a:buChar char="§"/>
            </a:pPr>
            <a:r>
              <a:rPr lang="vi-VN" altLang="en-US" sz="2800" b="1" dirty="0">
                <a:solidFill>
                  <a:srgbClr val="FFC000"/>
                </a:solidFill>
                <a:latin typeface="Times New Roman" panose="02020603050405020304" pitchFamily="18" charset="0"/>
                <a:cs typeface="Times New Roman" panose="02020603050405020304" pitchFamily="18" charset="0"/>
              </a:rPr>
              <a:t>Biểu cảm: </a:t>
            </a:r>
            <a:r>
              <a:rPr lang="vi-VN" altLang="en-US" sz="2800" dirty="0">
                <a:solidFill>
                  <a:schemeClr val="tx1"/>
                </a:solidFill>
                <a:latin typeface="Times New Roman" panose="02020603050405020304" pitchFamily="18" charset="0"/>
                <a:cs typeface="Times New Roman" panose="02020603050405020304" pitchFamily="18" charset="0"/>
              </a:rPr>
              <a:t>ấm ức, buồn vì lũ trẻ hư, bất lực vì sức khỏe, sự già yếu</a:t>
            </a:r>
            <a:r>
              <a:rPr lang="en-US" sz="2800" dirty="0">
                <a:solidFill>
                  <a:schemeClr val="tx1"/>
                </a:solidFill>
                <a:latin typeface="Times New Roman" panose="02020603050405020304" pitchFamily="18" charset="0"/>
                <a:cs typeface="Times New Roman" panose="02020603050405020304" pitchFamily="18" charset="0"/>
              </a:rPr>
              <a:t> </a:t>
            </a:r>
          </a:p>
        </p:txBody>
      </p:sp>
      <p:sp>
        <p:nvSpPr>
          <p:cNvPr id="3" name="Right Brace 2"/>
          <p:cNvSpPr/>
          <p:nvPr/>
        </p:nvSpPr>
        <p:spPr>
          <a:xfrm>
            <a:off x="5040630" y="4160520"/>
            <a:ext cx="375285" cy="2264410"/>
          </a:xfrm>
          <a:prstGeom prst="rightBrace">
            <a:avLst>
              <a:gd name="adj1" fmla="val 27083"/>
              <a:gd name="adj2" fmla="val 50000"/>
            </a:avLst>
          </a:prstGeom>
          <a:noFill/>
          <a:ln w="9525" cap="flat" cmpd="sng">
            <a:solidFill>
              <a:schemeClr val="tx1"/>
            </a:solidFill>
            <a:prstDash val="solid"/>
            <a:headEnd type="none" w="med" len="med"/>
            <a:tailEnd type="none" w="med" len="med"/>
          </a:ln>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pull/>
      </p:transition>
    </mc:Choice>
    <mc:Fallback xmlns="">
      <p:transition>
        <p:pul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heckerboard(across)">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circle(in)">
                                      <p:cBhvr>
                                        <p:cTn id="18" dur="2000"/>
                                        <p:tgtEl>
                                          <p:spTgt spid="16"/>
                                        </p:tgtEl>
                                      </p:cBhvr>
                                    </p:animEffect>
                                  </p:childTnLst>
                                </p:cTn>
                              </p:par>
                              <p:par>
                                <p:cTn id="19" presetID="6" presetClass="entr" presetSubtype="16" fill="hold" grpId="0" nodeType="withEffect">
                                  <p:stCondLst>
                                    <p:cond delay="0"/>
                                  </p:stCondLst>
                                  <p:childTnLst>
                                    <p:set>
                                      <p:cBhvr>
                                        <p:cTn id="20" dur="1" fill="hold">
                                          <p:stCondLst>
                                            <p:cond delay="0"/>
                                          </p:stCondLst>
                                        </p:cTn>
                                        <p:tgtEl>
                                          <p:spTgt spid="3081"/>
                                        </p:tgtEl>
                                        <p:attrNameLst>
                                          <p:attrName>style.visibility</p:attrName>
                                        </p:attrNameLst>
                                      </p:cBhvr>
                                      <p:to>
                                        <p:strVal val="visible"/>
                                      </p:to>
                                    </p:set>
                                    <p:animEffect transition="in" filter="circle(in)">
                                      <p:cBhvr>
                                        <p:cTn id="21" dur="2000"/>
                                        <p:tgtEl>
                                          <p:spTgt spid="3081"/>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checkerboard(across)">
                                      <p:cBhvr>
                                        <p:cTn id="26" dur="500"/>
                                        <p:tgtEl>
                                          <p:spTgt spid="3"/>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checkerboard(across)">
                                      <p:cBhvr>
                                        <p:cTn id="2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6" grpId="0"/>
      <p:bldP spid="16" grpId="1"/>
      <p:bldP spid="3081" grpId="0" animBg="1"/>
      <p:bldP spid="3081" grpId="1" animBg="1"/>
      <p:bldP spid="18" grpId="0"/>
      <p:bldP spid="18" grpId="1"/>
      <p:bldP spid="3" grpId="0" animBg="1"/>
      <p:bldP spid="3"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079" name="Text Box 3078"/>
          <p:cNvSpPr txBox="1"/>
          <p:nvPr/>
        </p:nvSpPr>
        <p:spPr>
          <a:xfrm>
            <a:off x="0" y="133985"/>
            <a:ext cx="5041900" cy="3415030"/>
          </a:xfrm>
          <a:prstGeom prst="rect">
            <a:avLst/>
          </a:prstGeom>
          <a:noFill/>
          <a:ln w="9525">
            <a:noFill/>
          </a:ln>
        </p:spPr>
        <p:txBody>
          <a:bodyPr wrap="square">
            <a:spAutoFit/>
          </a:bodyPr>
          <a:lstStyle/>
          <a:p>
            <a:pPr>
              <a:spcBef>
                <a:spcPct val="50000"/>
              </a:spcBef>
            </a:pPr>
            <a:r>
              <a:rPr sz="2400" dirty="0" err="1">
                <a:solidFill>
                  <a:srgbClr val="0000FF"/>
                </a:solidFill>
                <a:latin typeface="Times New Roman" panose="02020603050405020304" pitchFamily="18" charset="0"/>
              </a:rPr>
              <a:t>Giây</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lát</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gió</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lặng</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mây</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tối</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mực</a:t>
            </a:r>
            <a:r>
              <a:rPr sz="2400">
                <a:solidFill>
                  <a:srgbClr val="0000FF"/>
                </a:solidFill>
                <a:latin typeface="Times New Roman" panose="02020603050405020304" pitchFamily="18" charset="0"/>
              </a:rPr>
              <a:t> </a:t>
            </a:r>
            <a:br>
              <a:rPr sz="2400">
                <a:solidFill>
                  <a:srgbClr val="0000FF"/>
                </a:solidFill>
                <a:latin typeface="Times New Roman" panose="02020603050405020304" pitchFamily="18" charset="0"/>
              </a:rPr>
            </a:br>
            <a:r>
              <a:rPr sz="2400" dirty="0" err="1">
                <a:solidFill>
                  <a:srgbClr val="FF0000"/>
                </a:solidFill>
                <a:latin typeface="Times New Roman" panose="02020603050405020304" pitchFamily="18" charset="0"/>
              </a:rPr>
              <a:t>Trời</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thu</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mịt</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mịt</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đêm</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đen</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đặc</a:t>
            </a:r>
            <a:r>
              <a:rPr sz="2400">
                <a:solidFill>
                  <a:srgbClr val="FF0000"/>
                </a:solidFill>
                <a:latin typeface="Times New Roman" panose="02020603050405020304" pitchFamily="18" charset="0"/>
              </a:rPr>
              <a:t>. </a:t>
            </a:r>
            <a:br>
              <a:rPr sz="2400">
                <a:solidFill>
                  <a:srgbClr val="FF0000"/>
                </a:solidFill>
                <a:latin typeface="Times New Roman" panose="02020603050405020304" pitchFamily="18" charset="0"/>
              </a:rPr>
            </a:br>
            <a:r>
              <a:rPr sz="2400" dirty="0" err="1">
                <a:solidFill>
                  <a:srgbClr val="FF0000"/>
                </a:solidFill>
                <a:latin typeface="Times New Roman" panose="02020603050405020304" pitchFamily="18" charset="0"/>
              </a:rPr>
              <a:t>Mền</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vải</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lâu</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năm</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lạnh</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tựa</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sắt</a:t>
            </a:r>
            <a:r>
              <a:rPr sz="2400">
                <a:solidFill>
                  <a:srgbClr val="FF0000"/>
                </a:solidFill>
                <a:latin typeface="Times New Roman" panose="02020603050405020304" pitchFamily="18" charset="0"/>
              </a:rPr>
              <a:t>,</a:t>
            </a:r>
            <a:r>
              <a:rPr sz="2400">
                <a:solidFill>
                  <a:srgbClr val="0000FF"/>
                </a:solidFill>
                <a:latin typeface="Times New Roman" panose="02020603050405020304" pitchFamily="18" charset="0"/>
              </a:rPr>
              <a:t> </a:t>
            </a:r>
            <a:br>
              <a:rPr sz="2400">
                <a:solidFill>
                  <a:srgbClr val="0000FF"/>
                </a:solidFill>
                <a:latin typeface="Times New Roman" panose="02020603050405020304" pitchFamily="18" charset="0"/>
              </a:rPr>
            </a:br>
            <a:r>
              <a:rPr sz="2400">
                <a:solidFill>
                  <a:srgbClr val="0000FF"/>
                </a:solidFill>
                <a:latin typeface="Times New Roman" panose="02020603050405020304" pitchFamily="18" charset="0"/>
              </a:rPr>
              <a:t>Con </a:t>
            </a:r>
            <a:r>
              <a:rPr sz="2400" dirty="0" err="1">
                <a:solidFill>
                  <a:srgbClr val="0000FF"/>
                </a:solidFill>
                <a:latin typeface="Times New Roman" panose="02020603050405020304" pitchFamily="18" charset="0"/>
              </a:rPr>
              <a:t>nằm</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xấu</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nết</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đạp</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lót</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nát</a:t>
            </a:r>
            <a:r>
              <a:rPr sz="2400">
                <a:solidFill>
                  <a:srgbClr val="0000FF"/>
                </a:solidFill>
                <a:latin typeface="Times New Roman" panose="02020603050405020304" pitchFamily="18" charset="0"/>
              </a:rPr>
              <a:t> </a:t>
            </a:r>
            <a:br>
              <a:rPr sz="2400">
                <a:solidFill>
                  <a:srgbClr val="0000FF"/>
                </a:solidFill>
                <a:latin typeface="Times New Roman" panose="02020603050405020304" pitchFamily="18" charset="0"/>
              </a:rPr>
            </a:br>
            <a:r>
              <a:rPr sz="2400" dirty="0" err="1">
                <a:solidFill>
                  <a:srgbClr val="0000FF"/>
                </a:solidFill>
                <a:latin typeface="Times New Roman" panose="02020603050405020304" pitchFamily="18" charset="0"/>
              </a:rPr>
              <a:t>Đầu</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giường</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nhà</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dột</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chẳng</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chừa</a:t>
            </a:r>
            <a:r>
              <a:rPr sz="2400">
                <a:solidFill>
                  <a:srgbClr val="0000FF"/>
                </a:solidFill>
                <a:latin typeface="Times New Roman" panose="02020603050405020304" pitchFamily="18" charset="0"/>
              </a:rPr>
              <a:t> </a:t>
            </a:r>
            <a:r>
              <a:rPr sz="2400" dirty="0" err="1">
                <a:solidFill>
                  <a:srgbClr val="0000FF"/>
                </a:solidFill>
                <a:latin typeface="Times New Roman" panose="02020603050405020304" pitchFamily="18" charset="0"/>
              </a:rPr>
              <a:t>đâu</a:t>
            </a:r>
            <a:r>
              <a:rPr sz="2400">
                <a:solidFill>
                  <a:srgbClr val="0000FF"/>
                </a:solidFill>
                <a:latin typeface="Times New Roman" panose="02020603050405020304" pitchFamily="18" charset="0"/>
              </a:rPr>
              <a:t> </a:t>
            </a:r>
            <a:br>
              <a:rPr sz="2400">
                <a:solidFill>
                  <a:srgbClr val="0000FF"/>
                </a:solidFill>
                <a:latin typeface="Times New Roman" panose="02020603050405020304" pitchFamily="18" charset="0"/>
              </a:rPr>
            </a:br>
            <a:r>
              <a:rPr sz="2400" dirty="0" err="1">
                <a:solidFill>
                  <a:srgbClr val="FF0000"/>
                </a:solidFill>
                <a:latin typeface="Times New Roman" panose="02020603050405020304" pitchFamily="18" charset="0"/>
              </a:rPr>
              <a:t>Dày</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hạt</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mưa</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mưa</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mưa</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chẳng</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dứt</a:t>
            </a:r>
            <a:r>
              <a:rPr sz="2400">
                <a:solidFill>
                  <a:srgbClr val="0000FF"/>
                </a:solidFill>
                <a:latin typeface="Times New Roman" panose="02020603050405020304" pitchFamily="18" charset="0"/>
              </a:rPr>
              <a:t> </a:t>
            </a:r>
            <a:br>
              <a:rPr sz="2400">
                <a:solidFill>
                  <a:srgbClr val="0000FF"/>
                </a:solidFill>
                <a:latin typeface="Times New Roman" panose="02020603050405020304" pitchFamily="18" charset="0"/>
              </a:rPr>
            </a:br>
            <a:r>
              <a:rPr sz="2400" dirty="0" err="1">
                <a:solidFill>
                  <a:schemeClr val="tx1"/>
                </a:solidFill>
                <a:latin typeface="Times New Roman" panose="02020603050405020304" pitchFamily="18" charset="0"/>
              </a:rPr>
              <a:t>Từ</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trải</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cơn</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loạn</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ít</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ngủ</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nghê</a:t>
            </a:r>
            <a:r>
              <a:rPr sz="2400">
                <a:solidFill>
                  <a:schemeClr val="tx1"/>
                </a:solidFill>
                <a:latin typeface="Times New Roman" panose="02020603050405020304" pitchFamily="18" charset="0"/>
              </a:rPr>
              <a:t> </a:t>
            </a:r>
            <a:br>
              <a:rPr sz="2400">
                <a:solidFill>
                  <a:schemeClr val="tx1"/>
                </a:solidFill>
                <a:latin typeface="Times New Roman" panose="02020603050405020304" pitchFamily="18" charset="0"/>
              </a:rPr>
            </a:br>
            <a:r>
              <a:rPr sz="2400" dirty="0" err="1">
                <a:solidFill>
                  <a:schemeClr val="tx1"/>
                </a:solidFill>
                <a:latin typeface="Times New Roman" panose="02020603050405020304" pitchFamily="18" charset="0"/>
              </a:rPr>
              <a:t>Đêm</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dài</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ướt</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át</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sao</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cho</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trót</a:t>
            </a:r>
            <a:r>
              <a:rPr sz="2400">
                <a:solidFill>
                  <a:schemeClr val="tx1"/>
                </a:solidFill>
                <a:latin typeface="Times New Roman" panose="02020603050405020304" pitchFamily="18" charset="0"/>
              </a:rPr>
              <a:t> ?</a:t>
            </a:r>
            <a:r>
              <a:rPr sz="2400">
                <a:solidFill>
                  <a:srgbClr val="0000FF"/>
                </a:solidFill>
                <a:latin typeface="Times New Roman" panose="02020603050405020304" pitchFamily="18" charset="0"/>
              </a:rPr>
              <a:t> </a:t>
            </a:r>
            <a:br>
              <a:rPr sz="2400">
                <a:solidFill>
                  <a:srgbClr val="0000FF"/>
                </a:solidFill>
                <a:latin typeface="Times New Roman" panose="02020603050405020304" pitchFamily="18" charset="0"/>
              </a:rPr>
            </a:br>
            <a:endParaRPr sz="2400">
              <a:solidFill>
                <a:srgbClr val="0000FF"/>
              </a:solidFill>
              <a:latin typeface="Times New Roman" panose="02020603050405020304" pitchFamily="18" charset="0"/>
            </a:endParaRPr>
          </a:p>
        </p:txBody>
      </p:sp>
      <p:sp>
        <p:nvSpPr>
          <p:cNvPr id="3080" name="Text Box 3079"/>
          <p:cNvSpPr txBox="1"/>
          <p:nvPr/>
        </p:nvSpPr>
        <p:spPr>
          <a:xfrm>
            <a:off x="0" y="3475990"/>
            <a:ext cx="6442075" cy="1938020"/>
          </a:xfrm>
          <a:prstGeom prst="rect">
            <a:avLst/>
          </a:prstGeom>
          <a:noFill/>
          <a:ln w="9525">
            <a:noFill/>
          </a:ln>
        </p:spPr>
        <p:txBody>
          <a:bodyPr wrap="square">
            <a:spAutoFit/>
          </a:bodyPr>
          <a:lstStyle/>
          <a:p>
            <a:r>
              <a:rPr sz="2400" dirty="0" err="1">
                <a:solidFill>
                  <a:srgbClr val="FF0000"/>
                </a:solidFill>
                <a:latin typeface="Times New Roman" panose="02020603050405020304" pitchFamily="18" charset="0"/>
              </a:rPr>
              <a:t>Ước</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được</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nhà</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rộng</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muôn</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ngàn</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gian</a:t>
            </a:r>
            <a:r>
              <a:rPr sz="2400">
                <a:solidFill>
                  <a:srgbClr val="FF0000"/>
                </a:solidFill>
                <a:latin typeface="Times New Roman" panose="02020603050405020304" pitchFamily="18" charset="0"/>
              </a:rPr>
              <a:t> </a:t>
            </a:r>
            <a:br>
              <a:rPr sz="2400">
                <a:solidFill>
                  <a:srgbClr val="FF0000"/>
                </a:solidFill>
                <a:latin typeface="Times New Roman" panose="02020603050405020304" pitchFamily="18" charset="0"/>
              </a:rPr>
            </a:br>
            <a:r>
              <a:rPr sz="2400" dirty="0" err="1">
                <a:solidFill>
                  <a:srgbClr val="FF0000"/>
                </a:solidFill>
                <a:latin typeface="Times New Roman" panose="02020603050405020304" pitchFamily="18" charset="0"/>
              </a:rPr>
              <a:t>Che</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khắp</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thiên</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hạ</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kẻ</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sĩ</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nghèo</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đều</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hân</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hoan</a:t>
            </a:r>
            <a:r>
              <a:rPr sz="2400">
                <a:solidFill>
                  <a:srgbClr val="FF0000"/>
                </a:solidFill>
                <a:latin typeface="Times New Roman" panose="02020603050405020304" pitchFamily="18" charset="0"/>
              </a:rPr>
              <a:t>, </a:t>
            </a:r>
            <a:br>
              <a:rPr sz="2400">
                <a:solidFill>
                  <a:srgbClr val="FF0000"/>
                </a:solidFill>
                <a:latin typeface="Times New Roman" panose="02020603050405020304" pitchFamily="18" charset="0"/>
              </a:rPr>
            </a:br>
            <a:r>
              <a:rPr sz="2400" dirty="0" err="1">
                <a:solidFill>
                  <a:srgbClr val="FF0000"/>
                </a:solidFill>
                <a:latin typeface="Times New Roman" panose="02020603050405020304" pitchFamily="18" charset="0"/>
              </a:rPr>
              <a:t>Gió</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mưa</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chẳng</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núng</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vững</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vàng</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như</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thạch</a:t>
            </a:r>
            <a:r>
              <a:rPr sz="2400">
                <a:solidFill>
                  <a:srgbClr val="FF0000"/>
                </a:solidFill>
                <a:latin typeface="Times New Roman" panose="02020603050405020304" pitchFamily="18" charset="0"/>
              </a:rPr>
              <a:t> </a:t>
            </a:r>
            <a:r>
              <a:rPr sz="2400" dirty="0" err="1">
                <a:solidFill>
                  <a:srgbClr val="FF0000"/>
                </a:solidFill>
                <a:latin typeface="Times New Roman" panose="02020603050405020304" pitchFamily="18" charset="0"/>
              </a:rPr>
              <a:t>bàn</a:t>
            </a:r>
            <a:r>
              <a:rPr sz="2400">
                <a:solidFill>
                  <a:srgbClr val="FF0000"/>
                </a:solidFill>
                <a:latin typeface="Times New Roman" panose="02020603050405020304" pitchFamily="18" charset="0"/>
              </a:rPr>
              <a:t> </a:t>
            </a:r>
            <a:br>
              <a:rPr sz="2400">
                <a:solidFill>
                  <a:srgbClr val="FF0000"/>
                </a:solidFill>
                <a:latin typeface="Times New Roman" panose="02020603050405020304" pitchFamily="18" charset="0"/>
              </a:rPr>
            </a:br>
            <a:r>
              <a:rPr sz="2400">
                <a:solidFill>
                  <a:schemeClr val="tx1"/>
                </a:solidFill>
                <a:latin typeface="Times New Roman" panose="02020603050405020304" pitchFamily="18" charset="0"/>
              </a:rPr>
              <a:t>Than </a:t>
            </a:r>
            <a:r>
              <a:rPr sz="2400" dirty="0" err="1">
                <a:solidFill>
                  <a:schemeClr val="tx1"/>
                </a:solidFill>
                <a:latin typeface="Times New Roman" panose="02020603050405020304" pitchFamily="18" charset="0"/>
              </a:rPr>
              <a:t>ôi</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Bao</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giờ</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nhà</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ấy</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sừng</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sững</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dựng</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trước</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mắt</a:t>
            </a:r>
            <a:r>
              <a:rPr sz="2400">
                <a:solidFill>
                  <a:schemeClr val="tx1"/>
                </a:solidFill>
                <a:latin typeface="Times New Roman" panose="02020603050405020304" pitchFamily="18" charset="0"/>
              </a:rPr>
              <a:t>, </a:t>
            </a:r>
            <a:br>
              <a:rPr sz="2400">
                <a:solidFill>
                  <a:schemeClr val="tx1"/>
                </a:solidFill>
                <a:latin typeface="Times New Roman" panose="02020603050405020304" pitchFamily="18" charset="0"/>
              </a:rPr>
            </a:br>
            <a:r>
              <a:rPr sz="2400" dirty="0" err="1">
                <a:solidFill>
                  <a:schemeClr val="tx1"/>
                </a:solidFill>
                <a:latin typeface="Times New Roman" panose="02020603050405020304" pitchFamily="18" charset="0"/>
              </a:rPr>
              <a:t>Riêng</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lều</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ta</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nát</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chịu</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chết</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rét</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cũng</a:t>
            </a:r>
            <a:r>
              <a:rPr sz="2400">
                <a:solidFill>
                  <a:schemeClr val="tx1"/>
                </a:solidFill>
                <a:latin typeface="Times New Roman" panose="02020603050405020304" pitchFamily="18" charset="0"/>
              </a:rPr>
              <a:t> </a:t>
            </a:r>
            <a:r>
              <a:rPr sz="2400" dirty="0" err="1">
                <a:solidFill>
                  <a:schemeClr val="tx1"/>
                </a:solidFill>
                <a:latin typeface="Times New Roman" panose="02020603050405020304" pitchFamily="18" charset="0"/>
              </a:rPr>
              <a:t>được</a:t>
            </a:r>
            <a:r>
              <a:rPr sz="2400">
                <a:solidFill>
                  <a:schemeClr val="tx1"/>
                </a:solidFill>
                <a:latin typeface="Times New Roman" panose="02020603050405020304" pitchFamily="18" charset="0"/>
              </a:rPr>
              <a:t>! </a:t>
            </a:r>
          </a:p>
        </p:txBody>
      </p:sp>
      <p:sp>
        <p:nvSpPr>
          <p:cNvPr id="16" name="Text Box 15"/>
          <p:cNvSpPr txBox="1"/>
          <p:nvPr/>
        </p:nvSpPr>
        <p:spPr>
          <a:xfrm>
            <a:off x="6788785" y="133985"/>
            <a:ext cx="5403215" cy="3169285"/>
          </a:xfrm>
          <a:prstGeom prst="rect">
            <a:avLst/>
          </a:prstGeom>
          <a:noFill/>
        </p:spPr>
        <p:txBody>
          <a:bodyPr wrap="square" rtlCol="0">
            <a:spAutoFit/>
          </a:bodyPr>
          <a:lstStyle/>
          <a:p>
            <a:r>
              <a:rPr lang="en-US" sz="2500" b="1" dirty="0" err="1">
                <a:solidFill>
                  <a:srgbClr val="09BF67"/>
                </a:solidFill>
                <a:latin typeface="Times New Roman" panose="02020603050405020304" pitchFamily="18" charset="0"/>
                <a:cs typeface="Times New Roman" panose="02020603050405020304" pitchFamily="18" charset="0"/>
              </a:rPr>
              <a:t>Tự</a:t>
            </a:r>
            <a:r>
              <a:rPr lang="en-US" sz="2500" b="1" dirty="0">
                <a:solidFill>
                  <a:srgbClr val="09BF67"/>
                </a:solidFill>
                <a:latin typeface="Times New Roman" panose="02020603050405020304" pitchFamily="18" charset="0"/>
                <a:cs typeface="Times New Roman" panose="02020603050405020304" pitchFamily="18" charset="0"/>
              </a:rPr>
              <a:t> </a:t>
            </a:r>
            <a:r>
              <a:rPr lang="en-US" sz="2500" b="1" dirty="0" err="1">
                <a:solidFill>
                  <a:srgbClr val="09BF67"/>
                </a:solidFill>
                <a:latin typeface="Times New Roman" panose="02020603050405020304" pitchFamily="18" charset="0"/>
                <a:cs typeface="Times New Roman" panose="02020603050405020304" pitchFamily="18" charset="0"/>
              </a:rPr>
              <a:t>sự</a:t>
            </a:r>
            <a:r>
              <a:rPr lang="en-US" sz="2500" b="1" dirty="0">
                <a:solidFill>
                  <a:srgbClr val="09BF67"/>
                </a:solidFill>
                <a:latin typeface="Times New Roman" panose="02020603050405020304" pitchFamily="18" charset="0"/>
                <a:cs typeface="Times New Roman" panose="02020603050405020304" pitchFamily="18" charset="0"/>
              </a:rPr>
              <a:t> </a:t>
            </a:r>
            <a:r>
              <a:rPr lang="en-US" sz="2500" b="1" dirty="0" err="1">
                <a:solidFill>
                  <a:srgbClr val="09BF67"/>
                </a:solidFill>
                <a:latin typeface="Times New Roman" panose="02020603050405020304" pitchFamily="18" charset="0"/>
                <a:cs typeface="Times New Roman" panose="02020603050405020304" pitchFamily="18" charset="0"/>
              </a:rPr>
              <a:t>kết</a:t>
            </a:r>
            <a:r>
              <a:rPr lang="en-US" sz="2500" b="1" dirty="0">
                <a:solidFill>
                  <a:srgbClr val="09BF67"/>
                </a:solidFill>
                <a:latin typeface="Times New Roman" panose="02020603050405020304" pitchFamily="18" charset="0"/>
                <a:cs typeface="Times New Roman" panose="02020603050405020304" pitchFamily="18" charset="0"/>
              </a:rPr>
              <a:t> </a:t>
            </a:r>
            <a:r>
              <a:rPr lang="en-US" sz="2500" b="1" dirty="0" err="1">
                <a:solidFill>
                  <a:srgbClr val="09BF67"/>
                </a:solidFill>
                <a:latin typeface="Times New Roman" panose="02020603050405020304" pitchFamily="18" charset="0"/>
                <a:cs typeface="Times New Roman" panose="02020603050405020304" pitchFamily="18" charset="0"/>
              </a:rPr>
              <a:t>hợp</a:t>
            </a:r>
            <a:r>
              <a:rPr lang="en-US" sz="2500" b="1" dirty="0">
                <a:solidFill>
                  <a:srgbClr val="09BF67"/>
                </a:solidFill>
                <a:latin typeface="Times New Roman" panose="02020603050405020304" pitchFamily="18" charset="0"/>
                <a:cs typeface="Times New Roman" panose="02020603050405020304" pitchFamily="18" charset="0"/>
              </a:rPr>
              <a:t> </a:t>
            </a:r>
            <a:r>
              <a:rPr lang="en-US" sz="2500" b="1" dirty="0" err="1">
                <a:solidFill>
                  <a:srgbClr val="09BF67"/>
                </a:solidFill>
                <a:latin typeface="Times New Roman" panose="02020603050405020304" pitchFamily="18" charset="0"/>
                <a:cs typeface="Times New Roman" panose="02020603050405020304" pitchFamily="18" charset="0"/>
              </a:rPr>
              <a:t>miêu</a:t>
            </a:r>
            <a:r>
              <a:rPr lang="en-US" sz="2500" b="1" dirty="0">
                <a:solidFill>
                  <a:srgbClr val="09BF67"/>
                </a:solidFill>
                <a:latin typeface="Times New Roman" panose="02020603050405020304" pitchFamily="18" charset="0"/>
                <a:cs typeface="Times New Roman" panose="02020603050405020304" pitchFamily="18" charset="0"/>
              </a:rPr>
              <a:t> </a:t>
            </a:r>
            <a:r>
              <a:rPr lang="en-US" sz="2500" b="1" dirty="0" err="1">
                <a:solidFill>
                  <a:srgbClr val="09BF67"/>
                </a:solidFill>
                <a:latin typeface="Times New Roman" panose="02020603050405020304" pitchFamily="18" charset="0"/>
                <a:cs typeface="Times New Roman" panose="02020603050405020304" pitchFamily="18" charset="0"/>
              </a:rPr>
              <a:t>tả</a:t>
            </a:r>
            <a:endParaRPr lang="en-US" sz="2500" b="1" dirty="0">
              <a:solidFill>
                <a:srgbClr val="09BF67"/>
              </a:solidFill>
              <a:latin typeface="Times New Roman" panose="02020603050405020304" pitchFamily="18" charset="0"/>
              <a:cs typeface="Times New Roman" panose="02020603050405020304" pitchFamily="18" charset="0"/>
            </a:endParaRPr>
          </a:p>
          <a:p>
            <a:pPr marL="457200" indent="-457200">
              <a:buFont typeface="Wingdings" panose="05000000000000000000" charset="0"/>
              <a:buChar char="§"/>
            </a:pPr>
            <a:r>
              <a:rPr lang="en-US" sz="2500" b="1" dirty="0" err="1">
                <a:solidFill>
                  <a:srgbClr val="0070C0"/>
                </a:solidFill>
                <a:latin typeface="Times New Roman" panose="02020603050405020304" pitchFamily="18" charset="0"/>
                <a:cs typeface="Times New Roman" panose="02020603050405020304" pitchFamily="18" charset="0"/>
              </a:rPr>
              <a:t>Tự</a:t>
            </a:r>
            <a:r>
              <a:rPr lang="en-US" sz="2500" b="1" dirty="0">
                <a:solidFill>
                  <a:srgbClr val="0070C0"/>
                </a:solidFill>
                <a:latin typeface="Times New Roman" panose="02020603050405020304" pitchFamily="18" charset="0"/>
                <a:cs typeface="Times New Roman" panose="02020603050405020304" pitchFamily="18" charset="0"/>
              </a:rPr>
              <a:t> </a:t>
            </a:r>
            <a:r>
              <a:rPr lang="en-US" sz="2500" b="1" dirty="0" err="1">
                <a:solidFill>
                  <a:srgbClr val="0070C0"/>
                </a:solidFill>
                <a:latin typeface="Times New Roman" panose="02020603050405020304" pitchFamily="18" charset="0"/>
                <a:cs typeface="Times New Roman" panose="02020603050405020304" pitchFamily="18" charset="0"/>
              </a:rPr>
              <a:t>sự</a:t>
            </a:r>
            <a:r>
              <a:rPr lang="en-US" sz="2500" b="1" dirty="0">
                <a:solidFill>
                  <a:srgbClr val="0070C0"/>
                </a:solidFill>
                <a:latin typeface="Times New Roman" panose="02020603050405020304" pitchFamily="18" charset="0"/>
                <a:cs typeface="Times New Roman" panose="02020603050405020304" pitchFamily="18" charset="0"/>
              </a:rPr>
              <a:t>:</a:t>
            </a:r>
            <a:r>
              <a:rPr lang="en-US" sz="2500" b="1" dirty="0">
                <a:solidFill>
                  <a:srgbClr val="FFFF00"/>
                </a:solidFill>
                <a:latin typeface="Times New Roman" panose="02020603050405020304" pitchFamily="18" charset="0"/>
                <a:cs typeface="Times New Roman" panose="02020603050405020304" pitchFamily="18" charset="0"/>
              </a:rPr>
              <a:t> </a:t>
            </a:r>
            <a:r>
              <a:rPr lang="vi-VN" altLang="en-US" sz="2500" dirty="0">
                <a:solidFill>
                  <a:schemeClr val="tx1"/>
                </a:solidFill>
                <a:latin typeface="Times New Roman" panose="02020603050405020304" pitchFamily="18" charset="0"/>
                <a:cs typeface="Times New Roman" panose="02020603050405020304" pitchFamily="18" charset="0"/>
              </a:rPr>
              <a:t>kể chuyện rời mưa, nhà dột, con quấy, không ngủ</a:t>
            </a:r>
            <a:endParaRPr lang="en-US" sz="2500" dirty="0">
              <a:solidFill>
                <a:schemeClr val="tx1"/>
              </a:solidFill>
              <a:latin typeface="Times New Roman" panose="02020603050405020304" pitchFamily="18" charset="0"/>
              <a:cs typeface="Times New Roman" panose="02020603050405020304" pitchFamily="18" charset="0"/>
            </a:endParaRPr>
          </a:p>
          <a:p>
            <a:pPr marL="457200" indent="-457200">
              <a:buFont typeface="Wingdings" panose="05000000000000000000" charset="0"/>
              <a:buChar char="§"/>
            </a:pPr>
            <a:r>
              <a:rPr lang="vi-VN" altLang="en-US" sz="2500" b="1" dirty="0">
                <a:solidFill>
                  <a:srgbClr val="FF0000"/>
                </a:solidFill>
                <a:latin typeface="Times New Roman" panose="02020603050405020304" pitchFamily="18" charset="0"/>
                <a:cs typeface="Times New Roman" panose="02020603050405020304" pitchFamily="18" charset="0"/>
              </a:rPr>
              <a:t>Miêu tả:</a:t>
            </a:r>
            <a:r>
              <a:rPr lang="vi-VN" altLang="en-US" sz="2500" b="1" dirty="0">
                <a:solidFill>
                  <a:srgbClr val="FFFF00"/>
                </a:solidFill>
                <a:latin typeface="Times New Roman" panose="02020603050405020304" pitchFamily="18" charset="0"/>
                <a:cs typeface="Times New Roman" panose="02020603050405020304" pitchFamily="18" charset="0"/>
              </a:rPr>
              <a:t> </a:t>
            </a:r>
            <a:r>
              <a:rPr lang="vi-VN" altLang="en-US" sz="2500" dirty="0">
                <a:solidFill>
                  <a:schemeClr val="tx1"/>
                </a:solidFill>
                <a:latin typeface="Times New Roman" panose="02020603050405020304" pitchFamily="18" charset="0"/>
                <a:cs typeface="Times New Roman" panose="02020603050405020304" pitchFamily="18" charset="0"/>
              </a:rPr>
              <a:t>cảnh trời đêm, cảnh mưa rơi, ngôi nhà bị dột</a:t>
            </a:r>
            <a:endParaRPr lang="vi-VN" altLang="en-US" sz="2500" b="1" dirty="0">
              <a:solidFill>
                <a:srgbClr val="FFFF00"/>
              </a:solidFill>
              <a:latin typeface="Times New Roman" panose="02020603050405020304" pitchFamily="18" charset="0"/>
              <a:cs typeface="Times New Roman" panose="02020603050405020304" pitchFamily="18" charset="0"/>
            </a:endParaRPr>
          </a:p>
          <a:p>
            <a:pPr marL="457200" indent="-457200">
              <a:buFont typeface="Wingdings" panose="05000000000000000000" charset="0"/>
              <a:buChar char="§"/>
            </a:pPr>
            <a:r>
              <a:rPr lang="vi-VN" altLang="en-US" sz="2500" b="1" dirty="0">
                <a:solidFill>
                  <a:srgbClr val="FFD222"/>
                </a:solidFill>
                <a:latin typeface="Times New Roman" panose="02020603050405020304" pitchFamily="18" charset="0"/>
                <a:cs typeface="Times New Roman" panose="02020603050405020304" pitchFamily="18" charset="0"/>
              </a:rPr>
              <a:t>Biểu cảm: </a:t>
            </a:r>
            <a:r>
              <a:rPr lang="vi-VN" altLang="en-US" sz="2500" dirty="0">
                <a:solidFill>
                  <a:schemeClr val="tx1"/>
                </a:solidFill>
                <a:latin typeface="Times New Roman" panose="02020603050405020304" pitchFamily="18" charset="0"/>
                <a:cs typeface="Times New Roman" panose="02020603050405020304" pitchFamily="18" charset="0"/>
              </a:rPr>
              <a:t>2 câu cuối: nỗi cam phận, tâm trạng rằn trọc, lo lắng không ngủ được.</a:t>
            </a:r>
          </a:p>
        </p:txBody>
      </p:sp>
      <p:sp>
        <p:nvSpPr>
          <p:cNvPr id="3081" name="Right Brace 3080"/>
          <p:cNvSpPr/>
          <p:nvPr/>
        </p:nvSpPr>
        <p:spPr>
          <a:xfrm>
            <a:off x="6413500" y="133985"/>
            <a:ext cx="375285" cy="2785745"/>
          </a:xfrm>
          <a:prstGeom prst="rightBrace">
            <a:avLst>
              <a:gd name="adj1" fmla="val 27083"/>
              <a:gd name="adj2" fmla="val 50000"/>
            </a:avLst>
          </a:prstGeom>
          <a:noFill/>
          <a:ln w="9525" cap="flat" cmpd="sng">
            <a:solidFill>
              <a:schemeClr val="tx1"/>
            </a:solidFill>
            <a:prstDash val="solid"/>
            <a:headEnd type="none" w="med" len="med"/>
            <a:tailEnd type="none" w="med" len="med"/>
          </a:ln>
        </p:spPr>
        <p:txBody>
          <a:bodyPr/>
          <a:lstStyle/>
          <a:p>
            <a:endParaRPr lang="en-US"/>
          </a:p>
        </p:txBody>
      </p:sp>
      <p:sp>
        <p:nvSpPr>
          <p:cNvPr id="18" name="Text Box 17"/>
          <p:cNvSpPr txBox="1"/>
          <p:nvPr/>
        </p:nvSpPr>
        <p:spPr>
          <a:xfrm>
            <a:off x="6788785" y="3549015"/>
            <a:ext cx="5304155" cy="2399665"/>
          </a:xfrm>
          <a:prstGeom prst="rect">
            <a:avLst/>
          </a:prstGeom>
          <a:noFill/>
        </p:spPr>
        <p:txBody>
          <a:bodyPr wrap="square" rtlCol="0">
            <a:spAutoFit/>
          </a:bodyPr>
          <a:lstStyle/>
          <a:p>
            <a:r>
              <a:rPr lang="en-US" sz="2500" b="1" dirty="0" err="1">
                <a:solidFill>
                  <a:srgbClr val="09BF67"/>
                </a:solidFill>
                <a:latin typeface="Times New Roman" panose="02020603050405020304" pitchFamily="18" charset="0"/>
                <a:cs typeface="Times New Roman" panose="02020603050405020304" pitchFamily="18" charset="0"/>
              </a:rPr>
              <a:t>Tự</a:t>
            </a:r>
            <a:r>
              <a:rPr lang="en-US" sz="2500" b="1" dirty="0">
                <a:solidFill>
                  <a:srgbClr val="09BF67"/>
                </a:solidFill>
                <a:latin typeface="Times New Roman" panose="02020603050405020304" pitchFamily="18" charset="0"/>
                <a:cs typeface="Times New Roman" panose="02020603050405020304" pitchFamily="18" charset="0"/>
              </a:rPr>
              <a:t> </a:t>
            </a:r>
            <a:r>
              <a:rPr lang="en-US" sz="2500" b="1" dirty="0" err="1">
                <a:solidFill>
                  <a:srgbClr val="09BF67"/>
                </a:solidFill>
                <a:latin typeface="Times New Roman" panose="02020603050405020304" pitchFamily="18" charset="0"/>
                <a:cs typeface="Times New Roman" panose="02020603050405020304" pitchFamily="18" charset="0"/>
              </a:rPr>
              <a:t>sự</a:t>
            </a:r>
            <a:r>
              <a:rPr lang="en-US" sz="2500" b="1" dirty="0">
                <a:solidFill>
                  <a:srgbClr val="09BF67"/>
                </a:solidFill>
                <a:latin typeface="Times New Roman" panose="02020603050405020304" pitchFamily="18" charset="0"/>
                <a:cs typeface="Times New Roman" panose="02020603050405020304" pitchFamily="18" charset="0"/>
              </a:rPr>
              <a:t> </a:t>
            </a:r>
            <a:r>
              <a:rPr lang="en-US" sz="2500" b="1" dirty="0" err="1">
                <a:solidFill>
                  <a:srgbClr val="09BF67"/>
                </a:solidFill>
                <a:latin typeface="Times New Roman" panose="02020603050405020304" pitchFamily="18" charset="0"/>
                <a:cs typeface="Times New Roman" panose="02020603050405020304" pitchFamily="18" charset="0"/>
              </a:rPr>
              <a:t>kết</a:t>
            </a:r>
            <a:r>
              <a:rPr lang="en-US" sz="2500" b="1" dirty="0">
                <a:solidFill>
                  <a:srgbClr val="09BF67"/>
                </a:solidFill>
                <a:latin typeface="Times New Roman" panose="02020603050405020304" pitchFamily="18" charset="0"/>
                <a:cs typeface="Times New Roman" panose="02020603050405020304" pitchFamily="18" charset="0"/>
              </a:rPr>
              <a:t> </a:t>
            </a:r>
            <a:r>
              <a:rPr lang="en-US" sz="2500" b="1" dirty="0" err="1">
                <a:solidFill>
                  <a:srgbClr val="09BF67"/>
                </a:solidFill>
                <a:latin typeface="Times New Roman" panose="02020603050405020304" pitchFamily="18" charset="0"/>
                <a:cs typeface="Times New Roman" panose="02020603050405020304" pitchFamily="18" charset="0"/>
              </a:rPr>
              <a:t>hợp</a:t>
            </a:r>
            <a:r>
              <a:rPr lang="en-US" sz="2500" b="1" dirty="0">
                <a:solidFill>
                  <a:srgbClr val="09BF67"/>
                </a:solidFill>
                <a:latin typeface="Times New Roman" panose="02020603050405020304" pitchFamily="18" charset="0"/>
                <a:cs typeface="Times New Roman" panose="02020603050405020304" pitchFamily="18" charset="0"/>
              </a:rPr>
              <a:t> </a:t>
            </a:r>
            <a:r>
              <a:rPr lang="en-US" sz="2500" b="1" dirty="0" err="1">
                <a:solidFill>
                  <a:srgbClr val="09BF67"/>
                </a:solidFill>
                <a:latin typeface="Times New Roman" panose="02020603050405020304" pitchFamily="18" charset="0"/>
                <a:cs typeface="Times New Roman" panose="02020603050405020304" pitchFamily="18" charset="0"/>
              </a:rPr>
              <a:t>miêu</a:t>
            </a:r>
            <a:r>
              <a:rPr lang="en-US" sz="2500" b="1" dirty="0">
                <a:solidFill>
                  <a:srgbClr val="09BF67"/>
                </a:solidFill>
                <a:latin typeface="Times New Roman" panose="02020603050405020304" pitchFamily="18" charset="0"/>
                <a:cs typeface="Times New Roman" panose="02020603050405020304" pitchFamily="18" charset="0"/>
              </a:rPr>
              <a:t> </a:t>
            </a:r>
            <a:r>
              <a:rPr lang="en-US" sz="2500" b="1" dirty="0" err="1">
                <a:solidFill>
                  <a:srgbClr val="09BF67"/>
                </a:solidFill>
                <a:latin typeface="Times New Roman" panose="02020603050405020304" pitchFamily="18" charset="0"/>
                <a:cs typeface="Times New Roman" panose="02020603050405020304" pitchFamily="18" charset="0"/>
              </a:rPr>
              <a:t>tả</a:t>
            </a:r>
            <a:endParaRPr lang="en-US" sz="2500" b="1" dirty="0">
              <a:solidFill>
                <a:srgbClr val="09BF67"/>
              </a:solidFill>
              <a:latin typeface="Times New Roman" panose="02020603050405020304" pitchFamily="18" charset="0"/>
              <a:cs typeface="Times New Roman" panose="02020603050405020304" pitchFamily="18" charset="0"/>
            </a:endParaRPr>
          </a:p>
          <a:p>
            <a:pPr marL="457200" indent="-457200">
              <a:buFont typeface="Wingdings" panose="05000000000000000000" charset="0"/>
              <a:buChar char="§"/>
            </a:pPr>
            <a:r>
              <a:rPr lang="vi-VN" altLang="en-US" sz="2500" b="1" dirty="0">
                <a:solidFill>
                  <a:srgbClr val="FF0000"/>
                </a:solidFill>
                <a:latin typeface="Times New Roman" panose="02020603050405020304" pitchFamily="18" charset="0"/>
                <a:cs typeface="Times New Roman" panose="02020603050405020304" pitchFamily="18" charset="0"/>
              </a:rPr>
              <a:t>Miêu tả:</a:t>
            </a:r>
            <a:r>
              <a:rPr lang="vi-VN" altLang="en-US" sz="2500" dirty="0">
                <a:solidFill>
                  <a:schemeClr val="tx1"/>
                </a:solidFill>
                <a:latin typeface="Times New Roman" panose="02020603050405020304" pitchFamily="18" charset="0"/>
                <a:cs typeface="Times New Roman" panose="02020603050405020304" pitchFamily="18" charset="0"/>
              </a:rPr>
              <a:t> nhà rộng muôn ngàn gian, che khắp thiên hạ, vũng vàng như thạch bàn,...</a:t>
            </a:r>
            <a:endParaRPr lang="en-US" sz="2500" dirty="0">
              <a:solidFill>
                <a:schemeClr val="tx1"/>
              </a:solidFill>
              <a:latin typeface="Times New Roman" panose="02020603050405020304" pitchFamily="18" charset="0"/>
              <a:cs typeface="Times New Roman" panose="02020603050405020304" pitchFamily="18" charset="0"/>
            </a:endParaRPr>
          </a:p>
          <a:p>
            <a:pPr marL="457200" indent="-457200">
              <a:buFont typeface="Wingdings" panose="05000000000000000000" charset="0"/>
              <a:buChar char="§"/>
            </a:pPr>
            <a:r>
              <a:rPr lang="vi-VN" altLang="en-US" sz="2500" b="1" dirty="0">
                <a:solidFill>
                  <a:srgbClr val="FFD222"/>
                </a:solidFill>
                <a:latin typeface="Times New Roman" panose="02020603050405020304" pitchFamily="18" charset="0"/>
                <a:cs typeface="Times New Roman" panose="02020603050405020304" pitchFamily="18" charset="0"/>
              </a:rPr>
              <a:t>Biểu cảm: </a:t>
            </a:r>
            <a:r>
              <a:rPr lang="vi-VN" altLang="en-US" sz="2500" dirty="0">
                <a:latin typeface="Times New Roman" panose="02020603050405020304" pitchFamily="18" charset="0"/>
                <a:cs typeface="Times New Roman" panose="02020603050405020304" pitchFamily="18" charset="0"/>
              </a:rPr>
              <a:t>2 câu cuối: tình cảm cao </a:t>
            </a:r>
            <a:r>
              <a:rPr lang="vi-VN" altLang="en-US" sz="2500" dirty="0">
                <a:solidFill>
                  <a:schemeClr val="tx1"/>
                </a:solidFill>
                <a:latin typeface="Times New Roman" panose="02020603050405020304" pitchFamily="18" charset="0"/>
                <a:cs typeface="Times New Roman" panose="02020603050405020304" pitchFamily="18" charset="0"/>
              </a:rPr>
              <a:t>thượng, vị tha, vươn lên sáng ngời.</a:t>
            </a:r>
          </a:p>
        </p:txBody>
      </p:sp>
      <p:sp>
        <p:nvSpPr>
          <p:cNvPr id="3" name="Right Brace 2"/>
          <p:cNvSpPr/>
          <p:nvPr/>
        </p:nvSpPr>
        <p:spPr>
          <a:xfrm>
            <a:off x="6442075" y="3549015"/>
            <a:ext cx="375285" cy="2264410"/>
          </a:xfrm>
          <a:prstGeom prst="rightBrace">
            <a:avLst>
              <a:gd name="adj1" fmla="val 27083"/>
              <a:gd name="adj2" fmla="val 50000"/>
            </a:avLst>
          </a:prstGeom>
          <a:noFill/>
          <a:ln w="9525" cap="flat" cmpd="sng">
            <a:solidFill>
              <a:schemeClr val="tx1"/>
            </a:solidFill>
            <a:prstDash val="solid"/>
            <a:headEnd type="none" w="med" len="med"/>
            <a:tailEnd type="none" w="med" len="med"/>
          </a:ln>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wipe/>
      </p:transition>
    </mc:Choice>
    <mc:Fallback xmlns="">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81"/>
                                        </p:tgtEl>
                                        <p:attrNameLst>
                                          <p:attrName>style.visibility</p:attrName>
                                        </p:attrNameLst>
                                      </p:cBhvr>
                                      <p:to>
                                        <p:strVal val="visible"/>
                                      </p:to>
                                    </p:set>
                                    <p:animEffect transition="in" filter="dissolve">
                                      <p:cBhvr>
                                        <p:cTn id="7" dur="500"/>
                                        <p:tgtEl>
                                          <p:spTgt spid="3081"/>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dissolve">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6" grpId="1"/>
      <p:bldP spid="3081" grpId="0" animBg="1"/>
      <p:bldP spid="3081" grpId="1" animBg="1"/>
      <p:bldP spid="18" grpId="0"/>
      <p:bldP spid="18" grpId="1"/>
      <p:bldP spid="3" grpId="0" animBg="1"/>
      <p:bldP spid="3"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3070" y="410210"/>
            <a:ext cx="11326495" cy="603821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8" name="图片 7" descr="波浪"/>
          <p:cNvPicPr>
            <a:picLocks noChangeAspect="1"/>
          </p:cNvPicPr>
          <p:nvPr/>
        </p:nvPicPr>
        <p:blipFill>
          <a:blip r:embed="rId3"/>
          <a:stretch>
            <a:fillRect/>
          </a:stretch>
        </p:blipFill>
        <p:spPr>
          <a:xfrm>
            <a:off x="-3810" y="5622290"/>
            <a:ext cx="1651000" cy="1242695"/>
          </a:xfrm>
          <a:prstGeom prst="rect">
            <a:avLst/>
          </a:prstGeom>
        </p:spPr>
      </p:pic>
      <p:pic>
        <p:nvPicPr>
          <p:cNvPr id="9" name="图片 8" descr="未标题-1"/>
          <p:cNvPicPr>
            <a:picLocks noChangeAspect="1"/>
          </p:cNvPicPr>
          <p:nvPr/>
        </p:nvPicPr>
        <p:blipFill>
          <a:blip r:embed="rId4"/>
          <a:stretch>
            <a:fillRect/>
          </a:stretch>
        </p:blipFill>
        <p:spPr>
          <a:xfrm>
            <a:off x="11264265" y="-8255"/>
            <a:ext cx="929640" cy="1920240"/>
          </a:xfrm>
          <a:prstGeom prst="rect">
            <a:avLst/>
          </a:prstGeom>
        </p:spPr>
      </p:pic>
      <p:sp>
        <p:nvSpPr>
          <p:cNvPr id="10" name="椭圆 9"/>
          <p:cNvSpPr/>
          <p:nvPr/>
        </p:nvSpPr>
        <p:spPr>
          <a:xfrm>
            <a:off x="11553825" y="-243205"/>
            <a:ext cx="1264920" cy="1264920"/>
          </a:xfrm>
          <a:prstGeom prst="ellipse">
            <a:avLst/>
          </a:prstGeom>
          <a:solidFill>
            <a:srgbClr val="FCDD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等腰三角形 4"/>
          <p:cNvSpPr/>
          <p:nvPr/>
        </p:nvSpPr>
        <p:spPr>
          <a:xfrm rot="16200000" flipV="1">
            <a:off x="649861" y="713682"/>
            <a:ext cx="391160" cy="391160"/>
          </a:xfrm>
          <a:prstGeom prst="triangle">
            <a:avLst/>
          </a:prstGeom>
          <a:solidFill>
            <a:srgbClr val="C9D1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TextBox 28"/>
          <p:cNvSpPr txBox="1"/>
          <p:nvPr/>
        </p:nvSpPr>
        <p:spPr>
          <a:xfrm>
            <a:off x="5431790" y="2999105"/>
            <a:ext cx="654050" cy="544195"/>
          </a:xfrm>
          <a:prstGeom prst="rect">
            <a:avLst/>
          </a:prstGeom>
          <a:noFill/>
          <a:ln>
            <a:noFill/>
          </a:ln>
        </p:spPr>
        <p:txBody>
          <a:bodyPr wrap="square" rtlCol="0" anchor="ctr">
            <a:spAutoFit/>
          </a:bodyPr>
          <a:lstStyle/>
          <a:p>
            <a:pPr algn="ctr"/>
            <a:r>
              <a:rPr lang="en-US" altLang="zh-CN" b="1" dirty="0" smtClean="0">
                <a:solidFill>
                  <a:schemeClr val="bg1"/>
                </a:solidFill>
                <a:latin typeface="Microsoft YaHei" panose="020B0503020204020204" charset="-122"/>
                <a:ea typeface="Microsoft YaHei" panose="020B0503020204020204" charset="-122"/>
              </a:rPr>
              <a:t>A</a:t>
            </a:r>
            <a:endParaRPr lang="zh-CN" altLang="en-US" b="1" dirty="0">
              <a:solidFill>
                <a:schemeClr val="bg1"/>
              </a:solidFill>
              <a:latin typeface="Microsoft YaHei" panose="020B0503020204020204" charset="-122"/>
              <a:ea typeface="Microsoft YaHei" panose="020B0503020204020204" charset="-122"/>
            </a:endParaRPr>
          </a:p>
        </p:txBody>
      </p:sp>
      <p:sp>
        <p:nvSpPr>
          <p:cNvPr id="3" name="Text Box 2"/>
          <p:cNvSpPr txBox="1"/>
          <p:nvPr/>
        </p:nvSpPr>
        <p:spPr>
          <a:xfrm>
            <a:off x="649860" y="562610"/>
            <a:ext cx="11352275" cy="2245360"/>
          </a:xfrm>
          <a:prstGeom prst="rect">
            <a:avLst/>
          </a:prstGeom>
          <a:noFill/>
        </p:spPr>
        <p:txBody>
          <a:bodyPr wrap="square" rtlCol="0" anchor="t">
            <a:spAutoFit/>
          </a:bodyPr>
          <a:lstStyle/>
          <a:p>
            <a:pPr algn="l"/>
            <a:r>
              <a:rPr lang="en-US" altLang="zh-CN" sz="2800" b="1" dirty="0" err="1"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I. Tự</a:t>
            </a:r>
            <a:r>
              <a:rPr lang="en-US" altLang="zh-CN" sz="2800" b="1" dirty="0"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800" b="1" dirty="0" err="1"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sự</a:t>
            </a:r>
            <a:r>
              <a:rPr lang="en-US" altLang="zh-CN" sz="2800" b="1" dirty="0"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800" b="1" dirty="0" err="1"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và</a:t>
            </a:r>
            <a:r>
              <a:rPr lang="en-US" altLang="zh-CN" sz="2800" b="1" dirty="0"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800" b="1" dirty="0" err="1"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miêu</a:t>
            </a:r>
            <a:r>
              <a:rPr lang="en-US" altLang="zh-CN" sz="2800" b="1" dirty="0"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800" b="1" dirty="0" err="1"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tả</a:t>
            </a:r>
            <a:r>
              <a:rPr lang="en-US" altLang="zh-CN" sz="2800" b="1" dirty="0"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800" b="1" dirty="0" err="1"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trong</a:t>
            </a:r>
            <a:r>
              <a:rPr lang="en-US" altLang="zh-CN" sz="2800" b="1" dirty="0"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800" b="1" dirty="0" err="1"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văn</a:t>
            </a:r>
            <a:r>
              <a:rPr lang="en-US" altLang="zh-CN" sz="2800" b="1" dirty="0"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800" b="1" dirty="0" err="1"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biểu</a:t>
            </a:r>
            <a:r>
              <a:rPr lang="en-US" altLang="zh-CN" sz="2800" b="1" dirty="0"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zh-CN" sz="2800" b="1" dirty="0" err="1" smtClean="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cảm</a:t>
            </a:r>
          </a:p>
          <a:p>
            <a:pPr indent="0" algn="l">
              <a:buFont typeface="Wingdings" panose="05000000000000000000" charset="0"/>
              <a:buNone/>
            </a:pPr>
            <a:r>
              <a:rPr lang="vi-VN" altLang="en-US"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1. </a:t>
            </a:r>
            <a:r>
              <a:rPr lang="vi-VN"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Yếu tố tự sự, miêu tả rong bài thơ</a:t>
            </a:r>
            <a:r>
              <a:rPr lang="vi-VN" altLang="en-US"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 “</a:t>
            </a:r>
            <a:r>
              <a:rPr lang="en-US" altLang="vi-VN"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Bài ca nhà tranh bị gió thu phá</a:t>
            </a:r>
            <a:r>
              <a:rPr lang="vi-VN" altLang="en-US"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a:t>
            </a:r>
          </a:p>
          <a:p>
            <a:pPr marL="457200" indent="-457200" algn="l">
              <a:buFont typeface="Wingdings" panose="05000000000000000000" charset="0"/>
              <a:buChar char="v"/>
            </a:pPr>
            <a:r>
              <a:rPr lang="en-US" altLang="vi-VN"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sym typeface="+mn-ea"/>
              </a:rPr>
              <a:t>Các yếu tố tự sự, miêu tả trong bài: </a:t>
            </a:r>
          </a:p>
          <a:p>
            <a:pPr marL="457200" indent="-457200" algn="l">
              <a:buFont typeface="Wingdings" panose="05000000000000000000" charset="0"/>
              <a:buChar char="v"/>
            </a:pPr>
            <a:r>
              <a:rPr lang="vi-VN" altLang="en-US"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rPr>
              <a:t>Ý ngĩa: </a:t>
            </a:r>
            <a:endParaRPr lang="en-US" altLang="vi-VN" sz="2800" b="1" dirty="0">
              <a:solidFill>
                <a:srgbClr val="C00000"/>
              </a:solidFill>
              <a:latin typeface="Times New Roman" panose="02020603050405020304" pitchFamily="18" charset="0"/>
              <a:ea typeface="Microsoft YaHei" panose="020B0503020204020204" charset="-122"/>
              <a:cs typeface="Times New Roman" panose="02020603050405020304" pitchFamily="18" charset="0"/>
            </a:endParaRPr>
          </a:p>
          <a:p>
            <a:endParaRPr lang="en-US" sz="2800" dirty="0"/>
          </a:p>
        </p:txBody>
      </p:sp>
      <p:sp>
        <p:nvSpPr>
          <p:cNvPr id="6" name="Text Box 5"/>
          <p:cNvSpPr txBox="1"/>
          <p:nvPr/>
        </p:nvSpPr>
        <p:spPr>
          <a:xfrm>
            <a:off x="3083560" y="2383790"/>
            <a:ext cx="7609840" cy="953135"/>
          </a:xfrm>
          <a:prstGeom prst="rect">
            <a:avLst/>
          </a:prstGeom>
          <a:noFill/>
          <a:ln>
            <a:solidFill>
              <a:schemeClr val="accent4"/>
            </a:solidFill>
          </a:ln>
        </p:spPr>
        <p:txBody>
          <a:bodyPr wrap="square" rtlCol="0">
            <a:spAutoFit/>
          </a:bodyPr>
          <a:lstStyle/>
          <a:p>
            <a:r>
              <a:rPr lang="vi-VN" altLang="en-US" sz="2800" b="1">
                <a:latin typeface="Times New Roman" panose="02020603050405020304" pitchFamily="18" charset="0"/>
                <a:cs typeface="Times New Roman" panose="02020603050405020304" pitchFamily="18" charset="0"/>
              </a:rPr>
              <a:t>Khắc họa đậm nét tình cảnh khốn cùng của nhà thơ qua đó bộc lộ ước mơ cao cả với dân chúng.</a:t>
            </a:r>
          </a:p>
        </p:txBody>
      </p:sp>
      <p:cxnSp>
        <p:nvCxnSpPr>
          <p:cNvPr id="7" name="Straight Arrow Connector 6"/>
          <p:cNvCxnSpPr>
            <a:stCxn id="6" idx="2"/>
          </p:cNvCxnSpPr>
          <p:nvPr/>
        </p:nvCxnSpPr>
        <p:spPr>
          <a:xfrm>
            <a:off x="6888480" y="3336925"/>
            <a:ext cx="1930400" cy="5765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6" idx="2"/>
          </p:cNvCxnSpPr>
          <p:nvPr/>
        </p:nvCxnSpPr>
        <p:spPr>
          <a:xfrm flipH="1">
            <a:off x="5046345" y="3336925"/>
            <a:ext cx="1842135" cy="682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 Box 11"/>
          <p:cNvSpPr txBox="1"/>
          <p:nvPr/>
        </p:nvSpPr>
        <p:spPr>
          <a:xfrm>
            <a:off x="3510915" y="4019550"/>
            <a:ext cx="2707005" cy="953135"/>
          </a:xfrm>
          <a:prstGeom prst="rect">
            <a:avLst/>
          </a:prstGeom>
          <a:solidFill>
            <a:schemeClr val="accent1">
              <a:lumMod val="60000"/>
              <a:lumOff val="40000"/>
            </a:schemeClr>
          </a:solidFill>
          <a:ln>
            <a:solidFill>
              <a:schemeClr val="accent4"/>
            </a:solidFill>
          </a:ln>
        </p:spPr>
        <p:txBody>
          <a:bodyPr wrap="square" rtlCol="0">
            <a:spAutoFit/>
          </a:bodyPr>
          <a:lstStyle/>
          <a:p>
            <a:pPr algn="ctr"/>
            <a:r>
              <a:rPr lang="vi-VN" altLang="en-US" sz="2800">
                <a:latin typeface="Times New Roman" panose="02020603050405020304" pitchFamily="18" charset="0"/>
                <a:cs typeface="Times New Roman" panose="02020603050405020304" pitchFamily="18" charset="0"/>
              </a:rPr>
              <a:t>Gợi đối tượng biểu cảm</a:t>
            </a:r>
          </a:p>
        </p:txBody>
      </p:sp>
      <p:sp>
        <p:nvSpPr>
          <p:cNvPr id="13" name="Text Box 12"/>
          <p:cNvSpPr txBox="1"/>
          <p:nvPr/>
        </p:nvSpPr>
        <p:spPr>
          <a:xfrm>
            <a:off x="7153910" y="4019550"/>
            <a:ext cx="2707005" cy="953135"/>
          </a:xfrm>
          <a:prstGeom prst="rect">
            <a:avLst/>
          </a:prstGeom>
          <a:solidFill>
            <a:schemeClr val="accent1">
              <a:lumMod val="60000"/>
              <a:lumOff val="40000"/>
            </a:schemeClr>
          </a:solidFill>
          <a:ln>
            <a:solidFill>
              <a:schemeClr val="accent4"/>
            </a:solidFill>
          </a:ln>
        </p:spPr>
        <p:txBody>
          <a:bodyPr wrap="square" rtlCol="0">
            <a:spAutoFit/>
          </a:bodyPr>
          <a:lstStyle/>
          <a:p>
            <a:pPr algn="ctr"/>
            <a:r>
              <a:rPr lang="vi-VN" altLang="en-US" sz="2800">
                <a:latin typeface="Times New Roman" panose="02020603050405020304" pitchFamily="18" charset="0"/>
                <a:cs typeface="Times New Roman" panose="02020603050405020304" pitchFamily="18" charset="0"/>
              </a:rPr>
              <a:t>Bộc lộ cảm xúc sâu sắc</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2"/>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500"/>
                                        <p:tgtEl>
                                          <p:spTgt spid="4"/>
                                        </p:tgtEl>
                                      </p:cBhvr>
                                    </p:animEffect>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left)">
                                      <p:cBhvr>
                                        <p:cTn id="13" dur="500"/>
                                        <p:tgtEl>
                                          <p:spTgt spid="8"/>
                                        </p:tgtEl>
                                      </p:cBhvr>
                                    </p:animEffect>
                                  </p:childTnLst>
                                </p:cTn>
                              </p:par>
                              <p:par>
                                <p:cTn id="14" presetID="22" presetClass="entr" presetSubtype="2"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right)">
                                      <p:cBhvr>
                                        <p:cTn id="16" dur="500"/>
                                        <p:tgtEl>
                                          <p:spTgt spid="9"/>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par>
                                <p:cTn id="22" presetID="2" presetClass="entr" presetSubtype="8" fill="hold" grpId="1" nodeType="with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0-#ppt_w/2"/>
                                          </p:val>
                                        </p:tav>
                                        <p:tav tm="100000">
                                          <p:val>
                                            <p:strVal val="#ppt_x"/>
                                          </p:val>
                                        </p:tav>
                                      </p:tavLst>
                                    </p:anim>
                                    <p:anim calcmode="lin" valueType="num">
                                      <p:cBhvr additive="base">
                                        <p:cTn id="25"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to="" calcmode="lin" valueType="num">
                                      <p:cBhvr>
                                        <p:cTn id="30" dur="1" fill="hold"/>
                                        <p:tgtEl>
                                          <p:spTgt spid="3">
                                            <p:txEl>
                                              <p:pRg st="3" end="3"/>
                                            </p:txEl>
                                          </p:spTgt>
                                        </p:tgtEl>
                                      </p:cBhvr>
                                    </p:anim>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randombar(horizontal)">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barn(inVertical)">
                                      <p:cBhvr>
                                        <p:cTn id="40" dur="500"/>
                                        <p:tgtEl>
                                          <p:spTgt spid="11"/>
                                        </p:tgtEl>
                                      </p:cBhvr>
                                    </p:animEffect>
                                  </p:childTnLst>
                                </p:cTn>
                              </p:par>
                              <p:par>
                                <p:cTn id="41" presetID="16" presetClass="entr" presetSubtype="21"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barn(inVertical)">
                                      <p:cBhvr>
                                        <p:cTn id="43" dur="500"/>
                                        <p:tgtEl>
                                          <p:spTgt spid="12"/>
                                        </p:tgtEl>
                                      </p:cBhvr>
                                    </p:animEffect>
                                  </p:childTnLst>
                                </p:cTn>
                              </p:par>
                            </p:childTnLst>
                          </p:cTn>
                        </p:par>
                      </p:childTnLst>
                    </p:cTn>
                  </p:par>
                  <p:par>
                    <p:cTn id="44" fill="hold">
                      <p:stCondLst>
                        <p:cond delay="indefinite"/>
                      </p:stCondLst>
                      <p:childTnLst>
                        <p:par>
                          <p:cTn id="45" fill="hold">
                            <p:stCondLst>
                              <p:cond delay="0"/>
                            </p:stCondLst>
                            <p:childTnLst>
                              <p:par>
                                <p:cTn id="46" presetID="55" presetClass="entr" presetSubtype="0" fill="hold" nodeType="clickEffect">
                                  <p:stCondLst>
                                    <p:cond delay="0"/>
                                  </p:stCondLst>
                                  <p:childTnLst>
                                    <p:set>
                                      <p:cBhvr>
                                        <p:cTn id="47" dur="1" fill="hold">
                                          <p:stCondLst>
                                            <p:cond delay="0"/>
                                          </p:stCondLst>
                                        </p:cTn>
                                        <p:tgtEl>
                                          <p:spTgt spid="7"/>
                                        </p:tgtEl>
                                        <p:attrNameLst>
                                          <p:attrName>style.visibility</p:attrName>
                                        </p:attrNameLst>
                                      </p:cBhvr>
                                      <p:to>
                                        <p:strVal val="visible"/>
                                      </p:to>
                                    </p:set>
                                    <p:anim calcmode="lin" valueType="num">
                                      <p:cBhvr>
                                        <p:cTn id="48" dur="1000" fill="hold"/>
                                        <p:tgtEl>
                                          <p:spTgt spid="7"/>
                                        </p:tgtEl>
                                        <p:attrNameLst>
                                          <p:attrName>ppt_w</p:attrName>
                                        </p:attrNameLst>
                                      </p:cBhvr>
                                      <p:tavLst>
                                        <p:tav tm="0">
                                          <p:val>
                                            <p:strVal val="#ppt_w*0.70"/>
                                          </p:val>
                                        </p:tav>
                                        <p:tav tm="100000">
                                          <p:val>
                                            <p:strVal val="#ppt_w"/>
                                          </p:val>
                                        </p:tav>
                                      </p:tavLst>
                                    </p:anim>
                                    <p:anim calcmode="lin" valueType="num">
                                      <p:cBhvr>
                                        <p:cTn id="49" dur="1000" fill="hold"/>
                                        <p:tgtEl>
                                          <p:spTgt spid="7"/>
                                        </p:tgtEl>
                                        <p:attrNameLst>
                                          <p:attrName>ppt_h</p:attrName>
                                        </p:attrNameLst>
                                      </p:cBhvr>
                                      <p:tavLst>
                                        <p:tav tm="0">
                                          <p:val>
                                            <p:strVal val="#ppt_h"/>
                                          </p:val>
                                        </p:tav>
                                        <p:tav tm="100000">
                                          <p:val>
                                            <p:strVal val="#ppt_h"/>
                                          </p:val>
                                        </p:tav>
                                      </p:tavLst>
                                    </p:anim>
                                    <p:animEffect transition="in" filter="fade">
                                      <p:cBhvr>
                                        <p:cTn id="50" dur="1000"/>
                                        <p:tgtEl>
                                          <p:spTgt spid="7"/>
                                        </p:tgtEl>
                                      </p:cBhvr>
                                    </p:animEffect>
                                  </p:childTnLst>
                                </p:cTn>
                              </p:par>
                              <p:par>
                                <p:cTn id="51" presetID="55" presetClass="entr" presetSubtype="0" fill="hold" grpId="0" nodeType="withEffect">
                                  <p:stCondLst>
                                    <p:cond delay="0"/>
                                  </p:stCondLst>
                                  <p:childTnLst>
                                    <p:set>
                                      <p:cBhvr>
                                        <p:cTn id="52" dur="1" fill="hold">
                                          <p:stCondLst>
                                            <p:cond delay="0"/>
                                          </p:stCondLst>
                                        </p:cTn>
                                        <p:tgtEl>
                                          <p:spTgt spid="13"/>
                                        </p:tgtEl>
                                        <p:attrNameLst>
                                          <p:attrName>style.visibility</p:attrName>
                                        </p:attrNameLst>
                                      </p:cBhvr>
                                      <p:to>
                                        <p:strVal val="visible"/>
                                      </p:to>
                                    </p:set>
                                    <p:anim calcmode="lin" valueType="num">
                                      <p:cBhvr>
                                        <p:cTn id="53" dur="1000" fill="hold"/>
                                        <p:tgtEl>
                                          <p:spTgt spid="13"/>
                                        </p:tgtEl>
                                        <p:attrNameLst>
                                          <p:attrName>ppt_w</p:attrName>
                                        </p:attrNameLst>
                                      </p:cBhvr>
                                      <p:tavLst>
                                        <p:tav tm="0">
                                          <p:val>
                                            <p:strVal val="#ppt_w*0.70"/>
                                          </p:val>
                                        </p:tav>
                                        <p:tav tm="100000">
                                          <p:val>
                                            <p:strVal val="#ppt_w"/>
                                          </p:val>
                                        </p:tav>
                                      </p:tavLst>
                                    </p:anim>
                                    <p:anim calcmode="lin" valueType="num">
                                      <p:cBhvr>
                                        <p:cTn id="54" dur="1000" fill="hold"/>
                                        <p:tgtEl>
                                          <p:spTgt spid="13"/>
                                        </p:tgtEl>
                                        <p:attrNameLst>
                                          <p:attrName>ppt_h</p:attrName>
                                        </p:attrNameLst>
                                      </p:cBhvr>
                                      <p:tavLst>
                                        <p:tav tm="0">
                                          <p:val>
                                            <p:strVal val="#ppt_h"/>
                                          </p:val>
                                        </p:tav>
                                        <p:tav tm="100000">
                                          <p:val>
                                            <p:strVal val="#ppt_h"/>
                                          </p:val>
                                        </p:tav>
                                      </p:tavLst>
                                    </p:anim>
                                    <p:animEffect transition="in" filter="fade">
                                      <p:cBhvr>
                                        <p:cTn id="55"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0" grpId="0" bldLvl="0" animBg="1"/>
      <p:bldP spid="5" grpId="0" animBg="1"/>
      <p:bldP spid="5" grpId="1" bldLvl="0" animBg="1"/>
      <p:bldP spid="6" grpId="0" animBg="1"/>
      <p:bldP spid="6" grpId="1" animBg="1"/>
      <p:bldP spid="12" grpId="0" animBg="1"/>
      <p:bldP spid="12" grpId="1" animBg="1"/>
      <p:bldP spid="13" grpId="0" animBg="1"/>
      <p:bldP spid="1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descr="F:\未标题-1.png"/>
          <p:cNvPicPr>
            <a:picLocks noChangeAspect="1"/>
          </p:cNvPicPr>
          <p:nvPr/>
        </p:nvPicPr>
        <p:blipFill>
          <a:blip r:embed="rId2"/>
          <a:srcRect l="26573" t="6174" r="32921" b="7680"/>
          <a:stretch>
            <a:fillRect/>
          </a:stretch>
        </p:blipFill>
        <p:spPr>
          <a:xfrm>
            <a:off x="-170850" y="2974456"/>
            <a:ext cx="2006600" cy="2701925"/>
          </a:xfrm>
          <a:prstGeom prst="rect">
            <a:avLst/>
          </a:prstGeom>
          <a:noFill/>
          <a:ln w="9525">
            <a:noFill/>
          </a:ln>
        </p:spPr>
      </p:pic>
      <p:sp>
        <p:nvSpPr>
          <p:cNvPr id="21" name="Cloud Callout 20"/>
          <p:cNvSpPr/>
          <p:nvPr/>
        </p:nvSpPr>
        <p:spPr>
          <a:xfrm>
            <a:off x="123089" y="562387"/>
            <a:ext cx="5245126" cy="2832790"/>
          </a:xfrm>
          <a:prstGeom prst="cloudCallout">
            <a:avLst/>
          </a:prstGeom>
        </p:spPr>
        <p:style>
          <a:lnRef idx="2">
            <a:schemeClr val="accent5"/>
          </a:lnRef>
          <a:fillRef idx="1">
            <a:schemeClr val="lt1"/>
          </a:fillRef>
          <a:effectRef idx="0">
            <a:schemeClr val="accent5"/>
          </a:effectRef>
          <a:fontRef idx="minor">
            <a:schemeClr val="dk1"/>
          </a:fontRef>
        </p:style>
        <p:txBody>
          <a:bodyPr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eaLnBrk="1" hangingPunct="1">
              <a:spcBef>
                <a:spcPct val="50000"/>
              </a:spcBef>
            </a:pPr>
            <a:r>
              <a:rPr lang="en-US" altLang="vi-VN" sz="2700" dirty="0">
                <a:solidFill>
                  <a:schemeClr val="tx1"/>
                </a:solidFill>
                <a:latin typeface="Times New Roman" panose="02020603050405020304" pitchFamily="18" charset="0"/>
                <a:sym typeface="+mn-ea"/>
              </a:rPr>
              <a:t>Vậy các yếu tố tự sự,</a:t>
            </a:r>
            <a:r>
              <a:rPr lang="vi-VN" altLang="en-US" sz="2700" dirty="0">
                <a:solidFill>
                  <a:schemeClr val="tx1"/>
                </a:solidFill>
                <a:latin typeface="Times New Roman" panose="02020603050405020304" pitchFamily="18" charset="0"/>
                <a:sym typeface="+mn-ea"/>
              </a:rPr>
              <a:t> </a:t>
            </a:r>
            <a:r>
              <a:rPr lang="en-US" altLang="vi-VN" sz="2700" dirty="0">
                <a:solidFill>
                  <a:schemeClr val="tx1"/>
                </a:solidFill>
                <a:latin typeface="Times New Roman" panose="02020603050405020304" pitchFamily="18" charset="0"/>
                <a:sym typeface="+mn-ea"/>
              </a:rPr>
              <a:t>miêu tả trong bài thơ đóng vai trò gì </a:t>
            </a:r>
            <a:r>
              <a:rPr lang="vi-VN" altLang="en-US" sz="2700" dirty="0">
                <a:solidFill>
                  <a:schemeClr val="tx1"/>
                </a:solidFill>
                <a:latin typeface="Times New Roman" panose="02020603050405020304" pitchFamily="18" charset="0"/>
                <a:sym typeface="+mn-ea"/>
              </a:rPr>
              <a:t>đối với</a:t>
            </a:r>
            <a:r>
              <a:rPr lang="en-US" altLang="vi-VN" sz="2700" dirty="0">
                <a:solidFill>
                  <a:schemeClr val="tx1"/>
                </a:solidFill>
                <a:latin typeface="Times New Roman" panose="02020603050405020304" pitchFamily="18" charset="0"/>
                <a:sym typeface="+mn-ea"/>
              </a:rPr>
              <a:t> việc tác giả thể hiện cảm xúc?</a:t>
            </a:r>
            <a:endParaRPr lang="en-US" altLang="vi-VN" sz="2700" dirty="0">
              <a:solidFill>
                <a:schemeClr val="tx1"/>
              </a:solidFill>
              <a:latin typeface="Times New Roman" panose="02020603050405020304" pitchFamily="18" charset="0"/>
              <a:ea typeface="Times New Roman" panose="02020603050405020304" pitchFamily="18" charset="0"/>
              <a:sym typeface="+mn-ea"/>
            </a:endParaRPr>
          </a:p>
        </p:txBody>
      </p:sp>
      <p:pic>
        <p:nvPicPr>
          <p:cNvPr id="16" name="图片 5"/>
          <p:cNvPicPr>
            <a:picLocks noChangeAspect="1"/>
          </p:cNvPicPr>
          <p:nvPr/>
        </p:nvPicPr>
        <p:blipFill rotWithShape="1">
          <a:blip r:embed="rId3">
            <a:extLst>
              <a:ext uri="{28A0092B-C50C-407E-A947-70E740481C1C}">
                <a14:useLocalDpi xmlns:a14="http://schemas.microsoft.com/office/drawing/2010/main" val="0"/>
              </a:ext>
            </a:extLst>
          </a:blip>
          <a:srcRect l="38581" t="24563" r="40933" b="26282"/>
          <a:stretch>
            <a:fillRect/>
          </a:stretch>
        </p:blipFill>
        <p:spPr>
          <a:xfrm>
            <a:off x="9987970" y="4764101"/>
            <a:ext cx="1643605" cy="2093443"/>
          </a:xfrm>
          <a:prstGeom prst="rect">
            <a:avLst/>
          </a:prstGeom>
        </p:spPr>
      </p:pic>
      <p:sp>
        <p:nvSpPr>
          <p:cNvPr id="17" name="Cloud Callout 16"/>
          <p:cNvSpPr/>
          <p:nvPr/>
        </p:nvSpPr>
        <p:spPr>
          <a:xfrm flipH="1">
            <a:off x="4652893" y="-128788"/>
            <a:ext cx="7800977" cy="4662152"/>
          </a:xfrm>
          <a:prstGeom prst="cloudCallout">
            <a:avLst/>
          </a:prstGeom>
        </p:spPr>
        <p:style>
          <a:lnRef idx="2">
            <a:schemeClr val="accent5"/>
          </a:lnRef>
          <a:fillRef idx="1">
            <a:schemeClr val="lt1"/>
          </a:fillRef>
          <a:effectRef idx="0">
            <a:schemeClr val="accent5"/>
          </a:effectRef>
          <a:fontRef idx="minor">
            <a:schemeClr val="dk1"/>
          </a:fontRef>
        </p:style>
        <p:txBody>
          <a:bodyPr rtlCol="0" anchor="ctr"/>
          <a:lstStyle/>
          <a:p>
            <a:pPr marR="0" lvl="0" indent="0" algn="l" defTabSz="914400" rtl="0" eaLnBrk="1" fontAlgn="base" latinLnBrk="0" hangingPunct="1">
              <a:lnSpc>
                <a:spcPct val="100000"/>
              </a:lnSpc>
              <a:spcBef>
                <a:spcPct val="50000"/>
              </a:spcBef>
              <a:spcAft>
                <a:spcPct val="0"/>
              </a:spcAft>
              <a:buClrTx/>
              <a:buSzTx/>
              <a:buFontTx/>
              <a:buNone/>
              <a:defRPr/>
            </a:pPr>
            <a:endParaRPr lang="en-US" sz="2500" dirty="0">
              <a:latin typeface="+mj-lt"/>
            </a:endParaRPr>
          </a:p>
        </p:txBody>
      </p:sp>
      <p:sp>
        <p:nvSpPr>
          <p:cNvPr id="2" name="Text Box 1"/>
          <p:cNvSpPr txBox="1"/>
          <p:nvPr/>
        </p:nvSpPr>
        <p:spPr>
          <a:xfrm>
            <a:off x="5949110" y="487670"/>
            <a:ext cx="6242890" cy="3554819"/>
          </a:xfrm>
          <a:prstGeom prst="rect">
            <a:avLst/>
          </a:prstGeom>
          <a:noFill/>
        </p:spPr>
        <p:txBody>
          <a:bodyPr wrap="square" rtlCol="0">
            <a:spAutoFit/>
          </a:bodyPr>
          <a:lstStyle/>
          <a:p>
            <a:pPr marR="0" lvl="0" indent="0" algn="l" defTabSz="914400" rtl="0" eaLnBrk="1" fontAlgn="base" latinLnBrk="0" hangingPunct="1">
              <a:lnSpc>
                <a:spcPct val="100000"/>
              </a:lnSpc>
              <a:spcBef>
                <a:spcPct val="50000"/>
              </a:spcBef>
              <a:spcAft>
                <a:spcPct val="0"/>
              </a:spcAft>
              <a:buClrTx/>
              <a:buSzTx/>
              <a:buFontTx/>
              <a:buNone/>
              <a:defRPr/>
            </a:pPr>
            <a:r>
              <a:rPr lang="vi-VN" altLang="en-US" sz="2500" noProof="0" dirty="0" smtClean="0">
                <a:ln>
                  <a:noFill/>
                </a:ln>
                <a:solidFill>
                  <a:srgbClr val="0000CC"/>
                </a:solidFill>
                <a:effectLst/>
                <a:uLnTx/>
                <a:uFillTx/>
                <a:latin typeface="Times New Roman" panose="02020603050405020304" pitchFamily="18" charset="0"/>
                <a:sym typeface="+mn-ea"/>
              </a:rPr>
              <a:t>- </a:t>
            </a:r>
            <a:r>
              <a:rPr lang="en-US" altLang="vi-VN" sz="2500" noProof="0" dirty="0" smtClean="0">
                <a:ln>
                  <a:noFill/>
                </a:ln>
                <a:solidFill>
                  <a:srgbClr val="0000CC"/>
                </a:solidFill>
                <a:effectLst/>
                <a:uLnTx/>
                <a:uFillTx/>
                <a:latin typeface="Times New Roman" panose="02020603050405020304" pitchFamily="18" charset="0"/>
                <a:sym typeface="+mn-ea"/>
              </a:rPr>
              <a:t>Sự thấm thía cảnh sống nghèo khổ của bản thân và những người nghèo.</a:t>
            </a:r>
            <a:endParaRPr kumimoji="0" lang="en-US" altLang="vi-VN" sz="2500" b="0" i="0" u="none" strike="noStrike" kern="1200" cap="none" spc="0" normalizeH="0" baseline="0" noProof="0" dirty="0" smtClean="0">
              <a:ln>
                <a:noFill/>
              </a:ln>
              <a:solidFill>
                <a:srgbClr val="0000CC"/>
              </a:solidFill>
              <a:effectLst/>
              <a:uLnTx/>
              <a:uFillTx/>
              <a:latin typeface="Times New Roman" panose="02020603050405020304" pitchFamily="18" charset="0"/>
              <a:ea typeface="+mn-ea"/>
              <a:cs typeface="+mn-cs"/>
            </a:endParaRPr>
          </a:p>
          <a:p>
            <a:pPr marR="0" lvl="0" indent="0" algn="l" defTabSz="914400" rtl="0" eaLnBrk="1" fontAlgn="base" latinLnBrk="0" hangingPunct="1">
              <a:lnSpc>
                <a:spcPct val="100000"/>
              </a:lnSpc>
              <a:spcBef>
                <a:spcPct val="50000"/>
              </a:spcBef>
              <a:spcAft>
                <a:spcPct val="0"/>
              </a:spcAft>
              <a:buClrTx/>
              <a:buSzTx/>
              <a:buFontTx/>
              <a:buNone/>
              <a:defRPr/>
            </a:pPr>
            <a:r>
              <a:rPr lang="vi-VN" altLang="en-US" sz="2500" noProof="0" dirty="0" smtClean="0">
                <a:ln>
                  <a:noFill/>
                </a:ln>
                <a:solidFill>
                  <a:srgbClr val="0000CC"/>
                </a:solidFill>
                <a:effectLst/>
                <a:uLnTx/>
                <a:uFillTx/>
                <a:latin typeface="Times New Roman" panose="02020603050405020304" pitchFamily="18" charset="0"/>
                <a:sym typeface="+mn-ea"/>
              </a:rPr>
              <a:t>- </a:t>
            </a:r>
            <a:r>
              <a:rPr lang="en-US" altLang="vi-VN" sz="2500" noProof="0" dirty="0" smtClean="0">
                <a:ln>
                  <a:noFill/>
                </a:ln>
                <a:solidFill>
                  <a:srgbClr val="0000CC"/>
                </a:solidFill>
                <a:effectLst/>
                <a:uLnTx/>
                <a:uFillTx/>
                <a:latin typeface="Times New Roman" panose="02020603050405020304" pitchFamily="18" charset="0"/>
                <a:sym typeface="+mn-ea"/>
              </a:rPr>
              <a:t>Mơ ước về ngôi nhà rộng, vững chắc muôn ngàn gian để che nắng, che mưa cho những người nghèo khổ.</a:t>
            </a:r>
            <a:endParaRPr kumimoji="0" lang="en-US" altLang="vi-VN" sz="2500" b="0" i="0" u="none" strike="noStrike" kern="1200" cap="none" spc="0" normalizeH="0" baseline="0" noProof="0" dirty="0" smtClean="0">
              <a:ln>
                <a:noFill/>
              </a:ln>
              <a:solidFill>
                <a:srgbClr val="0000CC"/>
              </a:solidFill>
              <a:effectLst/>
              <a:uLnTx/>
              <a:uFillTx/>
              <a:latin typeface="Times New Roman" panose="02020603050405020304" pitchFamily="18" charset="0"/>
              <a:ea typeface="+mn-ea"/>
              <a:cs typeface="+mn-cs"/>
            </a:endParaRPr>
          </a:p>
          <a:p>
            <a:pPr marR="0" lvl="0" indent="0" algn="l" defTabSz="914400" rtl="0" eaLnBrk="1" fontAlgn="base" latinLnBrk="0" hangingPunct="1">
              <a:lnSpc>
                <a:spcPct val="100000"/>
              </a:lnSpc>
              <a:spcBef>
                <a:spcPct val="50000"/>
              </a:spcBef>
              <a:spcAft>
                <a:spcPct val="0"/>
              </a:spcAft>
              <a:buClrTx/>
              <a:buSzTx/>
              <a:buFontTx/>
              <a:buNone/>
              <a:defRPr/>
            </a:pPr>
            <a:r>
              <a:rPr lang="vi-VN" altLang="en-US" sz="2500" noProof="0" dirty="0" smtClean="0">
                <a:ln>
                  <a:noFill/>
                </a:ln>
                <a:solidFill>
                  <a:srgbClr val="0000CC"/>
                </a:solidFill>
                <a:effectLst/>
                <a:uLnTx/>
                <a:uFillTx/>
                <a:latin typeface="Times New Roman" panose="02020603050405020304" pitchFamily="18" charset="0"/>
                <a:sym typeface="+mn-ea"/>
              </a:rPr>
              <a:t>- </a:t>
            </a:r>
            <a:r>
              <a:rPr lang="en-US" altLang="vi-VN" sz="2500" noProof="0" dirty="0" smtClean="0">
                <a:ln>
                  <a:noFill/>
                </a:ln>
                <a:solidFill>
                  <a:srgbClr val="0000CC"/>
                </a:solidFill>
                <a:effectLst/>
                <a:uLnTx/>
                <a:uFillTx/>
                <a:latin typeface="Times New Roman" panose="02020603050405020304" pitchFamily="18" charset="0"/>
                <a:sym typeface="+mn-ea"/>
              </a:rPr>
              <a:t>Niềm vui của bản thân trước sự hân hoan của người nghèo khi có nhà. </a:t>
            </a:r>
            <a:endParaRPr lang="en-US" sz="2500" dirty="0">
              <a:latin typeface="+mj-lt"/>
            </a:endParaRPr>
          </a:p>
          <a:p>
            <a:endParaRPr lang="en-US" sz="25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par>
                                <p:cTn id="13" presetID="21" presetClass="entr" presetSubtype="1"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heel(1)">
                                      <p:cBhvr>
                                        <p:cTn id="15"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1" grpId="1" animBg="1"/>
      <p:bldP spid="17" grpId="0" animBg="1"/>
      <p:bldP spid="17" grpId="1" animBg="1"/>
      <p:bldP spid="2" grpId="0"/>
      <p:bldP spid="2" grpId="1"/>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49</TotalTime>
  <Words>1855</Words>
  <Application>Microsoft Office PowerPoint</Application>
  <PresentationFormat>Widescreen</PresentationFormat>
  <Paragraphs>147</Paragraphs>
  <Slides>22</Slides>
  <Notes>19</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22</vt:i4>
      </vt:variant>
    </vt:vector>
  </HeadingPairs>
  <TitlesOfParts>
    <vt:vector size="35" baseType="lpstr">
      <vt:lpstr>Microsoft YaHei</vt:lpstr>
      <vt:lpstr>.VnTime</vt:lpstr>
      <vt:lpstr>Arial</vt:lpstr>
      <vt:lpstr>Calibri</vt:lpstr>
      <vt:lpstr>等线</vt:lpstr>
      <vt:lpstr>华文细黑</vt:lpstr>
      <vt:lpstr>华文新魏</vt:lpstr>
      <vt:lpstr>Times New Roman</vt:lpstr>
      <vt:lpstr>Trebuchet MS</vt:lpstr>
      <vt:lpstr>Wingdings</vt:lpstr>
      <vt:lpstr>Wingdings 3</vt:lpstr>
      <vt:lpstr>汉真广标</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win</dc:creator>
  <cp:lastModifiedBy>Windows User</cp:lastModifiedBy>
  <cp:revision>80</cp:revision>
  <dcterms:created xsi:type="dcterms:W3CDTF">2017-06-22T07:36:00Z</dcterms:created>
  <dcterms:modified xsi:type="dcterms:W3CDTF">2021-11-12T19:54:49Z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1033-11.2.0.10351</vt:lpwstr>
  </property>
  <property fmtid="{D5CDD505-2E9C-101B-9397-08002B2CF9AE}" pid="3" name="ICV">
    <vt:lpwstr>2606A08EC73045A7860C63C771E7ED17</vt:lpwstr>
  </property>
</Properties>
</file>