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89" r:id="rId4"/>
    <p:sldId id="259" r:id="rId5"/>
    <p:sldId id="277" r:id="rId6"/>
    <p:sldId id="278" r:id="rId7"/>
    <p:sldId id="294" r:id="rId8"/>
    <p:sldId id="267" r:id="rId9"/>
    <p:sldId id="351" r:id="rId10"/>
    <p:sldId id="295" r:id="rId11"/>
    <p:sldId id="290" r:id="rId12"/>
    <p:sldId id="284" r:id="rId13"/>
    <p:sldId id="285" r:id="rId14"/>
    <p:sldId id="286" r:id="rId15"/>
    <p:sldId id="287" r:id="rId16"/>
    <p:sldId id="288" r:id="rId17"/>
    <p:sldId id="292" r:id="rId18"/>
    <p:sldId id="293" r:id="rId19"/>
    <p:sldId id="275" r:id="rId20"/>
    <p:sldId id="273" r:id="rId21"/>
    <p:sldId id="329" r:id="rId22"/>
    <p:sldId id="27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72"/>
      </p:cViewPr>
      <p:guideLst>
        <p:guide orient="horz" pos="2160"/>
        <p:guide pos="2859"/>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4B5BC77-7716-4DB7-B8E3-1AAD11E0D9A6}" type="datetimeFigureOut">
              <a:rPr lang="en-US"/>
              <a:t>10/30/2021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615EE87-FB58-4C33-AA04-92D1A8BC5836}"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FA6B3C9-22A4-4C92-B09B-53FF5F3AC34A}" type="slidenum">
              <a:rPr lang="en-US" smtClean="0">
                <a:latin typeface="Calibri" panose="020F0502020204030204" pitchFamily="34" charset="0"/>
              </a:rPr>
              <a:t>4</a:t>
            </a:fld>
            <a:endParaRPr 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BBA44E4-9B51-42AD-BBA8-3D5827380533}"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5DFEE0-4FAA-4B22-8A21-A71C5F3ABB80}"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1DED11-721A-4E13-BF15-3F15CC99CCB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BF7772-EE7D-4860-846E-25D1DC4B73E9}"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2B3C6-4518-4CB6-AB78-070CC13B7F68}"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0C674E-1DE2-4F3C-A9C0-99844858791F}"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8181B-6BE6-48BE-AD55-3AEBAAC402FD}"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FA391-6C63-4059-9EF0-E8EB765F553E}"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B63425-6D85-4E6C-B995-BAE34DC228E1}"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02C650-BDFF-49B5-ADC1-D7191CEC93E2}"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835B74-AF07-4356-8E61-C7384CC5F47A}"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5C5D1C-9CE7-4EC3-BAE0-41069D6F486D}"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4850A-C294-46B0-A243-FCB0BA66B3EA}"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E28EE4-7DF6-443E-B457-8C13DF67106F}" type="datetimeFigureOut">
              <a:rPr lang="en-US"/>
              <a:t>10/30/2021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D7884F-135C-42EF-8A02-92CF08A3121B}"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63E4AF-818C-4ABE-9D01-E60272771021}" type="datetimeFigureOut">
              <a:rPr lang="en-US"/>
              <a:t>10/30/2021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140934-B909-452B-A66E-DB2675BF3D52}"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92064B-F1A3-4305-9D94-0F4160A4706C}" type="datetimeFigureOut">
              <a:rPr lang="en-US"/>
              <a:t>10/30/2021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2A1B6D-682E-4C9F-9523-60638ECEA8A4}"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8E185-0968-4E30-AA53-91A1DC6DEA18}"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F735-937A-419F-BBD1-73BFFA57675A}"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9F4738-FCC6-4729-A64B-C44E32E3F341}"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6B06E-8EE2-4015-AF95-FC1EB893D07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C9B92C1-C152-443A-A24B-175F7003542F}" type="datetimeFigureOut">
              <a:rPr lang="en-US"/>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C278EEA-A3EA-4B67-B338-9F1BC0B78454}"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wedge/>
      </p:transition>
    </mc:Choice>
    <mc:Fallback xmlns="">
      <p:transition>
        <p:wedge/>
      </p:transition>
    </mc:Fallback>
  </mc:AlternateConten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media1.mp3"/><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microsoft.com/office/2007/relationships/media" Target="../media/media1.mp3"/><Relationship Id="rId16" Type="http://schemas.openxmlformats.org/officeDocument/2006/relationships/image" Target="../media/image23.png"/><Relationship Id="rId1" Type="http://schemas.openxmlformats.org/officeDocument/2006/relationships/video" Target="NULL" TargetMode="Externa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video" Target="NULL" TargetMode="Externa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png"/><Relationship Id="rId3" Type="http://schemas.openxmlformats.org/officeDocument/2006/relationships/image" Target="../media/image12.jpeg"/><Relationship Id="rId7" Type="http://schemas.openxmlformats.org/officeDocument/2006/relationships/image" Target="../media/image37.png"/><Relationship Id="rId12" Type="http://schemas.openxmlformats.org/officeDocument/2006/relationships/image" Target="../media/image34.png"/><Relationship Id="rId17"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36.png"/><Relationship Id="rId1" Type="http://schemas.openxmlformats.org/officeDocument/2006/relationships/video" Target="NULL" TargetMode="Externa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1.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image" Target="../media/image41.png"/><Relationship Id="rId12" Type="http://schemas.openxmlformats.org/officeDocument/2006/relationships/image" Target="../media/image34.png"/><Relationship Id="rId17"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36.png"/><Relationship Id="rId1" Type="http://schemas.openxmlformats.org/officeDocument/2006/relationships/video" Target="NULL" TargetMode="Externa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1.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43.jpeg"/><Relationship Id="rId7" Type="http://schemas.openxmlformats.org/officeDocument/2006/relationships/image" Target="../media/image44.png"/><Relationship Id="rId12" Type="http://schemas.openxmlformats.org/officeDocument/2006/relationships/image" Target="../media/image22.png"/><Relationship Id="rId17"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45.png"/><Relationship Id="rId1" Type="http://schemas.openxmlformats.org/officeDocument/2006/relationships/video" Target="NULL" TargetMode="Externa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1.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8200" y="304800"/>
            <a:ext cx="7696200" cy="1981200"/>
          </a:xfrm>
          <a:prstGeom prst="rect">
            <a:avLst/>
          </a:prstGeom>
          <a:noFill/>
        </p:spPr>
        <p:txBody>
          <a:bodyPr>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Chào</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mừng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các</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thầy</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cô</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giáo</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về dự</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tiết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học</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hôm</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anose="020B0604020202020204" pitchFamily="34" charset="0"/>
              </a:rPr>
              <a:t> nay</a:t>
            </a:r>
          </a:p>
        </p:txBody>
      </p:sp>
      <p:sp>
        <p:nvSpPr>
          <p:cNvPr id="2" name="Rectangle 1"/>
          <p:cNvSpPr/>
          <p:nvPr/>
        </p:nvSpPr>
        <p:spPr>
          <a:xfrm>
            <a:off x="2819681" y="2133600"/>
            <a:ext cx="3206326" cy="1323439"/>
          </a:xfrm>
          <a:prstGeom prst="rect">
            <a:avLst/>
          </a:prstGeom>
          <a:noFill/>
        </p:spPr>
        <p:txBody>
          <a:bodyPr wrap="none">
            <a:spAutoFit/>
          </a:bodyPr>
          <a:lstStyle/>
          <a:p>
            <a:pPr algn="ctr">
              <a:defRPr/>
            </a:pPr>
            <a:r>
              <a:rPr lang="en-US" sz="4000" b="1" cap="all" dirty="0" err="1">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Môn</a:t>
            </a:r>
            <a:r>
              <a:rPr lang="en-US" sz="40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000" b="1" cap="all" dirty="0" err="1">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gdcd</a:t>
            </a:r>
            <a:endParaRPr lang="en-US" sz="40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defRPr/>
            </a:pPr>
            <a:r>
              <a:rPr lang="en-US" sz="4000" b="1" cap="all" dirty="0" err="1">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Lớp</a:t>
            </a:r>
            <a:r>
              <a:rPr lang="en-US" sz="40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6</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omputer\Desktop\z2842257818228_bd7cd47c891e729b4c8113c4a542ea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u background don gian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462588"/>
            <a:ext cx="152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5"/>
          <p:cNvSpPr txBox="1">
            <a:spLocks noChangeArrowheads="1"/>
          </p:cNvSpPr>
          <p:nvPr/>
        </p:nvSpPr>
        <p:spPr bwMode="auto">
          <a:xfrm>
            <a:off x="2895600" y="457200"/>
            <a:ext cx="18415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endParaRPr lang="en-US" sz="2400"/>
          </a:p>
        </p:txBody>
      </p:sp>
      <p:sp>
        <p:nvSpPr>
          <p:cNvPr id="81926" name="Text Box 6"/>
          <p:cNvSpPr txBox="1">
            <a:spLocks noChangeArrowheads="1"/>
          </p:cNvSpPr>
          <p:nvPr/>
        </p:nvSpPr>
        <p:spPr bwMode="auto">
          <a:xfrm>
            <a:off x="1447800" y="304800"/>
            <a:ext cx="6858000" cy="1798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2800" b="1">
                <a:solidFill>
                  <a:srgbClr val="0000FF"/>
                </a:solidFill>
              </a:rPr>
              <a:t>                       </a:t>
            </a:r>
            <a:r>
              <a:rPr lang="en-US" sz="2800" b="1">
                <a:solidFill>
                  <a:srgbClr val="0000FF"/>
                </a:solidFill>
                <a:latin typeface="Times New Roman" panose="02020603050405020304" pitchFamily="18" charset="0"/>
                <a:cs typeface="Times New Roman" panose="02020603050405020304" pitchFamily="18" charset="0"/>
              </a:rPr>
              <a:t>TIẾT 7 - BÀI 6</a:t>
            </a:r>
            <a:endParaRPr lang="en-US" sz="2800" b="1">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sz="3600" b="1">
                <a:solidFill>
                  <a:srgbClr val="FF0000"/>
                </a:solidFill>
                <a:latin typeface="Times New Roman" panose="02020603050405020304" pitchFamily="18" charset="0"/>
                <a:cs typeface="Times New Roman" panose="02020603050405020304" pitchFamily="18" charset="0"/>
              </a:rPr>
              <a:t>TÔN TRỌNG SỰ THẬT</a:t>
            </a:r>
          </a:p>
          <a:p>
            <a:pPr eaLnBrk="1" hangingPunct="1">
              <a:defRPr/>
            </a:pPr>
            <a:r>
              <a:rPr lang="en-US" sz="2400">
                <a:solidFill>
                  <a:srgbClr val="FF0000"/>
                </a:solidFill>
              </a:rPr>
              <a:t>      </a:t>
            </a:r>
            <a:endParaRPr lang="en-US" sz="500">
              <a:solidFill>
                <a:srgbClr val="FF0000"/>
              </a:solidFill>
            </a:endParaRPr>
          </a:p>
          <a:p>
            <a:pPr algn="ctr" eaLnBrk="1" hangingPunct="1">
              <a:defRPr/>
            </a:pPr>
            <a:endParaRPr lang="en-US" sz="2400" b="1">
              <a:solidFill>
                <a:srgbClr val="FF0000"/>
              </a:solidFill>
            </a:endParaRPr>
          </a:p>
        </p:txBody>
      </p:sp>
      <p:sp>
        <p:nvSpPr>
          <p:cNvPr id="15367" name="Rectangle 7"/>
          <p:cNvSpPr>
            <a:spLocks noChangeArrowheads="1"/>
          </p:cNvSpPr>
          <p:nvPr/>
        </p:nvSpPr>
        <p:spPr bwMode="auto">
          <a:xfrm>
            <a:off x="152400" y="1524000"/>
            <a:ext cx="1143000" cy="44196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TÔN</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TRỌNG</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SỰ</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THẬT</a:t>
            </a:r>
          </a:p>
        </p:txBody>
      </p:sp>
      <p:sp>
        <p:nvSpPr>
          <p:cNvPr id="15368" name="Rectangle 8"/>
          <p:cNvSpPr>
            <a:spLocks noChangeArrowheads="1"/>
          </p:cNvSpPr>
          <p:nvPr/>
        </p:nvSpPr>
        <p:spPr bwMode="auto">
          <a:xfrm>
            <a:off x="1676400" y="1524000"/>
            <a:ext cx="990600" cy="16002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KHÁI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NIỆM</a:t>
            </a:r>
          </a:p>
        </p:txBody>
      </p:sp>
      <p:sp>
        <p:nvSpPr>
          <p:cNvPr id="15369" name="Rectangle 9"/>
          <p:cNvSpPr>
            <a:spLocks noChangeArrowheads="1"/>
          </p:cNvSpPr>
          <p:nvPr/>
        </p:nvSpPr>
        <p:spPr bwMode="auto">
          <a:xfrm>
            <a:off x="1600200" y="3810000"/>
            <a:ext cx="1066800" cy="21336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BIỂU</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 HIỆN</a:t>
            </a:r>
          </a:p>
        </p:txBody>
      </p:sp>
      <p:sp>
        <p:nvSpPr>
          <p:cNvPr id="15370" name="Rectangle 10"/>
          <p:cNvSpPr>
            <a:spLocks noChangeArrowheads="1"/>
          </p:cNvSpPr>
          <p:nvPr/>
        </p:nvSpPr>
        <p:spPr bwMode="auto">
          <a:xfrm>
            <a:off x="2971800" y="1524000"/>
            <a:ext cx="1371600" cy="6096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rPr>
              <a:t> </a:t>
            </a:r>
            <a:r>
              <a:rPr lang="en-US" sz="2400" b="1">
                <a:solidFill>
                  <a:srgbClr val="FF0000"/>
                </a:solidFill>
                <a:latin typeface="Times New Roman" panose="02020603050405020304" pitchFamily="18" charset="0"/>
                <a:cs typeface="Times New Roman" panose="02020603050405020304" pitchFamily="18" charset="0"/>
              </a:rPr>
              <a:t>Sự thật</a:t>
            </a:r>
          </a:p>
        </p:txBody>
      </p:sp>
      <p:sp>
        <p:nvSpPr>
          <p:cNvPr id="15371" name="Line 11"/>
          <p:cNvSpPr>
            <a:spLocks noChangeShapeType="1"/>
          </p:cNvSpPr>
          <p:nvPr/>
        </p:nvSpPr>
        <p:spPr bwMode="auto">
          <a:xfrm flipV="1">
            <a:off x="1295400" y="2286000"/>
            <a:ext cx="381000" cy="14478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a:off x="1295400" y="3733800"/>
            <a:ext cx="304800" cy="10668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Line 13"/>
          <p:cNvSpPr>
            <a:spLocks noChangeShapeType="1"/>
          </p:cNvSpPr>
          <p:nvPr/>
        </p:nvSpPr>
        <p:spPr bwMode="auto">
          <a:xfrm flipV="1">
            <a:off x="2667000" y="1905000"/>
            <a:ext cx="304800" cy="4572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a:off x="2667000" y="2362200"/>
            <a:ext cx="304800" cy="4572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Rectangle 15"/>
          <p:cNvSpPr>
            <a:spLocks noChangeArrowheads="1"/>
          </p:cNvSpPr>
          <p:nvPr/>
        </p:nvSpPr>
        <p:spPr bwMode="auto">
          <a:xfrm>
            <a:off x="2971800" y="2209800"/>
            <a:ext cx="1371600" cy="14478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rPr>
              <a:t> </a:t>
            </a:r>
            <a:r>
              <a:rPr lang="en-US" sz="2400" b="1">
                <a:solidFill>
                  <a:srgbClr val="FF0000"/>
                </a:solidFill>
                <a:latin typeface="Times New Roman" panose="02020603050405020304" pitchFamily="18" charset="0"/>
                <a:cs typeface="Times New Roman" panose="02020603050405020304" pitchFamily="18" charset="0"/>
              </a:rPr>
              <a:t>Tôn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trọng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sự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thật</a:t>
            </a:r>
          </a:p>
        </p:txBody>
      </p:sp>
      <p:sp>
        <p:nvSpPr>
          <p:cNvPr id="15376" name="Rectangle 17"/>
          <p:cNvSpPr>
            <a:spLocks noChangeArrowheads="1"/>
          </p:cNvSpPr>
          <p:nvPr/>
        </p:nvSpPr>
        <p:spPr bwMode="auto">
          <a:xfrm>
            <a:off x="4572000" y="1524000"/>
            <a:ext cx="4419600" cy="8382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eaLnBrk="1" hangingPunct="1">
              <a:buFontTx/>
              <a:buChar char="-"/>
            </a:pPr>
            <a:r>
              <a:rPr lang="en-US" sz="2200" b="1">
                <a:solidFill>
                  <a:srgbClr val="FF0000"/>
                </a:solidFill>
                <a:latin typeface="Times New Roman" panose="02020603050405020304" pitchFamily="18" charset="0"/>
                <a:cs typeface="Times New Roman" panose="02020603050405020304" pitchFamily="18" charset="0"/>
              </a:rPr>
              <a:t> </a:t>
            </a:r>
            <a:r>
              <a:rPr lang="en-US" sz="2100" b="1">
                <a:solidFill>
                  <a:srgbClr val="FF0000"/>
                </a:solidFill>
                <a:latin typeface="Times New Roman" panose="02020603050405020304" pitchFamily="18" charset="0"/>
                <a:cs typeface="Times New Roman" panose="02020603050405020304" pitchFamily="18" charset="0"/>
              </a:rPr>
              <a:t>Có thật trong cuộc sống hiện thực</a:t>
            </a:r>
          </a:p>
          <a:p>
            <a:pPr eaLnBrk="1" hangingPunct="1">
              <a:buFontTx/>
              <a:buChar char="-"/>
            </a:pPr>
            <a:r>
              <a:rPr lang="en-US" sz="2100" b="1">
                <a:solidFill>
                  <a:srgbClr val="FF0000"/>
                </a:solidFill>
                <a:latin typeface="Times New Roman" panose="02020603050405020304" pitchFamily="18" charset="0"/>
                <a:cs typeface="Times New Roman" panose="02020603050405020304" pitchFamily="18" charset="0"/>
              </a:rPr>
              <a:t> Phản ánh đúng hiện thực cuộc sống</a:t>
            </a:r>
          </a:p>
        </p:txBody>
      </p:sp>
      <p:sp>
        <p:nvSpPr>
          <p:cNvPr id="15377" name="Line 18"/>
          <p:cNvSpPr>
            <a:spLocks noChangeShapeType="1"/>
          </p:cNvSpPr>
          <p:nvPr/>
        </p:nvSpPr>
        <p:spPr bwMode="auto">
          <a:xfrm flipV="1">
            <a:off x="4343400" y="1828800"/>
            <a:ext cx="228600" cy="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Rectangle 19"/>
          <p:cNvSpPr>
            <a:spLocks noChangeArrowheads="1"/>
          </p:cNvSpPr>
          <p:nvPr/>
        </p:nvSpPr>
        <p:spPr bwMode="auto">
          <a:xfrm>
            <a:off x="4572000" y="2590800"/>
            <a:ext cx="4343400" cy="7620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eaLnBrk="1" hangingPunct="1">
              <a:buFontTx/>
              <a:buChar char="-"/>
            </a:pPr>
            <a:r>
              <a:rPr lang="en-US" sz="2200" b="1">
                <a:solidFill>
                  <a:srgbClr val="FF0000"/>
                </a:solidFill>
                <a:latin typeface="Times New Roman" panose="02020603050405020304" pitchFamily="18" charset="0"/>
                <a:cs typeface="Times New Roman" panose="02020603050405020304" pitchFamily="18" charset="0"/>
              </a:rPr>
              <a:t> Suy nghĩ, nói và làm theo đúng sự</a:t>
            </a:r>
          </a:p>
          <a:p>
            <a:pPr eaLnBrk="1" hangingPunct="1"/>
            <a:r>
              <a:rPr lang="en-US" sz="2200" b="1">
                <a:solidFill>
                  <a:srgbClr val="FF0000"/>
                </a:solidFill>
                <a:latin typeface="Times New Roman" panose="02020603050405020304" pitchFamily="18" charset="0"/>
                <a:cs typeface="Times New Roman" panose="02020603050405020304" pitchFamily="18" charset="0"/>
              </a:rPr>
              <a:t> thật</a:t>
            </a:r>
          </a:p>
        </p:txBody>
      </p:sp>
      <p:sp>
        <p:nvSpPr>
          <p:cNvPr id="15379" name="Line 20"/>
          <p:cNvSpPr>
            <a:spLocks noChangeShapeType="1"/>
          </p:cNvSpPr>
          <p:nvPr/>
        </p:nvSpPr>
        <p:spPr bwMode="auto">
          <a:xfrm flipV="1">
            <a:off x="4343400" y="2895600"/>
            <a:ext cx="228600" cy="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Rectangle 22"/>
          <p:cNvSpPr>
            <a:spLocks noChangeArrowheads="1"/>
          </p:cNvSpPr>
          <p:nvPr/>
        </p:nvSpPr>
        <p:spPr bwMode="auto">
          <a:xfrm>
            <a:off x="2971800" y="4419600"/>
            <a:ext cx="4572000" cy="11430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eaLnBrk="1" hangingPunct="1">
              <a:buFontTx/>
              <a:buChar char="-"/>
            </a:pPr>
            <a:r>
              <a:rPr lang="en-US" sz="2200" b="1">
                <a:solidFill>
                  <a:srgbClr val="FF0000"/>
                </a:solidFill>
                <a:latin typeface="Times New Roman" panose="02020603050405020304" pitchFamily="18" charset="0"/>
                <a:cs typeface="Times New Roman" panose="02020603050405020304" pitchFamily="18" charset="0"/>
              </a:rPr>
              <a:t> Sống ngay thẳng, thật thà</a:t>
            </a:r>
          </a:p>
          <a:p>
            <a:pPr eaLnBrk="1" hangingPunct="1">
              <a:buFontTx/>
              <a:buChar char="-"/>
            </a:pPr>
            <a:r>
              <a:rPr lang="en-US" sz="2200" b="1">
                <a:solidFill>
                  <a:srgbClr val="FF0000"/>
                </a:solidFill>
                <a:latin typeface="Times New Roman" panose="02020603050405020304" pitchFamily="18" charset="0"/>
                <a:cs typeface="Times New Roman" panose="02020603050405020304" pitchFamily="18" charset="0"/>
              </a:rPr>
              <a:t> Nhận lỗi khi có khuyết điểm</a:t>
            </a:r>
          </a:p>
          <a:p>
            <a:pPr eaLnBrk="1" hangingPunct="1">
              <a:buFontTx/>
              <a:buChar char="-"/>
            </a:pPr>
            <a:r>
              <a:rPr lang="en-US" sz="2200" b="1">
                <a:solidFill>
                  <a:srgbClr val="FF0000"/>
                </a:solidFill>
                <a:latin typeface="Times New Roman" panose="02020603050405020304" pitchFamily="18" charset="0"/>
                <a:cs typeface="Times New Roman" panose="02020603050405020304" pitchFamily="18" charset="0"/>
              </a:rPr>
              <a:t> Nói đúng sự thật</a:t>
            </a:r>
          </a:p>
        </p:txBody>
      </p:sp>
      <p:sp>
        <p:nvSpPr>
          <p:cNvPr id="15381" name="Line 23"/>
          <p:cNvSpPr>
            <a:spLocks noChangeShapeType="1"/>
          </p:cNvSpPr>
          <p:nvPr/>
        </p:nvSpPr>
        <p:spPr bwMode="auto">
          <a:xfrm flipV="1">
            <a:off x="2667000" y="4953000"/>
            <a:ext cx="304800" cy="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Bach tuyet\54774f4bc8287c7337fadd5fbb419da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Users\ADMIN\Desktop\Bach tuyet\Snow_white_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722563"/>
            <a:ext cx="93186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Users\ADMIN\Desktop\Bach tuyet\43ebd44d263606f876d42fd2f199ea61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8519">
            <a:off x="7943850" y="4662488"/>
            <a:ext cx="14112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Users\ADMIN\Desktop\Bach tuyet\43ebd44d263606f876d42fd2f199ea61 (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88" y="4667250"/>
            <a:ext cx="1435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Users\ADMIN\Desktop\Bach tuyet\RjAwOTQ4MTUyNEI3QjJCRTc2RjA6ZDA1ZjJmYTY2MjBkNDYzY2ZlZDNiOTA1Y2YxYTk1NzA6Ojo6Oj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06265">
            <a:off x="7938" y="4789488"/>
            <a:ext cx="15906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C:\Users\ADMIN\Desktop\Bach tuyet\43ebd44d263606f876d42fd2f199ea61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27022">
            <a:off x="5803900" y="4957763"/>
            <a:ext cx="13731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C:\Users\ADMIN\Desktop\Bach tuyet\43ebd44d263606f876d42fd2f199ea61 (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2100" y="5232400"/>
            <a:ext cx="165893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3" descr="C:\Users\ADMIN\Desktop\Bach tuyet\43ebd44d263606f876d42fd2f199ea61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08799">
            <a:off x="1055688" y="4578350"/>
            <a:ext cx="12430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4" descr="C:\Users\ADMIN\Desktop\Bach tuyet\43ebd44d263606f876d42fd2f199ea61 (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4364038"/>
            <a:ext cx="15843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2"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2947988"/>
            <a:ext cx="7327900" cy="103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2825750"/>
            <a:ext cx="4559300" cy="103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C:\Users\ADMIN\Desktop\Tai nguyen thiet ke tro choi\Bảng gỗ\wooden-blank-sign-clipart-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8263" y="-1955800"/>
            <a:ext cx="689133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984375" y="584200"/>
            <a:ext cx="5635625" cy="1168400"/>
          </a:xfrm>
          <a:prstGeom prst="rect">
            <a:avLst/>
          </a:prstGeom>
          <a:noFill/>
        </p:spPr>
        <p:txBody>
          <a:bodyPr>
            <a:spAutoFit/>
            <a:scene3d>
              <a:camera prst="orthographicFront"/>
              <a:lightRig rig="threePt" dir="t"/>
            </a:scene3d>
          </a:bodyPr>
          <a:lstStyle/>
          <a:p>
            <a:pPr algn="ctr" eaLnBrk="1" fontAlgn="auto" hangingPunct="1">
              <a:spcBef>
                <a:spcPts val="0"/>
              </a:spcBef>
              <a:spcAft>
                <a:spcPts val="0"/>
              </a:spcAft>
              <a:defRPr/>
            </a:pPr>
            <a:r>
              <a:rPr lang="en-US" sz="35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charset="0"/>
                <a:cs typeface="Bahnschrift" panose="020B0502040204020203" charset="0"/>
              </a:rPr>
              <a:t>HÃY GIÚP BẠCH TUYẾT TÌM 4  CHÚ LÙN CÒN THIẾU</a:t>
            </a:r>
          </a:p>
        </p:txBody>
      </p:sp>
      <p:pic>
        <p:nvPicPr>
          <p:cNvPr id="2" name="Zen Garden In-Game - Laura Shigihara - NhacCuaTui.MP3">
            <a:hlinkClick r:id="" action="ppaction://media"/>
          </p:cNvPr>
          <p:cNvPicPr>
            <a:picLocks noRot="1" noChangeAspect="1"/>
          </p:cNvPicPr>
          <p:nvPr>
            <a:videoFile r:link="rId1"/>
          </p:nvPr>
        </p:nvPicPr>
        <p:blipFill>
          <a:blip r:embed="rId16">
            <a:extLst>
              <a:ext uri="{28A0092B-C50C-407E-A947-70E740481C1C}">
                <a14:useLocalDpi xmlns:a14="http://schemas.microsoft.com/office/drawing/2010/main" val="0"/>
              </a:ext>
            </a:extLst>
          </a:blip>
          <a:srcRect/>
          <a:stretch>
            <a:fillRect/>
          </a:stretch>
        </p:blipFill>
        <p:spPr bwMode="auto">
          <a:xfrm>
            <a:off x="9677400" y="6007100"/>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037013" y="5622925"/>
            <a:ext cx="1069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Nhac-nen-vui-ve-song-dong-de-thuong-www_tiengdong_com">
            <a:hlinkClick r:id="" action="ppaction://media"/>
          </p:cNvPr>
          <p:cNvPicPr/>
          <p:nvPr>
            <a:audioFile r:link="rId3"/>
            <p:extLst>
              <p:ext uri="{DAA4B4D4-6D71-4841-9C94-3DE7FCFB9230}">
                <p14:media xmlns:p14="http://schemas.microsoft.com/office/powerpoint/2010/main" r:embed="rId2"/>
              </p:ext>
            </p:extLst>
          </p:nvPr>
        </p:nvPicPr>
        <p:blipFill>
          <a:blip r:embed="rId18"/>
          <a:stretch>
            <a:fillRect/>
          </a:stretch>
        </p:blipFill>
        <p:spPr>
          <a:xfrm>
            <a:off x="8382000" y="15240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 presetClass="mediacall" presetSubtype="0" fill="hold" nodeType="afterEffect">
                                  <p:stCondLst>
                                    <p:cond delay="0"/>
                                  </p:stCondLst>
                                  <p:childTnLst>
                                    <p:cmd type="call" cmd="playFrom(0.0)">
                                      <p:cBhvr additive="base">
                                        <p:cTn id="19" dur="230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20" repeatCount="indefinite" fill="hold" display="0">
                  <p:stCondLst>
                    <p:cond delay="indefinite"/>
                  </p:stCondLst>
                  <p:endCondLst>
                    <p:cond evt="onStopAudio" delay="0">
                      <p:tgtEl>
                        <p:sldTgt/>
                      </p:tgtEl>
                    </p:cond>
                  </p:endCondLst>
                </p:cTn>
                <p:tgtEl>
                  <p:spTgt spid="2"/>
                </p:tgtEl>
              </p:cMediaNode>
            </p:video>
            <p:audio>
              <p:cMediaNode>
                <p:cTn id="21" fill="hold" display="1">
                  <p:stCondLst>
                    <p:cond delay="indefinite"/>
                  </p:stCondLst>
                  <p:endCondLst>
                    <p:cond evt="onStopAudio" delay="0">
                      <p:tgtEl>
                        <p:sldTgt/>
                      </p:tgtEl>
                    </p:cond>
                  </p:endCondLst>
                </p:cTn>
                <p:tgtEl>
                  <p:spTgt spid="3"/>
                </p:tgtEl>
              </p:cMediaNode>
            </p:audio>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Bach tuyet\ 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Bach tuyet\Bam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5339" flipH="1">
            <a:off x="5834063" y="3997325"/>
            <a:ext cx="99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ADMIN\Desktop\Bach tuyet\esquilo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71667" flipH="1">
            <a:off x="3813175" y="4860925"/>
            <a:ext cx="9906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ADMIN\Desktop\Bach tuyet\767e08fbae2de8679fbba6d8cecba19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52524" flipH="1">
            <a:off x="1852613" y="4994275"/>
            <a:ext cx="81915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ADMIN\Desktop\Bach tuyet\Doc2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27354">
            <a:off x="7515225" y="4029075"/>
            <a:ext cx="11572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4800"/>
            <a:ext cx="5257800" cy="786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679450"/>
            <a:ext cx="5257800" cy="786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descr="C:\Users\ADMIN\Desktop\Bach tuyet\511929473-photo-clip-tre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763" y="-9302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4" descr="C:\Users\ADMIN\Desktop\Bach tuyet\511929473-photo-clip-tre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2175" y="-5365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9" descr="C:\Users\ADMIN\Desktop\Bach tuyet\Snow_white_transpare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88" y="3430588"/>
            <a:ext cx="137001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C:\Users\ADMIN\Desktop\Tai nguyen thiet ke tro choi\Bảng gỗ\wooden-blank-sign-clipart-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2039938"/>
            <a:ext cx="5942013" cy="40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04800" y="2286000"/>
            <a:ext cx="2098675" cy="29718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latin typeface="Times New Roman" panose="02020603050405020304" pitchFamily="18" charset="0"/>
              </a:rPr>
              <a:t>A.</a:t>
            </a:r>
            <a:r>
              <a:rPr lang="en-US" sz="2400">
                <a:solidFill>
                  <a:schemeClr val="tx1"/>
                </a:solidFill>
                <a:latin typeface="Times New Roman" panose="02020603050405020304" pitchFamily="18" charset="0"/>
              </a:rPr>
              <a:t> Bảo vệ đến cùng ý kiến của mình, không cần lắng nghe ý kiến của người khác</a:t>
            </a:r>
            <a:r>
              <a:rPr lang="vi-VN" sz="2400">
                <a:solidFill>
                  <a:schemeClr val="tx1"/>
                </a:solidFill>
                <a:latin typeface="Times New Roman" panose="02020603050405020304" pitchFamily="18" charset="0"/>
              </a:rPr>
              <a:t>.</a:t>
            </a:r>
            <a:endParaRPr lang="en-US" sz="2400">
              <a:solidFill>
                <a:schemeClr val="tx1"/>
              </a:solidFill>
              <a:latin typeface="Times New Roman" panose="02020603050405020304" pitchFamily="18" charset="0"/>
            </a:endParaRPr>
          </a:p>
        </p:txBody>
      </p:sp>
      <p:sp>
        <p:nvSpPr>
          <p:cNvPr id="25" name="Rounded Rectangle 24"/>
          <p:cNvSpPr/>
          <p:nvPr/>
        </p:nvSpPr>
        <p:spPr>
          <a:xfrm>
            <a:off x="2692400" y="2286000"/>
            <a:ext cx="1828800" cy="21336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latin typeface="Times New Roman" panose="02020603050405020304" pitchFamily="18" charset="0"/>
              </a:rPr>
              <a:t>B.</a:t>
            </a:r>
            <a:r>
              <a:rPr lang="en-US" sz="2400" dirty="0">
                <a:solidFill>
                  <a:schemeClr val="tx1"/>
                </a:solidFill>
                <a:latin typeface="Times New Roman" panose="02020603050405020304" pitchFamily="18" charset="0"/>
              </a:rPr>
              <a:t> Ý </a:t>
            </a:r>
            <a:r>
              <a:rPr lang="en-US" sz="2400" dirty="0" err="1">
                <a:solidFill>
                  <a:schemeClr val="tx1"/>
                </a:solidFill>
                <a:latin typeface="Times New Roman" panose="02020603050405020304" pitchFamily="18" charset="0"/>
              </a:rPr>
              <a:t>kiến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nào</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được</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nhiều</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bạn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đồng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tình</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thì</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theo</a:t>
            </a:r>
            <a:r>
              <a:rPr lang="vi-VN" sz="2400" dirty="0">
                <a:solidFill>
                  <a:schemeClr val="tx1"/>
                </a:solidFill>
                <a:latin typeface="Times New Roman" panose="02020603050405020304" pitchFamily="18" charset="0"/>
              </a:rPr>
              <a:t>.</a:t>
            </a:r>
            <a:endParaRPr lang="en-US" sz="2400" dirty="0">
              <a:solidFill>
                <a:schemeClr val="tx1"/>
              </a:solidFill>
              <a:latin typeface="Times New Roman" panose="02020603050405020304" pitchFamily="18" charset="0"/>
            </a:endParaRPr>
          </a:p>
        </p:txBody>
      </p:sp>
      <p:sp>
        <p:nvSpPr>
          <p:cNvPr id="26" name="Rounded Rectangle 25"/>
          <p:cNvSpPr/>
          <p:nvPr/>
        </p:nvSpPr>
        <p:spPr>
          <a:xfrm>
            <a:off x="4764088" y="2181225"/>
            <a:ext cx="1995487" cy="1781175"/>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latin typeface="Times New Roman" panose="02020603050405020304" pitchFamily="18" charset="0"/>
              </a:rPr>
              <a:t>C.</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Không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bao</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giờ</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giám</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đưa</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ra</a:t>
            </a:r>
            <a:r>
              <a:rPr lang="en-US" sz="2400" dirty="0">
                <a:solidFill>
                  <a:schemeClr val="tx1"/>
                </a:solidFill>
                <a:latin typeface="Times New Roman" panose="02020603050405020304" pitchFamily="18" charset="0"/>
              </a:rPr>
              <a:t> ý </a:t>
            </a:r>
            <a:r>
              <a:rPr lang="en-US" sz="2400" dirty="0" err="1">
                <a:solidFill>
                  <a:schemeClr val="tx1"/>
                </a:solidFill>
                <a:latin typeface="Times New Roman" panose="02020603050405020304" pitchFamily="18" charset="0"/>
              </a:rPr>
              <a:t>kiến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của</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mình</a:t>
            </a:r>
            <a:r>
              <a:rPr lang="vi-VN" sz="2400" dirty="0">
                <a:solidFill>
                  <a:schemeClr val="tx1"/>
                </a:solidFill>
                <a:latin typeface="Times New Roman" panose="02020603050405020304" pitchFamily="18" charset="0"/>
              </a:rPr>
              <a:t>.</a:t>
            </a:r>
            <a:endParaRPr lang="en-US" sz="2400" dirty="0">
              <a:solidFill>
                <a:schemeClr val="tx1"/>
              </a:solidFill>
              <a:latin typeface="Times New Roman" panose="02020603050405020304" pitchFamily="18" charset="0"/>
            </a:endParaRPr>
          </a:p>
        </p:txBody>
      </p:sp>
      <p:sp>
        <p:nvSpPr>
          <p:cNvPr id="27" name="Rounded Rectangle 26"/>
          <p:cNvSpPr/>
          <p:nvPr/>
        </p:nvSpPr>
        <p:spPr>
          <a:xfrm>
            <a:off x="7010400" y="2147888"/>
            <a:ext cx="2195513" cy="1814512"/>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dirty="0">
                <a:solidFill>
                  <a:schemeClr val="tx1"/>
                </a:solidFill>
                <a:latin typeface="Times New Roman" panose="02020603050405020304" pitchFamily="18" charset="0"/>
              </a:rPr>
              <a:t>D.</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Lắng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nghe</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phân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tích</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để</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lựa</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chọn</a:t>
            </a:r>
            <a:r>
              <a:rPr lang="en-US" sz="2400" dirty="0">
                <a:solidFill>
                  <a:schemeClr val="tx1"/>
                </a:solidFill>
                <a:latin typeface="Times New Roman" panose="02020603050405020304" pitchFamily="18" charset="0"/>
              </a:rPr>
              <a:t> ý </a:t>
            </a:r>
            <a:r>
              <a:rPr lang="en-US" sz="2400" dirty="0" err="1">
                <a:solidFill>
                  <a:schemeClr val="tx1"/>
                </a:solidFill>
                <a:latin typeface="Times New Roman" panose="02020603050405020304" pitchFamily="18" charset="0"/>
              </a:rPr>
              <a:t>kiến</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đúng</a:t>
            </a:r>
            <a:r>
              <a:rPr lang="en-US" sz="2400" dirty="0">
                <a:solidFill>
                  <a:schemeClr val="tx1"/>
                </a:solidFill>
                <a:latin typeface="Times New Roman" panose="02020603050405020304" pitchFamily="18" charset="0"/>
              </a:rPr>
              <a:t> </a:t>
            </a:r>
            <a:r>
              <a:rPr lang="en-US" sz="2400" dirty="0" err="1">
                <a:solidFill>
                  <a:schemeClr val="tx1"/>
                </a:solidFill>
                <a:latin typeface="Times New Roman" panose="02020603050405020304" pitchFamily="18" charset="0"/>
              </a:rPr>
              <a:t>nhất</a:t>
            </a:r>
            <a:r>
              <a:rPr lang="vi-VN" sz="2400" dirty="0">
                <a:solidFill>
                  <a:schemeClr val="tx1"/>
                </a:solidFill>
                <a:latin typeface="Times New Roman" panose="02020603050405020304" pitchFamily="18" charset="0"/>
              </a:rPr>
              <a:t>.</a:t>
            </a:r>
            <a:r>
              <a:rPr lang="en-US" sz="2400" dirty="0">
                <a:solidFill>
                  <a:schemeClr val="tx1"/>
                </a:solidFill>
                <a:latin typeface="Times New Roman" panose="02020603050405020304" pitchFamily="18" charset="0"/>
              </a:rPr>
              <a:t> </a:t>
            </a:r>
          </a:p>
        </p:txBody>
      </p:sp>
      <p:sp>
        <p:nvSpPr>
          <p:cNvPr id="5" name="TextBox 4"/>
          <p:cNvSpPr txBox="1">
            <a:spLocks noChangeArrowheads="1"/>
          </p:cNvSpPr>
          <p:nvPr/>
        </p:nvSpPr>
        <p:spPr bwMode="auto">
          <a:xfrm>
            <a:off x="2057400" y="609600"/>
            <a:ext cx="5559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700">
                <a:solidFill>
                  <a:schemeClr val="bg1"/>
                </a:solidFill>
                <a:latin typeface="Times New Roman" panose="02020603050405020304" pitchFamily="18" charset="0"/>
              </a:rPr>
              <a:t>Trong cuộc tranh luận với các bạn em sẽ:</a:t>
            </a:r>
          </a:p>
        </p:txBody>
      </p:sp>
      <p:sp>
        <p:nvSpPr>
          <p:cNvPr id="6" name="Explosion 1 5"/>
          <p:cNvSpPr/>
          <p:nvPr/>
        </p:nvSpPr>
        <p:spPr>
          <a:xfrm>
            <a:off x="3810000" y="4356100"/>
            <a:ext cx="3013075" cy="27305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Arial" panose="020B0604020202020204" pitchFamily="34" charset="0"/>
                <a:cs typeface="Arial" panose="020B0604020202020204" pitchFamily="34" charset="0"/>
              </a:rPr>
              <a:t>ĐÚNG RỒI</a:t>
            </a:r>
          </a:p>
        </p:txBody>
      </p:sp>
      <p:pic>
        <p:nvPicPr>
          <p:cNvPr id="17427" name="Picture 11" descr="C:\Users\ADMIN\Desktop\Tai nguyen thiet ke tro choi\Bảng gỗ\Picture1 (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4138" y="76200"/>
            <a:ext cx="12128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 descr="C:\Users\ADMIN\Desktop\Doremon cau ca ( trac nghiem )\Picture1 (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200" y="736600"/>
            <a:ext cx="787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times up"/>
          <p:cNvGrpSpPr/>
          <p:nvPr/>
        </p:nvGrpSpPr>
        <p:grpSpPr bwMode="auto">
          <a:xfrm>
            <a:off x="588963" y="177800"/>
            <a:ext cx="757237" cy="500063"/>
            <a:chOff x="2989747" y="438150"/>
            <a:chExt cx="1572029" cy="683752"/>
          </a:xfrm>
        </p:grpSpPr>
        <p:sp>
          <p:nvSpPr>
            <p:cNvPr id="24" name="Rounded Rectangle 23"/>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3735" dirty="0">
                <a:latin typeface="Arial" panose="020B0604020202020204" pitchFamily="34" charset="0"/>
                <a:cs typeface="Arial" panose="020B0604020202020204" pitchFamily="34" charset="0"/>
              </a:endParaRPr>
            </a:p>
          </p:txBody>
        </p:sp>
        <p:sp>
          <p:nvSpPr>
            <p:cNvPr id="28" name="Rounded Rectangle 27"/>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65" dirty="0" err="1">
                  <a:latin typeface="Arial" panose="020B0604020202020204" pitchFamily="34" charset="0"/>
                  <a:cs typeface="Arial" panose="020B0604020202020204" pitchFamily="34" charset="0"/>
                </a:rPr>
                <a:t>Bắt</a:t>
              </a:r>
              <a:r>
                <a:rPr lang="en-GB" sz="1465" dirty="0">
                  <a:latin typeface="Arial" panose="020B0604020202020204" pitchFamily="34" charset="0"/>
                  <a:cs typeface="Arial" panose="020B0604020202020204" pitchFamily="34" charset="0"/>
                </a:rPr>
                <a:t> </a:t>
              </a:r>
              <a:r>
                <a:rPr lang="en-GB" sz="1465" dirty="0" err="1">
                  <a:latin typeface="Arial" panose="020B0604020202020204" pitchFamily="34" charset="0"/>
                  <a:cs typeface="Arial" panose="020B0604020202020204" pitchFamily="34" charset="0"/>
                </a:rPr>
                <a:t>đầu</a:t>
              </a:r>
              <a:r>
                <a:rPr lang="en-GB" sz="1465" dirty="0">
                  <a:latin typeface="Arial" panose="020B0604020202020204" pitchFamily="34" charset="0"/>
                  <a:cs typeface="Arial" panose="020B0604020202020204" pitchFamily="34" charset="0"/>
                </a:rPr>
                <a:t>!</a:t>
              </a:r>
            </a:p>
          </p:txBody>
        </p:sp>
      </p:grpSp>
      <p:pic>
        <p:nvPicPr>
          <p:cNvPr id="29" name="Picture 3" descr="C:\Users\ADMIN\Desktop\Picture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990600"/>
            <a:ext cx="60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1" name="Group 29"/>
          <p:cNvGrpSpPr/>
          <p:nvPr/>
        </p:nvGrpSpPr>
        <p:grpSpPr bwMode="auto">
          <a:xfrm>
            <a:off x="933450" y="944563"/>
            <a:ext cx="90488" cy="101600"/>
            <a:chOff x="2455863" y="2411803"/>
            <a:chExt cx="566738" cy="566738"/>
          </a:xfrm>
        </p:grpSpPr>
        <p:sp>
          <p:nvSpPr>
            <p:cNvPr id="174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55"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56"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7432" name="Group 35"/>
          <p:cNvGrpSpPr/>
          <p:nvPr/>
        </p:nvGrpSpPr>
        <p:grpSpPr bwMode="auto">
          <a:xfrm>
            <a:off x="935038" y="1681163"/>
            <a:ext cx="90487" cy="101600"/>
            <a:chOff x="2455863" y="2411803"/>
            <a:chExt cx="566738" cy="566738"/>
          </a:xfrm>
        </p:grpSpPr>
        <p:sp>
          <p:nvSpPr>
            <p:cNvPr id="1744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4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50"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51"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5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7433" name="Group 41"/>
          <p:cNvGrpSpPr/>
          <p:nvPr/>
        </p:nvGrpSpPr>
        <p:grpSpPr bwMode="auto">
          <a:xfrm>
            <a:off x="1231900" y="1335088"/>
            <a:ext cx="90488" cy="103187"/>
            <a:chOff x="2455863" y="2411803"/>
            <a:chExt cx="566738" cy="566738"/>
          </a:xfrm>
        </p:grpSpPr>
        <p:sp>
          <p:nvSpPr>
            <p:cNvPr id="174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45"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46"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7434" name="Group 47"/>
          <p:cNvGrpSpPr/>
          <p:nvPr/>
        </p:nvGrpSpPr>
        <p:grpSpPr bwMode="auto">
          <a:xfrm>
            <a:off x="661988" y="1368425"/>
            <a:ext cx="90487" cy="103188"/>
            <a:chOff x="2455863" y="2411803"/>
            <a:chExt cx="566738" cy="566738"/>
          </a:xfrm>
        </p:grpSpPr>
        <p:sp>
          <p:nvSpPr>
            <p:cNvPr id="1743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3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7440"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41"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744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sp>
        <p:nvSpPr>
          <p:cNvPr id="17435"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55" name="Explosion 2 54"/>
          <p:cNvSpPr/>
          <p:nvPr/>
        </p:nvSpPr>
        <p:spPr>
          <a:xfrm>
            <a:off x="1727200" y="4365625"/>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rgbClr val="0000FF"/>
                </a:solidFill>
              </a:rPr>
              <a:t>HẾT GIỜ</a:t>
            </a:r>
          </a:p>
        </p:txBody>
      </p:sp>
      <p:pic>
        <p:nvPicPr>
          <p:cNvPr id="2" name="Tieng vo tay (mp3cut.net).mp3">
            <a:hlinkClick r:id="" action="ppaction://media"/>
          </p:cNvPr>
          <p:cNvPicPr>
            <a:picLocks noRot="1" noChangeAspect="1"/>
          </p:cNvPicPr>
          <p:nvPr>
            <a:videoFile r:link="rId1"/>
          </p:nvPr>
        </p:nvPicPr>
        <p:blipFill>
          <a:blip r:embed="rId16">
            <a:extLst>
              <a:ext uri="{28A0092B-C50C-407E-A947-70E740481C1C}">
                <a14:useLocalDpi xmlns:a14="http://schemas.microsoft.com/office/drawing/2010/main" val="0"/>
              </a:ext>
            </a:extLst>
          </a:blip>
          <a:srcRect/>
          <a:stretch>
            <a:fillRect/>
          </a:stretch>
        </p:blipFill>
        <p:spPr bwMode="auto">
          <a:xfrm>
            <a:off x="9677400" y="5668963"/>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1"/>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1031"/>
                                        </p:tgtEl>
                                        <p:attrNameLst>
                                          <p:attrName>r</p:attrName>
                                        </p:attrNameLst>
                                      </p:cBhvr>
                                    </p:animRot>
                                    <p:animRot by="-240000">
                                      <p:cBhvr>
                                        <p:cTn id="50" dur="600" fill="hold">
                                          <p:stCondLst>
                                            <p:cond delay="600"/>
                                          </p:stCondLst>
                                        </p:cTn>
                                        <p:tgtEl>
                                          <p:spTgt spid="1031"/>
                                        </p:tgtEl>
                                        <p:attrNameLst>
                                          <p:attrName>r</p:attrName>
                                        </p:attrNameLst>
                                      </p:cBhvr>
                                    </p:animRot>
                                    <p:animRot by="240000">
                                      <p:cBhvr>
                                        <p:cTn id="51" dur="600" fill="hold">
                                          <p:stCondLst>
                                            <p:cond delay="1200"/>
                                          </p:stCondLst>
                                        </p:cTn>
                                        <p:tgtEl>
                                          <p:spTgt spid="1031"/>
                                        </p:tgtEl>
                                        <p:attrNameLst>
                                          <p:attrName>r</p:attrName>
                                        </p:attrNameLst>
                                      </p:cBhvr>
                                    </p:animRot>
                                    <p:animRot by="-240000">
                                      <p:cBhvr>
                                        <p:cTn id="52" dur="600" fill="hold">
                                          <p:stCondLst>
                                            <p:cond delay="1800"/>
                                          </p:stCondLst>
                                        </p:cTn>
                                        <p:tgtEl>
                                          <p:spTgt spid="1031"/>
                                        </p:tgtEl>
                                        <p:attrNameLst>
                                          <p:attrName>r</p:attrName>
                                        </p:attrNameLst>
                                      </p:cBhvr>
                                    </p:animRot>
                                    <p:animRot by="120000">
                                      <p:cBhvr>
                                        <p:cTn id="53"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1030"/>
                                        </p:tgtEl>
                                        <p:attrNameLst>
                                          <p:attrName>r</p:attrName>
                                        </p:attrNameLst>
                                      </p:cBhvr>
                                    </p:animRot>
                                    <p:animRot by="-240000">
                                      <p:cBhvr>
                                        <p:cTn id="61" dur="600" fill="hold">
                                          <p:stCondLst>
                                            <p:cond delay="600"/>
                                          </p:stCondLst>
                                        </p:cTn>
                                        <p:tgtEl>
                                          <p:spTgt spid="1030"/>
                                        </p:tgtEl>
                                        <p:attrNameLst>
                                          <p:attrName>r</p:attrName>
                                        </p:attrNameLst>
                                      </p:cBhvr>
                                    </p:animRot>
                                    <p:animRot by="240000">
                                      <p:cBhvr>
                                        <p:cTn id="62" dur="600" fill="hold">
                                          <p:stCondLst>
                                            <p:cond delay="1200"/>
                                          </p:stCondLst>
                                        </p:cTn>
                                        <p:tgtEl>
                                          <p:spTgt spid="1030"/>
                                        </p:tgtEl>
                                        <p:attrNameLst>
                                          <p:attrName>r</p:attrName>
                                        </p:attrNameLst>
                                      </p:cBhvr>
                                    </p:animRot>
                                    <p:animRot by="-240000">
                                      <p:cBhvr>
                                        <p:cTn id="63" dur="600" fill="hold">
                                          <p:stCondLst>
                                            <p:cond delay="1800"/>
                                          </p:stCondLst>
                                        </p:cTn>
                                        <p:tgtEl>
                                          <p:spTgt spid="1030"/>
                                        </p:tgtEl>
                                        <p:attrNameLst>
                                          <p:attrName>r</p:attrName>
                                        </p:attrNameLst>
                                      </p:cBhvr>
                                    </p:animRot>
                                    <p:animRot by="120000">
                                      <p:cBhvr>
                                        <p:cTn id="64"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29"/>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1029"/>
                                        </p:tgtEl>
                                        <p:attrNameLst>
                                          <p:attrName>r</p:attrName>
                                        </p:attrNameLst>
                                      </p:cBhvr>
                                    </p:animRot>
                                    <p:animRot by="-240000">
                                      <p:cBhvr>
                                        <p:cTn id="72" dur="600" fill="hold">
                                          <p:stCondLst>
                                            <p:cond delay="600"/>
                                          </p:stCondLst>
                                        </p:cTn>
                                        <p:tgtEl>
                                          <p:spTgt spid="1029"/>
                                        </p:tgtEl>
                                        <p:attrNameLst>
                                          <p:attrName>r</p:attrName>
                                        </p:attrNameLst>
                                      </p:cBhvr>
                                    </p:animRot>
                                    <p:animRot by="240000">
                                      <p:cBhvr>
                                        <p:cTn id="73" dur="600" fill="hold">
                                          <p:stCondLst>
                                            <p:cond delay="1200"/>
                                          </p:stCondLst>
                                        </p:cTn>
                                        <p:tgtEl>
                                          <p:spTgt spid="1029"/>
                                        </p:tgtEl>
                                        <p:attrNameLst>
                                          <p:attrName>r</p:attrName>
                                        </p:attrNameLst>
                                      </p:cBhvr>
                                    </p:animRot>
                                    <p:animRot by="-240000">
                                      <p:cBhvr>
                                        <p:cTn id="74" dur="600" fill="hold">
                                          <p:stCondLst>
                                            <p:cond delay="1800"/>
                                          </p:stCondLst>
                                        </p:cTn>
                                        <p:tgtEl>
                                          <p:spTgt spid="1029"/>
                                        </p:tgtEl>
                                        <p:attrNameLst>
                                          <p:attrName>r</p:attrName>
                                        </p:attrNameLst>
                                      </p:cBhvr>
                                    </p:animRot>
                                    <p:animRot by="120000">
                                      <p:cBhvr>
                                        <p:cTn id="75"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2"/>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2"/>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27"/>
                                        </p:tgtEl>
                                        <p:attrNameLst>
                                          <p:attrName>style.color</p:attrName>
                                        </p:attrNameLst>
                                      </p:cBhvr>
                                      <p:by>
                                        <p:hsl h="7200000" s="0" l="0"/>
                                      </p:by>
                                    </p:animClr>
                                    <p:animClr clrSpc="hsl" dir="cw">
                                      <p:cBhvr>
                                        <p:cTn id="85" dur="500" fill="hold"/>
                                        <p:tgtEl>
                                          <p:spTgt spid="27"/>
                                        </p:tgtEl>
                                        <p:attrNameLst>
                                          <p:attrName>fillcolor</p:attrName>
                                        </p:attrNameLst>
                                      </p:cBhvr>
                                      <p:by>
                                        <p:hsl h="7200000" s="0" l="0"/>
                                      </p:by>
                                    </p:animClr>
                                    <p:animClr clrSpc="hsl" dir="cw">
                                      <p:cBhvr>
                                        <p:cTn id="86" dur="500" fill="hold"/>
                                        <p:tgtEl>
                                          <p:spTgt spid="27"/>
                                        </p:tgtEl>
                                        <p:attrNameLst>
                                          <p:attrName>stroke.color</p:attrName>
                                        </p:attrNameLst>
                                      </p:cBhvr>
                                      <p:by>
                                        <p:hsl h="7200000" s="0" l="0"/>
                                      </p:by>
                                    </p:animClr>
                                    <p:set>
                                      <p:cBhvr>
                                        <p:cTn id="87" dur="500" fill="hold"/>
                                        <p:tgtEl>
                                          <p:spTgt spid="27"/>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300" fill="hold">
                                          <p:stCondLst>
                                            <p:cond delay="0"/>
                                          </p:stCondLst>
                                        </p:cTn>
                                        <p:tgtEl>
                                          <p:spTgt spid="1032"/>
                                        </p:tgtEl>
                                        <p:attrNameLst>
                                          <p:attrName>r</p:attrName>
                                        </p:attrNameLst>
                                      </p:cBhvr>
                                    </p:animRot>
                                    <p:animRot by="-240000">
                                      <p:cBhvr>
                                        <p:cTn id="90" dur="600" fill="hold">
                                          <p:stCondLst>
                                            <p:cond delay="600"/>
                                          </p:stCondLst>
                                        </p:cTn>
                                        <p:tgtEl>
                                          <p:spTgt spid="1032"/>
                                        </p:tgtEl>
                                        <p:attrNameLst>
                                          <p:attrName>r</p:attrName>
                                        </p:attrNameLst>
                                      </p:cBhvr>
                                    </p:animRot>
                                    <p:animRot by="240000">
                                      <p:cBhvr>
                                        <p:cTn id="91" dur="600" fill="hold">
                                          <p:stCondLst>
                                            <p:cond delay="1200"/>
                                          </p:stCondLst>
                                        </p:cTn>
                                        <p:tgtEl>
                                          <p:spTgt spid="1032"/>
                                        </p:tgtEl>
                                        <p:attrNameLst>
                                          <p:attrName>r</p:attrName>
                                        </p:attrNameLst>
                                      </p:cBhvr>
                                    </p:animRot>
                                    <p:animRot by="-240000">
                                      <p:cBhvr>
                                        <p:cTn id="92" dur="600" fill="hold">
                                          <p:stCondLst>
                                            <p:cond delay="1800"/>
                                          </p:stCondLst>
                                        </p:cTn>
                                        <p:tgtEl>
                                          <p:spTgt spid="1032"/>
                                        </p:tgtEl>
                                        <p:attrNameLst>
                                          <p:attrName>r</p:attrName>
                                        </p:attrNameLst>
                                      </p:cBhvr>
                                    </p:animRot>
                                    <p:animRot by="120000">
                                      <p:cBhvr>
                                        <p:cTn id="93" dur="600" fill="hold">
                                          <p:stCondLst>
                                            <p:cond delay="2400"/>
                                          </p:stCondLst>
                                        </p:cTn>
                                        <p:tgtEl>
                                          <p:spTgt spid="1032"/>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6"/>
                                        </p:tgtEl>
                                      </p:cBhvr>
                                    </p:animEffect>
                                    <p:animScale>
                                      <p:cBhvr>
                                        <p:cTn id="98" dur="250" autoRev="1" fill="hold"/>
                                        <p:tgtEl>
                                          <p:spTgt spid="6"/>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1" restart="whenNotActive" fill="hold" evtFilter="cancelBubble" nodeType="interactiveSeq">
                <p:stCondLst>
                  <p:cond evt="onClick" delay="0">
                    <p:tgtEl>
                      <p:spTgt spid="3"/>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29"/>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
                  </p:tgtEl>
                </p:cond>
              </p:nextCondLst>
            </p:seq>
            <p:video>
              <p:cMediaNode vol="80000">
                <p:cTn id="111" fill="hold" display="0">
                  <p:stCondLst>
                    <p:cond delay="indefinite"/>
                  </p:stCondLst>
                  <p:endCondLst>
                    <p:cond evt="onStopAudio" delay="0">
                      <p:tgtEl>
                        <p:sldTgt/>
                      </p:tgtEl>
                    </p:cond>
                  </p:endCondLst>
                </p:cTn>
                <p:tgtEl>
                  <p:spTgt spid="2"/>
                </p:tgtEl>
              </p:cMediaNode>
            </p:video>
          </p:childTnLst>
        </p:cTn>
      </p:par>
    </p:tnLst>
    <p:bldLst>
      <p:bldP spid="4" grpId="0" animBg="1"/>
      <p:bldP spid="25" grpId="0" animBg="1"/>
      <p:bldP spid="26" grpId="0" animBg="1"/>
      <p:bldP spid="27" grpId="0" animBg="1"/>
      <p:bldP spid="27" grpId="1" animBg="1"/>
      <p:bldP spid="5" grpId="0"/>
      <p:bldP spid="6" grpId="0" animBg="1"/>
      <p:bldP spid="6" grpId="1" animBg="1"/>
      <p:bldP spid="6" grpId="2" animBg="1"/>
      <p:bldP spid="55" grpId="0" animBg="1"/>
      <p:bldP spid="5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Bach tuyet\54774f4bc8287c7337fadd5fbb419d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ADMIN\Desktop\Bach tuyet\Bam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5339" flipH="1">
            <a:off x="2876550" y="4064000"/>
            <a:ext cx="99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C:\Users\ADMIN\Desktop\Bach tuyet\esquilo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71667" flipH="1">
            <a:off x="7775575" y="4414838"/>
            <a:ext cx="990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C:\Users\ADMIN\Desktop\Bach tuyet\767e08fbae2de8679fbba6d8cecba19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52524" flipH="1">
            <a:off x="6378575" y="4384675"/>
            <a:ext cx="81915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C:\Users\ADMIN\Desktop\Bach tuyet\43ebd44d263606f876d42fd2f199ea61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83591" flipH="1">
            <a:off x="4405313" y="3817938"/>
            <a:ext cx="1341437"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657225"/>
            <a:ext cx="5257800" cy="78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descr="C:\Users\ADMIN\Desktop\Bach tuyet\511929473-photo-clip-tre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9325" y="-1222375"/>
            <a:ext cx="5410200" cy="830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C:\Users\ADMIN\Desktop\Bach tuyet\511929473-photo-clip-tre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6254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657225"/>
            <a:ext cx="5257800" cy="78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 descr="C:\Users\ADMIN\Desktop\Tai nguyen thiet ke tro choi\Bảng gỗ\wooden-blank-sign-clipar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1955800"/>
            <a:ext cx="594201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a:spLocks noChangeArrowheads="1"/>
          </p:cNvSpPr>
          <p:nvPr/>
        </p:nvSpPr>
        <p:spPr bwMode="auto">
          <a:xfrm>
            <a:off x="2133600" y="457200"/>
            <a:ext cx="518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700">
                <a:solidFill>
                  <a:schemeClr val="bg1"/>
                </a:solidFill>
                <a:latin typeface="Times New Roman" panose="02020603050405020304" pitchFamily="18" charset="0"/>
              </a:rPr>
              <a:t>Việc làm nào dưới đây thể hiện tôn trọng sự thật?</a:t>
            </a:r>
          </a:p>
        </p:txBody>
      </p:sp>
      <p:pic>
        <p:nvPicPr>
          <p:cNvPr id="18445" name="Picture 11" descr="C:\Users\ADMIN\Desktop\Tai nguyen thiet ke tro choi\Bảng gỗ\Picture1 (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2550" y="550863"/>
            <a:ext cx="12128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Explosion 1 47"/>
          <p:cNvSpPr/>
          <p:nvPr/>
        </p:nvSpPr>
        <p:spPr>
          <a:xfrm>
            <a:off x="3938588" y="4438650"/>
            <a:ext cx="3013075" cy="27305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Arial" panose="020B0604020202020204" pitchFamily="34" charset="0"/>
                <a:cs typeface="Arial" panose="020B0604020202020204" pitchFamily="34" charset="0"/>
              </a:rPr>
              <a:t>ĐÚNG RỒI</a:t>
            </a:r>
          </a:p>
        </p:txBody>
      </p:sp>
      <p:sp>
        <p:nvSpPr>
          <p:cNvPr id="49" name="Rounded Rectangle 48"/>
          <p:cNvSpPr/>
          <p:nvPr/>
        </p:nvSpPr>
        <p:spPr>
          <a:xfrm>
            <a:off x="685800" y="2209800"/>
            <a:ext cx="1943100" cy="28194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latin typeface="Times New Roman" panose="02020603050405020304" pitchFamily="18" charset="0"/>
              </a:rPr>
              <a:t>A.</a:t>
            </a:r>
            <a:r>
              <a:rPr lang="en-US" sz="2400">
                <a:solidFill>
                  <a:schemeClr val="tx1"/>
                </a:solidFill>
                <a:latin typeface="Times New Roman" panose="02020603050405020304" pitchFamily="18" charset="0"/>
              </a:rPr>
              <a:t> Bảo vệ đến cùng ý kiến của mình, không cần lắng nghe ý kiến người khác</a:t>
            </a:r>
            <a:r>
              <a:rPr lang="vi-VN" sz="2400">
                <a:solidFill>
                  <a:schemeClr val="tx1"/>
                </a:solidFill>
                <a:latin typeface="Times New Roman" panose="02020603050405020304" pitchFamily="18" charset="0"/>
              </a:rPr>
              <a:t>.</a:t>
            </a:r>
            <a:endParaRPr lang="en-US" sz="2400">
              <a:solidFill>
                <a:schemeClr val="tx1"/>
              </a:solidFill>
              <a:latin typeface="Times New Roman" panose="02020603050405020304" pitchFamily="18" charset="0"/>
            </a:endParaRPr>
          </a:p>
        </p:txBody>
      </p:sp>
      <p:sp>
        <p:nvSpPr>
          <p:cNvPr id="50" name="Rounded Rectangle 49"/>
          <p:cNvSpPr/>
          <p:nvPr/>
        </p:nvSpPr>
        <p:spPr>
          <a:xfrm>
            <a:off x="2781300" y="2103438"/>
            <a:ext cx="2160588" cy="1444625"/>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vi-VN" sz="2400" b="1">
                <a:solidFill>
                  <a:schemeClr val="tx1"/>
                </a:solidFill>
                <a:latin typeface="Times New Roman" panose="02020603050405020304" pitchFamily="18" charset="0"/>
              </a:rPr>
              <a:t>B.</a:t>
            </a:r>
            <a:r>
              <a:rPr lang="vi-VN" sz="2400">
                <a:solidFill>
                  <a:schemeClr val="tx1"/>
                </a:solidFill>
                <a:latin typeface="Times New Roman" panose="02020603050405020304" pitchFamily="18" charset="0"/>
              </a:rPr>
              <a:t> </a:t>
            </a:r>
            <a:r>
              <a:rPr lang="en-US" sz="2400">
                <a:solidFill>
                  <a:schemeClr val="tx1"/>
                </a:solidFill>
                <a:latin typeface="Times New Roman" panose="02020603050405020304" pitchFamily="18" charset="0"/>
              </a:rPr>
              <a:t>Phê phán những việc làm sai trái</a:t>
            </a:r>
            <a:r>
              <a:rPr lang="vi-VN" sz="2400">
                <a:solidFill>
                  <a:schemeClr val="tx1"/>
                </a:solidFill>
                <a:latin typeface="Times New Roman" panose="02020603050405020304" pitchFamily="18" charset="0"/>
              </a:rPr>
              <a:t>.</a:t>
            </a:r>
            <a:endParaRPr lang="en-US" sz="2400">
              <a:solidFill>
                <a:schemeClr val="tx1"/>
              </a:solidFill>
              <a:latin typeface="Times New Roman" panose="02020603050405020304" pitchFamily="18" charset="0"/>
            </a:endParaRPr>
          </a:p>
        </p:txBody>
      </p:sp>
      <p:sp>
        <p:nvSpPr>
          <p:cNvPr id="51" name="Rounded Rectangle 50"/>
          <p:cNvSpPr/>
          <p:nvPr/>
        </p:nvSpPr>
        <p:spPr>
          <a:xfrm>
            <a:off x="5105400" y="2103438"/>
            <a:ext cx="2133600" cy="2392362"/>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vi-VN" sz="2400" b="1">
                <a:solidFill>
                  <a:schemeClr val="tx1"/>
                </a:solidFill>
                <a:latin typeface="Times New Roman" panose="02020603050405020304" pitchFamily="18" charset="0"/>
              </a:rPr>
              <a:t>C.</a:t>
            </a:r>
            <a:r>
              <a:rPr lang="en-US" sz="2400">
                <a:solidFill>
                  <a:schemeClr val="tx1"/>
                </a:solidFill>
                <a:latin typeface="Times New Roman" panose="02020603050405020304" pitchFamily="18" charset="0"/>
              </a:rPr>
              <a:t> Phê phán gay gắt những người không cùng quan điểm với mình</a:t>
            </a:r>
            <a:r>
              <a:rPr lang="vi-VN" sz="2400">
                <a:solidFill>
                  <a:schemeClr val="tx1"/>
                </a:solidFill>
                <a:latin typeface="Times New Roman" panose="02020603050405020304" pitchFamily="18" charset="0"/>
              </a:rPr>
              <a:t>.</a:t>
            </a:r>
            <a:endParaRPr lang="en-US" sz="2400">
              <a:solidFill>
                <a:schemeClr val="tx1"/>
              </a:solidFill>
              <a:latin typeface="Times New Roman" panose="02020603050405020304" pitchFamily="18" charset="0"/>
            </a:endParaRPr>
          </a:p>
        </p:txBody>
      </p:sp>
      <p:sp>
        <p:nvSpPr>
          <p:cNvPr id="52" name="Rounded Rectangle 51"/>
          <p:cNvSpPr/>
          <p:nvPr/>
        </p:nvSpPr>
        <p:spPr>
          <a:xfrm>
            <a:off x="7391400" y="2133600"/>
            <a:ext cx="1752600" cy="28956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latin typeface="Times New Roman" panose="02020603050405020304" pitchFamily="18" charset="0"/>
              </a:rPr>
              <a:t>D</a:t>
            </a:r>
            <a:r>
              <a:rPr lang="vi-VN" sz="2400" b="1">
                <a:solidFill>
                  <a:schemeClr val="tx1"/>
                </a:solidFill>
                <a:latin typeface="Times New Roman" panose="02020603050405020304" pitchFamily="18" charset="0"/>
              </a:rPr>
              <a:t>.</a:t>
            </a:r>
            <a:r>
              <a:rPr lang="vi-VN" sz="2400">
                <a:solidFill>
                  <a:schemeClr val="tx1"/>
                </a:solidFill>
                <a:latin typeface="Times New Roman" panose="02020603050405020304" pitchFamily="18" charset="0"/>
              </a:rPr>
              <a:t> </a:t>
            </a:r>
            <a:r>
              <a:rPr lang="en-US" sz="2400">
                <a:solidFill>
                  <a:schemeClr val="tx1"/>
                </a:solidFill>
                <a:latin typeface="Times New Roman" panose="02020603050405020304" pitchFamily="18" charset="0"/>
              </a:rPr>
              <a:t>Tránh tham gia vào những việc không liên quan đến quyền lợi của mình</a:t>
            </a:r>
            <a:r>
              <a:rPr lang="vi-VN" sz="2400">
                <a:solidFill>
                  <a:schemeClr val="tx1"/>
                </a:solidFill>
                <a:latin typeface="Times New Roman" panose="02020603050405020304" pitchFamily="18" charset="0"/>
              </a:rPr>
              <a:t>.</a:t>
            </a:r>
            <a:endParaRPr lang="en-US" sz="2400">
              <a:solidFill>
                <a:schemeClr val="tx1"/>
              </a:solidFill>
              <a:latin typeface="Times New Roman" panose="02020603050405020304" pitchFamily="18" charset="0"/>
            </a:endParaRPr>
          </a:p>
        </p:txBody>
      </p:sp>
      <p:pic>
        <p:nvPicPr>
          <p:cNvPr id="18451" name="Picture 4" descr="C:\Users\ADMIN\Desktop\Bach tuyet\Blanca_Nieves.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3429000"/>
            <a:ext cx="17160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11" descr="C:\Users\ADMIN\Desktop\Tai nguyen thiet ke tro choi\Bảng gỗ\Picture1 (2).png">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506413"/>
            <a:ext cx="1066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 descr="C:\Users\ADMIN\Desktop\Doremon cau ca ( trac nghiem )\Picture1 (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762000"/>
            <a:ext cx="1066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p:cNvGrpSpPr/>
          <p:nvPr/>
        </p:nvGrpSpPr>
        <p:grpSpPr bwMode="auto">
          <a:xfrm>
            <a:off x="1146175" y="177800"/>
            <a:ext cx="757238" cy="500063"/>
            <a:chOff x="2989747" y="438150"/>
            <a:chExt cx="1572029" cy="683752"/>
          </a:xfrm>
        </p:grpSpPr>
        <p:sp>
          <p:nvSpPr>
            <p:cNvPr id="24" name="Rounded Rectangle 23"/>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3735" dirty="0">
                <a:latin typeface="Arial" panose="020B0604020202020204" pitchFamily="34" charset="0"/>
                <a:cs typeface="Arial" panose="020B0604020202020204" pitchFamily="34" charset="0"/>
              </a:endParaRPr>
            </a:p>
          </p:txBody>
        </p:sp>
        <p:sp>
          <p:nvSpPr>
            <p:cNvPr id="29" name="Rounded Rectangle 28"/>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65" dirty="0" err="1">
                  <a:latin typeface="Arial" panose="020B0604020202020204" pitchFamily="34" charset="0"/>
                  <a:cs typeface="Arial" panose="020B0604020202020204" pitchFamily="34" charset="0"/>
                </a:rPr>
                <a:t>Bắt</a:t>
              </a:r>
              <a:r>
                <a:rPr lang="en-GB" sz="1465" dirty="0">
                  <a:latin typeface="Arial" panose="020B0604020202020204" pitchFamily="34" charset="0"/>
                  <a:cs typeface="Arial" panose="020B0604020202020204" pitchFamily="34" charset="0"/>
                </a:rPr>
                <a:t> </a:t>
              </a:r>
              <a:r>
                <a:rPr lang="en-GB" sz="1465" dirty="0" err="1">
                  <a:latin typeface="Arial" panose="020B0604020202020204" pitchFamily="34" charset="0"/>
                  <a:cs typeface="Arial" panose="020B0604020202020204" pitchFamily="34" charset="0"/>
                </a:rPr>
                <a:t>đầu</a:t>
              </a:r>
              <a:r>
                <a:rPr lang="en-GB" sz="1465" dirty="0">
                  <a:latin typeface="Arial" panose="020B0604020202020204" pitchFamily="34" charset="0"/>
                  <a:cs typeface="Arial" panose="020B0604020202020204" pitchFamily="34" charset="0"/>
                </a:rPr>
                <a:t>!</a:t>
              </a:r>
            </a:p>
          </p:txBody>
        </p:sp>
      </p:grpSp>
      <p:pic>
        <p:nvPicPr>
          <p:cNvPr id="30" name="Picture 3" descr="C:\Users\ADMIN\Desktop\Picture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7613" y="960438"/>
            <a:ext cx="63817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Group 30"/>
          <p:cNvGrpSpPr/>
          <p:nvPr/>
        </p:nvGrpSpPr>
        <p:grpSpPr bwMode="auto">
          <a:xfrm>
            <a:off x="1490663" y="944563"/>
            <a:ext cx="90487" cy="101600"/>
            <a:chOff x="2455863" y="2411803"/>
            <a:chExt cx="566738" cy="566738"/>
          </a:xfrm>
        </p:grpSpPr>
        <p:sp>
          <p:nvSpPr>
            <p:cNvPr id="1847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7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80"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81"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8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8457" name="Group 39"/>
          <p:cNvGrpSpPr/>
          <p:nvPr/>
        </p:nvGrpSpPr>
        <p:grpSpPr bwMode="auto">
          <a:xfrm>
            <a:off x="1492250" y="1681163"/>
            <a:ext cx="90488" cy="101600"/>
            <a:chOff x="2455863" y="2411803"/>
            <a:chExt cx="566738" cy="566738"/>
          </a:xfrm>
        </p:grpSpPr>
        <p:sp>
          <p:nvSpPr>
            <p:cNvPr id="1847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7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75"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76"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7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8458" name="Group 55"/>
          <p:cNvGrpSpPr/>
          <p:nvPr/>
        </p:nvGrpSpPr>
        <p:grpSpPr bwMode="auto">
          <a:xfrm>
            <a:off x="1789113" y="1335088"/>
            <a:ext cx="90487" cy="103187"/>
            <a:chOff x="2455863" y="2411803"/>
            <a:chExt cx="566738" cy="566738"/>
          </a:xfrm>
        </p:grpSpPr>
        <p:sp>
          <p:nvSpPr>
            <p:cNvPr id="1846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6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70"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71"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7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8459" name="Group 61"/>
          <p:cNvGrpSpPr/>
          <p:nvPr/>
        </p:nvGrpSpPr>
        <p:grpSpPr bwMode="auto">
          <a:xfrm>
            <a:off x="1219200" y="1368425"/>
            <a:ext cx="90488" cy="103188"/>
            <a:chOff x="2455863" y="2411803"/>
            <a:chExt cx="566738" cy="566738"/>
          </a:xfrm>
        </p:grpSpPr>
        <p:sp>
          <p:nvSpPr>
            <p:cNvPr id="184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8465"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66"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84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sp>
        <p:nvSpPr>
          <p:cNvPr id="18460" name="Oval 107"/>
          <p:cNvSpPr>
            <a:spLocks noChangeArrowheads="1"/>
          </p:cNvSpPr>
          <p:nvPr/>
        </p:nvSpPr>
        <p:spPr bwMode="auto">
          <a:xfrm>
            <a:off x="1503363" y="1331913"/>
            <a:ext cx="666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69" name="Explosion 2 68"/>
          <p:cNvSpPr/>
          <p:nvPr/>
        </p:nvSpPr>
        <p:spPr>
          <a:xfrm>
            <a:off x="990600" y="4343400"/>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rgbClr val="0000FF"/>
                </a:solidFill>
              </a:rPr>
              <a:t>HẾT GIỜ</a:t>
            </a:r>
          </a:p>
        </p:txBody>
      </p:sp>
      <p:pic>
        <p:nvPicPr>
          <p:cNvPr id="70" name="Tieng vo tay (mp3cut.net).mp3">
            <a:hlinkClick r:id="" action="ppaction://media"/>
          </p:cNvPr>
          <p:cNvPicPr>
            <a:picLocks noRot="1" noChangeAspect="1"/>
          </p:cNvPicPr>
          <p:nvPr>
            <a:videoFile r:link="rId1"/>
          </p:nvPr>
        </p:nvPicPr>
        <p:blipFill>
          <a:blip r:embed="rId17">
            <a:extLst>
              <a:ext uri="{28A0092B-C50C-407E-A947-70E740481C1C}">
                <a14:useLocalDpi xmlns:a14="http://schemas.microsoft.com/office/drawing/2010/main" val="0"/>
              </a:ext>
            </a:extLst>
          </a:blip>
          <a:srcRect/>
          <a:stretch>
            <a:fillRect/>
          </a:stretch>
        </p:blipFill>
        <p:spPr bwMode="auto">
          <a:xfrm>
            <a:off x="9677400" y="5668963"/>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anim calcmode="lin" valueType="num">
                                      <p:cBhvr>
                                        <p:cTn id="41" dur="1000" fill="hold"/>
                                        <p:tgtEl>
                                          <p:spTgt spid="52"/>
                                        </p:tgtEl>
                                        <p:attrNameLst>
                                          <p:attrName>ppt_x</p:attrName>
                                        </p:attrNameLst>
                                      </p:cBhvr>
                                      <p:tavLst>
                                        <p:tav tm="0">
                                          <p:val>
                                            <p:strVal val="#ppt_x"/>
                                          </p:val>
                                        </p:tav>
                                        <p:tav tm="100000">
                                          <p:val>
                                            <p:strVal val="#ppt_x"/>
                                          </p:val>
                                        </p:tav>
                                      </p:tavLst>
                                    </p:anim>
                                    <p:anim calcmode="lin" valueType="num">
                                      <p:cBhvr>
                                        <p:cTn id="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9"/>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21"/>
                                        </p:tgtEl>
                                        <p:attrNameLst>
                                          <p:attrName>r</p:attrName>
                                        </p:attrNameLst>
                                      </p:cBhvr>
                                    </p:animRot>
                                    <p:animRot by="-240000">
                                      <p:cBhvr>
                                        <p:cTn id="50" dur="600" fill="hold">
                                          <p:stCondLst>
                                            <p:cond delay="600"/>
                                          </p:stCondLst>
                                        </p:cTn>
                                        <p:tgtEl>
                                          <p:spTgt spid="21"/>
                                        </p:tgtEl>
                                        <p:attrNameLst>
                                          <p:attrName>r</p:attrName>
                                        </p:attrNameLst>
                                      </p:cBhvr>
                                    </p:animRot>
                                    <p:animRot by="240000">
                                      <p:cBhvr>
                                        <p:cTn id="51" dur="600" fill="hold">
                                          <p:stCondLst>
                                            <p:cond delay="1200"/>
                                          </p:stCondLst>
                                        </p:cTn>
                                        <p:tgtEl>
                                          <p:spTgt spid="21"/>
                                        </p:tgtEl>
                                        <p:attrNameLst>
                                          <p:attrName>r</p:attrName>
                                        </p:attrNameLst>
                                      </p:cBhvr>
                                    </p:animRot>
                                    <p:animRot by="-240000">
                                      <p:cBhvr>
                                        <p:cTn id="52" dur="600" fill="hold">
                                          <p:stCondLst>
                                            <p:cond delay="1800"/>
                                          </p:stCondLst>
                                        </p:cTn>
                                        <p:tgtEl>
                                          <p:spTgt spid="21"/>
                                        </p:tgtEl>
                                        <p:attrNameLst>
                                          <p:attrName>r</p:attrName>
                                        </p:attrNameLst>
                                      </p:cBhvr>
                                    </p:animRot>
                                    <p:animRot by="120000">
                                      <p:cBhvr>
                                        <p:cTn id="53" dur="600" fill="hold">
                                          <p:stCondLst>
                                            <p:cond delay="2400"/>
                                          </p:stCondLst>
                                        </p:cTn>
                                        <p:tgtEl>
                                          <p:spTgt spid="21"/>
                                        </p:tgtEl>
                                        <p:attrNameLst>
                                          <p:attrName>r</p:attrName>
                                        </p:attrNameLst>
                                      </p:cBhvr>
                                    </p:animRot>
                                  </p:childTnLst>
                                </p:cTn>
                              </p:par>
                            </p:childTnLst>
                          </p:cTn>
                        </p:par>
                      </p:childTnLst>
                    </p:cTn>
                  </p:par>
                </p:childTnLst>
              </p:cTn>
              <p:nextCondLst>
                <p:cond evt="onClick" delay="0">
                  <p:tgtEl>
                    <p:spTgt spid="49"/>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5595" fill="hold"/>
                                        <p:tgtEl>
                                          <p:spTgt spid="70"/>
                                        </p:tgtEl>
                                      </p:cBhvr>
                                    </p:cmd>
                                  </p:childTnLst>
                                </p:cTn>
                              </p:par>
                              <p:par>
                                <p:cTn id="61" presetID="32" presetClass="emph" presetSubtype="0" repeatCount="indefinite" fill="hold" nodeType="withEffect">
                                  <p:stCondLst>
                                    <p:cond delay="0"/>
                                  </p:stCondLst>
                                  <p:childTnLst>
                                    <p:animRot by="120000">
                                      <p:cBhvr>
                                        <p:cTn id="62" dur="200" fill="hold">
                                          <p:stCondLst>
                                            <p:cond delay="0"/>
                                          </p:stCondLst>
                                        </p:cTn>
                                        <p:tgtEl>
                                          <p:spTgt spid="27"/>
                                        </p:tgtEl>
                                        <p:attrNameLst>
                                          <p:attrName>r</p:attrName>
                                        </p:attrNameLst>
                                      </p:cBhvr>
                                    </p:animRot>
                                    <p:animRot by="-240000">
                                      <p:cBhvr>
                                        <p:cTn id="63" dur="400" fill="hold">
                                          <p:stCondLst>
                                            <p:cond delay="400"/>
                                          </p:stCondLst>
                                        </p:cTn>
                                        <p:tgtEl>
                                          <p:spTgt spid="27"/>
                                        </p:tgtEl>
                                        <p:attrNameLst>
                                          <p:attrName>r</p:attrName>
                                        </p:attrNameLst>
                                      </p:cBhvr>
                                    </p:animRot>
                                    <p:animRot by="240000">
                                      <p:cBhvr>
                                        <p:cTn id="64" dur="400" fill="hold">
                                          <p:stCondLst>
                                            <p:cond delay="800"/>
                                          </p:stCondLst>
                                        </p:cTn>
                                        <p:tgtEl>
                                          <p:spTgt spid="27"/>
                                        </p:tgtEl>
                                        <p:attrNameLst>
                                          <p:attrName>r</p:attrName>
                                        </p:attrNameLst>
                                      </p:cBhvr>
                                    </p:animRot>
                                    <p:animRot by="-240000">
                                      <p:cBhvr>
                                        <p:cTn id="65" dur="400" fill="hold">
                                          <p:stCondLst>
                                            <p:cond delay="1200"/>
                                          </p:stCondLst>
                                        </p:cTn>
                                        <p:tgtEl>
                                          <p:spTgt spid="27"/>
                                        </p:tgtEl>
                                        <p:attrNameLst>
                                          <p:attrName>r</p:attrName>
                                        </p:attrNameLst>
                                      </p:cBhvr>
                                    </p:animRot>
                                    <p:animRot by="120000">
                                      <p:cBhvr>
                                        <p:cTn id="66" dur="400" fill="hold">
                                          <p:stCondLst>
                                            <p:cond delay="1600"/>
                                          </p:stCondLst>
                                        </p:cTn>
                                        <p:tgtEl>
                                          <p:spTgt spid="27"/>
                                        </p:tgtEl>
                                        <p:attrNameLst>
                                          <p:attrName>r</p:attrName>
                                        </p:attrNameLst>
                                      </p:cBhvr>
                                    </p:animRo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26" presetClass="emph" presetSubtype="0" repeatCount="3000" fill="hold" grpId="1" nodeType="withEffect">
                                  <p:stCondLst>
                                    <p:cond delay="0"/>
                                  </p:stCondLst>
                                  <p:childTnLst>
                                    <p:animEffect transition="out" filter="fade">
                                      <p:cBhvr>
                                        <p:cTn id="70" dur="500" tmFilter="0, 0; .2, .5; .8, .5; 1, 0"/>
                                        <p:tgtEl>
                                          <p:spTgt spid="48"/>
                                        </p:tgtEl>
                                      </p:cBhvr>
                                    </p:animEffect>
                                    <p:animScale>
                                      <p:cBhvr>
                                        <p:cTn id="71" dur="250" autoRev="1" fill="hold"/>
                                        <p:tgtEl>
                                          <p:spTgt spid="48"/>
                                        </p:tgtEl>
                                      </p:cBhvr>
                                      <p:by x="105000" y="105000"/>
                                    </p:animScale>
                                  </p:childTnLst>
                                </p:cTn>
                              </p:par>
                              <p:par>
                                <p:cTn id="72" presetID="1" presetClass="exit" presetSubtype="0" fill="hold" grpId="2" nodeType="withEffect">
                                  <p:stCondLst>
                                    <p:cond delay="2500"/>
                                  </p:stCondLst>
                                  <p:childTnLst>
                                    <p:set>
                                      <p:cBhvr>
                                        <p:cTn id="7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32" presetClass="emph" presetSubtype="0" repeatCount="indefinite" fill="hold" nodeType="withEffect">
                                  <p:stCondLst>
                                    <p:cond delay="0"/>
                                  </p:stCondLst>
                                  <p:childTnLst>
                                    <p:animRot by="120000">
                                      <p:cBhvr>
                                        <p:cTn id="80" dur="300" fill="hold">
                                          <p:stCondLst>
                                            <p:cond delay="0"/>
                                          </p:stCondLst>
                                        </p:cTn>
                                        <p:tgtEl>
                                          <p:spTgt spid="26"/>
                                        </p:tgtEl>
                                        <p:attrNameLst>
                                          <p:attrName>r</p:attrName>
                                        </p:attrNameLst>
                                      </p:cBhvr>
                                    </p:animRot>
                                    <p:animRot by="-240000">
                                      <p:cBhvr>
                                        <p:cTn id="81" dur="600" fill="hold">
                                          <p:stCondLst>
                                            <p:cond delay="600"/>
                                          </p:stCondLst>
                                        </p:cTn>
                                        <p:tgtEl>
                                          <p:spTgt spid="26"/>
                                        </p:tgtEl>
                                        <p:attrNameLst>
                                          <p:attrName>r</p:attrName>
                                        </p:attrNameLst>
                                      </p:cBhvr>
                                    </p:animRot>
                                    <p:animRot by="240000">
                                      <p:cBhvr>
                                        <p:cTn id="82" dur="600" fill="hold">
                                          <p:stCondLst>
                                            <p:cond delay="1200"/>
                                          </p:stCondLst>
                                        </p:cTn>
                                        <p:tgtEl>
                                          <p:spTgt spid="26"/>
                                        </p:tgtEl>
                                        <p:attrNameLst>
                                          <p:attrName>r</p:attrName>
                                        </p:attrNameLst>
                                      </p:cBhvr>
                                    </p:animRot>
                                    <p:animRot by="-240000">
                                      <p:cBhvr>
                                        <p:cTn id="83" dur="600" fill="hold">
                                          <p:stCondLst>
                                            <p:cond delay="1800"/>
                                          </p:stCondLst>
                                        </p:cTn>
                                        <p:tgtEl>
                                          <p:spTgt spid="26"/>
                                        </p:tgtEl>
                                        <p:attrNameLst>
                                          <p:attrName>r</p:attrName>
                                        </p:attrNameLst>
                                      </p:cBhvr>
                                    </p:animRot>
                                    <p:animRot by="120000">
                                      <p:cBhvr>
                                        <p:cTn id="84"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51"/>
                  </p:tgtEl>
                </p:cond>
              </p:nextCondLst>
            </p:seq>
            <p:seq concurrent="1" nextAc="seek">
              <p:cTn id="85" restart="whenNotActive" fill="hold" evtFilter="cancelBubble" nodeType="interactiveSeq">
                <p:stCondLst>
                  <p:cond evt="onClick" delay="0">
                    <p:tgtEl>
                      <p:spTgt spid="52"/>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childTnLst>
                                </p:cTn>
                              </p:par>
                              <p:par>
                                <p:cTn id="90" presetID="32" presetClass="emph" presetSubtype="0" repeatCount="indefinite" fill="hold" nodeType="withEffect">
                                  <p:stCondLst>
                                    <p:cond delay="0"/>
                                  </p:stCondLst>
                                  <p:childTnLst>
                                    <p:animRot by="120000">
                                      <p:cBhvr>
                                        <p:cTn id="91" dur="300" fill="hold">
                                          <p:stCondLst>
                                            <p:cond delay="0"/>
                                          </p:stCondLst>
                                        </p:cTn>
                                        <p:tgtEl>
                                          <p:spTgt spid="25"/>
                                        </p:tgtEl>
                                        <p:attrNameLst>
                                          <p:attrName>r</p:attrName>
                                        </p:attrNameLst>
                                      </p:cBhvr>
                                    </p:animRot>
                                    <p:animRot by="-240000">
                                      <p:cBhvr>
                                        <p:cTn id="92" dur="600" fill="hold">
                                          <p:stCondLst>
                                            <p:cond delay="600"/>
                                          </p:stCondLst>
                                        </p:cTn>
                                        <p:tgtEl>
                                          <p:spTgt spid="25"/>
                                        </p:tgtEl>
                                        <p:attrNameLst>
                                          <p:attrName>r</p:attrName>
                                        </p:attrNameLst>
                                      </p:cBhvr>
                                    </p:animRot>
                                    <p:animRot by="240000">
                                      <p:cBhvr>
                                        <p:cTn id="93" dur="600" fill="hold">
                                          <p:stCondLst>
                                            <p:cond delay="1200"/>
                                          </p:stCondLst>
                                        </p:cTn>
                                        <p:tgtEl>
                                          <p:spTgt spid="25"/>
                                        </p:tgtEl>
                                        <p:attrNameLst>
                                          <p:attrName>r</p:attrName>
                                        </p:attrNameLst>
                                      </p:cBhvr>
                                    </p:animRot>
                                    <p:animRot by="-240000">
                                      <p:cBhvr>
                                        <p:cTn id="94" dur="600" fill="hold">
                                          <p:stCondLst>
                                            <p:cond delay="1800"/>
                                          </p:stCondLst>
                                        </p:cTn>
                                        <p:tgtEl>
                                          <p:spTgt spid="25"/>
                                        </p:tgtEl>
                                        <p:attrNameLst>
                                          <p:attrName>r</p:attrName>
                                        </p:attrNameLst>
                                      </p:cBhvr>
                                    </p:animRot>
                                    <p:animRot by="120000">
                                      <p:cBhvr>
                                        <p:cTn id="95" dur="600" fill="hold">
                                          <p:stCondLst>
                                            <p:cond delay="2400"/>
                                          </p:stCondLst>
                                        </p:cTn>
                                        <p:tgtEl>
                                          <p:spTgt spid="25"/>
                                        </p:tgtEl>
                                        <p:attrNameLst>
                                          <p:attrName>r</p:attrName>
                                        </p:attrNameLst>
                                      </p:cBhvr>
                                    </p:animRot>
                                  </p:childTnLst>
                                </p:cTn>
                              </p:par>
                            </p:childTnLst>
                          </p:cTn>
                        </p:par>
                      </p:childTnLst>
                    </p:cTn>
                  </p:par>
                </p:childTnLst>
              </p:cTn>
              <p:nextCondLst>
                <p:cond evt="onClick" delay="0">
                  <p:tgtEl>
                    <p:spTgt spid="52"/>
                  </p:tgtEl>
                </p:cond>
              </p:nextCondLst>
            </p:seq>
            <p:seq concurrent="1" nextAc="seek">
              <p:cTn id="96" restart="whenNotActive" fill="hold" evtFilter="cancelBubble" nodeType="interactiveSeq">
                <p:stCondLst>
                  <p:cond evt="onClick" delay="0">
                    <p:tgtEl>
                      <p:spTgt spid="2"/>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5000" fill="hold"/>
                                        <p:tgtEl>
                                          <p:spTgt spid="30"/>
                                        </p:tgtEl>
                                        <p:attrNameLst>
                                          <p:attrName>r</p:attrName>
                                        </p:attrNameLst>
                                      </p:cBhvr>
                                    </p:animRot>
                                  </p:childTnLst>
                                </p:cTn>
                              </p:par>
                            </p:childTnLst>
                          </p:cTn>
                        </p:par>
                        <p:par>
                          <p:cTn id="101" fill="hold">
                            <p:stCondLst>
                              <p:cond delay="15000"/>
                            </p:stCondLst>
                            <p:childTnLst>
                              <p:par>
                                <p:cTn id="102" presetID="1"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childTnLst>
                                </p:cTn>
                              </p:par>
                              <p:par>
                                <p:cTn id="104" presetID="1" presetClass="exit" presetSubtype="0" fill="hold" grpId="1" nodeType="withEffect">
                                  <p:stCondLst>
                                    <p:cond delay="2000"/>
                                  </p:stCondLst>
                                  <p:childTnLst>
                                    <p:set>
                                      <p:cBhvr>
                                        <p:cTn id="105"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
                  </p:tgtEl>
                </p:cond>
              </p:nextCondLst>
            </p:seq>
            <p:video>
              <p:cMediaNode vol="80000">
                <p:cTn id="106" fill="hold" display="0">
                  <p:stCondLst>
                    <p:cond delay="indefinite"/>
                  </p:stCondLst>
                  <p:endCondLst>
                    <p:cond evt="onStopAudio" delay="0">
                      <p:tgtEl>
                        <p:sldTgt/>
                      </p:tgtEl>
                    </p:cond>
                  </p:endCondLst>
                </p:cTn>
                <p:tgtEl>
                  <p:spTgt spid="70"/>
                </p:tgtEl>
              </p:cMediaNode>
            </p:video>
          </p:childTnLst>
        </p:cTn>
      </p:par>
    </p:tnLst>
    <p:bldLst>
      <p:bldP spid="46" grpId="0"/>
      <p:bldP spid="48" grpId="0" animBg="1"/>
      <p:bldP spid="48" grpId="1" animBg="1"/>
      <p:bldP spid="48" grpId="2" animBg="1"/>
      <p:bldP spid="49" grpId="0" animBg="1"/>
      <p:bldP spid="50" grpId="0" animBg="1"/>
      <p:bldP spid="51" grpId="0" animBg="1"/>
      <p:bldP spid="52" grpId="0" animBg="1"/>
      <p:bldP spid="69" grpId="0" animBg="1"/>
      <p:bldP spid="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Bach tuye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C:\Users\ADMIN\Desktop\Bach tuyet\Bam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5339" flipH="1">
            <a:off x="7296150" y="3975100"/>
            <a:ext cx="99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C:\Users\ADMIN\Desktop\Bach tuyet\esquilo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71667" flipH="1">
            <a:off x="5505450" y="4702175"/>
            <a:ext cx="990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C:\Users\ADMIN\Desktop\Bach tuyet\767e08fbae2de8679fbba6d8cecba19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52524" flipH="1">
            <a:off x="3576638" y="4676775"/>
            <a:ext cx="81915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Desktop\Bach tuyet\43ebd44d263606f876d42fd2f199ea61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88953">
            <a:off x="1665288" y="3854450"/>
            <a:ext cx="15573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50838"/>
            <a:ext cx="5257800" cy="786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4" descr="C:\Users\ADMIN\Desktop\Bach tuyet\511929473-photo-clip-tre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1650" y="-8032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 descr="C:\Users\ADMIN\Desktop\Bach tuyet\511929473-photo-clip-tre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6900" y="-65722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54025"/>
            <a:ext cx="5410200" cy="786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C:\Users\ADMIN\Desktop\Tai nguyen thiet ke tro choi\Bảng gỗ\wooden-blank-sign-clipar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828800"/>
            <a:ext cx="59404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a:spLocks noChangeArrowheads="1"/>
          </p:cNvSpPr>
          <p:nvPr/>
        </p:nvSpPr>
        <p:spPr bwMode="auto">
          <a:xfrm>
            <a:off x="1981200" y="457200"/>
            <a:ext cx="5095875" cy="1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700">
                <a:solidFill>
                  <a:schemeClr val="bg1"/>
                </a:solidFill>
                <a:latin typeface="Times New Roman" panose="02020603050405020304" pitchFamily="18" charset="0"/>
              </a:rPr>
              <a:t>Nếu một người bạn thân của em mắc khuyết điểm, em sẽ hành động thế nào?</a:t>
            </a:r>
          </a:p>
        </p:txBody>
      </p:sp>
      <p:pic>
        <p:nvPicPr>
          <p:cNvPr id="19469" name="Picture 11" descr="C:\Users\ADMIN\Desktop\Tai nguyen thiet ke tro choi\Bảng gỗ\Picture1 (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8575" y="381000"/>
            <a:ext cx="12128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Explosion 1 32"/>
          <p:cNvSpPr/>
          <p:nvPr/>
        </p:nvSpPr>
        <p:spPr>
          <a:xfrm>
            <a:off x="2928938" y="4565650"/>
            <a:ext cx="3013075" cy="27305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Arial" panose="020B0604020202020204" pitchFamily="34" charset="0"/>
                <a:cs typeface="Arial" panose="020B0604020202020204" pitchFamily="34" charset="0"/>
              </a:rPr>
              <a:t>ĐÚNG RỒI</a:t>
            </a:r>
          </a:p>
        </p:txBody>
      </p:sp>
      <p:sp>
        <p:nvSpPr>
          <p:cNvPr id="44" name="Rounded Rectangle 43"/>
          <p:cNvSpPr/>
          <p:nvPr/>
        </p:nvSpPr>
        <p:spPr>
          <a:xfrm>
            <a:off x="762000" y="2286000"/>
            <a:ext cx="2590800" cy="19812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tx1"/>
                </a:solidFill>
                <a:latin typeface="Times New Roman" panose="02020603050405020304" pitchFamily="18" charset="0"/>
              </a:rPr>
              <a:t>A.</a:t>
            </a:r>
            <a:r>
              <a:rPr lang="en-US" sz="2800">
                <a:solidFill>
                  <a:schemeClr val="tx1"/>
                </a:solidFill>
                <a:latin typeface="Times New Roman" panose="02020603050405020304" pitchFamily="18" charset="0"/>
              </a:rPr>
              <a:t>Khuyên bạn và giúp bạn để bạn không mắc khuyết điểm đó nữa</a:t>
            </a:r>
          </a:p>
        </p:txBody>
      </p:sp>
      <p:sp>
        <p:nvSpPr>
          <p:cNvPr id="45" name="Rounded Rectangle 44"/>
          <p:cNvSpPr/>
          <p:nvPr/>
        </p:nvSpPr>
        <p:spPr>
          <a:xfrm>
            <a:off x="3505200" y="2362200"/>
            <a:ext cx="1676400" cy="24384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tx1"/>
                </a:solidFill>
                <a:latin typeface="Times New Roman" panose="02020603050405020304" pitchFamily="18" charset="0"/>
              </a:rPr>
              <a:t>B.</a:t>
            </a:r>
            <a:r>
              <a:rPr lang="en-US" sz="2800">
                <a:solidFill>
                  <a:schemeClr val="tx1"/>
                </a:solidFill>
                <a:latin typeface="Times New Roman" panose="02020603050405020304" pitchFamily="18" charset="0"/>
              </a:rPr>
              <a:t> Xa lánh, không chơi với bạn</a:t>
            </a:r>
            <a:endParaRPr lang="en-US" sz="5300">
              <a:solidFill>
                <a:schemeClr val="tx1"/>
              </a:solidFill>
              <a:latin typeface="Times New Roman" panose="02020603050405020304" pitchFamily="18" charset="0"/>
            </a:endParaRPr>
          </a:p>
        </p:txBody>
      </p:sp>
      <p:sp>
        <p:nvSpPr>
          <p:cNvPr id="46" name="Rounded Rectangle 45"/>
          <p:cNvSpPr/>
          <p:nvPr/>
        </p:nvSpPr>
        <p:spPr>
          <a:xfrm>
            <a:off x="5334000" y="2438400"/>
            <a:ext cx="1676400" cy="22860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tx1"/>
                </a:solidFill>
                <a:latin typeface="Times New Roman" panose="02020603050405020304" pitchFamily="18" charset="0"/>
              </a:rPr>
              <a:t>C.</a:t>
            </a:r>
            <a:r>
              <a:rPr lang="en-US" sz="2800">
                <a:solidFill>
                  <a:schemeClr val="tx1"/>
                </a:solidFill>
                <a:latin typeface="Times New Roman" panose="02020603050405020304" pitchFamily="18" charset="0"/>
              </a:rPr>
              <a:t> Bao che cho khuyết điểm của bạn</a:t>
            </a:r>
          </a:p>
        </p:txBody>
      </p:sp>
      <p:sp>
        <p:nvSpPr>
          <p:cNvPr id="47" name="Rounded Rectangle 46"/>
          <p:cNvSpPr/>
          <p:nvPr/>
        </p:nvSpPr>
        <p:spPr>
          <a:xfrm>
            <a:off x="7162800" y="2438400"/>
            <a:ext cx="1981200" cy="24384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tx1"/>
                </a:solidFill>
                <a:latin typeface="Times New Roman" panose="02020603050405020304" pitchFamily="18" charset="0"/>
              </a:rPr>
              <a:t>D.</a:t>
            </a:r>
            <a:r>
              <a:rPr lang="en-US" sz="2800">
                <a:solidFill>
                  <a:schemeClr val="tx1"/>
                </a:solidFill>
                <a:latin typeface="Times New Roman" panose="02020603050405020304" pitchFamily="18" charset="0"/>
              </a:rPr>
              <a:t> Không quan tâm đến khuyết điểm của bạn</a:t>
            </a:r>
          </a:p>
        </p:txBody>
      </p:sp>
      <p:pic>
        <p:nvPicPr>
          <p:cNvPr id="19475" name="Picture 3" descr="C:\Users\ADMIN\Desktop\Bach tuyet\43ebd44d263606f876d42fd2f199ea61 (6).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063" y="3240088"/>
            <a:ext cx="2305051"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11" descr="C:\Users\ADMIN\Desktop\Tai nguyen thiet ke tro choi\Bảng gỗ\Picture1 (2).png">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506413"/>
            <a:ext cx="1066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2" descr="C:\Users\ADMIN\Desktop\Doremon cau ca ( trac nghiem )\Picture1 (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762000"/>
            <a:ext cx="78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p:cNvGrpSpPr/>
          <p:nvPr/>
        </p:nvGrpSpPr>
        <p:grpSpPr bwMode="auto">
          <a:xfrm>
            <a:off x="1146175" y="177800"/>
            <a:ext cx="757238" cy="500063"/>
            <a:chOff x="2989747" y="438150"/>
            <a:chExt cx="1572029" cy="683752"/>
          </a:xfrm>
        </p:grpSpPr>
        <p:sp>
          <p:nvSpPr>
            <p:cNvPr id="35" name="Rounded Rectangle 34"/>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3735" dirty="0">
                <a:latin typeface="Arial" panose="020B0604020202020204" pitchFamily="34" charset="0"/>
                <a:cs typeface="Arial" panose="020B0604020202020204" pitchFamily="34" charset="0"/>
              </a:endParaRPr>
            </a:p>
          </p:txBody>
        </p:sp>
        <p:sp>
          <p:nvSpPr>
            <p:cNvPr id="36" name="Rounded Rectangle 35"/>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65" dirty="0" err="1">
                  <a:latin typeface="Arial" panose="020B0604020202020204" pitchFamily="34" charset="0"/>
                  <a:cs typeface="Arial" panose="020B0604020202020204" pitchFamily="34" charset="0"/>
                </a:rPr>
                <a:t>Bắt</a:t>
              </a:r>
              <a:r>
                <a:rPr lang="en-GB" sz="1465" dirty="0">
                  <a:latin typeface="Arial" panose="020B0604020202020204" pitchFamily="34" charset="0"/>
                  <a:cs typeface="Arial" panose="020B0604020202020204" pitchFamily="34" charset="0"/>
                </a:rPr>
                <a:t> </a:t>
              </a:r>
              <a:r>
                <a:rPr lang="en-GB" sz="1465" dirty="0" err="1">
                  <a:latin typeface="Arial" panose="020B0604020202020204" pitchFamily="34" charset="0"/>
                  <a:cs typeface="Arial" panose="020B0604020202020204" pitchFamily="34" charset="0"/>
                </a:rPr>
                <a:t>đầu</a:t>
              </a:r>
              <a:r>
                <a:rPr lang="en-GB" sz="1465" dirty="0">
                  <a:latin typeface="Arial" panose="020B0604020202020204" pitchFamily="34" charset="0"/>
                  <a:cs typeface="Arial" panose="020B0604020202020204" pitchFamily="34" charset="0"/>
                </a:rPr>
                <a:t>!</a:t>
              </a:r>
            </a:p>
          </p:txBody>
        </p:sp>
      </p:grpSp>
      <p:pic>
        <p:nvPicPr>
          <p:cNvPr id="37"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19200" y="9906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0" name="Group 37"/>
          <p:cNvGrpSpPr/>
          <p:nvPr/>
        </p:nvGrpSpPr>
        <p:grpSpPr bwMode="auto">
          <a:xfrm>
            <a:off x="1490663" y="944563"/>
            <a:ext cx="90487" cy="101600"/>
            <a:chOff x="2455863" y="2411803"/>
            <a:chExt cx="566738" cy="566738"/>
          </a:xfrm>
        </p:grpSpPr>
        <p:sp>
          <p:nvSpPr>
            <p:cNvPr id="1950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50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504"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505"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50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9481" name="Group 48"/>
          <p:cNvGrpSpPr/>
          <p:nvPr/>
        </p:nvGrpSpPr>
        <p:grpSpPr bwMode="auto">
          <a:xfrm>
            <a:off x="1524000" y="1600200"/>
            <a:ext cx="90488" cy="101600"/>
            <a:chOff x="2455863" y="2411803"/>
            <a:chExt cx="566738" cy="566738"/>
          </a:xfrm>
        </p:grpSpPr>
        <p:sp>
          <p:nvSpPr>
            <p:cNvPr id="1949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9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99"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500"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50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9482" name="Group 54"/>
          <p:cNvGrpSpPr/>
          <p:nvPr/>
        </p:nvGrpSpPr>
        <p:grpSpPr bwMode="auto">
          <a:xfrm>
            <a:off x="1789113" y="1335088"/>
            <a:ext cx="90487" cy="103187"/>
            <a:chOff x="2455863" y="2411803"/>
            <a:chExt cx="566738" cy="566738"/>
          </a:xfrm>
        </p:grpSpPr>
        <p:sp>
          <p:nvSpPr>
            <p:cNvPr id="1949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9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94"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495"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49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19483" name="Group 60"/>
          <p:cNvGrpSpPr/>
          <p:nvPr/>
        </p:nvGrpSpPr>
        <p:grpSpPr bwMode="auto">
          <a:xfrm>
            <a:off x="1219200" y="1368425"/>
            <a:ext cx="90488" cy="103188"/>
            <a:chOff x="2455863" y="2411803"/>
            <a:chExt cx="566738" cy="566738"/>
          </a:xfrm>
        </p:grpSpPr>
        <p:sp>
          <p:nvSpPr>
            <p:cNvPr id="1948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8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19489"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490"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1949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sp>
        <p:nvSpPr>
          <p:cNvPr id="19484" name="Oval 107"/>
          <p:cNvSpPr>
            <a:spLocks noChangeArrowheads="1"/>
          </p:cNvSpPr>
          <p:nvPr/>
        </p:nvSpPr>
        <p:spPr bwMode="auto">
          <a:xfrm>
            <a:off x="1524000" y="1219200"/>
            <a:ext cx="666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68" name="Explosion 2 67"/>
          <p:cNvSpPr/>
          <p:nvPr/>
        </p:nvSpPr>
        <p:spPr>
          <a:xfrm>
            <a:off x="5943600" y="4267200"/>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rgbClr val="0000FF"/>
                </a:solidFill>
              </a:rPr>
              <a:t>HẾT GIỜ</a:t>
            </a:r>
          </a:p>
        </p:txBody>
      </p:sp>
      <p:pic>
        <p:nvPicPr>
          <p:cNvPr id="69" name="Tieng vo tay (mp3cut.net).mp3">
            <a:hlinkClick r:id="" action="ppaction://media"/>
          </p:cNvPr>
          <p:cNvPicPr>
            <a:picLocks noRot="1" noChangeAspect="1"/>
          </p:cNvPicPr>
          <p:nvPr>
            <a:videoFile r:link="rId1"/>
          </p:nvPr>
        </p:nvPicPr>
        <p:blipFill>
          <a:blip r:embed="rId17">
            <a:extLst>
              <a:ext uri="{28A0092B-C50C-407E-A947-70E740481C1C}">
                <a14:useLocalDpi xmlns:a14="http://schemas.microsoft.com/office/drawing/2010/main" val="0"/>
              </a:ext>
            </a:extLst>
          </a:blip>
          <a:srcRect/>
          <a:stretch>
            <a:fillRect/>
          </a:stretch>
        </p:blipFill>
        <p:spPr bwMode="auto">
          <a:xfrm>
            <a:off x="9677400" y="5668963"/>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childTnLst>
                                </p:cTn>
                              </p:par>
                              <p:par>
                                <p:cTn id="48" presetID="1" presetClass="mediacall" presetSubtype="0" fill="hold" nodeType="withEffect">
                                  <p:stCondLst>
                                    <p:cond delay="0"/>
                                  </p:stCondLst>
                                  <p:childTnLst>
                                    <p:cmd type="call" cmd="playFrom(0.0)">
                                      <p:cBhvr>
                                        <p:cTn id="49" dur="5595" fill="hold"/>
                                        <p:tgtEl>
                                          <p:spTgt spid="69"/>
                                        </p:tgtEl>
                                      </p:cBhvr>
                                    </p:cmd>
                                  </p:childTnLst>
                                </p:cTn>
                              </p:par>
                              <p:par>
                                <p:cTn id="50" presetID="21" presetClass="emph" presetSubtype="0" repeatCount="indefinite" fill="hold" grpId="1" nodeType="withEffect">
                                  <p:stCondLst>
                                    <p:cond delay="0"/>
                                  </p:stCondLst>
                                  <p:childTnLst>
                                    <p:animClr clrSpc="hsl" dir="cw">
                                      <p:cBhvr override="childStyle">
                                        <p:cTn id="51" dur="500" fill="hold"/>
                                        <p:tgtEl>
                                          <p:spTgt spid="44"/>
                                        </p:tgtEl>
                                        <p:attrNameLst>
                                          <p:attrName>style.color</p:attrName>
                                        </p:attrNameLst>
                                      </p:cBhvr>
                                      <p:by>
                                        <p:hsl h="7200000" s="0" l="0"/>
                                      </p:by>
                                    </p:animClr>
                                    <p:animClr clrSpc="hsl" dir="cw">
                                      <p:cBhvr>
                                        <p:cTn id="52" dur="500" fill="hold"/>
                                        <p:tgtEl>
                                          <p:spTgt spid="44"/>
                                        </p:tgtEl>
                                        <p:attrNameLst>
                                          <p:attrName>fillcolor</p:attrName>
                                        </p:attrNameLst>
                                      </p:cBhvr>
                                      <p:by>
                                        <p:hsl h="7200000" s="0" l="0"/>
                                      </p:by>
                                    </p:animClr>
                                    <p:animClr clrSpc="hsl" dir="cw">
                                      <p:cBhvr>
                                        <p:cTn id="53" dur="500" fill="hold"/>
                                        <p:tgtEl>
                                          <p:spTgt spid="44"/>
                                        </p:tgtEl>
                                        <p:attrNameLst>
                                          <p:attrName>stroke.color</p:attrName>
                                        </p:attrNameLst>
                                      </p:cBhvr>
                                      <p:by>
                                        <p:hsl h="7200000" s="0" l="0"/>
                                      </p:by>
                                    </p:animClr>
                                    <p:set>
                                      <p:cBhvr>
                                        <p:cTn id="54" dur="500" fill="hold"/>
                                        <p:tgtEl>
                                          <p:spTgt spid="44"/>
                                        </p:tgtEl>
                                        <p:attrNameLst>
                                          <p:attrName>fill.type</p:attrName>
                                        </p:attrNameLst>
                                      </p:cBhvr>
                                      <p:to>
                                        <p:strVal val="solid"/>
                                      </p:to>
                                    </p:se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1026"/>
                                        </p:tgtEl>
                                        <p:attrNameLst>
                                          <p:attrName>r</p:attrName>
                                        </p:attrNameLst>
                                      </p:cBhvr>
                                    </p:animRot>
                                    <p:animRot by="-240000">
                                      <p:cBhvr>
                                        <p:cTn id="57" dur="400" fill="hold">
                                          <p:stCondLst>
                                            <p:cond delay="400"/>
                                          </p:stCondLst>
                                        </p:cTn>
                                        <p:tgtEl>
                                          <p:spTgt spid="1026"/>
                                        </p:tgtEl>
                                        <p:attrNameLst>
                                          <p:attrName>r</p:attrName>
                                        </p:attrNameLst>
                                      </p:cBhvr>
                                    </p:animRot>
                                    <p:animRot by="240000">
                                      <p:cBhvr>
                                        <p:cTn id="58" dur="400" fill="hold">
                                          <p:stCondLst>
                                            <p:cond delay="800"/>
                                          </p:stCondLst>
                                        </p:cTn>
                                        <p:tgtEl>
                                          <p:spTgt spid="1026"/>
                                        </p:tgtEl>
                                        <p:attrNameLst>
                                          <p:attrName>r</p:attrName>
                                        </p:attrNameLst>
                                      </p:cBhvr>
                                    </p:animRot>
                                    <p:animRot by="-240000">
                                      <p:cBhvr>
                                        <p:cTn id="59" dur="400" fill="hold">
                                          <p:stCondLst>
                                            <p:cond delay="1200"/>
                                          </p:stCondLst>
                                        </p:cTn>
                                        <p:tgtEl>
                                          <p:spTgt spid="1026"/>
                                        </p:tgtEl>
                                        <p:attrNameLst>
                                          <p:attrName>r</p:attrName>
                                        </p:attrNameLst>
                                      </p:cBhvr>
                                    </p:animRot>
                                    <p:animRot by="120000">
                                      <p:cBhvr>
                                        <p:cTn id="60" dur="400" fill="hold">
                                          <p:stCondLst>
                                            <p:cond delay="1600"/>
                                          </p:stCondLst>
                                        </p:cTn>
                                        <p:tgtEl>
                                          <p:spTgt spid="1026"/>
                                        </p:tgtEl>
                                        <p:attrNameLst>
                                          <p:attrName>r</p:attrName>
                                        </p:attrNameLst>
                                      </p:cBhvr>
                                    </p:animRo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26" presetClass="emph" presetSubtype="0" repeatCount="3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par>
                                <p:cTn id="66" presetID="1" presetClass="exit" presetSubtype="0" fill="hold" grpId="2" nodeType="withEffect">
                                  <p:stCondLst>
                                    <p:cond delay="2500"/>
                                  </p:stCondLst>
                                  <p:childTnLst>
                                    <p:set>
                                      <p:cBhvr>
                                        <p:cTn id="67"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32" presetClass="emph" presetSubtype="0" repeatCount="indefinite" fill="hold" nodeType="withEffect">
                                  <p:stCondLst>
                                    <p:cond delay="0"/>
                                  </p:stCondLst>
                                  <p:childTnLst>
                                    <p:animRot by="120000">
                                      <p:cBhvr>
                                        <p:cTn id="74" dur="300" fill="hold">
                                          <p:stCondLst>
                                            <p:cond delay="0"/>
                                          </p:stCondLst>
                                        </p:cTn>
                                        <p:tgtEl>
                                          <p:spTgt spid="24"/>
                                        </p:tgtEl>
                                        <p:attrNameLst>
                                          <p:attrName>r</p:attrName>
                                        </p:attrNameLst>
                                      </p:cBhvr>
                                    </p:animRot>
                                    <p:animRot by="-240000">
                                      <p:cBhvr>
                                        <p:cTn id="75" dur="600" fill="hold">
                                          <p:stCondLst>
                                            <p:cond delay="600"/>
                                          </p:stCondLst>
                                        </p:cTn>
                                        <p:tgtEl>
                                          <p:spTgt spid="24"/>
                                        </p:tgtEl>
                                        <p:attrNameLst>
                                          <p:attrName>r</p:attrName>
                                        </p:attrNameLst>
                                      </p:cBhvr>
                                    </p:animRot>
                                    <p:animRot by="240000">
                                      <p:cBhvr>
                                        <p:cTn id="76" dur="600" fill="hold">
                                          <p:stCondLst>
                                            <p:cond delay="1200"/>
                                          </p:stCondLst>
                                        </p:cTn>
                                        <p:tgtEl>
                                          <p:spTgt spid="24"/>
                                        </p:tgtEl>
                                        <p:attrNameLst>
                                          <p:attrName>r</p:attrName>
                                        </p:attrNameLst>
                                      </p:cBhvr>
                                    </p:animRot>
                                    <p:animRot by="-240000">
                                      <p:cBhvr>
                                        <p:cTn id="77" dur="600" fill="hold">
                                          <p:stCondLst>
                                            <p:cond delay="1800"/>
                                          </p:stCondLst>
                                        </p:cTn>
                                        <p:tgtEl>
                                          <p:spTgt spid="24"/>
                                        </p:tgtEl>
                                        <p:attrNameLst>
                                          <p:attrName>r</p:attrName>
                                        </p:attrNameLst>
                                      </p:cBhvr>
                                    </p:animRot>
                                    <p:animRot by="120000">
                                      <p:cBhvr>
                                        <p:cTn id="78"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5"/>
                  </p:tgtEl>
                </p:cond>
              </p:nextCondLst>
            </p:seq>
            <p:seq concurrent="1" nextAc="seek">
              <p:cTn id="79" restart="whenNotActive" fill="hold" evtFilter="cancelBubble" nodeType="interactiveSeq">
                <p:stCondLst>
                  <p:cond evt="onClick" delay="0">
                    <p:tgtEl>
                      <p:spTgt spid="4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32" presetClass="emph" presetSubtype="0" repeatCount="indefinite" fill="hold" nodeType="withEffect">
                                  <p:stCondLst>
                                    <p:cond delay="0"/>
                                  </p:stCondLst>
                                  <p:childTnLst>
                                    <p:animRot by="120000">
                                      <p:cBhvr>
                                        <p:cTn id="85" dur="300" fill="hold">
                                          <p:stCondLst>
                                            <p:cond delay="0"/>
                                          </p:stCondLst>
                                        </p:cTn>
                                        <p:tgtEl>
                                          <p:spTgt spid="23"/>
                                        </p:tgtEl>
                                        <p:attrNameLst>
                                          <p:attrName>r</p:attrName>
                                        </p:attrNameLst>
                                      </p:cBhvr>
                                    </p:animRot>
                                    <p:animRot by="-240000">
                                      <p:cBhvr>
                                        <p:cTn id="86" dur="600" fill="hold">
                                          <p:stCondLst>
                                            <p:cond delay="600"/>
                                          </p:stCondLst>
                                        </p:cTn>
                                        <p:tgtEl>
                                          <p:spTgt spid="23"/>
                                        </p:tgtEl>
                                        <p:attrNameLst>
                                          <p:attrName>r</p:attrName>
                                        </p:attrNameLst>
                                      </p:cBhvr>
                                    </p:animRot>
                                    <p:animRot by="240000">
                                      <p:cBhvr>
                                        <p:cTn id="87" dur="600" fill="hold">
                                          <p:stCondLst>
                                            <p:cond delay="1200"/>
                                          </p:stCondLst>
                                        </p:cTn>
                                        <p:tgtEl>
                                          <p:spTgt spid="23"/>
                                        </p:tgtEl>
                                        <p:attrNameLst>
                                          <p:attrName>r</p:attrName>
                                        </p:attrNameLst>
                                      </p:cBhvr>
                                    </p:animRot>
                                    <p:animRot by="-240000">
                                      <p:cBhvr>
                                        <p:cTn id="88" dur="600" fill="hold">
                                          <p:stCondLst>
                                            <p:cond delay="1800"/>
                                          </p:stCondLst>
                                        </p:cTn>
                                        <p:tgtEl>
                                          <p:spTgt spid="23"/>
                                        </p:tgtEl>
                                        <p:attrNameLst>
                                          <p:attrName>r</p:attrName>
                                        </p:attrNameLst>
                                      </p:cBhvr>
                                    </p:animRot>
                                    <p:animRot by="120000">
                                      <p:cBhvr>
                                        <p:cTn id="89" dur="600" fill="hold">
                                          <p:stCondLst>
                                            <p:cond delay="2400"/>
                                          </p:stCondLst>
                                        </p:cTn>
                                        <p:tgtEl>
                                          <p:spTgt spid="23"/>
                                        </p:tgtEl>
                                        <p:attrNameLst>
                                          <p:attrName>r</p:attrName>
                                        </p:attrNameLst>
                                      </p:cBhvr>
                                    </p:animRot>
                                  </p:childTnLst>
                                </p:cTn>
                              </p:par>
                            </p:childTnLst>
                          </p:cTn>
                        </p:par>
                      </p:childTnLst>
                    </p:cTn>
                  </p:par>
                </p:childTnLst>
              </p:cTn>
              <p:nextCondLst>
                <p:cond evt="onClick" delay="0">
                  <p:tgtEl>
                    <p:spTgt spid="46"/>
                  </p:tgtEl>
                </p:cond>
              </p:nextCondLst>
            </p:seq>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32" presetClass="emph" presetSubtype="0" repeatCount="indefinite" fill="hold" nodeType="withEffect">
                                  <p:stCondLst>
                                    <p:cond delay="0"/>
                                  </p:stCondLst>
                                  <p:childTnLst>
                                    <p:animRot by="120000">
                                      <p:cBhvr>
                                        <p:cTn id="96" dur="300" fill="hold">
                                          <p:stCondLst>
                                            <p:cond delay="0"/>
                                          </p:stCondLst>
                                        </p:cTn>
                                        <p:tgtEl>
                                          <p:spTgt spid="22"/>
                                        </p:tgtEl>
                                        <p:attrNameLst>
                                          <p:attrName>r</p:attrName>
                                        </p:attrNameLst>
                                      </p:cBhvr>
                                    </p:animRot>
                                    <p:animRot by="-240000">
                                      <p:cBhvr>
                                        <p:cTn id="97" dur="600" fill="hold">
                                          <p:stCondLst>
                                            <p:cond delay="600"/>
                                          </p:stCondLst>
                                        </p:cTn>
                                        <p:tgtEl>
                                          <p:spTgt spid="22"/>
                                        </p:tgtEl>
                                        <p:attrNameLst>
                                          <p:attrName>r</p:attrName>
                                        </p:attrNameLst>
                                      </p:cBhvr>
                                    </p:animRot>
                                    <p:animRot by="240000">
                                      <p:cBhvr>
                                        <p:cTn id="98" dur="600" fill="hold">
                                          <p:stCondLst>
                                            <p:cond delay="1200"/>
                                          </p:stCondLst>
                                        </p:cTn>
                                        <p:tgtEl>
                                          <p:spTgt spid="22"/>
                                        </p:tgtEl>
                                        <p:attrNameLst>
                                          <p:attrName>r</p:attrName>
                                        </p:attrNameLst>
                                      </p:cBhvr>
                                    </p:animRot>
                                    <p:animRot by="-240000">
                                      <p:cBhvr>
                                        <p:cTn id="99" dur="600" fill="hold">
                                          <p:stCondLst>
                                            <p:cond delay="1800"/>
                                          </p:stCondLst>
                                        </p:cTn>
                                        <p:tgtEl>
                                          <p:spTgt spid="22"/>
                                        </p:tgtEl>
                                        <p:attrNameLst>
                                          <p:attrName>r</p:attrName>
                                        </p:attrNameLst>
                                      </p:cBhvr>
                                    </p:animRot>
                                    <p:animRot by="120000">
                                      <p:cBhvr>
                                        <p:cTn id="100" dur="600" fill="hold">
                                          <p:stCondLst>
                                            <p:cond delay="2400"/>
                                          </p:stCondLst>
                                        </p:cTn>
                                        <p:tgtEl>
                                          <p:spTgt spid="22"/>
                                        </p:tgtEl>
                                        <p:attrNameLst>
                                          <p:attrName>r</p:attrName>
                                        </p:attrNameLst>
                                      </p:cBhvr>
                                    </p:animRot>
                                  </p:childTnLst>
                                </p:cTn>
                              </p:par>
                            </p:childTnLst>
                          </p:cTn>
                        </p:par>
                      </p:childTnLst>
                    </p:cTn>
                  </p:par>
                </p:childTnLst>
              </p:cTn>
              <p:nextCondLst>
                <p:cond evt="onClick" delay="0">
                  <p:tgtEl>
                    <p:spTgt spid="47"/>
                  </p:tgtEl>
                </p:cond>
              </p:nextCondLst>
            </p:seq>
            <p:seq concurrent="1" nextAc="seek">
              <p:cTn id="101" restart="whenNotActive" fill="hold" evtFilter="cancelBubble" nodeType="interactiveSeq">
                <p:stCondLst>
                  <p:cond evt="onClick" delay="0">
                    <p:tgtEl>
                      <p:spTgt spid="2"/>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7"/>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2"/>
                  </p:tgtEl>
                </p:cond>
              </p:nextCondLst>
            </p:seq>
            <p:video>
              <p:cMediaNode vol="80000">
                <p:cTn id="111" fill="hold" display="0">
                  <p:stCondLst>
                    <p:cond delay="indefinite"/>
                  </p:stCondLst>
                  <p:endCondLst>
                    <p:cond evt="onStopAudio" delay="0">
                      <p:tgtEl>
                        <p:sldTgt/>
                      </p:tgtEl>
                    </p:cond>
                  </p:endCondLst>
                </p:cTn>
                <p:tgtEl>
                  <p:spTgt spid="69"/>
                </p:tgtEl>
              </p:cMediaNode>
            </p:video>
          </p:childTnLst>
        </p:cTn>
      </p:par>
    </p:tnLst>
    <p:bldLst>
      <p:bldP spid="31" grpId="0"/>
      <p:bldP spid="33" grpId="0" animBg="1"/>
      <p:bldP spid="33" grpId="1" animBg="1"/>
      <p:bldP spid="33" grpId="2" animBg="1"/>
      <p:bldP spid="44" grpId="0" animBg="1"/>
      <p:bldP spid="44" grpId="1" animBg="1"/>
      <p:bldP spid="45" grpId="0" animBg="1"/>
      <p:bldP spid="46" grpId="0" animBg="1"/>
      <p:bldP spid="47" grpId="0" animBg="1"/>
      <p:bldP spid="68" grpId="0" animBg="1"/>
      <p:bldP spid="6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Bach tuyet\51832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C:\Users\ADMIN\Desktop\Bach tuyet\Bam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5339" flipH="1">
            <a:off x="3843338" y="3860800"/>
            <a:ext cx="99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ADMIN\Desktop\Bach tuyet\esquilo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71667" flipH="1">
            <a:off x="7519988" y="4075113"/>
            <a:ext cx="990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C:\Users\ADMIN\Desktop\Bach tuyet\767e08fbae2de8679fbba6d8cecba19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52524" flipH="1">
            <a:off x="2133600" y="4583113"/>
            <a:ext cx="81915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Bach tuyet\happy-dwarf-png-disney-art-10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03461">
            <a:off x="5507038" y="3684588"/>
            <a:ext cx="9874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90550"/>
            <a:ext cx="5257800" cy="786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descr="C:\Users\ADMIN\Desktop\Bach tuyet\511929473-photo-clip-tre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7524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descr="C:\Users\ADMIN\Desktop\Bach tuyet\511929473-photo-clip-tre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0425" y="-1031875"/>
            <a:ext cx="5410200" cy="76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3" descr="C:\Users\ADMIN\Desktop\Bach tuyet\arbre-majestueux-426292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6675" y="-657225"/>
            <a:ext cx="5257800" cy="78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descr="C:\Users\ADMIN\Desktop\Bach tuyet\Snow_white_transpare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338" y="3525838"/>
            <a:ext cx="1368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C:\Users\ADMIN\Desktop\Tai nguyen thiet ke tro choi\Bảng gỗ\wooden-blank-sign-clipart-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1973263"/>
            <a:ext cx="6323013"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981200" y="228600"/>
            <a:ext cx="5791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900">
                <a:solidFill>
                  <a:schemeClr val="bg1"/>
                </a:solidFill>
                <a:latin typeface="Times New Roman" panose="02020603050405020304" pitchFamily="18" charset="0"/>
              </a:rPr>
              <a:t>Câu ca dao sau khuyên ta điều gì?</a:t>
            </a:r>
          </a:p>
          <a:p>
            <a:pPr eaLnBrk="1" hangingPunct="1"/>
            <a:r>
              <a:rPr lang="en-US" sz="2900" i="1">
                <a:solidFill>
                  <a:schemeClr val="bg1"/>
                </a:solidFill>
                <a:latin typeface="Times New Roman" panose="02020603050405020304" pitchFamily="18" charset="0"/>
              </a:rPr>
              <a:t>        Của phi nghĩa có giàu đâu</a:t>
            </a:r>
          </a:p>
          <a:p>
            <a:pPr eaLnBrk="1" hangingPunct="1"/>
            <a:r>
              <a:rPr lang="en-US" sz="2900" i="1">
                <a:solidFill>
                  <a:schemeClr val="bg1"/>
                </a:solidFill>
                <a:latin typeface="Times New Roman" panose="02020603050405020304" pitchFamily="18" charset="0"/>
              </a:rPr>
              <a:t>Ở cho ngay thẳng giàu sau mới bền</a:t>
            </a:r>
            <a:endParaRPr lang="en-US" sz="2900">
              <a:solidFill>
                <a:schemeClr val="bg1"/>
              </a:solidFill>
              <a:latin typeface="Times New Roman" panose="02020603050405020304" pitchFamily="18" charset="0"/>
            </a:endParaRPr>
          </a:p>
        </p:txBody>
      </p:sp>
      <p:pic>
        <p:nvPicPr>
          <p:cNvPr id="20494" name="Picture 11" descr="C:\Users\ADMIN\Desktop\Tai nguyen thiet ke tro choi\Bảng gỗ\Picture1 (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433388"/>
            <a:ext cx="12128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Explosion 1 31"/>
          <p:cNvSpPr/>
          <p:nvPr/>
        </p:nvSpPr>
        <p:spPr>
          <a:xfrm>
            <a:off x="2370138" y="4127500"/>
            <a:ext cx="3013075" cy="273050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Arial" panose="020B0604020202020204" pitchFamily="34" charset="0"/>
                <a:cs typeface="Arial" panose="020B0604020202020204" pitchFamily="34" charset="0"/>
              </a:rPr>
              <a:t>ĐÚNG RỒI</a:t>
            </a:r>
          </a:p>
        </p:txBody>
      </p:sp>
      <p:sp>
        <p:nvSpPr>
          <p:cNvPr id="33" name="Rounded Rectangle 32"/>
          <p:cNvSpPr/>
          <p:nvPr/>
        </p:nvSpPr>
        <p:spPr>
          <a:xfrm>
            <a:off x="381000" y="2286000"/>
            <a:ext cx="1905000" cy="12954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chemeClr val="tx1"/>
                </a:solidFill>
                <a:latin typeface="Times New Roman" panose="02020603050405020304" pitchFamily="18" charset="0"/>
              </a:rPr>
              <a:t>A</a:t>
            </a:r>
            <a:r>
              <a:rPr lang="en-US" sz="2800">
                <a:solidFill>
                  <a:schemeClr val="tx1"/>
                </a:solidFill>
                <a:latin typeface="Times New Roman" panose="02020603050405020304" pitchFamily="18" charset="0"/>
              </a:rPr>
              <a:t>. Yêu thương con người.</a:t>
            </a:r>
          </a:p>
        </p:txBody>
      </p:sp>
      <p:sp>
        <p:nvSpPr>
          <p:cNvPr id="44" name="Rounded Rectangle 43"/>
          <p:cNvSpPr/>
          <p:nvPr/>
        </p:nvSpPr>
        <p:spPr>
          <a:xfrm>
            <a:off x="2587625" y="2073275"/>
            <a:ext cx="1931988" cy="127158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chemeClr val="tx1"/>
                </a:solidFill>
                <a:latin typeface="Times New Roman" panose="02020603050405020304" pitchFamily="18" charset="0"/>
              </a:rPr>
              <a:t>B</a:t>
            </a:r>
            <a:r>
              <a:rPr lang="en-US" sz="2800">
                <a:solidFill>
                  <a:schemeClr val="tx1"/>
                </a:solidFill>
                <a:latin typeface="Times New Roman" panose="02020603050405020304" pitchFamily="18" charset="0"/>
              </a:rPr>
              <a:t>. Siêng năng, kiên trì.</a:t>
            </a:r>
          </a:p>
        </p:txBody>
      </p:sp>
      <p:sp>
        <p:nvSpPr>
          <p:cNvPr id="45" name="Rounded Rectangle 44"/>
          <p:cNvSpPr/>
          <p:nvPr/>
        </p:nvSpPr>
        <p:spPr>
          <a:xfrm>
            <a:off x="4876800" y="2209800"/>
            <a:ext cx="1828800" cy="1295400"/>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chemeClr val="tx1"/>
                </a:solidFill>
                <a:latin typeface="Times New Roman" panose="02020603050405020304" pitchFamily="18" charset="0"/>
              </a:rPr>
              <a:t>C</a:t>
            </a:r>
            <a:r>
              <a:rPr lang="en-US" sz="2800">
                <a:solidFill>
                  <a:schemeClr val="tx1"/>
                </a:solidFill>
                <a:latin typeface="Times New Roman" panose="02020603050405020304" pitchFamily="18" charset="0"/>
              </a:rPr>
              <a:t>. Tôn trọng sự thật.</a:t>
            </a:r>
          </a:p>
        </p:txBody>
      </p:sp>
      <p:sp>
        <p:nvSpPr>
          <p:cNvPr id="46" name="Rounded Rectangle 45"/>
          <p:cNvSpPr/>
          <p:nvPr/>
        </p:nvSpPr>
        <p:spPr>
          <a:xfrm>
            <a:off x="7162800" y="2057400"/>
            <a:ext cx="1828800" cy="1044575"/>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chemeClr val="tx1"/>
                </a:solidFill>
                <a:latin typeface="Times New Roman" panose="02020603050405020304" pitchFamily="18" charset="0"/>
              </a:rPr>
              <a:t>D</a:t>
            </a:r>
            <a:r>
              <a:rPr lang="en-US" sz="2800">
                <a:solidFill>
                  <a:schemeClr val="tx1"/>
                </a:solidFill>
                <a:latin typeface="Times New Roman" panose="02020603050405020304" pitchFamily="18" charset="0"/>
              </a:rPr>
              <a:t>. Tiết kiệm.</a:t>
            </a:r>
          </a:p>
        </p:txBody>
      </p:sp>
      <p:pic>
        <p:nvPicPr>
          <p:cNvPr id="20500" name="Picture 11" descr="C:\Users\ADMIN\Desktop\Tai nguyen thiet ke tro choi\Bảng gỗ\Picture1 (2).png">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506413"/>
            <a:ext cx="1066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 descr="C:\Users\ADMIN\Desktop\Doremon cau ca ( trac nghiem )\Picture1 (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609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p:cNvGrpSpPr/>
          <p:nvPr/>
        </p:nvGrpSpPr>
        <p:grpSpPr bwMode="auto">
          <a:xfrm>
            <a:off x="1146175" y="177800"/>
            <a:ext cx="757238" cy="500063"/>
            <a:chOff x="2989747" y="438150"/>
            <a:chExt cx="1572029" cy="683752"/>
          </a:xfrm>
        </p:grpSpPr>
        <p:sp>
          <p:nvSpPr>
            <p:cNvPr id="36" name="Rounded Rectangle 35"/>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3735" dirty="0">
                <a:latin typeface="Arial" panose="020B0604020202020204" pitchFamily="34" charset="0"/>
                <a:cs typeface="Arial" panose="020B0604020202020204" pitchFamily="34" charset="0"/>
              </a:endParaRPr>
            </a:p>
          </p:txBody>
        </p:sp>
        <p:sp>
          <p:nvSpPr>
            <p:cNvPr id="37" name="Rounded Rectangle 36"/>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65" dirty="0" err="1">
                  <a:latin typeface="Arial" panose="020B0604020202020204" pitchFamily="34" charset="0"/>
                  <a:cs typeface="Arial" panose="020B0604020202020204" pitchFamily="34" charset="0"/>
                </a:rPr>
                <a:t>Bắt</a:t>
              </a:r>
              <a:r>
                <a:rPr lang="en-GB" sz="1465" dirty="0">
                  <a:latin typeface="Arial" panose="020B0604020202020204" pitchFamily="34" charset="0"/>
                  <a:cs typeface="Arial" panose="020B0604020202020204" pitchFamily="34" charset="0"/>
                </a:rPr>
                <a:t> </a:t>
              </a:r>
              <a:r>
                <a:rPr lang="en-GB" sz="1465" dirty="0" err="1">
                  <a:latin typeface="Arial" panose="020B0604020202020204" pitchFamily="34" charset="0"/>
                  <a:cs typeface="Arial" panose="020B0604020202020204" pitchFamily="34" charset="0"/>
                </a:rPr>
                <a:t>đầu</a:t>
              </a:r>
              <a:r>
                <a:rPr lang="en-GB" sz="1465" dirty="0">
                  <a:latin typeface="Arial" panose="020B0604020202020204" pitchFamily="34" charset="0"/>
                  <a:cs typeface="Arial" panose="020B0604020202020204" pitchFamily="34" charset="0"/>
                </a:rPr>
                <a:t>!</a:t>
              </a:r>
            </a:p>
          </p:txBody>
        </p:sp>
      </p:grpSp>
      <p:pic>
        <p:nvPicPr>
          <p:cNvPr id="38"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19200" y="9906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4" name="Group 38"/>
          <p:cNvGrpSpPr/>
          <p:nvPr/>
        </p:nvGrpSpPr>
        <p:grpSpPr bwMode="auto">
          <a:xfrm>
            <a:off x="1447800" y="762000"/>
            <a:ext cx="90488" cy="101600"/>
            <a:chOff x="2455863" y="2411803"/>
            <a:chExt cx="566738" cy="566738"/>
          </a:xfrm>
        </p:grpSpPr>
        <p:sp>
          <p:nvSpPr>
            <p:cNvPr id="205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28"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29"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3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20505" name="Group 48"/>
          <p:cNvGrpSpPr/>
          <p:nvPr/>
        </p:nvGrpSpPr>
        <p:grpSpPr bwMode="auto">
          <a:xfrm>
            <a:off x="1524000" y="1524000"/>
            <a:ext cx="90488" cy="101600"/>
            <a:chOff x="2455863" y="2411803"/>
            <a:chExt cx="566738" cy="566738"/>
          </a:xfrm>
        </p:grpSpPr>
        <p:sp>
          <p:nvSpPr>
            <p:cNvPr id="2052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2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23"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24"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2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20506" name="Group 54"/>
          <p:cNvGrpSpPr/>
          <p:nvPr/>
        </p:nvGrpSpPr>
        <p:grpSpPr bwMode="auto">
          <a:xfrm>
            <a:off x="1828800" y="1143000"/>
            <a:ext cx="90488" cy="103188"/>
            <a:chOff x="2455863" y="2411803"/>
            <a:chExt cx="566738" cy="566738"/>
          </a:xfrm>
        </p:grpSpPr>
        <p:sp>
          <p:nvSpPr>
            <p:cNvPr id="2051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1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18"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19"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2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grpSp>
        <p:nvGrpSpPr>
          <p:cNvPr id="20507" name="Group 60"/>
          <p:cNvGrpSpPr/>
          <p:nvPr/>
        </p:nvGrpSpPr>
        <p:grpSpPr bwMode="auto">
          <a:xfrm>
            <a:off x="1143000" y="1143000"/>
            <a:ext cx="90488" cy="103188"/>
            <a:chOff x="2455863" y="2411803"/>
            <a:chExt cx="566738" cy="566738"/>
          </a:xfrm>
        </p:grpSpPr>
        <p:sp>
          <p:nvSpPr>
            <p:cNvPr id="2051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1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20513" name="Freeform 34"/>
            <p:cNvSpPr>
              <a:spLocks noEditPoints="1"/>
            </p:cNvSpPr>
            <p:nvPr/>
          </p:nvSpPr>
          <p:spPr bwMode="auto">
            <a:xfrm>
              <a:off x="2511425" y="2621353"/>
              <a:ext cx="9525" cy="111125"/>
            </a:xfrm>
            <a:custGeom>
              <a:avLst/>
              <a:gdLst>
                <a:gd name="T0" fmla="*/ 0 w 4"/>
                <a:gd name="T1" fmla="*/ 262220428 h 45"/>
                <a:gd name="T2" fmla="*/ 0 w 4"/>
                <a:gd name="T3" fmla="*/ 256123369 h 45"/>
                <a:gd name="T4" fmla="*/ 0 w 4"/>
                <a:gd name="T5" fmla="*/ 250023842 h 45"/>
                <a:gd name="T6" fmla="*/ 0 w 4"/>
                <a:gd name="T7" fmla="*/ 243926783 h 45"/>
                <a:gd name="T8" fmla="*/ 0 w 4"/>
                <a:gd name="T9" fmla="*/ 243926783 h 45"/>
                <a:gd name="T10" fmla="*/ 0 w 4"/>
                <a:gd name="T11" fmla="*/ 237827256 h 45"/>
                <a:gd name="T12" fmla="*/ 0 w 4"/>
                <a:gd name="T13" fmla="*/ 231730197 h 45"/>
                <a:gd name="T14" fmla="*/ 0 w 4"/>
                <a:gd name="T15" fmla="*/ 231730197 h 45"/>
                <a:gd name="T16" fmla="*/ 0 w 4"/>
                <a:gd name="T17" fmla="*/ 225630669 h 45"/>
                <a:gd name="T18" fmla="*/ 0 w 4"/>
                <a:gd name="T19" fmla="*/ 219533611 h 45"/>
                <a:gd name="T20" fmla="*/ 0 w 4"/>
                <a:gd name="T21" fmla="*/ 219533611 h 45"/>
                <a:gd name="T22" fmla="*/ 0 w 4"/>
                <a:gd name="T23" fmla="*/ 213436553 h 45"/>
                <a:gd name="T24" fmla="*/ 0 w 4"/>
                <a:gd name="T25" fmla="*/ 207337025 h 45"/>
                <a:gd name="T26" fmla="*/ 0 w 4"/>
                <a:gd name="T27" fmla="*/ 207337025 h 45"/>
                <a:gd name="T28" fmla="*/ 0 w 4"/>
                <a:gd name="T29" fmla="*/ 201239967 h 45"/>
                <a:gd name="T30" fmla="*/ 0 w 4"/>
                <a:gd name="T31" fmla="*/ 195140439 h 45"/>
                <a:gd name="T32" fmla="*/ 0 w 4"/>
                <a:gd name="T33" fmla="*/ 189043381 h 45"/>
                <a:gd name="T34" fmla="*/ 0 w 4"/>
                <a:gd name="T35" fmla="*/ 189043381 h 45"/>
                <a:gd name="T36" fmla="*/ 0 w 4"/>
                <a:gd name="T37" fmla="*/ 182943853 h 45"/>
                <a:gd name="T38" fmla="*/ 0 w 4"/>
                <a:gd name="T39" fmla="*/ 176846794 h 45"/>
                <a:gd name="T40" fmla="*/ 0 w 4"/>
                <a:gd name="T41" fmla="*/ 176846794 h 45"/>
                <a:gd name="T42" fmla="*/ 0 w 4"/>
                <a:gd name="T43" fmla="*/ 170747267 h 45"/>
                <a:gd name="T44" fmla="*/ 0 w 4"/>
                <a:gd name="T45" fmla="*/ 164650208 h 45"/>
                <a:gd name="T46" fmla="*/ 0 w 4"/>
                <a:gd name="T47" fmla="*/ 158553150 h 45"/>
                <a:gd name="T48" fmla="*/ 0 w 4"/>
                <a:gd name="T49" fmla="*/ 158553150 h 45"/>
                <a:gd name="T50" fmla="*/ 0 w 4"/>
                <a:gd name="T51" fmla="*/ 152453622 h 45"/>
                <a:gd name="T52" fmla="*/ 0 w 4"/>
                <a:gd name="T53" fmla="*/ 146356564 h 45"/>
                <a:gd name="T54" fmla="*/ 0 w 4"/>
                <a:gd name="T55" fmla="*/ 140257036 h 45"/>
                <a:gd name="T56" fmla="*/ 0 w 4"/>
                <a:gd name="T57" fmla="*/ 134159978 h 45"/>
                <a:gd name="T58" fmla="*/ 0 w 4"/>
                <a:gd name="T59" fmla="*/ 134159978 h 45"/>
                <a:gd name="T60" fmla="*/ 0 w 4"/>
                <a:gd name="T61" fmla="*/ 128060450 h 45"/>
                <a:gd name="T62" fmla="*/ 0 w 4"/>
                <a:gd name="T63" fmla="*/ 121963392 h 45"/>
                <a:gd name="T64" fmla="*/ 0 w 4"/>
                <a:gd name="T65" fmla="*/ 115863864 h 45"/>
                <a:gd name="T66" fmla="*/ 0 w 4"/>
                <a:gd name="T67" fmla="*/ 109766806 h 45"/>
                <a:gd name="T68" fmla="*/ 0 w 4"/>
                <a:gd name="T69" fmla="*/ 109766806 h 45"/>
                <a:gd name="T70" fmla="*/ 0 w 4"/>
                <a:gd name="T71" fmla="*/ 103669747 h 45"/>
                <a:gd name="T72" fmla="*/ 5669756 w 4"/>
                <a:gd name="T73" fmla="*/ 97570219 h 45"/>
                <a:gd name="T74" fmla="*/ 5669756 w 4"/>
                <a:gd name="T75" fmla="*/ 91473161 h 45"/>
                <a:gd name="T76" fmla="*/ 5669756 w 4"/>
                <a:gd name="T77" fmla="*/ 91473161 h 45"/>
                <a:gd name="T78" fmla="*/ 5669756 w 4"/>
                <a:gd name="T79" fmla="*/ 79276575 h 45"/>
                <a:gd name="T80" fmla="*/ 5669756 w 4"/>
                <a:gd name="T81" fmla="*/ 73177047 h 45"/>
                <a:gd name="T82" fmla="*/ 5669756 w 4"/>
                <a:gd name="T83" fmla="*/ 73177047 h 45"/>
                <a:gd name="T84" fmla="*/ 5669756 w 4"/>
                <a:gd name="T85" fmla="*/ 67079989 h 45"/>
                <a:gd name="T86" fmla="*/ 11341894 w 4"/>
                <a:gd name="T87" fmla="*/ 60980461 h 45"/>
                <a:gd name="T88" fmla="*/ 11341894 w 4"/>
                <a:gd name="T89" fmla="*/ 60980461 h 45"/>
                <a:gd name="T90" fmla="*/ 11341894 w 4"/>
                <a:gd name="T91" fmla="*/ 54883403 h 45"/>
                <a:gd name="T92" fmla="*/ 11341894 w 4"/>
                <a:gd name="T93" fmla="*/ 48786344 h 45"/>
                <a:gd name="T94" fmla="*/ 11341894 w 4"/>
                <a:gd name="T95" fmla="*/ 48786344 h 45"/>
                <a:gd name="T96" fmla="*/ 11341894 w 4"/>
                <a:gd name="T97" fmla="*/ 42686817 h 45"/>
                <a:gd name="T98" fmla="*/ 17011650 w 4"/>
                <a:gd name="T99" fmla="*/ 36589758 h 45"/>
                <a:gd name="T100" fmla="*/ 17011650 w 4"/>
                <a:gd name="T101" fmla="*/ 36589758 h 45"/>
                <a:gd name="T102" fmla="*/ 17011650 w 4"/>
                <a:gd name="T103" fmla="*/ 30490231 h 45"/>
                <a:gd name="T104" fmla="*/ 17011650 w 4"/>
                <a:gd name="T105" fmla="*/ 24393172 h 45"/>
                <a:gd name="T106" fmla="*/ 17011650 w 4"/>
                <a:gd name="T107" fmla="*/ 24393172 h 45"/>
                <a:gd name="T108" fmla="*/ 17011650 w 4"/>
                <a:gd name="T109" fmla="*/ 18293644 h 45"/>
                <a:gd name="T110" fmla="*/ 22681406 w 4"/>
                <a:gd name="T111" fmla="*/ 12196586 h 45"/>
                <a:gd name="T112" fmla="*/ 22681406 w 4"/>
                <a:gd name="T113" fmla="*/ 6097058 h 45"/>
                <a:gd name="T114" fmla="*/ 2268140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14" name="Freeform 35"/>
            <p:cNvSpPr/>
            <p:nvPr/>
          </p:nvSpPr>
          <p:spPr bwMode="auto">
            <a:xfrm>
              <a:off x="2511425" y="2494353"/>
              <a:ext cx="190500" cy="425450"/>
            </a:xfrm>
            <a:custGeom>
              <a:avLst/>
              <a:gdLst>
                <a:gd name="T0" fmla="*/ 23858904 w 78"/>
                <a:gd name="T1" fmla="*/ 316864891 h 174"/>
                <a:gd name="T2" fmla="*/ 23858904 w 78"/>
                <a:gd name="T3" fmla="*/ 322843197 h 174"/>
                <a:gd name="T4" fmla="*/ 17894788 w 78"/>
                <a:gd name="T5" fmla="*/ 328821503 h 174"/>
                <a:gd name="T6" fmla="*/ 17894788 w 78"/>
                <a:gd name="T7" fmla="*/ 334799809 h 174"/>
                <a:gd name="T8" fmla="*/ 17894788 w 78"/>
                <a:gd name="T9" fmla="*/ 334799809 h 174"/>
                <a:gd name="T10" fmla="*/ 17894788 w 78"/>
                <a:gd name="T11" fmla="*/ 340780560 h 174"/>
                <a:gd name="T12" fmla="*/ 17894788 w 78"/>
                <a:gd name="T13" fmla="*/ 346758866 h 174"/>
                <a:gd name="T14" fmla="*/ 17894788 w 78"/>
                <a:gd name="T15" fmla="*/ 346758866 h 174"/>
                <a:gd name="T16" fmla="*/ 11930673 w 78"/>
                <a:gd name="T17" fmla="*/ 352737172 h 174"/>
                <a:gd name="T18" fmla="*/ 11930673 w 78"/>
                <a:gd name="T19" fmla="*/ 358715478 h 174"/>
                <a:gd name="T20" fmla="*/ 11930673 w 78"/>
                <a:gd name="T21" fmla="*/ 364693784 h 174"/>
                <a:gd name="T22" fmla="*/ 11930673 w 78"/>
                <a:gd name="T23" fmla="*/ 364693784 h 174"/>
                <a:gd name="T24" fmla="*/ 11930673 w 78"/>
                <a:gd name="T25" fmla="*/ 370672090 h 174"/>
                <a:gd name="T26" fmla="*/ 11930673 w 78"/>
                <a:gd name="T27" fmla="*/ 376650396 h 174"/>
                <a:gd name="T28" fmla="*/ 5964115 w 78"/>
                <a:gd name="T29" fmla="*/ 376650396 h 174"/>
                <a:gd name="T30" fmla="*/ 5964115 w 78"/>
                <a:gd name="T31" fmla="*/ 382628702 h 174"/>
                <a:gd name="T32" fmla="*/ 5964115 w 78"/>
                <a:gd name="T33" fmla="*/ 388607008 h 174"/>
                <a:gd name="T34" fmla="*/ 5964115 w 78"/>
                <a:gd name="T35" fmla="*/ 394587759 h 174"/>
                <a:gd name="T36" fmla="*/ 5964115 w 78"/>
                <a:gd name="T37" fmla="*/ 400566065 h 174"/>
                <a:gd name="T38" fmla="*/ 5964115 w 78"/>
                <a:gd name="T39" fmla="*/ 406544371 h 174"/>
                <a:gd name="T40" fmla="*/ 0 w 78"/>
                <a:gd name="T41" fmla="*/ 412522677 h 174"/>
                <a:gd name="T42" fmla="*/ 0 w 78"/>
                <a:gd name="T43" fmla="*/ 418500983 h 174"/>
                <a:gd name="T44" fmla="*/ 0 w 78"/>
                <a:gd name="T45" fmla="*/ 424479289 h 174"/>
                <a:gd name="T46" fmla="*/ 0 w 78"/>
                <a:gd name="T47" fmla="*/ 424479289 h 174"/>
                <a:gd name="T48" fmla="*/ 0 w 78"/>
                <a:gd name="T49" fmla="*/ 436435901 h 174"/>
                <a:gd name="T50" fmla="*/ 0 w 78"/>
                <a:gd name="T51" fmla="*/ 436435901 h 174"/>
                <a:gd name="T52" fmla="*/ 0 w 78"/>
                <a:gd name="T53" fmla="*/ 442416653 h 174"/>
                <a:gd name="T54" fmla="*/ 0 w 78"/>
                <a:gd name="T55" fmla="*/ 448394959 h 174"/>
                <a:gd name="T56" fmla="*/ 0 w 78"/>
                <a:gd name="T57" fmla="*/ 454373265 h 174"/>
                <a:gd name="T58" fmla="*/ 0 w 78"/>
                <a:gd name="T59" fmla="*/ 460351571 h 174"/>
                <a:gd name="T60" fmla="*/ 0 w 78"/>
                <a:gd name="T61" fmla="*/ 460351571 h 174"/>
                <a:gd name="T62" fmla="*/ 0 w 78"/>
                <a:gd name="T63" fmla="*/ 466329877 h 174"/>
                <a:gd name="T64" fmla="*/ 0 w 78"/>
                <a:gd name="T65" fmla="*/ 472308183 h 174"/>
                <a:gd name="T66" fmla="*/ 0 w 78"/>
                <a:gd name="T67" fmla="*/ 478286489 h 174"/>
                <a:gd name="T68" fmla="*/ 0 w 78"/>
                <a:gd name="T69" fmla="*/ 484264795 h 174"/>
                <a:gd name="T70" fmla="*/ 0 w 78"/>
                <a:gd name="T71" fmla="*/ 484264795 h 174"/>
                <a:gd name="T72" fmla="*/ 0 w 78"/>
                <a:gd name="T73" fmla="*/ 490243101 h 174"/>
                <a:gd name="T74" fmla="*/ 0 w 78"/>
                <a:gd name="T75" fmla="*/ 496223852 h 174"/>
                <a:gd name="T76" fmla="*/ 0 w 78"/>
                <a:gd name="T77" fmla="*/ 502202158 h 174"/>
                <a:gd name="T78" fmla="*/ 0 w 78"/>
                <a:gd name="T79" fmla="*/ 502202158 h 174"/>
                <a:gd name="T80" fmla="*/ 0 w 78"/>
                <a:gd name="T81" fmla="*/ 508180464 h 174"/>
                <a:gd name="T82" fmla="*/ 0 w 78"/>
                <a:gd name="T83" fmla="*/ 514158770 h 174"/>
                <a:gd name="T84" fmla="*/ 0 w 78"/>
                <a:gd name="T85" fmla="*/ 520137076 h 174"/>
                <a:gd name="T86" fmla="*/ 0 w 78"/>
                <a:gd name="T87" fmla="*/ 520137076 h 174"/>
                <a:gd name="T88" fmla="*/ 0 w 78"/>
                <a:gd name="T89" fmla="*/ 526115382 h 174"/>
                <a:gd name="T90" fmla="*/ 0 w 78"/>
                <a:gd name="T91" fmla="*/ 532093688 h 174"/>
                <a:gd name="T92" fmla="*/ 0 w 78"/>
                <a:gd name="T93" fmla="*/ 538071994 h 174"/>
                <a:gd name="T94" fmla="*/ 0 w 78"/>
                <a:gd name="T95" fmla="*/ 538071994 h 174"/>
                <a:gd name="T96" fmla="*/ 0 w 78"/>
                <a:gd name="T97" fmla="*/ 544050300 h 174"/>
                <a:gd name="T98" fmla="*/ 0 w 78"/>
                <a:gd name="T99" fmla="*/ 550031051 h 174"/>
                <a:gd name="T100" fmla="*/ 0 w 78"/>
                <a:gd name="T101" fmla="*/ 550031051 h 174"/>
                <a:gd name="T102" fmla="*/ 0 w 78"/>
                <a:gd name="T103" fmla="*/ 561987664 h 174"/>
                <a:gd name="T104" fmla="*/ 0 w 78"/>
                <a:gd name="T105" fmla="*/ 561987664 h 174"/>
                <a:gd name="T106" fmla="*/ 5964115 w 78"/>
                <a:gd name="T107" fmla="*/ 579922582 h 174"/>
                <a:gd name="T108" fmla="*/ 89473942 w 78"/>
                <a:gd name="T109" fmla="*/ 46632987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en-US"/>
            </a:p>
          </p:txBody>
        </p:sp>
        <p:sp>
          <p:nvSpPr>
            <p:cNvPr id="2051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hangingPunct="1"/>
              <a:endParaRPr lang="en-GB" sz="2400">
                <a:latin typeface="Times New Roman" panose="02020603050405020304" pitchFamily="18" charset="0"/>
              </a:endParaRPr>
            </a:p>
          </p:txBody>
        </p:sp>
      </p:grpSp>
      <p:sp>
        <p:nvSpPr>
          <p:cNvPr id="20508" name="Oval 107"/>
          <p:cNvSpPr>
            <a:spLocks noChangeArrowheads="1"/>
          </p:cNvSpPr>
          <p:nvPr/>
        </p:nvSpPr>
        <p:spPr bwMode="auto">
          <a:xfrm>
            <a:off x="1524000" y="1143000"/>
            <a:ext cx="666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hangingPunct="1"/>
            <a:endParaRPr lang="en-GB" sz="2400">
              <a:latin typeface="Times New Roman" panose="02020603050405020304" pitchFamily="18" charset="0"/>
            </a:endParaRPr>
          </a:p>
        </p:txBody>
      </p:sp>
      <p:sp>
        <p:nvSpPr>
          <p:cNvPr id="68" name="Explosion 2 67"/>
          <p:cNvSpPr/>
          <p:nvPr/>
        </p:nvSpPr>
        <p:spPr>
          <a:xfrm>
            <a:off x="1190625" y="3159125"/>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rgbClr val="0000FF"/>
                </a:solidFill>
              </a:rPr>
              <a:t>HẾT GIỜ</a:t>
            </a:r>
          </a:p>
        </p:txBody>
      </p:sp>
      <p:pic>
        <p:nvPicPr>
          <p:cNvPr id="69" name="Tieng vo tay (mp3cut.net).mp3">
            <a:hlinkClick r:id="" action="ppaction://media"/>
          </p:cNvPr>
          <p:cNvPicPr>
            <a:picLocks noRot="1" noChangeAspect="1"/>
          </p:cNvPicPr>
          <p:nvPr>
            <a:videoFile r:link="rId1"/>
          </p:nvPr>
        </p:nvPicPr>
        <p:blipFill>
          <a:blip r:embed="rId17">
            <a:extLst>
              <a:ext uri="{28A0092B-C50C-407E-A947-70E740481C1C}">
                <a14:useLocalDpi xmlns:a14="http://schemas.microsoft.com/office/drawing/2010/main" val="0"/>
              </a:ext>
            </a:extLst>
          </a:blip>
          <a:srcRect/>
          <a:stretch>
            <a:fillRect/>
          </a:stretch>
        </p:blipFill>
        <p:spPr bwMode="auto">
          <a:xfrm>
            <a:off x="9677400" y="5668963"/>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3"/>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28"/>
                                        </p:tgtEl>
                                        <p:attrNameLst>
                                          <p:attrName>r</p:attrName>
                                        </p:attrNameLst>
                                      </p:cBhvr>
                                    </p:animRot>
                                    <p:animRot by="-240000">
                                      <p:cBhvr>
                                        <p:cTn id="50" dur="600" fill="hold">
                                          <p:stCondLst>
                                            <p:cond delay="600"/>
                                          </p:stCondLst>
                                        </p:cTn>
                                        <p:tgtEl>
                                          <p:spTgt spid="28"/>
                                        </p:tgtEl>
                                        <p:attrNameLst>
                                          <p:attrName>r</p:attrName>
                                        </p:attrNameLst>
                                      </p:cBhvr>
                                    </p:animRot>
                                    <p:animRot by="240000">
                                      <p:cBhvr>
                                        <p:cTn id="51" dur="600" fill="hold">
                                          <p:stCondLst>
                                            <p:cond delay="1200"/>
                                          </p:stCondLst>
                                        </p:cTn>
                                        <p:tgtEl>
                                          <p:spTgt spid="28"/>
                                        </p:tgtEl>
                                        <p:attrNameLst>
                                          <p:attrName>r</p:attrName>
                                        </p:attrNameLst>
                                      </p:cBhvr>
                                    </p:animRot>
                                    <p:animRot by="-240000">
                                      <p:cBhvr>
                                        <p:cTn id="52" dur="600" fill="hold">
                                          <p:stCondLst>
                                            <p:cond delay="1800"/>
                                          </p:stCondLst>
                                        </p:cTn>
                                        <p:tgtEl>
                                          <p:spTgt spid="28"/>
                                        </p:tgtEl>
                                        <p:attrNameLst>
                                          <p:attrName>r</p:attrName>
                                        </p:attrNameLst>
                                      </p:cBhvr>
                                    </p:animRot>
                                    <p:animRot by="120000">
                                      <p:cBhvr>
                                        <p:cTn id="53" dur="600" fill="hold">
                                          <p:stCondLst>
                                            <p:cond delay="2400"/>
                                          </p:stCondLst>
                                        </p:cTn>
                                        <p:tgtEl>
                                          <p:spTgt spid="28"/>
                                        </p:tgtEl>
                                        <p:attrNameLst>
                                          <p:attrName>r</p:attrName>
                                        </p:attrNameLst>
                                      </p:cBhvr>
                                    </p:animRot>
                                  </p:childTnLst>
                                </p:cTn>
                              </p:par>
                            </p:childTnLst>
                          </p:cTn>
                        </p:par>
                      </p:childTnLst>
                    </p:cTn>
                  </p:par>
                </p:childTnLst>
              </p:cTn>
              <p:nextCondLst>
                <p:cond evt="onClick" delay="0">
                  <p:tgtEl>
                    <p:spTgt spid="3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26"/>
                                        </p:tgtEl>
                                        <p:attrNameLst>
                                          <p:attrName>r</p:attrName>
                                        </p:attrNameLst>
                                      </p:cBhvr>
                                    </p:animRot>
                                    <p:animRot by="-240000">
                                      <p:cBhvr>
                                        <p:cTn id="61" dur="600" fill="hold">
                                          <p:stCondLst>
                                            <p:cond delay="600"/>
                                          </p:stCondLst>
                                        </p:cTn>
                                        <p:tgtEl>
                                          <p:spTgt spid="26"/>
                                        </p:tgtEl>
                                        <p:attrNameLst>
                                          <p:attrName>r</p:attrName>
                                        </p:attrNameLst>
                                      </p:cBhvr>
                                    </p:animRot>
                                    <p:animRot by="240000">
                                      <p:cBhvr>
                                        <p:cTn id="62" dur="600" fill="hold">
                                          <p:stCondLst>
                                            <p:cond delay="1200"/>
                                          </p:stCondLst>
                                        </p:cTn>
                                        <p:tgtEl>
                                          <p:spTgt spid="26"/>
                                        </p:tgtEl>
                                        <p:attrNameLst>
                                          <p:attrName>r</p:attrName>
                                        </p:attrNameLst>
                                      </p:cBhvr>
                                    </p:animRot>
                                    <p:animRot by="-240000">
                                      <p:cBhvr>
                                        <p:cTn id="63" dur="600" fill="hold">
                                          <p:stCondLst>
                                            <p:cond delay="1800"/>
                                          </p:stCondLst>
                                        </p:cTn>
                                        <p:tgtEl>
                                          <p:spTgt spid="26"/>
                                        </p:tgtEl>
                                        <p:attrNameLst>
                                          <p:attrName>r</p:attrName>
                                        </p:attrNameLst>
                                      </p:cBhvr>
                                    </p:animRot>
                                    <p:animRot by="120000">
                                      <p:cBhvr>
                                        <p:cTn id="64"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44"/>
                  </p:tgtEl>
                </p:cond>
              </p:nextCondLst>
            </p:seq>
            <p:seq concurrent="1" nextAc="seek">
              <p:cTn id="65" restart="whenNotActive" fill="hold" evtFilter="cancelBubble" nodeType="interactiveSeq">
                <p:stCondLst>
                  <p:cond evt="onClick" delay="0">
                    <p:tgtEl>
                      <p:spTgt spid="4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27"/>
                                        </p:tgtEl>
                                        <p:attrNameLst>
                                          <p:attrName>r</p:attrName>
                                        </p:attrNameLst>
                                      </p:cBhvr>
                                    </p:animRot>
                                    <p:animRot by="-240000">
                                      <p:cBhvr>
                                        <p:cTn id="72" dur="600" fill="hold">
                                          <p:stCondLst>
                                            <p:cond delay="600"/>
                                          </p:stCondLst>
                                        </p:cTn>
                                        <p:tgtEl>
                                          <p:spTgt spid="27"/>
                                        </p:tgtEl>
                                        <p:attrNameLst>
                                          <p:attrName>r</p:attrName>
                                        </p:attrNameLst>
                                      </p:cBhvr>
                                    </p:animRot>
                                    <p:animRot by="240000">
                                      <p:cBhvr>
                                        <p:cTn id="73" dur="600" fill="hold">
                                          <p:stCondLst>
                                            <p:cond delay="1200"/>
                                          </p:stCondLst>
                                        </p:cTn>
                                        <p:tgtEl>
                                          <p:spTgt spid="27"/>
                                        </p:tgtEl>
                                        <p:attrNameLst>
                                          <p:attrName>r</p:attrName>
                                        </p:attrNameLst>
                                      </p:cBhvr>
                                    </p:animRot>
                                    <p:animRot by="-240000">
                                      <p:cBhvr>
                                        <p:cTn id="74" dur="600" fill="hold">
                                          <p:stCondLst>
                                            <p:cond delay="1800"/>
                                          </p:stCondLst>
                                        </p:cTn>
                                        <p:tgtEl>
                                          <p:spTgt spid="27"/>
                                        </p:tgtEl>
                                        <p:attrNameLst>
                                          <p:attrName>r</p:attrName>
                                        </p:attrNameLst>
                                      </p:cBhvr>
                                    </p:animRot>
                                    <p:animRot by="120000">
                                      <p:cBhvr>
                                        <p:cTn id="75" dur="600" fill="hold">
                                          <p:stCondLst>
                                            <p:cond delay="2400"/>
                                          </p:stCondLst>
                                        </p:cTn>
                                        <p:tgtEl>
                                          <p:spTgt spid="27"/>
                                        </p:tgtEl>
                                        <p:attrNameLst>
                                          <p:attrName>r</p:attrName>
                                        </p:attrNameLst>
                                      </p:cBhvr>
                                    </p:animRot>
                                  </p:childTnLst>
                                </p:cTn>
                              </p:par>
                            </p:childTnLst>
                          </p:cTn>
                        </p:par>
                      </p:childTnLst>
                    </p:cTn>
                  </p:par>
                </p:childTnLst>
              </p:cTn>
              <p:nextCondLst>
                <p:cond evt="onClick" delay="0">
                  <p:tgtEl>
                    <p:spTgt spid="46"/>
                  </p:tgtEl>
                </p:cond>
              </p:nextCondLst>
            </p:seq>
            <p:seq concurrent="1" nextAc="seek">
              <p:cTn id="76" restart="whenNotActive" fill="hold" evtFilter="cancelBubble" nodeType="interactiveSeq">
                <p:stCondLst>
                  <p:cond evt="onClick" delay="0">
                    <p:tgtEl>
                      <p:spTgt spid="4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51"/>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69"/>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45"/>
                                        </p:tgtEl>
                                        <p:attrNameLst>
                                          <p:attrName>style.color</p:attrName>
                                        </p:attrNameLst>
                                      </p:cBhvr>
                                      <p:by>
                                        <p:hsl h="7200000" s="0" l="0"/>
                                      </p:by>
                                    </p:animClr>
                                    <p:animClr clrSpc="hsl" dir="cw">
                                      <p:cBhvr>
                                        <p:cTn id="85" dur="500" fill="hold"/>
                                        <p:tgtEl>
                                          <p:spTgt spid="45"/>
                                        </p:tgtEl>
                                        <p:attrNameLst>
                                          <p:attrName>fillcolor</p:attrName>
                                        </p:attrNameLst>
                                      </p:cBhvr>
                                      <p:by>
                                        <p:hsl h="7200000" s="0" l="0"/>
                                      </p:by>
                                    </p:animClr>
                                    <p:animClr clrSpc="hsl" dir="cw">
                                      <p:cBhvr>
                                        <p:cTn id="86" dur="500" fill="hold"/>
                                        <p:tgtEl>
                                          <p:spTgt spid="45"/>
                                        </p:tgtEl>
                                        <p:attrNameLst>
                                          <p:attrName>stroke.color</p:attrName>
                                        </p:attrNameLst>
                                      </p:cBhvr>
                                      <p:by>
                                        <p:hsl h="7200000" s="0" l="0"/>
                                      </p:by>
                                    </p:animClr>
                                    <p:set>
                                      <p:cBhvr>
                                        <p:cTn id="87" dur="500" fill="hold"/>
                                        <p:tgtEl>
                                          <p:spTgt spid="45"/>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2051"/>
                                        </p:tgtEl>
                                        <p:attrNameLst>
                                          <p:attrName>r</p:attrName>
                                        </p:attrNameLst>
                                      </p:cBhvr>
                                    </p:animRot>
                                    <p:animRot by="-240000">
                                      <p:cBhvr>
                                        <p:cTn id="90" dur="400" fill="hold">
                                          <p:stCondLst>
                                            <p:cond delay="400"/>
                                          </p:stCondLst>
                                        </p:cTn>
                                        <p:tgtEl>
                                          <p:spTgt spid="2051"/>
                                        </p:tgtEl>
                                        <p:attrNameLst>
                                          <p:attrName>r</p:attrName>
                                        </p:attrNameLst>
                                      </p:cBhvr>
                                    </p:animRot>
                                    <p:animRot by="240000">
                                      <p:cBhvr>
                                        <p:cTn id="91" dur="400" fill="hold">
                                          <p:stCondLst>
                                            <p:cond delay="800"/>
                                          </p:stCondLst>
                                        </p:cTn>
                                        <p:tgtEl>
                                          <p:spTgt spid="2051"/>
                                        </p:tgtEl>
                                        <p:attrNameLst>
                                          <p:attrName>r</p:attrName>
                                        </p:attrNameLst>
                                      </p:cBhvr>
                                    </p:animRot>
                                    <p:animRot by="-240000">
                                      <p:cBhvr>
                                        <p:cTn id="92" dur="400" fill="hold">
                                          <p:stCondLst>
                                            <p:cond delay="1200"/>
                                          </p:stCondLst>
                                        </p:cTn>
                                        <p:tgtEl>
                                          <p:spTgt spid="2051"/>
                                        </p:tgtEl>
                                        <p:attrNameLst>
                                          <p:attrName>r</p:attrName>
                                        </p:attrNameLst>
                                      </p:cBhvr>
                                    </p:animRot>
                                    <p:animRot by="120000">
                                      <p:cBhvr>
                                        <p:cTn id="93" dur="400" fill="hold">
                                          <p:stCondLst>
                                            <p:cond delay="1600"/>
                                          </p:stCondLst>
                                        </p:cTn>
                                        <p:tgtEl>
                                          <p:spTgt spid="2051"/>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32"/>
                                        </p:tgtEl>
                                      </p:cBhvr>
                                    </p:animEffect>
                                    <p:animScale>
                                      <p:cBhvr>
                                        <p:cTn id="98" dur="250" autoRev="1" fill="hold"/>
                                        <p:tgtEl>
                                          <p:spTgt spid="32"/>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01" restart="whenNotActive" fill="hold" evtFilter="cancelBubble" nodeType="interactiveSeq">
                <p:stCondLst>
                  <p:cond evt="onClick" delay="0">
                    <p:tgtEl>
                      <p:spTgt spid="2"/>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8"/>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2"/>
                  </p:tgtEl>
                </p:cond>
              </p:nextCondLst>
            </p:seq>
            <p:video>
              <p:cMediaNode vol="80000">
                <p:cTn id="111" fill="hold" display="0">
                  <p:stCondLst>
                    <p:cond delay="indefinite"/>
                  </p:stCondLst>
                  <p:endCondLst>
                    <p:cond evt="onStopAudio" delay="0">
                      <p:tgtEl>
                        <p:sldTgt/>
                      </p:tgtEl>
                    </p:cond>
                  </p:endCondLst>
                </p:cTn>
                <p:tgtEl>
                  <p:spTgt spid="69"/>
                </p:tgtEl>
              </p:cMediaNode>
            </p:video>
          </p:childTnLst>
        </p:cTn>
      </p:par>
    </p:tnLst>
    <p:bldLst>
      <p:bldP spid="30" grpId="0"/>
      <p:bldP spid="32" grpId="0" animBg="1"/>
      <p:bldP spid="32" grpId="1" animBg="1"/>
      <p:bldP spid="32" grpId="2" animBg="1"/>
      <p:bldP spid="33" grpId="0" animBg="1"/>
      <p:bldP spid="44" grpId="0" animBg="1"/>
      <p:bldP spid="45" grpId="0" animBg="1"/>
      <p:bldP spid="45" grpId="1" animBg="1"/>
      <p:bldP spid="46" grpId="0" animBg="1"/>
      <p:bldP spid="68" grpId="0" animBg="1"/>
      <p:bldP spid="6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endParaRPr lang="en-US" smtClean="0"/>
          </a:p>
        </p:txBody>
      </p:sp>
      <p:pic>
        <p:nvPicPr>
          <p:cNvPr id="2150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28600"/>
            <a:ext cx="9178925" cy="6858000"/>
          </a:xfrm>
        </p:spPr>
      </p:pic>
      <p:sp>
        <p:nvSpPr>
          <p:cNvPr id="21508" name="Rectangle 5"/>
          <p:cNvSpPr>
            <a:spLocks noChangeArrowheads="1"/>
          </p:cNvSpPr>
          <p:nvPr/>
        </p:nvSpPr>
        <p:spPr bwMode="auto">
          <a:xfrm>
            <a:off x="0" y="762000"/>
            <a:ext cx="8991600" cy="56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      Trò chơi “Đối mặt”</a:t>
            </a:r>
          </a:p>
          <a:p>
            <a:pPr algn="ctr"/>
            <a:r>
              <a:rPr lang="en-US" sz="4000">
                <a:latin typeface="Times New Roman" panose="02020603050405020304" pitchFamily="18" charset="0"/>
                <a:cs typeface="Times New Roman" panose="02020603050405020304" pitchFamily="18" charset="0"/>
              </a:rPr>
              <a:t>    </a:t>
            </a:r>
            <a:r>
              <a:rPr lang="en-US" sz="4000" b="1">
                <a:solidFill>
                  <a:schemeClr val="hlink"/>
                </a:solidFill>
                <a:latin typeface="Times New Roman" panose="02020603050405020304" pitchFamily="18" charset="0"/>
                <a:cs typeface="Times New Roman" panose="02020603050405020304" pitchFamily="18" charset="0"/>
              </a:rPr>
              <a:t>Luật chơi</a:t>
            </a:r>
            <a:r>
              <a:rPr lang="en-US" sz="4000">
                <a:solidFill>
                  <a:schemeClr val="hlink"/>
                </a:solidFill>
                <a:latin typeface="Times New Roman" panose="02020603050405020304" pitchFamily="18" charset="0"/>
                <a:cs typeface="Times New Roman" panose="02020603050405020304" pitchFamily="18" charset="0"/>
              </a:rPr>
              <a:t> </a:t>
            </a:r>
          </a:p>
          <a:p>
            <a:r>
              <a:rPr lang="en-US" sz="4000">
                <a:solidFill>
                  <a:schemeClr val="hlink"/>
                </a:solidFill>
                <a:latin typeface="Times New Roman" panose="02020603050405020304" pitchFamily="18" charset="0"/>
                <a:cs typeface="Times New Roman" panose="02020603050405020304" pitchFamily="18" charset="0"/>
              </a:rPr>
              <a:t>- Giáo viên chọn 6 học sinh</a:t>
            </a:r>
          </a:p>
          <a:p>
            <a:pPr algn="just"/>
            <a:r>
              <a:rPr lang="en-US" sz="4000">
                <a:solidFill>
                  <a:schemeClr val="hlink"/>
                </a:solidFill>
                <a:latin typeface="Times New Roman" panose="02020603050405020304" pitchFamily="18" charset="0"/>
                <a:cs typeface="Times New Roman" panose="02020603050405020304" pitchFamily="18" charset="0"/>
              </a:rPr>
              <a:t>- Các em đứng thành vòng tròn, tới lượt bạn nào thì bạn đó phải đọc nhanh câu ca dao, tục ngữ, thành ngữ về tôn trọng sự thật và không được nhắc lại câu mà các bạn khác đã nêu cho tới khi còn một bạn duy nhất</a:t>
            </a:r>
          </a:p>
        </p:txBody>
      </p:sp>
      <p:pic>
        <p:nvPicPr>
          <p:cNvPr id="21509" name="Picture 2" descr="Các trò chơi khởi động cho một buổi sinh hoạt tập thể - Sinh Viên Công Giáo  Trung C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3622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04800" y="134938"/>
            <a:ext cx="8610600" cy="6591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r>
              <a:rPr lang="en-US" b="1"/>
              <a:t> </a:t>
            </a:r>
            <a:r>
              <a:rPr lang="en-US" sz="3600" b="1">
                <a:latin typeface="Times New Roman" panose="02020603050405020304" pitchFamily="18" charset="0"/>
                <a:cs typeface="Times New Roman" panose="02020603050405020304" pitchFamily="18" charset="0"/>
              </a:rPr>
              <a:t>Tình huống:</a:t>
            </a:r>
            <a:r>
              <a:rPr lang="en-US" sz="3600">
                <a:latin typeface="Times New Roman" panose="02020603050405020304" pitchFamily="18" charset="0"/>
                <a:cs typeface="Times New Roman" panose="02020603050405020304" pitchFamily="18" charset="0"/>
              </a:rPr>
              <a:t> Lớp 6B là lớp cuối cùng nộp sản phẩm của phong trào kế hoạch nhỏ. Khi mang sản phẩm xuống khu tập trung giấy, nhìn danh sách các lớp đã nộp, Tú thấy lớp mình chỉ kém lớp 7C có 1kg. Cô Tổng phụ trách lại vừa đi ra ngoài. Tú nói với Huyền: “Hay là mình khai tăng lên 2kg để được vị trí số 1”. Huyền kiên quyết phản đối và ghi đúng khối lượng sản phẩm của lớp mình.</a:t>
            </a:r>
          </a:p>
          <a:p>
            <a:endParaRPr lang="en-US" sz="3600" i="1">
              <a:solidFill>
                <a:srgbClr val="FF0000"/>
              </a:solidFill>
              <a:latin typeface="Times New Roman" panose="02020603050405020304" pitchFamily="18" charset="0"/>
              <a:cs typeface="Times New Roman" panose="02020603050405020304" pitchFamily="18" charset="0"/>
            </a:endParaRPr>
          </a:p>
          <a:p>
            <a:r>
              <a:rPr lang="en-US" sz="3600" i="1">
                <a:solidFill>
                  <a:srgbClr val="FF0000"/>
                </a:solidFill>
                <a:latin typeface="Times New Roman" panose="02020603050405020304" pitchFamily="18" charset="0"/>
                <a:cs typeface="Times New Roman" panose="02020603050405020304" pitchFamily="18" charset="0"/>
              </a:rPr>
              <a:t>Em đồng ý với ý kiến bạn Tú hay bạn Huyền? Vì sao?</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228600"/>
            <a:ext cx="8915400" cy="8382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eaLnBrk="1" hangingPunct="1">
              <a:defRPr/>
            </a:pPr>
            <a:r>
              <a:rPr lang="en-US" sz="2800">
                <a:solidFill>
                  <a:schemeClr val="hlink"/>
                </a:solidFill>
                <a:latin typeface="Times New Roman" panose="02020603050405020304" pitchFamily="18" charset="0"/>
                <a:cs typeface="Times New Roman" panose="02020603050405020304" pitchFamily="18" charset="0"/>
              </a:rPr>
              <a:t>Bài tập 3: Em tán thành hay không tán thành với việc làm nào sau đây </a:t>
            </a:r>
            <a:r>
              <a:rPr lang="en-US" sz="2800" i="1">
                <a:solidFill>
                  <a:schemeClr val="hlink"/>
                </a:solidFill>
                <a:latin typeface="Times New Roman" panose="02020603050405020304" pitchFamily="18" charset="0"/>
                <a:cs typeface="Times New Roman" panose="02020603050405020304" pitchFamily="18" charset="0"/>
              </a:rPr>
              <a:t>(Đánh dấu x vào ô em chọn)</a:t>
            </a:r>
          </a:p>
        </p:txBody>
      </p:sp>
      <p:graphicFrame>
        <p:nvGraphicFramePr>
          <p:cNvPr id="19518" name="Group 62"/>
          <p:cNvGraphicFramePr>
            <a:graphicFrameLocks noGrp="1"/>
          </p:cNvGraphicFramePr>
          <p:nvPr/>
        </p:nvGraphicFramePr>
        <p:xfrm>
          <a:off x="0" y="1219200"/>
          <a:ext cx="8915400" cy="5561013"/>
        </p:xfrm>
        <a:graphic>
          <a:graphicData uri="http://schemas.openxmlformats.org/drawingml/2006/table">
            <a:tbl>
              <a:tblPr/>
              <a:tblGrid>
                <a:gridCol w="620713">
                  <a:extLst>
                    <a:ext uri="{9D8B030D-6E8A-4147-A177-3AD203B41FA5}">
                      <a16:colId xmlns:a16="http://schemas.microsoft.com/office/drawing/2014/main" val="20000"/>
                    </a:ext>
                  </a:extLst>
                </a:gridCol>
                <a:gridCol w="6045200">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192212">
                  <a:extLst>
                    <a:ext uri="{9D8B030D-6E8A-4147-A177-3AD203B41FA5}">
                      <a16:colId xmlns:a16="http://schemas.microsoft.com/office/drawing/2014/main" val="20003"/>
                    </a:ext>
                  </a:extLst>
                </a:gridCol>
              </a:tblGrid>
              <a:tr h="327036">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 làm</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 giá</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6085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Tán thành</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tán thành</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5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2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Trang luôn bao che khuyết điểm cho Hoa vì Hoa thường cho Trang chép bài trong giờ kiểm tra.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2128">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2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lúc đùa nghịch, Bình vô tình làm rách quyển truyện mới của Dũng. Tuy Dũng không phát hiện ra nhưng Bình đã chủ động xin lỗi và hứa sẽ góp tiền để mua quyển khác đền cho bạn.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1596">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2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 lấy tiền đóng học để chơi game và nói dối bố mẹ là bị mất, Nam đã đứng ra làm chứng vì chơi thân với Nghĩa.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4252">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2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Giang giấu những bài kiểm tra bị điểm kém và chỉ đưa cho bố mẹ những bài được điểm cao để bố mẹ vui lòng.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757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2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 đi mua hàng Cường được bác bán hàng trả lại thừa 20.000 đồng. Cường liền trả lại tiền cho bác.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2590800" y="0"/>
            <a:ext cx="4121150" cy="835025"/>
          </a:xfrm>
          <a:prstGeom prst="ellipse">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400" b="1" dirty="0">
                <a:ln w="11430"/>
                <a:solidFill>
                  <a:srgbClr val="FF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TRÒ CHƠI “TRUYỀN TIN”</a:t>
            </a:r>
          </a:p>
        </p:txBody>
      </p:sp>
      <p:sp>
        <p:nvSpPr>
          <p:cNvPr id="5" name="TextBox 4"/>
          <p:cNvSpPr txBox="1">
            <a:spLocks noChangeArrowheads="1"/>
          </p:cNvSpPr>
          <p:nvPr/>
        </p:nvSpPr>
        <p:spPr bwMode="auto">
          <a:xfrm>
            <a:off x="1371600" y="1285875"/>
            <a:ext cx="6629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5000"/>
              </a:lnSpc>
            </a:pPr>
            <a:r>
              <a:rPr lang="en-US" sz="2800">
                <a:ea typeface="Calibri" panose="020F0502020204030204" pitchFamily="34" charset="0"/>
                <a:cs typeface="Arial" panose="020B0604020202020204" pitchFamily="34" charset="0"/>
              </a:rPr>
              <a:t>        </a:t>
            </a:r>
            <a:endParaRPr lang="en-US" sz="2000">
              <a:ea typeface="Calibri" panose="020F0502020204030204" pitchFamily="34" charset="0"/>
              <a:cs typeface="Arial" panose="020B0604020202020204" pitchFamily="34" charset="0"/>
            </a:endParaRPr>
          </a:p>
        </p:txBody>
      </p:sp>
      <p:sp>
        <p:nvSpPr>
          <p:cNvPr id="3076" name="Rectangle 6"/>
          <p:cNvSpPr>
            <a:spLocks noChangeArrowheads="1"/>
          </p:cNvSpPr>
          <p:nvPr/>
        </p:nvSpPr>
        <p:spPr bwMode="auto">
          <a:xfrm>
            <a:off x="685800" y="1074103"/>
            <a:ext cx="7620000" cy="46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cs typeface="Arial" panose="020B0604020202020204" pitchFamily="34" charset="0"/>
              </a:rPr>
              <a:t>  </a:t>
            </a:r>
            <a:r>
              <a:rPr lang="en-US" sz="3200" b="1">
                <a:solidFill>
                  <a:schemeClr val="hlink"/>
                </a:solidFill>
                <a:latin typeface="Times New Roman" panose="02020603050405020304" pitchFamily="18" charset="0"/>
                <a:cs typeface="Times New Roman" panose="02020603050405020304" pitchFamily="18" charset="0"/>
              </a:rPr>
              <a:t>Luật chơi</a:t>
            </a:r>
          </a:p>
          <a:p>
            <a:pPr eaLnBrk="1" hangingPunct="1"/>
            <a:r>
              <a:rPr lang="en-US" sz="3300">
                <a:solidFill>
                  <a:schemeClr val="hlink"/>
                </a:solidFill>
                <a:latin typeface="Times New Roman" panose="02020603050405020304" pitchFamily="18" charset="0"/>
                <a:cs typeface="Times New Roman" panose="02020603050405020304" pitchFamily="18" charset="0"/>
              </a:rPr>
              <a:t>- Gồm 2 đội, mỗi đội 5 bạn </a:t>
            </a:r>
          </a:p>
          <a:p>
            <a:pPr algn="just" eaLnBrk="1" hangingPunct="1"/>
            <a:r>
              <a:rPr lang="en-US" sz="3300">
                <a:solidFill>
                  <a:schemeClr val="hlink"/>
                </a:solidFill>
                <a:latin typeface="Times New Roman" panose="02020603050405020304" pitchFamily="18" charset="0"/>
                <a:cs typeface="Times New Roman" panose="02020603050405020304" pitchFamily="18" charset="0"/>
              </a:rPr>
              <a:t>- Bạn đầu tiên lên nhận thông tin từ thầy giáo, rồi về vị trí nói thầm với bạn thứ 2. Bạn thứ 2, nói thầm với bạn thứ 3. Bạn thứ 3, 4 thực hiện như bạn thứ 2. Người cuối cùng của đội là bạn thứ 5, đọc to thông tin. Nếu đúng với thông tin của thầy giáo đội đó sẽ thắng cuộc.</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0525" name="Group 45"/>
          <p:cNvGraphicFramePr>
            <a:graphicFrameLocks noGrp="1"/>
          </p:cNvGraphicFramePr>
          <p:nvPr/>
        </p:nvGraphicFramePr>
        <p:xfrm>
          <a:off x="457200" y="762000"/>
          <a:ext cx="8153400" cy="5629579"/>
        </p:xfrm>
        <a:graphic>
          <a:graphicData uri="http://schemas.openxmlformats.org/drawingml/2006/table">
            <a:tbl>
              <a:tblPr/>
              <a:tblGrid>
                <a:gridCol w="533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58751">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STT</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Việc làm</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3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 giá</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6079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8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Tán thành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Không tán thành</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4172">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Trang luôn bao che khuyết điểm cho Hoa vì Hoa thường cho Trang chép bài trong giờ kiểm tra.</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198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lúc đùa nghịch, Bình vô tình làm rách quyển truyện mới của Dũng. Tuy Dũng không phát hiện ra nhưng Bình đã chủ động xin lỗi và hứa sẽ góp tiền để mua quyển khác đền cho bạn.</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19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Nghĩa lấy tiền đóng học để chơi game và nói dối bố mẹ là bị mất, Nam đã đứng ra làm chứng vì chơi thân với Nghĩa.</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119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Giang giấu những bài kiểm tra bị điểm kém và chỉ đưa cho bố mẹ những bài được điểm cao để bố mẹ vui lòng.</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119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Khi đi mua hàng Cường được bác bán hàng trả lại thừa 20.000 đồng. Cường liền trả lại tiền cho bác.</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3829050" algn="l"/>
                        </a:tabLst>
                      </a:pPr>
                      <a:r>
                        <a:rPr kumimoji="0" lang="en-US" sz="16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228600" y="152400"/>
            <a:ext cx="285369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3600" b="1">
                <a:solidFill>
                  <a:srgbClr val="FF0000"/>
                </a:solidFill>
                <a:effectLst/>
                <a:latin typeface="Times New Roman" panose="02020603050405020304" pitchFamily="18" charset="0"/>
                <a:cs typeface="Times New Roman" panose="02020603050405020304" pitchFamily="18" charset="0"/>
              </a:rPr>
              <a:t>III. Vận dụng</a:t>
            </a:r>
          </a:p>
        </p:txBody>
      </p:sp>
      <p:sp>
        <p:nvSpPr>
          <p:cNvPr id="3" name="Text Box 2"/>
          <p:cNvSpPr txBox="1"/>
          <p:nvPr/>
        </p:nvSpPr>
        <p:spPr>
          <a:xfrm>
            <a:off x="0" y="990600"/>
            <a:ext cx="9392285" cy="1198880"/>
          </a:xfrm>
          <a:prstGeom prst="rect">
            <a:avLst/>
          </a:prstGeom>
          <a:noFill/>
        </p:spPr>
        <p:txBody>
          <a:bodyPr wrap="square" rtlCol="0">
            <a:spAutoFit/>
          </a:bodyPr>
          <a:lstStyle/>
          <a:p>
            <a:r>
              <a:rPr lang="en-US" sz="3600">
                <a:solidFill>
                  <a:schemeClr val="accent4">
                    <a:lumMod val="95000"/>
                    <a:lumOff val="5000"/>
                  </a:schemeClr>
                </a:solidFill>
                <a:latin typeface="Times New Roman" panose="02020603050405020304" pitchFamily="18" charset="0"/>
                <a:cs typeface="Times New Roman" panose="02020603050405020304" pitchFamily="18" charset="0"/>
              </a:rPr>
              <a:t>1. Viết một đọan văn </a:t>
            </a:r>
            <a:r>
              <a:rPr lang="en-US" sz="3600" i="1">
                <a:solidFill>
                  <a:schemeClr val="accent4">
                    <a:lumMod val="95000"/>
                    <a:lumOff val="5000"/>
                  </a:schemeClr>
                </a:solidFill>
                <a:latin typeface="Times New Roman" panose="02020603050405020304" pitchFamily="18" charset="0"/>
                <a:cs typeface="Times New Roman" panose="02020603050405020304" pitchFamily="18" charset="0"/>
              </a:rPr>
              <a:t>(khoảng 10 dòng) </a:t>
            </a:r>
            <a:r>
              <a:rPr lang="en-US" sz="3600">
                <a:solidFill>
                  <a:schemeClr val="accent4">
                    <a:lumMod val="95000"/>
                    <a:lumOff val="5000"/>
                  </a:schemeClr>
                </a:solidFill>
                <a:latin typeface="Times New Roman" panose="02020603050405020304" pitchFamily="18" charset="0"/>
                <a:cs typeface="Times New Roman" panose="02020603050405020304" pitchFamily="18" charset="0"/>
              </a:rPr>
              <a:t>giới thiệu một tấm gương tôn trọng sự thật.</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u background don gian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462588"/>
            <a:ext cx="152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5"/>
          <p:cNvSpPr txBox="1">
            <a:spLocks noChangeArrowheads="1"/>
          </p:cNvSpPr>
          <p:nvPr/>
        </p:nvSpPr>
        <p:spPr bwMode="auto">
          <a:xfrm>
            <a:off x="2895600" y="457200"/>
            <a:ext cx="18415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endParaRPr lang="en-US" sz="2400"/>
          </a:p>
        </p:txBody>
      </p:sp>
      <p:sp>
        <p:nvSpPr>
          <p:cNvPr id="80902" name="Text Box 6"/>
          <p:cNvSpPr txBox="1">
            <a:spLocks noChangeArrowheads="1"/>
          </p:cNvSpPr>
          <p:nvPr/>
        </p:nvSpPr>
        <p:spPr bwMode="auto">
          <a:xfrm>
            <a:off x="1447800" y="304800"/>
            <a:ext cx="6858000" cy="1798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a:ln w="11430"/>
                <a:solidFill>
                  <a:schemeClr val="accent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TIẾT 7 - BÀI 6</a:t>
            </a:r>
          </a:p>
          <a:p>
            <a:pPr algn="ctr" eaLnBrk="1" hangingPunct="1">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TÔN TRỌNG SỰ THẬT</a:t>
            </a:r>
          </a:p>
          <a:p>
            <a:pPr eaLnBrk="1" hangingPunct="1">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hangingPunct="1">
              <a:defRPr/>
            </a:pP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0903" name="Rectangle 7"/>
          <p:cNvSpPr>
            <a:spLocks noChangeArrowheads="1"/>
          </p:cNvSpPr>
          <p:nvPr/>
        </p:nvSpPr>
        <p:spPr bwMode="auto">
          <a:xfrm>
            <a:off x="533400" y="2057400"/>
            <a:ext cx="1143000" cy="26670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TÔN</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TRỌNG</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SỰ</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THẬT</a:t>
            </a:r>
          </a:p>
        </p:txBody>
      </p:sp>
      <p:sp>
        <p:nvSpPr>
          <p:cNvPr id="80905" name="Rectangle 9"/>
          <p:cNvSpPr>
            <a:spLocks noChangeArrowheads="1"/>
          </p:cNvSpPr>
          <p:nvPr/>
        </p:nvSpPr>
        <p:spPr bwMode="auto">
          <a:xfrm>
            <a:off x="3276600" y="2133600"/>
            <a:ext cx="1143000" cy="12192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KHÁI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NIỆM</a:t>
            </a:r>
          </a:p>
        </p:txBody>
      </p:sp>
      <p:sp>
        <p:nvSpPr>
          <p:cNvPr id="80909" name="Rectangle 13"/>
          <p:cNvSpPr>
            <a:spLocks noChangeArrowheads="1"/>
          </p:cNvSpPr>
          <p:nvPr/>
        </p:nvSpPr>
        <p:spPr bwMode="auto">
          <a:xfrm>
            <a:off x="3276600" y="3429000"/>
            <a:ext cx="1143000" cy="12192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BIỂU</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 HIỆN</a:t>
            </a:r>
          </a:p>
        </p:txBody>
      </p:sp>
      <p:sp>
        <p:nvSpPr>
          <p:cNvPr id="80910" name="Rectangle 14"/>
          <p:cNvSpPr>
            <a:spLocks noChangeArrowheads="1"/>
          </p:cNvSpPr>
          <p:nvPr/>
        </p:nvSpPr>
        <p:spPr bwMode="auto">
          <a:xfrm>
            <a:off x="5334000" y="2133600"/>
            <a:ext cx="1371600" cy="6096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rPr>
              <a:t> </a:t>
            </a:r>
            <a:r>
              <a:rPr lang="en-US" sz="2400" b="1">
                <a:solidFill>
                  <a:srgbClr val="FF0000"/>
                </a:solidFill>
                <a:latin typeface="Times New Roman" panose="02020603050405020304" pitchFamily="18" charset="0"/>
                <a:cs typeface="Times New Roman" panose="02020603050405020304" pitchFamily="18" charset="0"/>
              </a:rPr>
              <a:t>Sự thật</a:t>
            </a:r>
          </a:p>
        </p:txBody>
      </p:sp>
      <p:sp>
        <p:nvSpPr>
          <p:cNvPr id="80911" name="Line 15"/>
          <p:cNvSpPr>
            <a:spLocks noChangeShapeType="1"/>
          </p:cNvSpPr>
          <p:nvPr/>
        </p:nvSpPr>
        <p:spPr bwMode="auto">
          <a:xfrm flipV="1">
            <a:off x="1676400" y="2667000"/>
            <a:ext cx="1600200" cy="6858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1676400" y="3352800"/>
            <a:ext cx="1600200" cy="6096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Line 18"/>
          <p:cNvSpPr>
            <a:spLocks noChangeShapeType="1"/>
          </p:cNvSpPr>
          <p:nvPr/>
        </p:nvSpPr>
        <p:spPr bwMode="auto">
          <a:xfrm flipV="1">
            <a:off x="4419600" y="2438400"/>
            <a:ext cx="914400" cy="2286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Line 19"/>
          <p:cNvSpPr>
            <a:spLocks noChangeShapeType="1"/>
          </p:cNvSpPr>
          <p:nvPr/>
        </p:nvSpPr>
        <p:spPr bwMode="auto">
          <a:xfrm>
            <a:off x="4419600" y="2667000"/>
            <a:ext cx="914400" cy="10668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6" name="Rectangle 20"/>
          <p:cNvSpPr>
            <a:spLocks noChangeArrowheads="1"/>
          </p:cNvSpPr>
          <p:nvPr/>
        </p:nvSpPr>
        <p:spPr bwMode="auto">
          <a:xfrm>
            <a:off x="5334000" y="2971800"/>
            <a:ext cx="1371600" cy="1447800"/>
          </a:xfrm>
          <a:prstGeom prst="rect">
            <a:avLst/>
          </a:prstGeom>
          <a:solidFill>
            <a:schemeClr val="bg1"/>
          </a:solidFill>
          <a:ln w="9525">
            <a:solidFill>
              <a:srgbClr val="FF0000"/>
            </a:solidFill>
            <a:miter lim="800000"/>
          </a:ln>
          <a:effectLst>
            <a:prstShdw prst="shdw17" dist="17961" dir="2700000">
              <a:srgbClr val="990000"/>
            </a:prstShdw>
          </a:effectLst>
        </p:spPr>
        <p:txBody>
          <a:bodyPr wrap="none" anchor="ctr"/>
          <a:lstStyle/>
          <a:p>
            <a:pPr algn="ctr" eaLnBrk="1" hangingPunct="1"/>
            <a:r>
              <a:rPr lang="en-US" sz="2400" b="1">
                <a:solidFill>
                  <a:srgbClr val="FF0000"/>
                </a:solidFill>
              </a:rPr>
              <a:t> </a:t>
            </a:r>
            <a:r>
              <a:rPr lang="en-US" sz="2400" b="1">
                <a:solidFill>
                  <a:srgbClr val="FF0000"/>
                </a:solidFill>
                <a:latin typeface="Times New Roman" panose="02020603050405020304" pitchFamily="18" charset="0"/>
                <a:cs typeface="Times New Roman" panose="02020603050405020304" pitchFamily="18" charset="0"/>
              </a:rPr>
              <a:t>Tôn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trọng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sự </a:t>
            </a:r>
          </a:p>
          <a:p>
            <a:pPr algn="ctr" eaLnBrk="1" hangingPunct="1"/>
            <a:r>
              <a:rPr lang="en-US" sz="2400" b="1">
                <a:solidFill>
                  <a:srgbClr val="FF0000"/>
                </a:solidFill>
                <a:latin typeface="Times New Roman" panose="02020603050405020304" pitchFamily="18" charset="0"/>
                <a:cs typeface="Times New Roman" panose="02020603050405020304" pitchFamily="18" charset="0"/>
              </a:rPr>
              <a:t>thật</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fade">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911"/>
                                        </p:tgtEl>
                                        <p:attrNameLst>
                                          <p:attrName>style.visibility</p:attrName>
                                        </p:attrNameLst>
                                      </p:cBhvr>
                                      <p:to>
                                        <p:strVal val="visible"/>
                                      </p:to>
                                    </p:set>
                                    <p:animEffect transition="in" filter="wipe(down)">
                                      <p:cBhvr>
                                        <p:cTn id="12" dur="500"/>
                                        <p:tgtEl>
                                          <p:spTgt spid="809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0905"/>
                                        </p:tgtEl>
                                        <p:attrNameLst>
                                          <p:attrName>style.visibility</p:attrName>
                                        </p:attrNameLst>
                                      </p:cBhvr>
                                      <p:to>
                                        <p:strVal val="visible"/>
                                      </p:to>
                                    </p:set>
                                    <p:animEffect transition="in" filter="circle(in)">
                                      <p:cBhvr>
                                        <p:cTn id="17" dur="2000"/>
                                        <p:tgtEl>
                                          <p:spTgt spid="809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0913"/>
                                        </p:tgtEl>
                                        <p:attrNameLst>
                                          <p:attrName>style.visibility</p:attrName>
                                        </p:attrNameLst>
                                      </p:cBhvr>
                                      <p:to>
                                        <p:strVal val="visible"/>
                                      </p:to>
                                    </p:set>
                                    <p:animEffect transition="in" filter="wipe(down)">
                                      <p:cBhvr>
                                        <p:cTn id="22" dur="500"/>
                                        <p:tgtEl>
                                          <p:spTgt spid="809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0909"/>
                                        </p:tgtEl>
                                        <p:attrNameLst>
                                          <p:attrName>style.visibility</p:attrName>
                                        </p:attrNameLst>
                                      </p:cBhvr>
                                      <p:to>
                                        <p:strVal val="visible"/>
                                      </p:to>
                                    </p:set>
                                    <p:animEffect transition="in" filter="circle(in)">
                                      <p:cBhvr>
                                        <p:cTn id="27" dur="2000"/>
                                        <p:tgtEl>
                                          <p:spTgt spid="809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914"/>
                                        </p:tgtEl>
                                        <p:attrNameLst>
                                          <p:attrName>style.visibility</p:attrName>
                                        </p:attrNameLst>
                                      </p:cBhvr>
                                      <p:to>
                                        <p:strVal val="visible"/>
                                      </p:to>
                                    </p:set>
                                    <p:animEffect transition="in" filter="wipe(down)">
                                      <p:cBhvr>
                                        <p:cTn id="32" dur="500"/>
                                        <p:tgtEl>
                                          <p:spTgt spid="809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910"/>
                                        </p:tgtEl>
                                        <p:attrNameLst>
                                          <p:attrName>style.visibility</p:attrName>
                                        </p:attrNameLst>
                                      </p:cBhvr>
                                      <p:to>
                                        <p:strVal val="visible"/>
                                      </p:to>
                                    </p:set>
                                    <p:animEffect transition="in" filter="wipe(down)">
                                      <p:cBhvr>
                                        <p:cTn id="37" dur="500"/>
                                        <p:tgtEl>
                                          <p:spTgt spid="809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0915"/>
                                        </p:tgtEl>
                                        <p:attrNameLst>
                                          <p:attrName>style.visibility</p:attrName>
                                        </p:attrNameLst>
                                      </p:cBhvr>
                                      <p:to>
                                        <p:strVal val="visible"/>
                                      </p:to>
                                    </p:set>
                                    <p:animEffect transition="in" filter="wipe(down)">
                                      <p:cBhvr>
                                        <p:cTn id="42" dur="500"/>
                                        <p:tgtEl>
                                          <p:spTgt spid="809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0916"/>
                                        </p:tgtEl>
                                        <p:attrNameLst>
                                          <p:attrName>style.visibility</p:attrName>
                                        </p:attrNameLst>
                                      </p:cBhvr>
                                      <p:to>
                                        <p:strVal val="visible"/>
                                      </p:to>
                                    </p:set>
                                    <p:animEffect transition="in" filter="wheel(1)">
                                      <p:cBhvr>
                                        <p:cTn id="47" dur="2000"/>
                                        <p:tgtEl>
                                          <p:spTgt spid="80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nimBg="1"/>
      <p:bldP spid="80905" grpId="0" animBg="1"/>
      <p:bldP spid="80909" grpId="0" animBg="1"/>
      <p:bldP spid="80910" grpId="0" animBg="1"/>
      <p:bldP spid="80911" grpId="0" animBg="1"/>
      <p:bldP spid="80913" grpId="0" animBg="1"/>
      <p:bldP spid="80914" grpId="0" animBg="1"/>
      <p:bldP spid="80915" grpId="0" animBg="1"/>
      <p:bldP spid="809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Picture 5" descr="Hình ảnh Rèm Màu đỏ Lụa Vàng Phim Hoạt Hình Minh Họa Tay Vẽ Rèm Minh Họa,  Rèm đẹp, Rèm Sân Khấu Kịch, Rèm đỏ miễn phí tải tập tin PNG PSDCom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1981200" y="3962400"/>
            <a:ext cx="521176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en-US" sz="1400" b="1">
              <a:latin typeface="Times New Roman" panose="02020603050405020304" pitchFamily="18" charset="0"/>
              <a:cs typeface="Times New Roman" panose="02020603050405020304" pitchFamily="18" charset="0"/>
            </a:endParaRPr>
          </a:p>
          <a:p>
            <a:pPr algn="ctr" eaLnBrk="1" hangingPunct="1">
              <a:defRPr/>
            </a:pPr>
            <a:endParaRPr lang="en-US" sz="2800" b="1">
              <a:latin typeface="Times New Roman" panose="02020603050405020304" pitchFamily="18" charset="0"/>
              <a:cs typeface="Times New Roman" panose="02020603050405020304" pitchFamily="18" charset="0"/>
            </a:endParaRPr>
          </a:p>
          <a:p>
            <a:pPr algn="ctr" eaLnBrk="1" hangingPunct="1">
              <a:defRPr/>
            </a:pPr>
            <a:r>
              <a:rPr lang="en-US" sz="2800" b="1" i="1">
                <a:solidFill>
                  <a:schemeClr val="hlin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DÙ SAO TRÁI ĐẤT VẪN QUAY!</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Galile Cha đẻ của khoa học cận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6" descr="14.GALILÊ - Toán Tiểu Học P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8" name="AutoShape 8" descr="14.GALILÊ - Toán Tiểu Học P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9" name="AutoShape 10" descr="14.GALILÊ - Toán Tiểu Học P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50" name="Picture 12" descr="Galilê - Cha đẻ của khoa học cận đ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5715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3"/>
          <p:cNvSpPr txBox="1">
            <a:spLocks noChangeArrowheads="1"/>
          </p:cNvSpPr>
          <p:nvPr/>
        </p:nvSpPr>
        <p:spPr bwMode="auto">
          <a:xfrm>
            <a:off x="2971800" y="6096000"/>
            <a:ext cx="3813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a:solidFill>
                  <a:schemeClr val="hlink"/>
                </a:solidFill>
                <a:cs typeface="Arial" panose="020B0604020202020204" pitchFamily="34" charset="0"/>
              </a:rPr>
              <a:t>Ga-li-lê (1562-1642)</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0600" y="1600200"/>
            <a:ext cx="3810000" cy="2895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500" b="1">
              <a:solidFill>
                <a:schemeClr val="tx1"/>
              </a:solidFill>
              <a:latin typeface="Arial" panose="020B0604020202020204" pitchFamily="34" charset="0"/>
              <a:cs typeface="Arial" panose="020B0604020202020204" pitchFamily="34" charset="0"/>
            </a:endParaRPr>
          </a:p>
          <a:p>
            <a:pPr algn="ctr" eaLnBrk="1" hangingPunct="1">
              <a:defRPr/>
            </a:pPr>
            <a:endParaRPr lang="en-US" sz="2500">
              <a:solidFill>
                <a:srgbClr val="000000"/>
              </a:solidFill>
            </a:endParaRPr>
          </a:p>
        </p:txBody>
      </p:sp>
      <p:grpSp>
        <p:nvGrpSpPr>
          <p:cNvPr id="6" name="Group 13"/>
          <p:cNvGrpSpPr/>
          <p:nvPr/>
        </p:nvGrpSpPr>
        <p:grpSpPr bwMode="auto">
          <a:xfrm>
            <a:off x="457200" y="1524000"/>
            <a:ext cx="3581400" cy="2971800"/>
            <a:chOff x="96" y="1968"/>
            <a:chExt cx="1536" cy="2208"/>
          </a:xfrm>
        </p:grpSpPr>
        <p:grpSp>
          <p:nvGrpSpPr>
            <p:cNvPr id="7193" name="Group 14"/>
            <p:cNvGrpSpPr/>
            <p:nvPr/>
          </p:nvGrpSpPr>
          <p:grpSpPr bwMode="auto">
            <a:xfrm>
              <a:off x="96" y="1968"/>
              <a:ext cx="1536" cy="2208"/>
              <a:chOff x="1728" y="1920"/>
              <a:chExt cx="3264" cy="866"/>
            </a:xfrm>
          </p:grpSpPr>
          <p:sp>
            <p:nvSpPr>
              <p:cNvPr id="7195" name="AutoShape 15"/>
              <p:cNvSpPr>
                <a:spLocks noChangeArrowheads="1"/>
              </p:cNvSpPr>
              <p:nvPr/>
            </p:nvSpPr>
            <p:spPr bwMode="gray">
              <a:xfrm>
                <a:off x="1728" y="1920"/>
                <a:ext cx="3264" cy="866"/>
              </a:xfrm>
              <a:prstGeom prst="roundRect">
                <a:avLst>
                  <a:gd name="adj" fmla="val 10889"/>
                </a:avLst>
              </a:prstGeom>
              <a:gradFill rotWithShape="1">
                <a:gsLst>
                  <a:gs pos="0">
                    <a:srgbClr val="FBEBD1"/>
                  </a:gs>
                  <a:gs pos="50000">
                    <a:srgbClr val="FFFFFF"/>
                  </a:gs>
                  <a:gs pos="100000">
                    <a:srgbClr val="FBEBD1"/>
                  </a:gs>
                </a:gsLst>
                <a:lin ang="5400000" scaled="1"/>
              </a:gradFill>
              <a:ln w="38100">
                <a:solidFill>
                  <a:srgbClr val="FFFFFF"/>
                </a:solidFill>
                <a:round/>
              </a:ln>
              <a:effectLst>
                <a:outerShdw dist="107763" dir="2700000" algn="ctr" rotWithShape="0">
                  <a:schemeClr val="bg2">
                    <a:alpha val="50000"/>
                  </a:schemeClr>
                </a:outerShdw>
              </a:effectLst>
            </p:spPr>
            <p:txBody>
              <a:bodyPr wrap="none" anchor="ctr"/>
              <a:lstStyle/>
              <a:p>
                <a:pPr algn="ctr"/>
                <a:endParaRPr lang="en-US">
                  <a:latin typeface="Verdana" panose="020B0604030504040204" pitchFamily="34" charset="0"/>
                </a:endParaRPr>
              </a:p>
            </p:txBody>
          </p:sp>
          <p:sp>
            <p:nvSpPr>
              <p:cNvPr id="7196" name="Freeform 16"/>
              <p:cNvSpPr/>
              <p:nvPr/>
            </p:nvSpPr>
            <p:spPr bwMode="gray">
              <a:xfrm>
                <a:off x="1776" y="1968"/>
                <a:ext cx="431" cy="432"/>
              </a:xfrm>
              <a:custGeom>
                <a:avLst/>
                <a:gdLst>
                  <a:gd name="T0" fmla="*/ 61 w 596"/>
                  <a:gd name="T1" fmla="*/ 0 h 598"/>
                  <a:gd name="T2" fmla="*/ 0 w 596"/>
                  <a:gd name="T3" fmla="*/ 61 h 598"/>
                  <a:gd name="T4" fmla="*/ 0 w 596"/>
                  <a:gd name="T5" fmla="*/ 307 h 598"/>
                  <a:gd name="T6" fmla="*/ 84 w 596"/>
                  <a:gd name="T7" fmla="*/ 91 h 598"/>
                  <a:gd name="T8" fmla="*/ 308 w 596"/>
                  <a:gd name="T9" fmla="*/ 0 h 598"/>
                  <a:gd name="T10" fmla="*/ 6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194" name="Text Box 17"/>
            <p:cNvSpPr txBox="1">
              <a:spLocks noChangeArrowheads="1"/>
            </p:cNvSpPr>
            <p:nvPr/>
          </p:nvSpPr>
          <p:spPr bwMode="gray">
            <a:xfrm>
              <a:off x="186" y="2161"/>
              <a:ext cx="1378"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600" b="1">
                  <a:solidFill>
                    <a:srgbClr val="0000FF"/>
                  </a:solidFill>
                  <a:latin typeface="Times New Roman" panose="02020603050405020304" pitchFamily="18" charset="0"/>
                  <a:cs typeface="Times New Roman" panose="02020603050405020304" pitchFamily="18" charset="0"/>
                </a:rPr>
                <a:t>Trái Đất đứng yên và là trung tâm của vũ trụ; Mặt Trời, Mặt Trăng và các vì sao quay xung quanh Trái Đất.</a:t>
              </a:r>
              <a:endParaRPr lang="en-US" sz="2600" b="1">
                <a:latin typeface="Times New Roman" panose="02020603050405020304" pitchFamily="18" charset="0"/>
                <a:cs typeface="Times New Roman" panose="02020603050405020304" pitchFamily="18" charset="0"/>
              </a:endParaRPr>
            </a:p>
          </p:txBody>
        </p:sp>
      </p:grpSp>
      <p:sp>
        <p:nvSpPr>
          <p:cNvPr id="22546" name="AutoShape 18"/>
          <p:cNvSpPr>
            <a:spLocks noChangeArrowheads="1"/>
          </p:cNvSpPr>
          <p:nvPr/>
        </p:nvSpPr>
        <p:spPr bwMode="auto">
          <a:xfrm>
            <a:off x="2057400" y="4648200"/>
            <a:ext cx="533400" cy="3048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pPr algn="ctr"/>
            <a:endParaRPr lang="en-US">
              <a:latin typeface="Verdana" panose="020B0604030504040204" pitchFamily="34" charset="0"/>
            </a:endParaRPr>
          </a:p>
        </p:txBody>
      </p:sp>
      <p:sp>
        <p:nvSpPr>
          <p:cNvPr id="22560" name="AutoShape 32"/>
          <p:cNvSpPr>
            <a:spLocks noChangeArrowheads="1"/>
          </p:cNvSpPr>
          <p:nvPr/>
        </p:nvSpPr>
        <p:spPr bwMode="auto">
          <a:xfrm>
            <a:off x="6248400" y="1219200"/>
            <a:ext cx="533400" cy="3810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pPr algn="ctr"/>
            <a:endParaRPr lang="en-US">
              <a:latin typeface="Verdana" panose="020B0604030504040204" pitchFamily="34" charset="0"/>
            </a:endParaRPr>
          </a:p>
        </p:txBody>
      </p:sp>
      <p:grpSp>
        <p:nvGrpSpPr>
          <p:cNvPr id="10" name="Group 33"/>
          <p:cNvGrpSpPr/>
          <p:nvPr/>
        </p:nvGrpSpPr>
        <p:grpSpPr bwMode="auto">
          <a:xfrm>
            <a:off x="4800600" y="0"/>
            <a:ext cx="3187700" cy="1096963"/>
            <a:chOff x="3936" y="960"/>
            <a:chExt cx="1672" cy="864"/>
          </a:xfrm>
        </p:grpSpPr>
        <p:grpSp>
          <p:nvGrpSpPr>
            <p:cNvPr id="7189" name="Group 34"/>
            <p:cNvGrpSpPr/>
            <p:nvPr/>
          </p:nvGrpSpPr>
          <p:grpSpPr bwMode="auto">
            <a:xfrm>
              <a:off x="4000" y="960"/>
              <a:ext cx="1608" cy="864"/>
              <a:chOff x="4000" y="960"/>
              <a:chExt cx="1608" cy="864"/>
            </a:xfrm>
          </p:grpSpPr>
          <p:sp>
            <p:nvSpPr>
              <p:cNvPr id="7191" name="AutoShape 35"/>
              <p:cNvSpPr>
                <a:spLocks noChangeArrowheads="1"/>
              </p:cNvSpPr>
              <p:nvPr/>
            </p:nvSpPr>
            <p:spPr bwMode="gray">
              <a:xfrm>
                <a:off x="4000" y="960"/>
                <a:ext cx="1608" cy="864"/>
              </a:xfrm>
              <a:prstGeom prst="roundRect">
                <a:avLst>
                  <a:gd name="adj" fmla="val 11921"/>
                </a:avLst>
              </a:prstGeom>
              <a:noFill/>
              <a:ln w="38100">
                <a:solidFill>
                  <a:schemeClr val="tx1"/>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Verdana" panose="020B0604030504040204" pitchFamily="34" charset="0"/>
                </a:endParaRPr>
              </a:p>
            </p:txBody>
          </p:sp>
          <p:sp>
            <p:nvSpPr>
              <p:cNvPr id="7192" name="Freeform 36"/>
              <p:cNvSpPr/>
              <p:nvPr/>
            </p:nvSpPr>
            <p:spPr bwMode="gray">
              <a:xfrm>
                <a:off x="4080" y="1008"/>
                <a:ext cx="802" cy="432"/>
              </a:xfrm>
              <a:custGeom>
                <a:avLst/>
                <a:gdLst>
                  <a:gd name="T0" fmla="*/ 214 w 596"/>
                  <a:gd name="T1" fmla="*/ 0 h 598"/>
                  <a:gd name="T2" fmla="*/ 0 w 596"/>
                  <a:gd name="T3" fmla="*/ 61 h 598"/>
                  <a:gd name="T4" fmla="*/ 0 w 596"/>
                  <a:gd name="T5" fmla="*/ 307 h 598"/>
                  <a:gd name="T6" fmla="*/ 292 w 596"/>
                  <a:gd name="T7" fmla="*/ 91 h 598"/>
                  <a:gd name="T8" fmla="*/ 1067 w 596"/>
                  <a:gd name="T9" fmla="*/ 0 h 598"/>
                  <a:gd name="T10" fmla="*/ 214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8EDDD"/>
                  </a:gs>
                  <a:gs pos="50000">
                    <a:srgbClr val="3BCFA1"/>
                  </a:gs>
                  <a:gs pos="100000">
                    <a:srgbClr val="B8EDD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2565" name="Text Box 37"/>
            <p:cNvSpPr txBox="1">
              <a:spLocks noChangeArrowheads="1"/>
            </p:cNvSpPr>
            <p:nvPr/>
          </p:nvSpPr>
          <p:spPr bwMode="gray">
            <a:xfrm>
              <a:off x="3936" y="983"/>
              <a:ext cx="1584" cy="840"/>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2000" smtClean="0">
                  <a:solidFill>
                    <a:srgbClr val="FF0000"/>
                  </a:solidFill>
                  <a:effectLst>
                    <a:outerShdw blurRad="38100" dist="38100" dir="2700000" algn="tl">
                      <a:srgbClr val="C0C0C0"/>
                    </a:outerShdw>
                  </a:effectLst>
                </a:rPr>
                <a:t> </a:t>
              </a:r>
              <a:r>
                <a:rPr lang="en-US" sz="3200" b="1" smtClean="0">
                  <a:solidFill>
                    <a:srgbClr val="990099"/>
                  </a:solidFill>
                  <a:latin typeface="Times New Roman" panose="02020603050405020304" pitchFamily="18" charset="0"/>
                  <a:cs typeface="Times New Roman" panose="02020603050405020304" pitchFamily="18" charset="0"/>
                </a:rPr>
                <a:t>Quan điểm </a:t>
              </a:r>
            </a:p>
            <a:p>
              <a:pPr algn="ctr">
                <a:defRPr/>
              </a:pPr>
              <a:r>
                <a:rPr lang="en-US" sz="3200" b="1" smtClean="0">
                  <a:solidFill>
                    <a:srgbClr val="990099"/>
                  </a:solidFill>
                  <a:latin typeface="Times New Roman" panose="02020603050405020304" pitchFamily="18" charset="0"/>
                  <a:cs typeface="Times New Roman" panose="02020603050405020304" pitchFamily="18" charset="0"/>
                </a:rPr>
                <a:t>của Ga-li-lê</a:t>
              </a:r>
            </a:p>
          </p:txBody>
        </p:sp>
      </p:grpSp>
      <p:grpSp>
        <p:nvGrpSpPr>
          <p:cNvPr id="5" name="Group 8"/>
          <p:cNvGrpSpPr/>
          <p:nvPr/>
        </p:nvGrpSpPr>
        <p:grpSpPr bwMode="auto">
          <a:xfrm>
            <a:off x="685800" y="0"/>
            <a:ext cx="2819400" cy="996950"/>
            <a:chOff x="2096" y="1008"/>
            <a:chExt cx="1448" cy="918"/>
          </a:xfrm>
        </p:grpSpPr>
        <p:sp>
          <p:nvSpPr>
            <p:cNvPr id="7186" name="AutoShape 9"/>
            <p:cNvSpPr>
              <a:spLocks noChangeArrowheads="1"/>
            </p:cNvSpPr>
            <p:nvPr/>
          </p:nvSpPr>
          <p:spPr bwMode="gray">
            <a:xfrm>
              <a:off x="2104" y="1008"/>
              <a:ext cx="1440" cy="912"/>
            </a:xfrm>
            <a:prstGeom prst="roundRect">
              <a:avLst>
                <a:gd name="adj" fmla="val 11921"/>
              </a:avLst>
            </a:prstGeom>
            <a:noFill/>
            <a:ln w="38100">
              <a:solidFill>
                <a:schemeClr val="tx1"/>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Verdana" panose="020B0604030504040204" pitchFamily="34" charset="0"/>
              </a:endParaRPr>
            </a:p>
          </p:txBody>
        </p:sp>
        <p:sp>
          <p:nvSpPr>
            <p:cNvPr id="7187" name="Freeform 10"/>
            <p:cNvSpPr/>
            <p:nvPr/>
          </p:nvSpPr>
          <p:spPr bwMode="gray">
            <a:xfrm>
              <a:off x="2160" y="1056"/>
              <a:ext cx="431" cy="432"/>
            </a:xfrm>
            <a:custGeom>
              <a:avLst/>
              <a:gdLst>
                <a:gd name="T0" fmla="*/ 61 w 596"/>
                <a:gd name="T1" fmla="*/ 0 h 598"/>
                <a:gd name="T2" fmla="*/ 0 w 596"/>
                <a:gd name="T3" fmla="*/ 61 h 598"/>
                <a:gd name="T4" fmla="*/ 0 w 596"/>
                <a:gd name="T5" fmla="*/ 307 h 598"/>
                <a:gd name="T6" fmla="*/ 84 w 596"/>
                <a:gd name="T7" fmla="*/ 91 h 598"/>
                <a:gd name="T8" fmla="*/ 308 w 596"/>
                <a:gd name="T9" fmla="*/ 0 h 598"/>
                <a:gd name="T10" fmla="*/ 6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A2DAFF"/>
                </a:gs>
                <a:gs pos="50000">
                  <a:srgbClr val="0099FF"/>
                </a:gs>
                <a:gs pos="100000">
                  <a:srgbClr val="A2DA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8" name="Text Box 11"/>
            <p:cNvSpPr txBox="1">
              <a:spLocks noChangeArrowheads="1"/>
            </p:cNvSpPr>
            <p:nvPr/>
          </p:nvSpPr>
          <p:spPr bwMode="gray">
            <a:xfrm>
              <a:off x="2096" y="1055"/>
              <a:ext cx="1296"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a:solidFill>
                    <a:schemeClr val="folHlink"/>
                  </a:solidFill>
                  <a:latin typeface="Times New Roman" panose="02020603050405020304" pitchFamily="18" charset="0"/>
                  <a:cs typeface="Times New Roman" panose="02020603050405020304" pitchFamily="18" charset="0"/>
                </a:rPr>
                <a:t>Quan điểm </a:t>
              </a:r>
            </a:p>
            <a:p>
              <a:pPr algn="ctr"/>
              <a:r>
                <a:rPr lang="en-US" sz="2800" b="1">
                  <a:solidFill>
                    <a:schemeClr val="folHlink"/>
                  </a:solidFill>
                  <a:latin typeface="Times New Roman" panose="02020603050405020304" pitchFamily="18" charset="0"/>
                  <a:cs typeface="Times New Roman" panose="02020603050405020304" pitchFamily="18" charset="0"/>
                </a:rPr>
                <a:t>của giáo hội</a:t>
              </a:r>
            </a:p>
          </p:txBody>
        </p:sp>
      </p:grpSp>
      <p:sp>
        <p:nvSpPr>
          <p:cNvPr id="38931" name="Text Box 19"/>
          <p:cNvSpPr txBox="1">
            <a:spLocks noChangeArrowheads="1"/>
          </p:cNvSpPr>
          <p:nvPr/>
        </p:nvSpPr>
        <p:spPr bwMode="auto">
          <a:xfrm>
            <a:off x="4724400" y="1905000"/>
            <a:ext cx="3886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600" b="1">
                <a:solidFill>
                  <a:schemeClr val="hlink"/>
                </a:solidFill>
                <a:latin typeface="Times New Roman" panose="02020603050405020304" pitchFamily="18" charset="0"/>
                <a:cs typeface="Times New Roman" panose="02020603050405020304" pitchFamily="18" charset="0"/>
              </a:rPr>
              <a:t>Mặt Trời là trung tâm của vũ trụ, Trái Đất và các hành tinh đều quay quanh Mặt Trời.</a:t>
            </a:r>
          </a:p>
        </p:txBody>
      </p:sp>
      <p:sp>
        <p:nvSpPr>
          <p:cNvPr id="4" name="AutoShape 18"/>
          <p:cNvSpPr>
            <a:spLocks noChangeArrowheads="1"/>
          </p:cNvSpPr>
          <p:nvPr/>
        </p:nvSpPr>
        <p:spPr bwMode="auto">
          <a:xfrm>
            <a:off x="6477000" y="4495800"/>
            <a:ext cx="533400" cy="3048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pPr algn="ctr"/>
            <a:endParaRPr lang="en-US">
              <a:latin typeface="Verdana" panose="020B0604030504040204" pitchFamily="34" charset="0"/>
            </a:endParaRPr>
          </a:p>
        </p:txBody>
      </p:sp>
      <p:sp>
        <p:nvSpPr>
          <p:cNvPr id="7" name="AutoShape 32"/>
          <p:cNvSpPr>
            <a:spLocks noChangeArrowheads="1"/>
          </p:cNvSpPr>
          <p:nvPr/>
        </p:nvSpPr>
        <p:spPr bwMode="auto">
          <a:xfrm>
            <a:off x="1752600" y="1143000"/>
            <a:ext cx="533400" cy="3810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pPr algn="ctr"/>
            <a:endParaRPr lang="en-US">
              <a:latin typeface="Verdana" panose="020B0604030504040204" pitchFamily="34" charset="0"/>
            </a:endParaRPr>
          </a:p>
        </p:txBody>
      </p:sp>
      <p:grpSp>
        <p:nvGrpSpPr>
          <p:cNvPr id="8" name="Group 13"/>
          <p:cNvGrpSpPr/>
          <p:nvPr/>
        </p:nvGrpSpPr>
        <p:grpSpPr bwMode="auto">
          <a:xfrm>
            <a:off x="838200" y="5105400"/>
            <a:ext cx="3200400" cy="1452563"/>
            <a:chOff x="96" y="1968"/>
            <a:chExt cx="1536" cy="2208"/>
          </a:xfrm>
        </p:grpSpPr>
        <p:grpSp>
          <p:nvGrpSpPr>
            <p:cNvPr id="7182" name="Group 14"/>
            <p:cNvGrpSpPr/>
            <p:nvPr/>
          </p:nvGrpSpPr>
          <p:grpSpPr bwMode="auto">
            <a:xfrm>
              <a:off x="96" y="1968"/>
              <a:ext cx="1536" cy="2208"/>
              <a:chOff x="1728" y="1920"/>
              <a:chExt cx="3264" cy="866"/>
            </a:xfrm>
          </p:grpSpPr>
          <p:sp>
            <p:nvSpPr>
              <p:cNvPr id="7184" name="AutoShape 15"/>
              <p:cNvSpPr>
                <a:spLocks noChangeArrowheads="1"/>
              </p:cNvSpPr>
              <p:nvPr/>
            </p:nvSpPr>
            <p:spPr bwMode="gray">
              <a:xfrm>
                <a:off x="1728" y="1920"/>
                <a:ext cx="3264" cy="866"/>
              </a:xfrm>
              <a:prstGeom prst="roundRect">
                <a:avLst>
                  <a:gd name="adj" fmla="val 10889"/>
                </a:avLst>
              </a:prstGeom>
              <a:gradFill rotWithShape="1">
                <a:gsLst>
                  <a:gs pos="0">
                    <a:srgbClr val="FBEBD1"/>
                  </a:gs>
                  <a:gs pos="50000">
                    <a:srgbClr val="FFFFFF"/>
                  </a:gs>
                  <a:gs pos="100000">
                    <a:srgbClr val="FBEBD1"/>
                  </a:gs>
                </a:gsLst>
                <a:lin ang="5400000" scaled="1"/>
              </a:gradFill>
              <a:ln w="38100">
                <a:solidFill>
                  <a:srgbClr val="FFFFFF"/>
                </a:solidFill>
                <a:round/>
              </a:ln>
              <a:effectLst>
                <a:outerShdw dist="107763" dir="2700000" algn="ctr" rotWithShape="0">
                  <a:schemeClr val="bg2">
                    <a:alpha val="50000"/>
                  </a:schemeClr>
                </a:outerShdw>
              </a:effectLst>
            </p:spPr>
            <p:txBody>
              <a:bodyPr wrap="none" anchor="ctr"/>
              <a:lstStyle/>
              <a:p>
                <a:pPr algn="ctr"/>
                <a:endParaRPr lang="en-US">
                  <a:latin typeface="Verdana" panose="020B0604030504040204" pitchFamily="34" charset="0"/>
                </a:endParaRPr>
              </a:p>
            </p:txBody>
          </p:sp>
          <p:sp>
            <p:nvSpPr>
              <p:cNvPr id="7185" name="Freeform 16"/>
              <p:cNvSpPr/>
              <p:nvPr/>
            </p:nvSpPr>
            <p:spPr bwMode="gray">
              <a:xfrm>
                <a:off x="1776" y="1968"/>
                <a:ext cx="431" cy="432"/>
              </a:xfrm>
              <a:custGeom>
                <a:avLst/>
                <a:gdLst>
                  <a:gd name="T0" fmla="*/ 61 w 596"/>
                  <a:gd name="T1" fmla="*/ 0 h 598"/>
                  <a:gd name="T2" fmla="*/ 0 w 596"/>
                  <a:gd name="T3" fmla="*/ 61 h 598"/>
                  <a:gd name="T4" fmla="*/ 0 w 596"/>
                  <a:gd name="T5" fmla="*/ 307 h 598"/>
                  <a:gd name="T6" fmla="*/ 84 w 596"/>
                  <a:gd name="T7" fmla="*/ 91 h 598"/>
                  <a:gd name="T8" fmla="*/ 308 w 596"/>
                  <a:gd name="T9" fmla="*/ 0 h 598"/>
                  <a:gd name="T10" fmla="*/ 6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183" name="Text Box 17"/>
            <p:cNvSpPr txBox="1">
              <a:spLocks noChangeArrowheads="1"/>
            </p:cNvSpPr>
            <p:nvPr/>
          </p:nvSpPr>
          <p:spPr bwMode="gray">
            <a:xfrm>
              <a:off x="186" y="2163"/>
              <a:ext cx="1378" cy="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sz="2600" b="1">
                  <a:solidFill>
                    <a:srgbClr val="FF0066"/>
                  </a:solidFill>
                  <a:cs typeface="Arial" panose="020B0604020202020204" pitchFamily="34" charset="0"/>
                </a:rPr>
                <a:t> </a:t>
              </a:r>
              <a:r>
                <a:rPr lang="en-US" sz="2600" b="1">
                  <a:solidFill>
                    <a:srgbClr val="FF0066"/>
                  </a:solidFill>
                  <a:latin typeface="Times New Roman" panose="02020603050405020304" pitchFamily="18" charset="0"/>
                  <a:cs typeface="Times New Roman" panose="02020603050405020304" pitchFamily="18" charset="0"/>
                </a:rPr>
                <a:t>Suy đoán</a:t>
              </a:r>
            </a:p>
            <a:p>
              <a:pPr eaLnBrk="1" hangingPunct="1"/>
              <a:r>
                <a:rPr lang="en-US" sz="2600" b="1">
                  <a:solidFill>
                    <a:srgbClr val="FF0066"/>
                  </a:solidFill>
                  <a:latin typeface="Times New Roman" panose="02020603050405020304" pitchFamily="18" charset="0"/>
                  <a:cs typeface="Times New Roman" panose="02020603050405020304" pitchFamily="18" charset="0"/>
                </a:rPr>
                <a:t>-&gt; Không có căn cứ khoa học</a:t>
              </a:r>
            </a:p>
          </p:txBody>
        </p:sp>
      </p:grpSp>
      <p:sp>
        <p:nvSpPr>
          <p:cNvPr id="9" name="Rounded Rectangle 2"/>
          <p:cNvSpPr/>
          <p:nvPr/>
        </p:nvSpPr>
        <p:spPr>
          <a:xfrm>
            <a:off x="4876800" y="4953000"/>
            <a:ext cx="3657600" cy="1905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500" b="1">
              <a:solidFill>
                <a:schemeClr val="tx1"/>
              </a:solidFill>
              <a:latin typeface="Arial" panose="020B0604020202020204" pitchFamily="34" charset="0"/>
              <a:cs typeface="Arial" panose="020B0604020202020204" pitchFamily="34" charset="0"/>
            </a:endParaRPr>
          </a:p>
          <a:p>
            <a:pPr algn="ctr" eaLnBrk="1" hangingPunct="1">
              <a:defRPr/>
            </a:pPr>
            <a:endParaRPr lang="en-US" sz="2500">
              <a:solidFill>
                <a:srgbClr val="000000"/>
              </a:solidFill>
            </a:endParaRPr>
          </a:p>
        </p:txBody>
      </p:sp>
      <p:sp>
        <p:nvSpPr>
          <p:cNvPr id="38947" name="Text Box 35"/>
          <p:cNvSpPr txBox="1">
            <a:spLocks noChangeArrowheads="1"/>
          </p:cNvSpPr>
          <p:nvPr/>
        </p:nvSpPr>
        <p:spPr bwMode="auto">
          <a:xfrm>
            <a:off x="4876800" y="5057775"/>
            <a:ext cx="3581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sz="2800" b="1">
                <a:solidFill>
                  <a:srgbClr val="FF0066"/>
                </a:solidFill>
                <a:latin typeface="Times New Roman" panose="02020603050405020304" pitchFamily="18" charset="0"/>
                <a:cs typeface="Times New Roman" panose="02020603050405020304" pitchFamily="18" charset="0"/>
              </a:rPr>
              <a:t> Có thật</a:t>
            </a:r>
          </a:p>
          <a:p>
            <a:pPr eaLnBrk="1" hangingPunct="1">
              <a:buFontTx/>
              <a:buChar char="-"/>
            </a:pPr>
            <a:r>
              <a:rPr lang="en-US" sz="2800" b="1">
                <a:solidFill>
                  <a:srgbClr val="FF0066"/>
                </a:solidFill>
                <a:latin typeface="Times New Roman" panose="02020603050405020304" pitchFamily="18" charset="0"/>
                <a:cs typeface="Times New Roman" panose="02020603050405020304" pitchFamily="18" charset="0"/>
              </a:rPr>
              <a:t> Diễn ra trong cuộc sống</a:t>
            </a:r>
          </a:p>
          <a:p>
            <a:pPr eaLnBrk="1" hangingPunct="1"/>
            <a:r>
              <a:rPr lang="en-US" sz="2800" b="1">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 Khoa học</a:t>
            </a:r>
            <a:endParaRPr lang="en-US" sz="28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60"/>
                                        </p:tgtEl>
                                        <p:attrNameLst>
                                          <p:attrName>style.visibility</p:attrName>
                                        </p:attrNameLst>
                                      </p:cBhvr>
                                      <p:to>
                                        <p:strVal val="visible"/>
                                      </p:to>
                                    </p:set>
                                    <p:animEffect transition="in" filter="wipe(down)">
                                      <p:cBhvr>
                                        <p:cTn id="27" dur="500"/>
                                        <p:tgtEl>
                                          <p:spTgt spid="2256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8931"/>
                                        </p:tgtEl>
                                        <p:attrNameLst>
                                          <p:attrName>style.visibility</p:attrName>
                                        </p:attrNameLst>
                                      </p:cBhvr>
                                      <p:to>
                                        <p:strVal val="visible"/>
                                      </p:to>
                                    </p:set>
                                    <p:animEffect transition="in" filter="checkerboard(across)">
                                      <p:cBhvr>
                                        <p:cTn id="32" dur="500"/>
                                        <p:tgtEl>
                                          <p:spTgt spid="3893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546"/>
                                        </p:tgtEl>
                                        <p:attrNameLst>
                                          <p:attrName>style.visibility</p:attrName>
                                        </p:attrNameLst>
                                      </p:cBhvr>
                                      <p:to>
                                        <p:strVal val="visible"/>
                                      </p:to>
                                    </p:set>
                                    <p:animEffect transition="in" filter="wipe(down)">
                                      <p:cBhvr>
                                        <p:cTn id="40" dur="500"/>
                                        <p:tgtEl>
                                          <p:spTgt spid="22546"/>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plus(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8947"/>
                                        </p:tgtEl>
                                        <p:attrNameLst>
                                          <p:attrName>style.visibility</p:attrName>
                                        </p:attrNameLst>
                                      </p:cBhvr>
                                      <p:to>
                                        <p:strVal val="visible"/>
                                      </p:to>
                                    </p:set>
                                    <p:anim calcmode="lin" valueType="num">
                                      <p:cBhvr>
                                        <p:cTn id="55" dur="1000" fill="hold"/>
                                        <p:tgtEl>
                                          <p:spTgt spid="38947"/>
                                        </p:tgtEl>
                                        <p:attrNameLst>
                                          <p:attrName>ppt_w</p:attrName>
                                        </p:attrNameLst>
                                      </p:cBhvr>
                                      <p:tavLst>
                                        <p:tav tm="0">
                                          <p:val>
                                            <p:strVal val="#ppt_w*0.70"/>
                                          </p:val>
                                        </p:tav>
                                        <p:tav tm="100000">
                                          <p:val>
                                            <p:strVal val="#ppt_w"/>
                                          </p:val>
                                        </p:tav>
                                      </p:tavLst>
                                    </p:anim>
                                    <p:anim calcmode="lin" valueType="num">
                                      <p:cBhvr>
                                        <p:cTn id="56" dur="1000" fill="hold"/>
                                        <p:tgtEl>
                                          <p:spTgt spid="38947"/>
                                        </p:tgtEl>
                                        <p:attrNameLst>
                                          <p:attrName>ppt_h</p:attrName>
                                        </p:attrNameLst>
                                      </p:cBhvr>
                                      <p:tavLst>
                                        <p:tav tm="0">
                                          <p:val>
                                            <p:strVal val="#ppt_h"/>
                                          </p:val>
                                        </p:tav>
                                        <p:tav tm="100000">
                                          <p:val>
                                            <p:strVal val="#ppt_h"/>
                                          </p:val>
                                        </p:tav>
                                      </p:tavLst>
                                    </p:anim>
                                    <p:animEffect transition="in" filter="fade">
                                      <p:cBhvr>
                                        <p:cTn id="57" dur="1000"/>
                                        <p:tgtEl>
                                          <p:spTgt spid="38947"/>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70"/>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546" grpId="0" animBg="1"/>
      <p:bldP spid="22560" grpId="0" animBg="1"/>
      <p:bldP spid="38931" grpId="0"/>
      <p:bldP spid="4" grpId="0" animBg="1"/>
      <p:bldP spid="7" grpId="0" animBg="1"/>
      <p:bldP spid="9" grpId="0" animBg="1"/>
      <p:bldP spid="389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omputer\Desktop\z2842257818228_bd7cd47c891e729b4c8113c4a542ea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200400" y="1158875"/>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b="1">
              <a:solidFill>
                <a:srgbClr val="FF0000"/>
              </a:solidFill>
              <a:cs typeface="Arial" panose="020B0604020202020204" pitchFamily="34" charset="0"/>
            </a:endParaRPr>
          </a:p>
        </p:txBody>
      </p:sp>
      <p:sp>
        <p:nvSpPr>
          <p:cNvPr id="4" name="Oval 3"/>
          <p:cNvSpPr/>
          <p:nvPr/>
        </p:nvSpPr>
        <p:spPr>
          <a:xfrm>
            <a:off x="2590800" y="609600"/>
            <a:ext cx="5486400" cy="1295400"/>
          </a:xfrm>
          <a:prstGeom prst="ellipse">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TRÒ CHƠI “TIẾP SỨC ĐỒNG ĐỘI”</a:t>
            </a:r>
          </a:p>
        </p:txBody>
      </p:sp>
      <p:sp>
        <p:nvSpPr>
          <p:cNvPr id="12292" name="Rectangle 5"/>
          <p:cNvSpPr>
            <a:spLocks noChangeArrowheads="1"/>
          </p:cNvSpPr>
          <p:nvPr/>
        </p:nvSpPr>
        <p:spPr bwMode="auto">
          <a:xfrm>
            <a:off x="0" y="2112805"/>
            <a:ext cx="9144000"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sz="3200" b="1">
                <a:solidFill>
                  <a:schemeClr val="hlink"/>
                </a:solidFill>
                <a:latin typeface="Times New Roman" panose="02020603050405020304" pitchFamily="18" charset="0"/>
                <a:cs typeface="Times New Roman" panose="02020603050405020304" pitchFamily="18" charset="0"/>
              </a:rPr>
              <a:t>Luật chơi</a:t>
            </a:r>
          </a:p>
          <a:p>
            <a:pPr>
              <a:buFontTx/>
              <a:buChar char="-"/>
            </a:pPr>
            <a:r>
              <a:rPr lang="pt-BR" sz="3200">
                <a:solidFill>
                  <a:schemeClr val="hlink"/>
                </a:solidFill>
                <a:latin typeface="Times New Roman" panose="02020603050405020304" pitchFamily="18" charset="0"/>
                <a:cs typeface="Times New Roman" panose="02020603050405020304" pitchFamily="18" charset="0"/>
              </a:rPr>
              <a:t> Giáo viên chia lớp thành 2 đội</a:t>
            </a:r>
            <a:endParaRPr lang="en-US" sz="3200">
              <a:solidFill>
                <a:schemeClr val="hlink"/>
              </a:solidFill>
              <a:latin typeface="Times New Roman" panose="02020603050405020304" pitchFamily="18" charset="0"/>
              <a:cs typeface="Times New Roman" panose="02020603050405020304" pitchFamily="18" charset="0"/>
            </a:endParaRPr>
          </a:p>
          <a:p>
            <a:pPr algn="just"/>
            <a:r>
              <a:rPr lang="pt-BR" sz="3200">
                <a:solidFill>
                  <a:schemeClr val="hlink"/>
                </a:solidFill>
                <a:latin typeface="Times New Roman" panose="02020603050405020304" pitchFamily="18" charset="0"/>
                <a:cs typeface="Times New Roman" panose="02020603050405020304" pitchFamily="18" charset="0"/>
              </a:rPr>
              <a:t>- Trong thời gian </a:t>
            </a:r>
            <a:r>
              <a:rPr lang="en-US" altLang="pt-BR" sz="3200">
                <a:solidFill>
                  <a:schemeClr val="hlink"/>
                </a:solidFill>
                <a:latin typeface="Times New Roman" panose="02020603050405020304" pitchFamily="18" charset="0"/>
                <a:cs typeface="Times New Roman" panose="02020603050405020304" pitchFamily="18" charset="0"/>
              </a:rPr>
              <a:t>2</a:t>
            </a:r>
            <a:r>
              <a:rPr lang="pt-BR" sz="3200">
                <a:solidFill>
                  <a:schemeClr val="hlink"/>
                </a:solidFill>
                <a:latin typeface="Times New Roman" panose="02020603050405020304" pitchFamily="18" charset="0"/>
                <a:cs typeface="Times New Roman" panose="02020603050405020304" pitchFamily="18" charset="0"/>
              </a:rPr>
              <a:t> phút</a:t>
            </a:r>
            <a:r>
              <a:rPr lang="en-US" altLang="pt-BR" sz="3200">
                <a:solidFill>
                  <a:schemeClr val="hlink"/>
                </a:solidFill>
                <a:latin typeface="Times New Roman" panose="02020603050405020304" pitchFamily="18" charset="0"/>
                <a:cs typeface="Times New Roman" panose="02020603050405020304" pitchFamily="18" charset="0"/>
              </a:rPr>
              <a:t> 30 giây</a:t>
            </a:r>
            <a:r>
              <a:rPr lang="pt-BR" sz="3200">
                <a:solidFill>
                  <a:schemeClr val="hlink"/>
                </a:solidFill>
                <a:latin typeface="Times New Roman" panose="02020603050405020304" pitchFamily="18" charset="0"/>
                <a:cs typeface="Times New Roman" panose="02020603050405020304" pitchFamily="18" charset="0"/>
              </a:rPr>
              <a:t>, các thành viên trong đội thay nhau lên bảng viết những biểu hiện của tôn trọng sự thật (Một bạn viết 1 biểu hiện và khi bạn về chỗ, bạn khác mới được lên</a:t>
            </a:r>
            <a:r>
              <a:rPr lang="en-US" altLang="pt-BR" sz="3200">
                <a:solidFill>
                  <a:schemeClr val="hlink"/>
                </a:solidFill>
                <a:latin typeface="Times New Roman" panose="02020603050405020304" pitchFamily="18" charset="0"/>
                <a:cs typeface="Times New Roman" panose="02020603050405020304" pitchFamily="18" charset="0"/>
              </a:rPr>
              <a:t>. Lưu ý không được viết lại biểu hiện của đội bạn</a:t>
            </a:r>
            <a:r>
              <a:rPr lang="pt-BR" sz="3200">
                <a:solidFill>
                  <a:schemeClr val="hlink"/>
                </a:solidFill>
                <a:latin typeface="Times New Roman" panose="02020603050405020304" pitchFamily="18" charset="0"/>
                <a:cs typeface="Times New Roman" panose="02020603050405020304" pitchFamily="18" charset="0"/>
              </a:rPr>
              <a:t>)</a:t>
            </a:r>
            <a:endParaRPr lang="en-US" sz="3200">
              <a:solidFill>
                <a:schemeClr val="hlink"/>
              </a:solidFill>
              <a:latin typeface="Times New Roman" panose="02020603050405020304" pitchFamily="18" charset="0"/>
              <a:cs typeface="Times New Roman" panose="02020603050405020304" pitchFamily="18" charset="0"/>
            </a:endParaRPr>
          </a:p>
          <a:p>
            <a:pPr algn="just"/>
            <a:r>
              <a:rPr lang="pt-BR" sz="3200">
                <a:solidFill>
                  <a:schemeClr val="hlink"/>
                </a:solidFill>
                <a:latin typeface="Times New Roman" panose="02020603050405020304" pitchFamily="18" charset="0"/>
                <a:cs typeface="Times New Roman" panose="02020603050405020304" pitchFamily="18" charset="0"/>
              </a:rPr>
              <a:t>- Hết thời gian, đội nào viết được nhiều biểu hiện</a:t>
            </a:r>
            <a:r>
              <a:rPr lang="en-US" altLang="pt-BR" sz="3200">
                <a:solidFill>
                  <a:schemeClr val="hlink"/>
                </a:solidFill>
                <a:latin typeface="Times New Roman" panose="02020603050405020304" pitchFamily="18" charset="0"/>
                <a:cs typeface="Times New Roman" panose="02020603050405020304" pitchFamily="18" charset="0"/>
              </a:rPr>
              <a:t> hơn</a:t>
            </a:r>
            <a:r>
              <a:rPr lang="pt-BR" sz="3200">
                <a:solidFill>
                  <a:schemeClr val="hlink"/>
                </a:solidFill>
                <a:latin typeface="Times New Roman" panose="02020603050405020304" pitchFamily="18" charset="0"/>
                <a:cs typeface="Times New Roman" panose="02020603050405020304" pitchFamily="18" charset="0"/>
              </a:rPr>
              <a:t> đội đội đó sẽ giành chiến thắng.</a:t>
            </a: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Rounded Corners 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35" name="Rectangle: Rounded Corners 3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30</a:t>
            </a:r>
          </a:p>
        </p:txBody>
      </p:sp>
      <p:sp>
        <p:nvSpPr>
          <p:cNvPr id="36" name="Rectangle: Rounded Corners 3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29</a:t>
            </a:r>
          </a:p>
        </p:txBody>
      </p:sp>
      <p:sp>
        <p:nvSpPr>
          <p:cNvPr id="37" name="Rectangle: Rounded Corners 3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28</a:t>
            </a:r>
          </a:p>
        </p:txBody>
      </p:sp>
      <p:sp>
        <p:nvSpPr>
          <p:cNvPr id="38" name="Rectangle: Rounded Corners 3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27</a:t>
            </a:r>
          </a:p>
        </p:txBody>
      </p:sp>
      <p:sp>
        <p:nvSpPr>
          <p:cNvPr id="39" name="Rectangle: Rounded Corners 3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26</a:t>
            </a:r>
          </a:p>
        </p:txBody>
      </p:sp>
      <p:sp>
        <p:nvSpPr>
          <p:cNvPr id="40" name="Rectangle: Rounded Corners 3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25</a:t>
            </a:r>
          </a:p>
        </p:txBody>
      </p:sp>
      <p:sp>
        <p:nvSpPr>
          <p:cNvPr id="41" name="Rectangle: Rounded Corners 4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24</a:t>
            </a:r>
          </a:p>
        </p:txBody>
      </p:sp>
      <p:sp>
        <p:nvSpPr>
          <p:cNvPr id="42" name="Rectangle: Rounded Corners 4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23</a:t>
            </a:r>
          </a:p>
        </p:txBody>
      </p:sp>
      <p:sp>
        <p:nvSpPr>
          <p:cNvPr id="43" name="Rectangle: Rounded Corners 4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22</a:t>
            </a:r>
          </a:p>
        </p:txBody>
      </p:sp>
      <p:sp>
        <p:nvSpPr>
          <p:cNvPr id="44" name="Rectangle: Rounded Corners 4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21</a:t>
            </a:r>
          </a:p>
        </p:txBody>
      </p:sp>
      <p:sp>
        <p:nvSpPr>
          <p:cNvPr id="45" name="Rectangle: Rounded Corners 4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20</a:t>
            </a:r>
          </a:p>
        </p:txBody>
      </p:sp>
      <p:sp>
        <p:nvSpPr>
          <p:cNvPr id="46" name="Rectangle: Rounded Corners 4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19</a:t>
            </a:r>
          </a:p>
        </p:txBody>
      </p:sp>
      <p:sp>
        <p:nvSpPr>
          <p:cNvPr id="47" name="Rectangle: Rounded Corners 4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18</a:t>
            </a:r>
          </a:p>
        </p:txBody>
      </p:sp>
      <p:sp>
        <p:nvSpPr>
          <p:cNvPr id="48" name="Rectangle: Rounded Corners 4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17</a:t>
            </a:r>
          </a:p>
        </p:txBody>
      </p:sp>
      <p:sp>
        <p:nvSpPr>
          <p:cNvPr id="49" name="Rectangle: Rounded Corners 4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16</a:t>
            </a:r>
          </a:p>
        </p:txBody>
      </p:sp>
      <p:sp>
        <p:nvSpPr>
          <p:cNvPr id="50" name="Rectangle: Rounded Corners 4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15</a:t>
            </a:r>
          </a:p>
        </p:txBody>
      </p:sp>
      <p:sp>
        <p:nvSpPr>
          <p:cNvPr id="51" name="Rectangle: Rounded Corners 5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14</a:t>
            </a:r>
          </a:p>
        </p:txBody>
      </p:sp>
      <p:sp>
        <p:nvSpPr>
          <p:cNvPr id="52" name="Rectangle: Rounded Corners 5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13</a:t>
            </a:r>
          </a:p>
        </p:txBody>
      </p:sp>
      <p:sp>
        <p:nvSpPr>
          <p:cNvPr id="53" name="Rectangle: Rounded Corners 5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12</a:t>
            </a:r>
          </a:p>
        </p:txBody>
      </p:sp>
      <p:sp>
        <p:nvSpPr>
          <p:cNvPr id="54" name="Rectangle: Rounded Corners 5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11</a:t>
            </a:r>
          </a:p>
        </p:txBody>
      </p:sp>
      <p:sp>
        <p:nvSpPr>
          <p:cNvPr id="55" name="Rectangle: Rounded Corners 5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10</a:t>
            </a:r>
          </a:p>
        </p:txBody>
      </p:sp>
      <p:sp>
        <p:nvSpPr>
          <p:cNvPr id="56" name="Rectangle: Rounded Corners 5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09</a:t>
            </a:r>
          </a:p>
        </p:txBody>
      </p:sp>
      <p:sp>
        <p:nvSpPr>
          <p:cNvPr id="57" name="Rectangle: Rounded Corners 5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08</a:t>
            </a:r>
          </a:p>
        </p:txBody>
      </p:sp>
      <p:sp>
        <p:nvSpPr>
          <p:cNvPr id="58" name="Rectangle: Rounded Corners 5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07</a:t>
            </a:r>
          </a:p>
        </p:txBody>
      </p:sp>
      <p:sp>
        <p:nvSpPr>
          <p:cNvPr id="59" name="Rectangle: Rounded Corners 5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06</a:t>
            </a:r>
          </a:p>
        </p:txBody>
      </p:sp>
      <p:sp>
        <p:nvSpPr>
          <p:cNvPr id="60" name="Rectangle: Rounded Corners 5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05</a:t>
            </a:r>
          </a:p>
        </p:txBody>
      </p:sp>
      <p:sp>
        <p:nvSpPr>
          <p:cNvPr id="61" name="Rectangle: Rounded Corners 6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04</a:t>
            </a:r>
          </a:p>
        </p:txBody>
      </p:sp>
      <p:sp>
        <p:nvSpPr>
          <p:cNvPr id="62" name="Rectangle: Rounded Corners 6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03</a:t>
            </a:r>
          </a:p>
        </p:txBody>
      </p:sp>
      <p:sp>
        <p:nvSpPr>
          <p:cNvPr id="63" name="Rectangle: Rounded Corners 6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02</a:t>
            </a:r>
          </a:p>
        </p:txBody>
      </p:sp>
      <p:sp>
        <p:nvSpPr>
          <p:cNvPr id="64" name="Rectangle: Rounded Corners 6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01</a:t>
            </a:r>
          </a:p>
        </p:txBody>
      </p:sp>
      <p:sp>
        <p:nvSpPr>
          <p:cNvPr id="65" name="Rectangle: Rounded Corners 6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00</a:t>
            </a:r>
          </a:p>
        </p:txBody>
      </p:sp>
      <p:sp>
        <p:nvSpPr>
          <p:cNvPr id="66" name="Rectangle: Rounded Corners 6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59</a:t>
            </a:r>
          </a:p>
        </p:txBody>
      </p:sp>
      <p:sp>
        <p:nvSpPr>
          <p:cNvPr id="67" name="Rectangle: Rounded Corners 6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58</a:t>
            </a:r>
          </a:p>
        </p:txBody>
      </p:sp>
      <p:sp>
        <p:nvSpPr>
          <p:cNvPr id="68" name="Rectangle: Rounded Corners 6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57</a:t>
            </a:r>
          </a:p>
        </p:txBody>
      </p:sp>
      <p:sp>
        <p:nvSpPr>
          <p:cNvPr id="69" name="Rectangle: Rounded Corners 6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56</a:t>
            </a:r>
          </a:p>
        </p:txBody>
      </p:sp>
      <p:sp>
        <p:nvSpPr>
          <p:cNvPr id="70" name="Rectangle: Rounded Corners 6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55</a:t>
            </a:r>
          </a:p>
        </p:txBody>
      </p:sp>
      <p:sp>
        <p:nvSpPr>
          <p:cNvPr id="71" name="Rectangle: Rounded Corners 7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54</a:t>
            </a:r>
          </a:p>
        </p:txBody>
      </p:sp>
      <p:sp>
        <p:nvSpPr>
          <p:cNvPr id="72" name="Rectangle: Rounded Corners 7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53</a:t>
            </a:r>
          </a:p>
        </p:txBody>
      </p:sp>
      <p:sp>
        <p:nvSpPr>
          <p:cNvPr id="73" name="Rectangle: Rounded Corners 7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52</a:t>
            </a:r>
          </a:p>
        </p:txBody>
      </p:sp>
      <p:sp>
        <p:nvSpPr>
          <p:cNvPr id="74" name="Rectangle: Rounded Corners 7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51</a:t>
            </a:r>
          </a:p>
        </p:txBody>
      </p:sp>
      <p:sp>
        <p:nvSpPr>
          <p:cNvPr id="75" name="Rectangle: Rounded Corners 7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50</a:t>
            </a:r>
          </a:p>
        </p:txBody>
      </p:sp>
      <p:sp>
        <p:nvSpPr>
          <p:cNvPr id="76" name="Rectangle: Rounded Corners 7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49</a:t>
            </a:r>
          </a:p>
        </p:txBody>
      </p:sp>
      <p:sp>
        <p:nvSpPr>
          <p:cNvPr id="77" name="Rectangle: Rounded Corners 7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48</a:t>
            </a:r>
          </a:p>
        </p:txBody>
      </p:sp>
      <p:sp>
        <p:nvSpPr>
          <p:cNvPr id="78" name="Rectangle: Rounded Corners 7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47</a:t>
            </a:r>
          </a:p>
        </p:txBody>
      </p:sp>
      <p:sp>
        <p:nvSpPr>
          <p:cNvPr id="79" name="Rectangle: Rounded Corners 7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46</a:t>
            </a:r>
          </a:p>
        </p:txBody>
      </p:sp>
      <p:sp>
        <p:nvSpPr>
          <p:cNvPr id="80" name="Rectangle: Rounded Corners 7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45</a:t>
            </a:r>
          </a:p>
        </p:txBody>
      </p:sp>
      <p:sp>
        <p:nvSpPr>
          <p:cNvPr id="81" name="Rectangle: Rounded Corners 8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44</a:t>
            </a:r>
          </a:p>
        </p:txBody>
      </p:sp>
      <p:sp>
        <p:nvSpPr>
          <p:cNvPr id="82" name="Rectangle: Rounded Corners 8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43</a:t>
            </a:r>
          </a:p>
        </p:txBody>
      </p:sp>
      <p:sp>
        <p:nvSpPr>
          <p:cNvPr id="83" name="Rectangle: Rounded Corners 8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42</a:t>
            </a:r>
          </a:p>
        </p:txBody>
      </p:sp>
      <p:sp>
        <p:nvSpPr>
          <p:cNvPr id="84" name="Rectangle: Rounded Corners 8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41</a:t>
            </a:r>
          </a:p>
        </p:txBody>
      </p:sp>
      <p:sp>
        <p:nvSpPr>
          <p:cNvPr id="85" name="Rectangle: Rounded Corners 8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40</a:t>
            </a:r>
          </a:p>
        </p:txBody>
      </p:sp>
      <p:sp>
        <p:nvSpPr>
          <p:cNvPr id="86" name="Rectangle: Rounded Corners 8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39</a:t>
            </a:r>
          </a:p>
        </p:txBody>
      </p:sp>
      <p:sp>
        <p:nvSpPr>
          <p:cNvPr id="87" name="Rectangle: Rounded Corners 8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38</a:t>
            </a:r>
          </a:p>
        </p:txBody>
      </p:sp>
      <p:sp>
        <p:nvSpPr>
          <p:cNvPr id="88" name="Rectangle: Rounded Corners 8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37</a:t>
            </a:r>
          </a:p>
        </p:txBody>
      </p:sp>
      <p:sp>
        <p:nvSpPr>
          <p:cNvPr id="89" name="Rectangle: Rounded Corners 8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36</a:t>
            </a:r>
          </a:p>
        </p:txBody>
      </p:sp>
      <p:sp>
        <p:nvSpPr>
          <p:cNvPr id="90" name="Rectangle: Rounded Corners 8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35</a:t>
            </a:r>
          </a:p>
        </p:txBody>
      </p:sp>
      <p:sp>
        <p:nvSpPr>
          <p:cNvPr id="91" name="Rectangle: Rounded Corners 9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34</a:t>
            </a:r>
          </a:p>
        </p:txBody>
      </p:sp>
      <p:sp>
        <p:nvSpPr>
          <p:cNvPr id="92" name="Rectangle: Rounded Corners 9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33</a:t>
            </a:r>
          </a:p>
        </p:txBody>
      </p:sp>
      <p:sp>
        <p:nvSpPr>
          <p:cNvPr id="93" name="Rectangle: Rounded Corners 9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32</a:t>
            </a:r>
          </a:p>
        </p:txBody>
      </p:sp>
      <p:sp>
        <p:nvSpPr>
          <p:cNvPr id="94" name="Rectangle: Rounded Corners 9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31</a:t>
            </a:r>
          </a:p>
        </p:txBody>
      </p:sp>
      <p:sp>
        <p:nvSpPr>
          <p:cNvPr id="95" name="Rectangle: Rounded Corners 9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30</a:t>
            </a:r>
          </a:p>
        </p:txBody>
      </p:sp>
      <p:sp>
        <p:nvSpPr>
          <p:cNvPr id="96" name="Rectangle: Rounded Corners 9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29</a:t>
            </a:r>
          </a:p>
        </p:txBody>
      </p:sp>
      <p:sp>
        <p:nvSpPr>
          <p:cNvPr id="97" name="Rectangle: Rounded Corners 9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28</a:t>
            </a:r>
          </a:p>
        </p:txBody>
      </p:sp>
      <p:sp>
        <p:nvSpPr>
          <p:cNvPr id="98" name="Rectangle: Rounded Corners 9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27</a:t>
            </a:r>
          </a:p>
        </p:txBody>
      </p:sp>
      <p:sp>
        <p:nvSpPr>
          <p:cNvPr id="99" name="Rectangle: Rounded Corners 9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26</a:t>
            </a:r>
          </a:p>
        </p:txBody>
      </p:sp>
      <p:sp>
        <p:nvSpPr>
          <p:cNvPr id="100" name="Rectangle: Rounded Corners 9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25</a:t>
            </a:r>
          </a:p>
        </p:txBody>
      </p:sp>
      <p:sp>
        <p:nvSpPr>
          <p:cNvPr id="101" name="Rectangle: Rounded Corners 10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24</a:t>
            </a:r>
          </a:p>
        </p:txBody>
      </p:sp>
      <p:sp>
        <p:nvSpPr>
          <p:cNvPr id="102" name="Rectangle: Rounded Corners 10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23</a:t>
            </a:r>
          </a:p>
        </p:txBody>
      </p:sp>
      <p:sp>
        <p:nvSpPr>
          <p:cNvPr id="103" name="Rectangle: Rounded Corners 10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22</a:t>
            </a:r>
          </a:p>
        </p:txBody>
      </p:sp>
      <p:sp>
        <p:nvSpPr>
          <p:cNvPr id="104" name="Rectangle: Rounded Corners 10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21</a:t>
            </a:r>
          </a:p>
        </p:txBody>
      </p:sp>
      <p:sp>
        <p:nvSpPr>
          <p:cNvPr id="105" name="Rectangle: Rounded Corners 10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20</a:t>
            </a:r>
          </a:p>
        </p:txBody>
      </p:sp>
      <p:sp>
        <p:nvSpPr>
          <p:cNvPr id="106" name="Rectangle: Rounded Corners 10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19</a:t>
            </a:r>
          </a:p>
        </p:txBody>
      </p:sp>
      <p:sp>
        <p:nvSpPr>
          <p:cNvPr id="107" name="Rectangle: Rounded Corners 10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18</a:t>
            </a:r>
          </a:p>
        </p:txBody>
      </p:sp>
      <p:sp>
        <p:nvSpPr>
          <p:cNvPr id="108" name="Rectangle: Rounded Corners 10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17</a:t>
            </a:r>
          </a:p>
        </p:txBody>
      </p:sp>
      <p:sp>
        <p:nvSpPr>
          <p:cNvPr id="109" name="Rectangle: Rounded Corners 10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16</a:t>
            </a:r>
          </a:p>
        </p:txBody>
      </p:sp>
      <p:sp>
        <p:nvSpPr>
          <p:cNvPr id="110" name="Rectangle: Rounded Corners 10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15</a:t>
            </a:r>
          </a:p>
        </p:txBody>
      </p:sp>
      <p:sp>
        <p:nvSpPr>
          <p:cNvPr id="111" name="Rectangle: Rounded Corners 11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14</a:t>
            </a:r>
          </a:p>
        </p:txBody>
      </p:sp>
      <p:sp>
        <p:nvSpPr>
          <p:cNvPr id="112" name="Rectangle: Rounded Corners 11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13</a:t>
            </a:r>
          </a:p>
        </p:txBody>
      </p:sp>
      <p:sp>
        <p:nvSpPr>
          <p:cNvPr id="113" name="Rectangle: Rounded Corners 11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12</a:t>
            </a:r>
          </a:p>
        </p:txBody>
      </p:sp>
      <p:sp>
        <p:nvSpPr>
          <p:cNvPr id="114" name="Rectangle: Rounded Corners 11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11</a:t>
            </a:r>
          </a:p>
        </p:txBody>
      </p:sp>
      <p:sp>
        <p:nvSpPr>
          <p:cNvPr id="115" name="Rectangle: Rounded Corners 11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10</a:t>
            </a:r>
          </a:p>
        </p:txBody>
      </p:sp>
      <p:sp>
        <p:nvSpPr>
          <p:cNvPr id="116" name="Rectangle: Rounded Corners 11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09</a:t>
            </a:r>
          </a:p>
        </p:txBody>
      </p:sp>
      <p:sp>
        <p:nvSpPr>
          <p:cNvPr id="117" name="Rectangle: Rounded Corners 11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08</a:t>
            </a:r>
          </a:p>
        </p:txBody>
      </p:sp>
      <p:sp>
        <p:nvSpPr>
          <p:cNvPr id="118" name="Rectangle: Rounded Corners 11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07</a:t>
            </a:r>
          </a:p>
        </p:txBody>
      </p:sp>
      <p:sp>
        <p:nvSpPr>
          <p:cNvPr id="119" name="Rectangle: Rounded Corners 11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06</a:t>
            </a:r>
          </a:p>
        </p:txBody>
      </p:sp>
      <p:sp>
        <p:nvSpPr>
          <p:cNvPr id="120" name="Rectangle: Rounded Corners 11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05</a:t>
            </a:r>
          </a:p>
        </p:txBody>
      </p:sp>
      <p:sp>
        <p:nvSpPr>
          <p:cNvPr id="121" name="Rectangle: Rounded Corners 12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04</a:t>
            </a:r>
          </a:p>
        </p:txBody>
      </p:sp>
      <p:sp>
        <p:nvSpPr>
          <p:cNvPr id="122" name="Rectangle: Rounded Corners 12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03</a:t>
            </a:r>
          </a:p>
        </p:txBody>
      </p:sp>
      <p:sp>
        <p:nvSpPr>
          <p:cNvPr id="123" name="Rectangle: Rounded Corners 12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02</a:t>
            </a:r>
          </a:p>
        </p:txBody>
      </p:sp>
      <p:sp>
        <p:nvSpPr>
          <p:cNvPr id="124" name="Rectangle: Rounded Corners 12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01</a:t>
            </a:r>
          </a:p>
        </p:txBody>
      </p:sp>
      <p:sp>
        <p:nvSpPr>
          <p:cNvPr id="125" name="Rectangle: Rounded Corners 12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126" name="Rectangle: Rounded Corners 12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127" name="Rectangle: Rounded Corners 12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128" name="Rectangle: Rounded Corners 12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129" name="Rectangle: Rounded Corners 12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130" name="Rectangle: Rounded Corners 12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131" name="Rectangle: Rounded Corners 13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132" name="Rectangle: Rounded Corners 13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133" name="Rectangle: Rounded Corners 13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134" name="Rectangle: Rounded Corners 13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135" name="Rectangle: Rounded Corners 13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136" name="Rectangle: Rounded Corners 13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137" name="Rectangle: Rounded Corners 13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138" name="Rectangle: Rounded Corners 13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139" name="Rectangle: Rounded Corners 13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140" name="Rectangle: Rounded Corners 13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141" name="Rectangle: Rounded Corners 14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142" name="Rectangle: Rounded Corners 14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143" name="Rectangle: Rounded Corners 14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144" name="Rectangle: Rounded Corners 14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145" name="Rectangle: Rounded Corners 14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146" name="Rectangle: Rounded Corners 14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147" name="Rectangle: Rounded Corners 14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148" name="Rectangle: Rounded Corners 14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149" name="Rectangle: Rounded Corners 14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150" name="Rectangle: Rounded Corners 14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151" name="Rectangle: Rounded Corners 15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152" name="Rectangle: Rounded Corners 15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153" name="Rectangle: Rounded Corners 15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154" name="Rectangle: Rounded Corners 15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155" name="Rectangle: Rounded Corners 15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56" name="Rectangle: Rounded Corners 15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57" name="Rectangle: Rounded Corners 15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58" name="Rectangle: Rounded Corners 15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59" name="Rectangle: Rounded Corners 15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60" name="Rectangle: Rounded Corners 15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161" name="Rectangle: Rounded Corners 16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162" name="Rectangle: Rounded Corners 16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163" name="Rectangle: Rounded Corners 16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64" name="Rectangle: Rounded Corners 16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65" name="Rectangle: Rounded Corners 16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66" name="Rectangle: Rounded Corners 16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67" name="Rectangle: Rounded Corners 16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68" name="Rectangle: Rounded Corners 16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69" name="Rectangle: Rounded Corners 16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70" name="Rectangle: Rounded Corners 16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71" name="Rectangle: Rounded Corners 17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72" name="Rectangle: Rounded Corners 171"/>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73" name="Rectangle: Rounded Corners 172"/>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74" name="Rectangle: Rounded Corners 173"/>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75" name="Rectangle: Rounded Corners 174"/>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76" name="Rectangle: Rounded Corners 175"/>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77" name="Rectangle: Rounded Corners 176"/>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78" name="Rectangle: Rounded Corners 177"/>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79" name="Rectangle: Rounded Corners 178"/>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80" name="Rectangle: Rounded Corners 179"/>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81" name="Rectangle: Rounded Corners 180"/>
          <p:cNvSpPr/>
          <p:nvPr/>
        </p:nvSpPr>
        <p:spPr>
          <a:xfrm>
            <a:off x="3712265" y="2726858"/>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82" name="Rectangle: Rounded Corners 181"/>
          <p:cNvSpPr/>
          <p:nvPr/>
        </p:nvSpPr>
        <p:spPr>
          <a:xfrm>
            <a:off x="3712265" y="2726858"/>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83" name="Rectangle: Rounded Corners 182"/>
          <p:cNvSpPr/>
          <p:nvPr/>
        </p:nvSpPr>
        <p:spPr>
          <a:xfrm>
            <a:off x="3712265" y="2726858"/>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84" name="Rectangle: Rounded Corners 183"/>
          <p:cNvSpPr/>
          <p:nvPr/>
        </p:nvSpPr>
        <p:spPr>
          <a:xfrm>
            <a:off x="3712265" y="2726858"/>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85" name="Rectangle: Rounded Corners 184"/>
          <p:cNvSpPr/>
          <p:nvPr/>
        </p:nvSpPr>
        <p:spPr>
          <a:xfrm>
            <a:off x="3712265" y="2726858"/>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87" name="Rectangle: Rounded Corners 186"/>
          <p:cNvSpPr/>
          <p:nvPr/>
        </p:nvSpPr>
        <p:spPr>
          <a:xfrm>
            <a:off x="3712265" y="2726858"/>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88" name="Rectangle 187"/>
          <p:cNvSpPr/>
          <p:nvPr/>
        </p:nvSpPr>
        <p:spPr>
          <a:xfrm>
            <a:off x="1018223" y="457344"/>
            <a:ext cx="7107555" cy="1545590"/>
          </a:xfrm>
          <a:prstGeom prst="rect">
            <a:avLst/>
          </a:prstGeom>
          <a:noFill/>
        </p:spPr>
        <p:txBody>
          <a:bodyPr wrap="none" lIns="68580" tIns="34290" rIns="68580" bIns="34290">
            <a:spAutoFit/>
          </a:bodyPr>
          <a:lstStyle/>
          <a:p>
            <a:pPr algn="ctr"/>
            <a:r>
              <a:rPr lang="en-US" sz="4800" b="1" cap="none" spc="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ĐỒNG HỒ ĐẾM NG</a:t>
            </a:r>
            <a:r>
              <a:rPr lang="vi-VN" sz="4800" b="1" cap="none" spc="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Ư</a:t>
            </a:r>
            <a:r>
              <a:rPr lang="en-US" sz="4800" b="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ỢC</a:t>
            </a:r>
          </a:p>
          <a:p>
            <a:pPr algn="ctr"/>
            <a:r>
              <a:rPr lang="en-US" sz="4800" b="1" cap="none" spc="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T</a:t>
            </a:r>
            <a:r>
              <a:rPr lang="en-US" sz="4800" b="1">
                <a:ln w="10160">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HỜI G</a:t>
            </a:r>
            <a:r>
              <a:rPr lang="en-US" sz="4800" b="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IAN</a:t>
            </a:r>
            <a:r>
              <a:rPr lang="en-US" sz="48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US" sz="4800" b="1">
                <a:ln w="10160">
                  <a:solidFill>
                    <a:srgbClr val="FF0000"/>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2 : 30</a:t>
            </a:r>
            <a:endParaRPr lang="en-US" sz="4800" b="1" cap="none" spc="0">
              <a:ln w="10160">
                <a:solidFill>
                  <a:srgbClr val="FF0000"/>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408" name="Rectangle: Rounded Corners 40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START TIMER</a:t>
            </a:r>
            <a:endParaRPr lang="en-GB" sz="2100" dirty="0">
              <a:latin typeface="Arial" panose="020B0604020202020204" pitchFamily="34" charset="0"/>
              <a:cs typeface="Arial" panose="020B0604020202020204" pitchFamily="34" charset="0"/>
            </a:endParaRPr>
          </a:p>
        </p:txBody>
      </p:sp>
      <p:sp>
        <p:nvSpPr>
          <p:cNvPr id="409" name="Rectangle: Rounded Corners 40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30</a:t>
            </a:r>
          </a:p>
        </p:txBody>
      </p:sp>
      <p:sp>
        <p:nvSpPr>
          <p:cNvPr id="410" name="Rectangle: Rounded Corners 40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29</a:t>
            </a:r>
          </a:p>
        </p:txBody>
      </p:sp>
      <p:sp>
        <p:nvSpPr>
          <p:cNvPr id="411" name="Rectangle: Rounded Corners 41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28</a:t>
            </a:r>
          </a:p>
        </p:txBody>
      </p:sp>
      <p:sp>
        <p:nvSpPr>
          <p:cNvPr id="412" name="Rectangle: Rounded Corners 41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27</a:t>
            </a:r>
          </a:p>
        </p:txBody>
      </p:sp>
      <p:sp>
        <p:nvSpPr>
          <p:cNvPr id="413" name="Rectangle: Rounded Corners 41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26</a:t>
            </a:r>
          </a:p>
        </p:txBody>
      </p:sp>
      <p:sp>
        <p:nvSpPr>
          <p:cNvPr id="414" name="Rectangle: Rounded Corners 41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25</a:t>
            </a:r>
          </a:p>
        </p:txBody>
      </p:sp>
      <p:sp>
        <p:nvSpPr>
          <p:cNvPr id="415" name="Rectangle: Rounded Corners 41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24</a:t>
            </a:r>
          </a:p>
        </p:txBody>
      </p:sp>
      <p:sp>
        <p:nvSpPr>
          <p:cNvPr id="416" name="Rectangle: Rounded Corners 41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23</a:t>
            </a:r>
          </a:p>
        </p:txBody>
      </p:sp>
      <p:sp>
        <p:nvSpPr>
          <p:cNvPr id="417" name="Rectangle: Rounded Corners 41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22</a:t>
            </a:r>
          </a:p>
        </p:txBody>
      </p:sp>
      <p:sp>
        <p:nvSpPr>
          <p:cNvPr id="418" name="Rectangle: Rounded Corners 41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21</a:t>
            </a:r>
          </a:p>
        </p:txBody>
      </p:sp>
      <p:sp>
        <p:nvSpPr>
          <p:cNvPr id="419" name="Rectangle: Rounded Corners 41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20</a:t>
            </a:r>
          </a:p>
        </p:txBody>
      </p:sp>
      <p:sp>
        <p:nvSpPr>
          <p:cNvPr id="420" name="Rectangle: Rounded Corners 41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19</a:t>
            </a:r>
          </a:p>
        </p:txBody>
      </p:sp>
      <p:sp>
        <p:nvSpPr>
          <p:cNvPr id="421" name="Rectangle: Rounded Corners 42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18</a:t>
            </a:r>
          </a:p>
        </p:txBody>
      </p:sp>
      <p:sp>
        <p:nvSpPr>
          <p:cNvPr id="422" name="Rectangle: Rounded Corners 42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17</a:t>
            </a:r>
          </a:p>
        </p:txBody>
      </p:sp>
      <p:sp>
        <p:nvSpPr>
          <p:cNvPr id="423" name="Rectangle: Rounded Corners 42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16</a:t>
            </a:r>
          </a:p>
        </p:txBody>
      </p:sp>
      <p:sp>
        <p:nvSpPr>
          <p:cNvPr id="424" name="Rectangle: Rounded Corners 42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15</a:t>
            </a:r>
          </a:p>
        </p:txBody>
      </p:sp>
      <p:sp>
        <p:nvSpPr>
          <p:cNvPr id="425" name="Rectangle: Rounded Corners 42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14</a:t>
            </a:r>
          </a:p>
        </p:txBody>
      </p:sp>
      <p:sp>
        <p:nvSpPr>
          <p:cNvPr id="426" name="Rectangle: Rounded Corners 42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13</a:t>
            </a:r>
          </a:p>
        </p:txBody>
      </p:sp>
      <p:sp>
        <p:nvSpPr>
          <p:cNvPr id="427" name="Rectangle: Rounded Corners 42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12</a:t>
            </a:r>
          </a:p>
        </p:txBody>
      </p:sp>
      <p:sp>
        <p:nvSpPr>
          <p:cNvPr id="428" name="Rectangle: Rounded Corners 42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11</a:t>
            </a:r>
          </a:p>
        </p:txBody>
      </p:sp>
      <p:sp>
        <p:nvSpPr>
          <p:cNvPr id="429" name="Rectangle: Rounded Corners 42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10</a:t>
            </a:r>
          </a:p>
        </p:txBody>
      </p:sp>
      <p:sp>
        <p:nvSpPr>
          <p:cNvPr id="430" name="Rectangle: Rounded Corners 42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09</a:t>
            </a:r>
          </a:p>
        </p:txBody>
      </p:sp>
      <p:sp>
        <p:nvSpPr>
          <p:cNvPr id="431" name="Rectangle: Rounded Corners 43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08</a:t>
            </a:r>
          </a:p>
        </p:txBody>
      </p:sp>
      <p:sp>
        <p:nvSpPr>
          <p:cNvPr id="432" name="Rectangle: Rounded Corners 43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07</a:t>
            </a:r>
          </a:p>
        </p:txBody>
      </p:sp>
      <p:sp>
        <p:nvSpPr>
          <p:cNvPr id="433" name="Rectangle: Rounded Corners 43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06</a:t>
            </a:r>
          </a:p>
        </p:txBody>
      </p:sp>
      <p:sp>
        <p:nvSpPr>
          <p:cNvPr id="434" name="Rectangle: Rounded Corners 43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05</a:t>
            </a:r>
          </a:p>
        </p:txBody>
      </p:sp>
      <p:sp>
        <p:nvSpPr>
          <p:cNvPr id="435" name="Rectangle: Rounded Corners 43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04</a:t>
            </a:r>
          </a:p>
        </p:txBody>
      </p:sp>
      <p:sp>
        <p:nvSpPr>
          <p:cNvPr id="436" name="Rectangle: Rounded Corners 43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03</a:t>
            </a:r>
          </a:p>
        </p:txBody>
      </p:sp>
      <p:sp>
        <p:nvSpPr>
          <p:cNvPr id="437" name="Rectangle: Rounded Corners 43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02</a:t>
            </a:r>
          </a:p>
        </p:txBody>
      </p:sp>
      <p:sp>
        <p:nvSpPr>
          <p:cNvPr id="438" name="Rectangle: Rounded Corners 43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01</a:t>
            </a:r>
          </a:p>
        </p:txBody>
      </p:sp>
      <p:sp>
        <p:nvSpPr>
          <p:cNvPr id="439" name="Rectangle: Rounded Corners 43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00</a:t>
            </a:r>
          </a:p>
        </p:txBody>
      </p:sp>
      <p:sp>
        <p:nvSpPr>
          <p:cNvPr id="440" name="Rectangle: Rounded Corners 43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59</a:t>
            </a:r>
          </a:p>
        </p:txBody>
      </p:sp>
      <p:sp>
        <p:nvSpPr>
          <p:cNvPr id="441" name="Rectangle: Rounded Corners 44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58</a:t>
            </a:r>
          </a:p>
        </p:txBody>
      </p:sp>
      <p:sp>
        <p:nvSpPr>
          <p:cNvPr id="442" name="Rectangle: Rounded Corners 44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57</a:t>
            </a:r>
          </a:p>
        </p:txBody>
      </p:sp>
      <p:sp>
        <p:nvSpPr>
          <p:cNvPr id="443" name="Rectangle: Rounded Corners 44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56</a:t>
            </a:r>
          </a:p>
        </p:txBody>
      </p:sp>
      <p:sp>
        <p:nvSpPr>
          <p:cNvPr id="444" name="Rectangle: Rounded Corners 44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55</a:t>
            </a:r>
          </a:p>
        </p:txBody>
      </p:sp>
      <p:sp>
        <p:nvSpPr>
          <p:cNvPr id="445" name="Rectangle: Rounded Corners 44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54</a:t>
            </a:r>
          </a:p>
        </p:txBody>
      </p:sp>
      <p:sp>
        <p:nvSpPr>
          <p:cNvPr id="446" name="Rectangle: Rounded Corners 44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53</a:t>
            </a:r>
          </a:p>
        </p:txBody>
      </p:sp>
      <p:sp>
        <p:nvSpPr>
          <p:cNvPr id="447" name="Rectangle: Rounded Corners 44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52</a:t>
            </a:r>
          </a:p>
        </p:txBody>
      </p:sp>
      <p:sp>
        <p:nvSpPr>
          <p:cNvPr id="448" name="Rectangle: Rounded Corners 44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51</a:t>
            </a:r>
          </a:p>
        </p:txBody>
      </p:sp>
      <p:sp>
        <p:nvSpPr>
          <p:cNvPr id="449" name="Rectangle: Rounded Corners 44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50</a:t>
            </a:r>
          </a:p>
        </p:txBody>
      </p:sp>
      <p:sp>
        <p:nvSpPr>
          <p:cNvPr id="450" name="Rectangle: Rounded Corners 44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49</a:t>
            </a:r>
          </a:p>
        </p:txBody>
      </p:sp>
      <p:sp>
        <p:nvSpPr>
          <p:cNvPr id="451" name="Rectangle: Rounded Corners 45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48</a:t>
            </a:r>
          </a:p>
        </p:txBody>
      </p:sp>
      <p:sp>
        <p:nvSpPr>
          <p:cNvPr id="452" name="Rectangle: Rounded Corners 45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47</a:t>
            </a:r>
          </a:p>
        </p:txBody>
      </p:sp>
      <p:sp>
        <p:nvSpPr>
          <p:cNvPr id="453" name="Rectangle: Rounded Corners 45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46</a:t>
            </a:r>
          </a:p>
        </p:txBody>
      </p:sp>
      <p:sp>
        <p:nvSpPr>
          <p:cNvPr id="454" name="Rectangle: Rounded Corners 45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45</a:t>
            </a:r>
          </a:p>
        </p:txBody>
      </p:sp>
      <p:sp>
        <p:nvSpPr>
          <p:cNvPr id="455" name="Rectangle: Rounded Corners 45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44</a:t>
            </a:r>
          </a:p>
        </p:txBody>
      </p:sp>
      <p:sp>
        <p:nvSpPr>
          <p:cNvPr id="456" name="Rectangle: Rounded Corners 45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43</a:t>
            </a:r>
          </a:p>
        </p:txBody>
      </p:sp>
      <p:sp>
        <p:nvSpPr>
          <p:cNvPr id="457" name="Rectangle: Rounded Corners 45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42</a:t>
            </a:r>
          </a:p>
        </p:txBody>
      </p:sp>
      <p:sp>
        <p:nvSpPr>
          <p:cNvPr id="458" name="Rectangle: Rounded Corners 45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41</a:t>
            </a:r>
          </a:p>
        </p:txBody>
      </p:sp>
      <p:sp>
        <p:nvSpPr>
          <p:cNvPr id="459" name="Rectangle: Rounded Corners 45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40</a:t>
            </a:r>
          </a:p>
        </p:txBody>
      </p:sp>
      <p:sp>
        <p:nvSpPr>
          <p:cNvPr id="460" name="Rectangle: Rounded Corners 45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39</a:t>
            </a:r>
          </a:p>
        </p:txBody>
      </p:sp>
      <p:sp>
        <p:nvSpPr>
          <p:cNvPr id="461" name="Rectangle: Rounded Corners 46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38</a:t>
            </a:r>
          </a:p>
        </p:txBody>
      </p:sp>
      <p:sp>
        <p:nvSpPr>
          <p:cNvPr id="462" name="Rectangle: Rounded Corners 46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37</a:t>
            </a:r>
          </a:p>
        </p:txBody>
      </p:sp>
      <p:sp>
        <p:nvSpPr>
          <p:cNvPr id="463" name="Rectangle: Rounded Corners 46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36</a:t>
            </a:r>
          </a:p>
        </p:txBody>
      </p:sp>
      <p:sp>
        <p:nvSpPr>
          <p:cNvPr id="464" name="Rectangle: Rounded Corners 46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35</a:t>
            </a:r>
          </a:p>
        </p:txBody>
      </p:sp>
      <p:sp>
        <p:nvSpPr>
          <p:cNvPr id="465" name="Rectangle: Rounded Corners 46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34</a:t>
            </a:r>
          </a:p>
        </p:txBody>
      </p:sp>
      <p:sp>
        <p:nvSpPr>
          <p:cNvPr id="466" name="Rectangle: Rounded Corners 46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33</a:t>
            </a:r>
          </a:p>
        </p:txBody>
      </p:sp>
      <p:sp>
        <p:nvSpPr>
          <p:cNvPr id="467" name="Rectangle: Rounded Corners 46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32</a:t>
            </a:r>
          </a:p>
        </p:txBody>
      </p:sp>
      <p:sp>
        <p:nvSpPr>
          <p:cNvPr id="468" name="Rectangle: Rounded Corners 46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31</a:t>
            </a:r>
          </a:p>
        </p:txBody>
      </p:sp>
      <p:sp>
        <p:nvSpPr>
          <p:cNvPr id="469" name="Rectangle: Rounded Corners 46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30</a:t>
            </a:r>
          </a:p>
        </p:txBody>
      </p:sp>
      <p:sp>
        <p:nvSpPr>
          <p:cNvPr id="470" name="Rectangle: Rounded Corners 46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29</a:t>
            </a:r>
          </a:p>
        </p:txBody>
      </p:sp>
      <p:sp>
        <p:nvSpPr>
          <p:cNvPr id="471" name="Rectangle: Rounded Corners 47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28</a:t>
            </a:r>
          </a:p>
        </p:txBody>
      </p:sp>
      <p:sp>
        <p:nvSpPr>
          <p:cNvPr id="472" name="Rectangle: Rounded Corners 47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27</a:t>
            </a:r>
          </a:p>
        </p:txBody>
      </p:sp>
      <p:sp>
        <p:nvSpPr>
          <p:cNvPr id="473" name="Rectangle: Rounded Corners 47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26</a:t>
            </a:r>
          </a:p>
        </p:txBody>
      </p:sp>
      <p:sp>
        <p:nvSpPr>
          <p:cNvPr id="474" name="Rectangle: Rounded Corners 47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25</a:t>
            </a:r>
          </a:p>
        </p:txBody>
      </p:sp>
      <p:sp>
        <p:nvSpPr>
          <p:cNvPr id="475" name="Rectangle: Rounded Corners 47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24</a:t>
            </a:r>
          </a:p>
        </p:txBody>
      </p:sp>
      <p:sp>
        <p:nvSpPr>
          <p:cNvPr id="476" name="Rectangle: Rounded Corners 47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23</a:t>
            </a:r>
          </a:p>
        </p:txBody>
      </p:sp>
      <p:sp>
        <p:nvSpPr>
          <p:cNvPr id="477" name="Rectangle: Rounded Corners 47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22</a:t>
            </a:r>
          </a:p>
        </p:txBody>
      </p:sp>
      <p:sp>
        <p:nvSpPr>
          <p:cNvPr id="478" name="Rectangle: Rounded Corners 47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21</a:t>
            </a:r>
          </a:p>
        </p:txBody>
      </p:sp>
      <p:sp>
        <p:nvSpPr>
          <p:cNvPr id="479" name="Rectangle: Rounded Corners 47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20</a:t>
            </a:r>
          </a:p>
        </p:txBody>
      </p:sp>
      <p:sp>
        <p:nvSpPr>
          <p:cNvPr id="480" name="Rectangle: Rounded Corners 47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19</a:t>
            </a:r>
          </a:p>
        </p:txBody>
      </p:sp>
      <p:sp>
        <p:nvSpPr>
          <p:cNvPr id="481" name="Rectangle: Rounded Corners 48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18</a:t>
            </a:r>
          </a:p>
        </p:txBody>
      </p:sp>
      <p:sp>
        <p:nvSpPr>
          <p:cNvPr id="482" name="Rectangle: Rounded Corners 48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17</a:t>
            </a:r>
          </a:p>
        </p:txBody>
      </p:sp>
      <p:sp>
        <p:nvSpPr>
          <p:cNvPr id="483" name="Rectangle: Rounded Corners 48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16</a:t>
            </a:r>
          </a:p>
        </p:txBody>
      </p:sp>
      <p:sp>
        <p:nvSpPr>
          <p:cNvPr id="484" name="Rectangle: Rounded Corners 48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15</a:t>
            </a:r>
          </a:p>
        </p:txBody>
      </p:sp>
      <p:sp>
        <p:nvSpPr>
          <p:cNvPr id="485" name="Rectangle: Rounded Corners 48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14</a:t>
            </a:r>
          </a:p>
        </p:txBody>
      </p:sp>
      <p:sp>
        <p:nvSpPr>
          <p:cNvPr id="486" name="Rectangle: Rounded Corners 48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13</a:t>
            </a:r>
          </a:p>
        </p:txBody>
      </p:sp>
      <p:sp>
        <p:nvSpPr>
          <p:cNvPr id="487" name="Rectangle: Rounded Corners 48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12</a:t>
            </a:r>
          </a:p>
        </p:txBody>
      </p:sp>
      <p:sp>
        <p:nvSpPr>
          <p:cNvPr id="488" name="Rectangle: Rounded Corners 48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11</a:t>
            </a:r>
          </a:p>
        </p:txBody>
      </p:sp>
      <p:sp>
        <p:nvSpPr>
          <p:cNvPr id="489" name="Rectangle: Rounded Corners 48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10</a:t>
            </a:r>
          </a:p>
        </p:txBody>
      </p:sp>
      <p:sp>
        <p:nvSpPr>
          <p:cNvPr id="490" name="Rectangle: Rounded Corners 48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09</a:t>
            </a:r>
          </a:p>
        </p:txBody>
      </p:sp>
      <p:sp>
        <p:nvSpPr>
          <p:cNvPr id="491" name="Rectangle: Rounded Corners 49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08</a:t>
            </a:r>
          </a:p>
        </p:txBody>
      </p:sp>
      <p:sp>
        <p:nvSpPr>
          <p:cNvPr id="492" name="Rectangle: Rounded Corners 49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07</a:t>
            </a:r>
          </a:p>
        </p:txBody>
      </p:sp>
      <p:sp>
        <p:nvSpPr>
          <p:cNvPr id="493" name="Rectangle: Rounded Corners 49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06</a:t>
            </a:r>
          </a:p>
        </p:txBody>
      </p:sp>
      <p:sp>
        <p:nvSpPr>
          <p:cNvPr id="494" name="Rectangle: Rounded Corners 49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05</a:t>
            </a:r>
          </a:p>
        </p:txBody>
      </p:sp>
      <p:sp>
        <p:nvSpPr>
          <p:cNvPr id="495" name="Rectangle: Rounded Corners 49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04</a:t>
            </a:r>
          </a:p>
        </p:txBody>
      </p:sp>
      <p:sp>
        <p:nvSpPr>
          <p:cNvPr id="496" name="Rectangle: Rounded Corners 49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03</a:t>
            </a:r>
          </a:p>
        </p:txBody>
      </p:sp>
      <p:sp>
        <p:nvSpPr>
          <p:cNvPr id="497" name="Rectangle: Rounded Corners 49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02</a:t>
            </a:r>
          </a:p>
        </p:txBody>
      </p:sp>
      <p:sp>
        <p:nvSpPr>
          <p:cNvPr id="498" name="Rectangle: Rounded Corners 49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01</a:t>
            </a:r>
          </a:p>
        </p:txBody>
      </p:sp>
      <p:sp>
        <p:nvSpPr>
          <p:cNvPr id="499" name="Rectangle: Rounded Corners 49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500" name="Rectangle: Rounded Corners 49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501" name="Rectangle: Rounded Corners 50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502" name="Rectangle: Rounded Corners 50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503" name="Rectangle: Rounded Corners 50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504" name="Rectangle: Rounded Corners 50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505" name="Rectangle: Rounded Corners 50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506" name="Rectangle: Rounded Corners 50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507" name="Rectangle: Rounded Corners 50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508" name="Rectangle: Rounded Corners 50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509" name="Rectangle: Rounded Corners 50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510" name="Rectangle: Rounded Corners 50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511" name="Rectangle: Rounded Corners 51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512" name="Rectangle: Rounded Corners 51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513" name="Rectangle: Rounded Corners 51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514" name="Rectangle: Rounded Corners 51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515" name="Rectangle: Rounded Corners 51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516" name="Rectangle: Rounded Corners 51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517" name="Rectangle: Rounded Corners 51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518" name="Rectangle: Rounded Corners 51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519" name="Rectangle: Rounded Corners 51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520" name="Rectangle: Rounded Corners 51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521" name="Rectangle: Rounded Corners 52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522" name="Rectangle: Rounded Corners 52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523" name="Rectangle: Rounded Corners 52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524" name="Rectangle: Rounded Corners 52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525" name="Rectangle: Rounded Corners 52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526" name="Rectangle: Rounded Corners 52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527" name="Rectangle: Rounded Corners 52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528" name="Rectangle: Rounded Corners 52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529" name="Rectangle: Rounded Corners 52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530" name="Rectangle: Rounded Corners 52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31" name="Rectangle: Rounded Corners 53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32" name="Rectangle: Rounded Corners 53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33" name="Rectangle: Rounded Corners 53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34" name="Rectangle: Rounded Corners 53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35" name="Rectangle: Rounded Corners 53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36" name="Rectangle: Rounded Corners 53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37" name="Rectangle: Rounded Corners 53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38" name="Rectangle: Rounded Corners 53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39" name="Rectangle: Rounded Corners 53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40" name="Rectangle: Rounded Corners 53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541" name="Rectangle: Rounded Corners 54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542" name="Rectangle: Rounded Corners 54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543" name="Rectangle: Rounded Corners 54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544" name="Rectangle: Rounded Corners 54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545" name="Rectangle: Rounded Corners 54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546" name="Rectangle: Rounded Corners 545"/>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547" name="Rectangle: Rounded Corners 546"/>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548" name="Rectangle: Rounded Corners 547"/>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549" name="Rectangle: Rounded Corners 548"/>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550" name="Rectangle: Rounded Corners 549"/>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551" name="Rectangle: Rounded Corners 550"/>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552" name="Rectangle: Rounded Corners 551"/>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553" name="Rectangle: Rounded Corners 552"/>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554" name="Rectangle: Rounded Corners 553"/>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555" name="Rectangle: Rounded Corners 554"/>
          <p:cNvSpPr/>
          <p:nvPr/>
        </p:nvSpPr>
        <p:spPr>
          <a:xfrm>
            <a:off x="3712265" y="4731536"/>
            <a:ext cx="1719470" cy="827432"/>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556" name="Rectangle: Rounded Corners 555"/>
          <p:cNvSpPr/>
          <p:nvPr/>
        </p:nvSpPr>
        <p:spPr>
          <a:xfrm>
            <a:off x="3712265" y="4731536"/>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557" name="Rectangle: Rounded Corners 556"/>
          <p:cNvSpPr/>
          <p:nvPr/>
        </p:nvSpPr>
        <p:spPr>
          <a:xfrm>
            <a:off x="3712265" y="4731536"/>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558" name="Rectangle: Rounded Corners 557"/>
          <p:cNvSpPr/>
          <p:nvPr/>
        </p:nvSpPr>
        <p:spPr>
          <a:xfrm>
            <a:off x="3712265" y="4731536"/>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559" name="Rectangle: Rounded Corners 558"/>
          <p:cNvSpPr/>
          <p:nvPr/>
        </p:nvSpPr>
        <p:spPr>
          <a:xfrm>
            <a:off x="3712265" y="4731536"/>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560" name="Rectangle: Rounded Corners 559"/>
          <p:cNvSpPr/>
          <p:nvPr/>
        </p:nvSpPr>
        <p:spPr>
          <a:xfrm>
            <a:off x="3712265" y="4731536"/>
            <a:ext cx="1719470" cy="827432"/>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a:latin typeface="Arial" panose="020B0604020202020204" pitchFamily="34" charset="0"/>
                <a:cs typeface="Arial" panose="020B0604020202020204" pitchFamily="34" charset="0"/>
              </a:rPr>
              <a:t>TIME’S UP!</a:t>
            </a:r>
            <a:endParaRPr lang="en-GB" sz="2700" dirty="0">
              <a:latin typeface="Arial" panose="020B0604020202020204" pitchFamily="34" charset="0"/>
              <a:cs typeface="Arial" panose="020B0604020202020204" pitchFamily="34" charset="0"/>
            </a:endParaRPr>
          </a:p>
        </p:txBody>
      </p:sp>
      <p:sp>
        <p:nvSpPr>
          <p:cNvPr id="2" name="Rectangles 1"/>
          <p:cNvSpPr/>
          <p:nvPr/>
        </p:nvSpPr>
        <p:spPr>
          <a:xfrm>
            <a:off x="3591560" y="4474845"/>
            <a:ext cx="1894840" cy="1271270"/>
          </a:xfrm>
          <a:prstGeom prst="rect">
            <a:avLst/>
          </a:prstGeom>
          <a:solidFill>
            <a:schemeClr val="tx2">
              <a:lumMod val="20000"/>
              <a:lumOff val="80000"/>
            </a:scheme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35"/>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999"/>
                                          </p:stCondLst>
                                        </p:cTn>
                                        <p:tgtEl>
                                          <p:spTgt spid="36"/>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999"/>
                                          </p:stCondLst>
                                        </p:cTn>
                                        <p:tgtEl>
                                          <p:spTgt spid="37"/>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999"/>
                                          </p:stCondLst>
                                        </p:cTn>
                                        <p:tgtEl>
                                          <p:spTgt spid="38"/>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grpId="0" nodeType="afterEffect">
                                  <p:stCondLst>
                                    <p:cond delay="0"/>
                                  </p:stCondLst>
                                  <p:childTnLst>
                                    <p:set>
                                      <p:cBhvr>
                                        <p:cTn id="22" dur="1" fill="hold">
                                          <p:stCondLst>
                                            <p:cond delay="999"/>
                                          </p:stCondLst>
                                        </p:cTn>
                                        <p:tgtEl>
                                          <p:spTgt spid="39"/>
                                        </p:tgtEl>
                                        <p:attrNameLst>
                                          <p:attrName>style.visibility</p:attrName>
                                        </p:attrNameLst>
                                      </p:cBhvr>
                                      <p:to>
                                        <p:strVal val="visible"/>
                                      </p:to>
                                    </p:set>
                                  </p:childTnLst>
                                </p:cTn>
                              </p:par>
                            </p:childTnLst>
                          </p:cTn>
                        </p:par>
                        <p:par>
                          <p:cTn id="23" fill="hold">
                            <p:stCondLst>
                              <p:cond delay="5500"/>
                            </p:stCondLst>
                            <p:childTnLst>
                              <p:par>
                                <p:cTn id="24" presetID="1" presetClass="entr" presetSubtype="0" fill="hold" grpId="0" nodeType="afterEffect">
                                  <p:stCondLst>
                                    <p:cond delay="0"/>
                                  </p:stCondLst>
                                  <p:childTnLst>
                                    <p:set>
                                      <p:cBhvr>
                                        <p:cTn id="25" dur="1" fill="hold">
                                          <p:stCondLst>
                                            <p:cond delay="999"/>
                                          </p:stCondLst>
                                        </p:cTn>
                                        <p:tgtEl>
                                          <p:spTgt spid="40"/>
                                        </p:tgtEl>
                                        <p:attrNameLst>
                                          <p:attrName>style.visibility</p:attrName>
                                        </p:attrNameLst>
                                      </p:cBhvr>
                                      <p:to>
                                        <p:strVal val="visible"/>
                                      </p:to>
                                    </p:set>
                                  </p:childTnLst>
                                </p:cTn>
                              </p:par>
                            </p:childTnLst>
                          </p:cTn>
                        </p:par>
                        <p:par>
                          <p:cTn id="26" fill="hold">
                            <p:stCondLst>
                              <p:cond delay="6500"/>
                            </p:stCondLst>
                            <p:childTnLst>
                              <p:par>
                                <p:cTn id="27" presetID="1" presetClass="entr" presetSubtype="0" fill="hold" grpId="0" nodeType="afterEffect">
                                  <p:stCondLst>
                                    <p:cond delay="0"/>
                                  </p:stCondLst>
                                  <p:childTnLst>
                                    <p:set>
                                      <p:cBhvr>
                                        <p:cTn id="28" dur="1" fill="hold">
                                          <p:stCondLst>
                                            <p:cond delay="999"/>
                                          </p:stCondLst>
                                        </p:cTn>
                                        <p:tgtEl>
                                          <p:spTgt spid="41"/>
                                        </p:tgtEl>
                                        <p:attrNameLst>
                                          <p:attrName>style.visibility</p:attrName>
                                        </p:attrNameLst>
                                      </p:cBhvr>
                                      <p:to>
                                        <p:strVal val="visible"/>
                                      </p:to>
                                    </p:set>
                                  </p:childTnLst>
                                </p:cTn>
                              </p:par>
                            </p:childTnLst>
                          </p:cTn>
                        </p:par>
                        <p:par>
                          <p:cTn id="29" fill="hold">
                            <p:stCondLst>
                              <p:cond delay="7500"/>
                            </p:stCondLst>
                            <p:childTnLst>
                              <p:par>
                                <p:cTn id="30" presetID="1" presetClass="entr" presetSubtype="0" fill="hold" grpId="0" nodeType="afterEffect">
                                  <p:stCondLst>
                                    <p:cond delay="0"/>
                                  </p:stCondLst>
                                  <p:childTnLst>
                                    <p:set>
                                      <p:cBhvr>
                                        <p:cTn id="31" dur="1" fill="hold">
                                          <p:stCondLst>
                                            <p:cond delay="999"/>
                                          </p:stCondLst>
                                        </p:cTn>
                                        <p:tgtEl>
                                          <p:spTgt spid="42"/>
                                        </p:tgtEl>
                                        <p:attrNameLst>
                                          <p:attrName>style.visibility</p:attrName>
                                        </p:attrNameLst>
                                      </p:cBhvr>
                                      <p:to>
                                        <p:strVal val="visible"/>
                                      </p:to>
                                    </p:set>
                                  </p:childTnLst>
                                </p:cTn>
                              </p:par>
                            </p:childTnLst>
                          </p:cTn>
                        </p:par>
                        <p:par>
                          <p:cTn id="32" fill="hold">
                            <p:stCondLst>
                              <p:cond delay="8500"/>
                            </p:stCondLst>
                            <p:childTnLst>
                              <p:par>
                                <p:cTn id="33" presetID="1" presetClass="entr" presetSubtype="0" fill="hold" grpId="0" nodeType="afterEffect">
                                  <p:stCondLst>
                                    <p:cond delay="0"/>
                                  </p:stCondLst>
                                  <p:childTnLst>
                                    <p:set>
                                      <p:cBhvr>
                                        <p:cTn id="34" dur="1" fill="hold">
                                          <p:stCondLst>
                                            <p:cond delay="999"/>
                                          </p:stCondLst>
                                        </p:cTn>
                                        <p:tgtEl>
                                          <p:spTgt spid="43"/>
                                        </p:tgtEl>
                                        <p:attrNameLst>
                                          <p:attrName>style.visibility</p:attrName>
                                        </p:attrNameLst>
                                      </p:cBhvr>
                                      <p:to>
                                        <p:strVal val="visible"/>
                                      </p:to>
                                    </p:set>
                                  </p:childTnLst>
                                </p:cTn>
                              </p:par>
                            </p:childTnLst>
                          </p:cTn>
                        </p:par>
                        <p:par>
                          <p:cTn id="35" fill="hold">
                            <p:stCondLst>
                              <p:cond delay="9500"/>
                            </p:stCondLst>
                            <p:childTnLst>
                              <p:par>
                                <p:cTn id="36" presetID="1" presetClass="entr" presetSubtype="0" fill="hold" grpId="0" nodeType="afterEffect">
                                  <p:stCondLst>
                                    <p:cond delay="0"/>
                                  </p:stCondLst>
                                  <p:childTnLst>
                                    <p:set>
                                      <p:cBhvr>
                                        <p:cTn id="37" dur="1" fill="hold">
                                          <p:stCondLst>
                                            <p:cond delay="999"/>
                                          </p:stCondLst>
                                        </p:cTn>
                                        <p:tgtEl>
                                          <p:spTgt spid="44"/>
                                        </p:tgtEl>
                                        <p:attrNameLst>
                                          <p:attrName>style.visibility</p:attrName>
                                        </p:attrNameLst>
                                      </p:cBhvr>
                                      <p:to>
                                        <p:strVal val="visible"/>
                                      </p:to>
                                    </p:set>
                                  </p:childTnLst>
                                </p:cTn>
                              </p:par>
                            </p:childTnLst>
                          </p:cTn>
                        </p:par>
                        <p:par>
                          <p:cTn id="38" fill="hold">
                            <p:stCondLst>
                              <p:cond delay="10500"/>
                            </p:stCondLst>
                            <p:childTnLst>
                              <p:par>
                                <p:cTn id="39" presetID="1" presetClass="entr" presetSubtype="0" fill="hold" grpId="0" nodeType="afterEffect">
                                  <p:stCondLst>
                                    <p:cond delay="0"/>
                                  </p:stCondLst>
                                  <p:childTnLst>
                                    <p:set>
                                      <p:cBhvr>
                                        <p:cTn id="40" dur="1" fill="hold">
                                          <p:stCondLst>
                                            <p:cond delay="999"/>
                                          </p:stCondLst>
                                        </p:cTn>
                                        <p:tgtEl>
                                          <p:spTgt spid="45"/>
                                        </p:tgtEl>
                                        <p:attrNameLst>
                                          <p:attrName>style.visibility</p:attrName>
                                        </p:attrNameLst>
                                      </p:cBhvr>
                                      <p:to>
                                        <p:strVal val="visible"/>
                                      </p:to>
                                    </p:set>
                                  </p:childTnLst>
                                </p:cTn>
                              </p:par>
                            </p:childTnLst>
                          </p:cTn>
                        </p:par>
                        <p:par>
                          <p:cTn id="41" fill="hold">
                            <p:stCondLst>
                              <p:cond delay="11500"/>
                            </p:stCondLst>
                            <p:childTnLst>
                              <p:par>
                                <p:cTn id="42" presetID="1" presetClass="entr" presetSubtype="0" fill="hold" grpId="0" nodeType="afterEffect">
                                  <p:stCondLst>
                                    <p:cond delay="0"/>
                                  </p:stCondLst>
                                  <p:childTnLst>
                                    <p:set>
                                      <p:cBhvr>
                                        <p:cTn id="43" dur="1" fill="hold">
                                          <p:stCondLst>
                                            <p:cond delay="999"/>
                                          </p:stCondLst>
                                        </p:cTn>
                                        <p:tgtEl>
                                          <p:spTgt spid="46"/>
                                        </p:tgtEl>
                                        <p:attrNameLst>
                                          <p:attrName>style.visibility</p:attrName>
                                        </p:attrNameLst>
                                      </p:cBhvr>
                                      <p:to>
                                        <p:strVal val="visible"/>
                                      </p:to>
                                    </p:set>
                                  </p:childTnLst>
                                </p:cTn>
                              </p:par>
                            </p:childTnLst>
                          </p:cTn>
                        </p:par>
                        <p:par>
                          <p:cTn id="44" fill="hold">
                            <p:stCondLst>
                              <p:cond delay="12500"/>
                            </p:stCondLst>
                            <p:childTnLst>
                              <p:par>
                                <p:cTn id="45" presetID="1" presetClass="entr" presetSubtype="0" fill="hold" grpId="0" nodeType="afterEffect">
                                  <p:stCondLst>
                                    <p:cond delay="0"/>
                                  </p:stCondLst>
                                  <p:childTnLst>
                                    <p:set>
                                      <p:cBhvr>
                                        <p:cTn id="46" dur="1" fill="hold">
                                          <p:stCondLst>
                                            <p:cond delay="999"/>
                                          </p:stCondLst>
                                        </p:cTn>
                                        <p:tgtEl>
                                          <p:spTgt spid="47"/>
                                        </p:tgtEl>
                                        <p:attrNameLst>
                                          <p:attrName>style.visibility</p:attrName>
                                        </p:attrNameLst>
                                      </p:cBhvr>
                                      <p:to>
                                        <p:strVal val="visible"/>
                                      </p:to>
                                    </p:set>
                                  </p:childTnLst>
                                </p:cTn>
                              </p:par>
                            </p:childTnLst>
                          </p:cTn>
                        </p:par>
                        <p:par>
                          <p:cTn id="47" fill="hold">
                            <p:stCondLst>
                              <p:cond delay="13500"/>
                            </p:stCondLst>
                            <p:childTnLst>
                              <p:par>
                                <p:cTn id="48" presetID="1" presetClass="entr" presetSubtype="0" fill="hold" grpId="0" nodeType="afterEffect">
                                  <p:stCondLst>
                                    <p:cond delay="0"/>
                                  </p:stCondLst>
                                  <p:childTnLst>
                                    <p:set>
                                      <p:cBhvr>
                                        <p:cTn id="49" dur="1" fill="hold">
                                          <p:stCondLst>
                                            <p:cond delay="999"/>
                                          </p:stCondLst>
                                        </p:cTn>
                                        <p:tgtEl>
                                          <p:spTgt spid="48"/>
                                        </p:tgtEl>
                                        <p:attrNameLst>
                                          <p:attrName>style.visibility</p:attrName>
                                        </p:attrNameLst>
                                      </p:cBhvr>
                                      <p:to>
                                        <p:strVal val="visible"/>
                                      </p:to>
                                    </p:set>
                                  </p:childTnLst>
                                </p:cTn>
                              </p:par>
                            </p:childTnLst>
                          </p:cTn>
                        </p:par>
                        <p:par>
                          <p:cTn id="50" fill="hold">
                            <p:stCondLst>
                              <p:cond delay="14500"/>
                            </p:stCondLst>
                            <p:childTnLst>
                              <p:par>
                                <p:cTn id="51" presetID="1" presetClass="entr" presetSubtype="0" fill="hold" grpId="0" nodeType="afterEffect">
                                  <p:stCondLst>
                                    <p:cond delay="0"/>
                                  </p:stCondLst>
                                  <p:childTnLst>
                                    <p:set>
                                      <p:cBhvr>
                                        <p:cTn id="52" dur="1" fill="hold">
                                          <p:stCondLst>
                                            <p:cond delay="999"/>
                                          </p:stCondLst>
                                        </p:cTn>
                                        <p:tgtEl>
                                          <p:spTgt spid="49"/>
                                        </p:tgtEl>
                                        <p:attrNameLst>
                                          <p:attrName>style.visibility</p:attrName>
                                        </p:attrNameLst>
                                      </p:cBhvr>
                                      <p:to>
                                        <p:strVal val="visible"/>
                                      </p:to>
                                    </p:set>
                                  </p:childTnLst>
                                </p:cTn>
                              </p:par>
                            </p:childTnLst>
                          </p:cTn>
                        </p:par>
                        <p:par>
                          <p:cTn id="53" fill="hold">
                            <p:stCondLst>
                              <p:cond delay="15500"/>
                            </p:stCondLst>
                            <p:childTnLst>
                              <p:par>
                                <p:cTn id="54" presetID="1" presetClass="entr" presetSubtype="0" fill="hold" grpId="0" nodeType="afterEffect">
                                  <p:stCondLst>
                                    <p:cond delay="0"/>
                                  </p:stCondLst>
                                  <p:childTnLst>
                                    <p:set>
                                      <p:cBhvr>
                                        <p:cTn id="55" dur="1" fill="hold">
                                          <p:stCondLst>
                                            <p:cond delay="999"/>
                                          </p:stCondLst>
                                        </p:cTn>
                                        <p:tgtEl>
                                          <p:spTgt spid="50"/>
                                        </p:tgtEl>
                                        <p:attrNameLst>
                                          <p:attrName>style.visibility</p:attrName>
                                        </p:attrNameLst>
                                      </p:cBhvr>
                                      <p:to>
                                        <p:strVal val="visible"/>
                                      </p:to>
                                    </p:set>
                                  </p:childTnLst>
                                </p:cTn>
                              </p:par>
                            </p:childTnLst>
                          </p:cTn>
                        </p:par>
                        <p:par>
                          <p:cTn id="56" fill="hold">
                            <p:stCondLst>
                              <p:cond delay="16500"/>
                            </p:stCondLst>
                            <p:childTnLst>
                              <p:par>
                                <p:cTn id="57" presetID="1" presetClass="entr" presetSubtype="0" fill="hold" grpId="0" nodeType="afterEffect">
                                  <p:stCondLst>
                                    <p:cond delay="0"/>
                                  </p:stCondLst>
                                  <p:childTnLst>
                                    <p:set>
                                      <p:cBhvr>
                                        <p:cTn id="58" dur="1" fill="hold">
                                          <p:stCondLst>
                                            <p:cond delay="999"/>
                                          </p:stCondLst>
                                        </p:cTn>
                                        <p:tgtEl>
                                          <p:spTgt spid="51"/>
                                        </p:tgtEl>
                                        <p:attrNameLst>
                                          <p:attrName>style.visibility</p:attrName>
                                        </p:attrNameLst>
                                      </p:cBhvr>
                                      <p:to>
                                        <p:strVal val="visible"/>
                                      </p:to>
                                    </p:set>
                                  </p:childTnLst>
                                </p:cTn>
                              </p:par>
                            </p:childTnLst>
                          </p:cTn>
                        </p:par>
                        <p:par>
                          <p:cTn id="59" fill="hold">
                            <p:stCondLst>
                              <p:cond delay="17500"/>
                            </p:stCondLst>
                            <p:childTnLst>
                              <p:par>
                                <p:cTn id="60" presetID="1" presetClass="entr" presetSubtype="0" fill="hold" grpId="0" nodeType="afterEffect">
                                  <p:stCondLst>
                                    <p:cond delay="0"/>
                                  </p:stCondLst>
                                  <p:childTnLst>
                                    <p:set>
                                      <p:cBhvr>
                                        <p:cTn id="61" dur="1" fill="hold">
                                          <p:stCondLst>
                                            <p:cond delay="999"/>
                                          </p:stCondLst>
                                        </p:cTn>
                                        <p:tgtEl>
                                          <p:spTgt spid="52"/>
                                        </p:tgtEl>
                                        <p:attrNameLst>
                                          <p:attrName>style.visibility</p:attrName>
                                        </p:attrNameLst>
                                      </p:cBhvr>
                                      <p:to>
                                        <p:strVal val="visible"/>
                                      </p:to>
                                    </p:set>
                                  </p:childTnLst>
                                </p:cTn>
                              </p:par>
                            </p:childTnLst>
                          </p:cTn>
                        </p:par>
                        <p:par>
                          <p:cTn id="62" fill="hold">
                            <p:stCondLst>
                              <p:cond delay="18500"/>
                            </p:stCondLst>
                            <p:childTnLst>
                              <p:par>
                                <p:cTn id="63" presetID="1" presetClass="entr" presetSubtype="0" fill="hold" grpId="0" nodeType="afterEffect">
                                  <p:stCondLst>
                                    <p:cond delay="0"/>
                                  </p:stCondLst>
                                  <p:childTnLst>
                                    <p:set>
                                      <p:cBhvr>
                                        <p:cTn id="64" dur="1" fill="hold">
                                          <p:stCondLst>
                                            <p:cond delay="999"/>
                                          </p:stCondLst>
                                        </p:cTn>
                                        <p:tgtEl>
                                          <p:spTgt spid="53"/>
                                        </p:tgtEl>
                                        <p:attrNameLst>
                                          <p:attrName>style.visibility</p:attrName>
                                        </p:attrNameLst>
                                      </p:cBhvr>
                                      <p:to>
                                        <p:strVal val="visible"/>
                                      </p:to>
                                    </p:set>
                                  </p:childTnLst>
                                </p:cTn>
                              </p:par>
                            </p:childTnLst>
                          </p:cTn>
                        </p:par>
                        <p:par>
                          <p:cTn id="65" fill="hold">
                            <p:stCondLst>
                              <p:cond delay="19500"/>
                            </p:stCondLst>
                            <p:childTnLst>
                              <p:par>
                                <p:cTn id="66" presetID="1" presetClass="entr" presetSubtype="0" fill="hold" grpId="0" nodeType="afterEffect">
                                  <p:stCondLst>
                                    <p:cond delay="0"/>
                                  </p:stCondLst>
                                  <p:childTnLst>
                                    <p:set>
                                      <p:cBhvr>
                                        <p:cTn id="67" dur="1" fill="hold">
                                          <p:stCondLst>
                                            <p:cond delay="999"/>
                                          </p:stCondLst>
                                        </p:cTn>
                                        <p:tgtEl>
                                          <p:spTgt spid="54"/>
                                        </p:tgtEl>
                                        <p:attrNameLst>
                                          <p:attrName>style.visibility</p:attrName>
                                        </p:attrNameLst>
                                      </p:cBhvr>
                                      <p:to>
                                        <p:strVal val="visible"/>
                                      </p:to>
                                    </p:set>
                                  </p:childTnLst>
                                </p:cTn>
                              </p:par>
                            </p:childTnLst>
                          </p:cTn>
                        </p:par>
                        <p:par>
                          <p:cTn id="68" fill="hold">
                            <p:stCondLst>
                              <p:cond delay="20500"/>
                            </p:stCondLst>
                            <p:childTnLst>
                              <p:par>
                                <p:cTn id="69" presetID="1" presetClass="entr" presetSubtype="0" fill="hold" grpId="0" nodeType="afterEffect">
                                  <p:stCondLst>
                                    <p:cond delay="0"/>
                                  </p:stCondLst>
                                  <p:childTnLst>
                                    <p:set>
                                      <p:cBhvr>
                                        <p:cTn id="70" dur="1" fill="hold">
                                          <p:stCondLst>
                                            <p:cond delay="999"/>
                                          </p:stCondLst>
                                        </p:cTn>
                                        <p:tgtEl>
                                          <p:spTgt spid="55"/>
                                        </p:tgtEl>
                                        <p:attrNameLst>
                                          <p:attrName>style.visibility</p:attrName>
                                        </p:attrNameLst>
                                      </p:cBhvr>
                                      <p:to>
                                        <p:strVal val="visible"/>
                                      </p:to>
                                    </p:set>
                                  </p:childTnLst>
                                </p:cTn>
                              </p:par>
                            </p:childTnLst>
                          </p:cTn>
                        </p:par>
                        <p:par>
                          <p:cTn id="71" fill="hold">
                            <p:stCondLst>
                              <p:cond delay="21500"/>
                            </p:stCondLst>
                            <p:childTnLst>
                              <p:par>
                                <p:cTn id="72" presetID="1" presetClass="entr" presetSubtype="0" fill="hold" grpId="0" nodeType="afterEffect">
                                  <p:stCondLst>
                                    <p:cond delay="0"/>
                                  </p:stCondLst>
                                  <p:childTnLst>
                                    <p:set>
                                      <p:cBhvr>
                                        <p:cTn id="73" dur="1" fill="hold">
                                          <p:stCondLst>
                                            <p:cond delay="999"/>
                                          </p:stCondLst>
                                        </p:cTn>
                                        <p:tgtEl>
                                          <p:spTgt spid="56"/>
                                        </p:tgtEl>
                                        <p:attrNameLst>
                                          <p:attrName>style.visibility</p:attrName>
                                        </p:attrNameLst>
                                      </p:cBhvr>
                                      <p:to>
                                        <p:strVal val="visible"/>
                                      </p:to>
                                    </p:set>
                                  </p:childTnLst>
                                </p:cTn>
                              </p:par>
                            </p:childTnLst>
                          </p:cTn>
                        </p:par>
                        <p:par>
                          <p:cTn id="74" fill="hold">
                            <p:stCondLst>
                              <p:cond delay="22500"/>
                            </p:stCondLst>
                            <p:childTnLst>
                              <p:par>
                                <p:cTn id="75" presetID="1" presetClass="entr" presetSubtype="0" fill="hold" grpId="0" nodeType="afterEffect">
                                  <p:stCondLst>
                                    <p:cond delay="0"/>
                                  </p:stCondLst>
                                  <p:childTnLst>
                                    <p:set>
                                      <p:cBhvr>
                                        <p:cTn id="76" dur="1" fill="hold">
                                          <p:stCondLst>
                                            <p:cond delay="999"/>
                                          </p:stCondLst>
                                        </p:cTn>
                                        <p:tgtEl>
                                          <p:spTgt spid="57"/>
                                        </p:tgtEl>
                                        <p:attrNameLst>
                                          <p:attrName>style.visibility</p:attrName>
                                        </p:attrNameLst>
                                      </p:cBhvr>
                                      <p:to>
                                        <p:strVal val="visible"/>
                                      </p:to>
                                    </p:set>
                                  </p:childTnLst>
                                </p:cTn>
                              </p:par>
                            </p:childTnLst>
                          </p:cTn>
                        </p:par>
                        <p:par>
                          <p:cTn id="77" fill="hold">
                            <p:stCondLst>
                              <p:cond delay="23500"/>
                            </p:stCondLst>
                            <p:childTnLst>
                              <p:par>
                                <p:cTn id="78" presetID="1" presetClass="entr" presetSubtype="0" fill="hold" grpId="0" nodeType="afterEffect">
                                  <p:stCondLst>
                                    <p:cond delay="0"/>
                                  </p:stCondLst>
                                  <p:childTnLst>
                                    <p:set>
                                      <p:cBhvr>
                                        <p:cTn id="79" dur="1" fill="hold">
                                          <p:stCondLst>
                                            <p:cond delay="999"/>
                                          </p:stCondLst>
                                        </p:cTn>
                                        <p:tgtEl>
                                          <p:spTgt spid="58"/>
                                        </p:tgtEl>
                                        <p:attrNameLst>
                                          <p:attrName>style.visibility</p:attrName>
                                        </p:attrNameLst>
                                      </p:cBhvr>
                                      <p:to>
                                        <p:strVal val="visible"/>
                                      </p:to>
                                    </p:set>
                                  </p:childTnLst>
                                </p:cTn>
                              </p:par>
                            </p:childTnLst>
                          </p:cTn>
                        </p:par>
                        <p:par>
                          <p:cTn id="80" fill="hold">
                            <p:stCondLst>
                              <p:cond delay="24500"/>
                            </p:stCondLst>
                            <p:childTnLst>
                              <p:par>
                                <p:cTn id="81" presetID="1" presetClass="entr" presetSubtype="0" fill="hold" grpId="0" nodeType="afterEffect">
                                  <p:stCondLst>
                                    <p:cond delay="0"/>
                                  </p:stCondLst>
                                  <p:childTnLst>
                                    <p:set>
                                      <p:cBhvr>
                                        <p:cTn id="82" dur="1" fill="hold">
                                          <p:stCondLst>
                                            <p:cond delay="999"/>
                                          </p:stCondLst>
                                        </p:cTn>
                                        <p:tgtEl>
                                          <p:spTgt spid="59"/>
                                        </p:tgtEl>
                                        <p:attrNameLst>
                                          <p:attrName>style.visibility</p:attrName>
                                        </p:attrNameLst>
                                      </p:cBhvr>
                                      <p:to>
                                        <p:strVal val="visible"/>
                                      </p:to>
                                    </p:set>
                                  </p:childTnLst>
                                </p:cTn>
                              </p:par>
                            </p:childTnLst>
                          </p:cTn>
                        </p:par>
                        <p:par>
                          <p:cTn id="83" fill="hold">
                            <p:stCondLst>
                              <p:cond delay="25500"/>
                            </p:stCondLst>
                            <p:childTnLst>
                              <p:par>
                                <p:cTn id="84" presetID="1" presetClass="entr" presetSubtype="0" fill="hold" grpId="0" nodeType="afterEffect">
                                  <p:stCondLst>
                                    <p:cond delay="0"/>
                                  </p:stCondLst>
                                  <p:childTnLst>
                                    <p:set>
                                      <p:cBhvr>
                                        <p:cTn id="85" dur="1" fill="hold">
                                          <p:stCondLst>
                                            <p:cond delay="999"/>
                                          </p:stCondLst>
                                        </p:cTn>
                                        <p:tgtEl>
                                          <p:spTgt spid="60"/>
                                        </p:tgtEl>
                                        <p:attrNameLst>
                                          <p:attrName>style.visibility</p:attrName>
                                        </p:attrNameLst>
                                      </p:cBhvr>
                                      <p:to>
                                        <p:strVal val="visible"/>
                                      </p:to>
                                    </p:set>
                                  </p:childTnLst>
                                </p:cTn>
                              </p:par>
                            </p:childTnLst>
                          </p:cTn>
                        </p:par>
                        <p:par>
                          <p:cTn id="86" fill="hold">
                            <p:stCondLst>
                              <p:cond delay="26500"/>
                            </p:stCondLst>
                            <p:childTnLst>
                              <p:par>
                                <p:cTn id="87" presetID="1" presetClass="entr" presetSubtype="0" fill="hold" grpId="0" nodeType="afterEffect">
                                  <p:stCondLst>
                                    <p:cond delay="0"/>
                                  </p:stCondLst>
                                  <p:childTnLst>
                                    <p:set>
                                      <p:cBhvr>
                                        <p:cTn id="88" dur="1" fill="hold">
                                          <p:stCondLst>
                                            <p:cond delay="999"/>
                                          </p:stCondLst>
                                        </p:cTn>
                                        <p:tgtEl>
                                          <p:spTgt spid="61"/>
                                        </p:tgtEl>
                                        <p:attrNameLst>
                                          <p:attrName>style.visibility</p:attrName>
                                        </p:attrNameLst>
                                      </p:cBhvr>
                                      <p:to>
                                        <p:strVal val="visible"/>
                                      </p:to>
                                    </p:set>
                                  </p:childTnLst>
                                </p:cTn>
                              </p:par>
                            </p:childTnLst>
                          </p:cTn>
                        </p:par>
                        <p:par>
                          <p:cTn id="89" fill="hold">
                            <p:stCondLst>
                              <p:cond delay="27500"/>
                            </p:stCondLst>
                            <p:childTnLst>
                              <p:par>
                                <p:cTn id="90" presetID="1" presetClass="entr" presetSubtype="0" fill="hold" grpId="0" nodeType="afterEffect">
                                  <p:stCondLst>
                                    <p:cond delay="0"/>
                                  </p:stCondLst>
                                  <p:childTnLst>
                                    <p:set>
                                      <p:cBhvr>
                                        <p:cTn id="91" dur="1" fill="hold">
                                          <p:stCondLst>
                                            <p:cond delay="999"/>
                                          </p:stCondLst>
                                        </p:cTn>
                                        <p:tgtEl>
                                          <p:spTgt spid="62"/>
                                        </p:tgtEl>
                                        <p:attrNameLst>
                                          <p:attrName>style.visibility</p:attrName>
                                        </p:attrNameLst>
                                      </p:cBhvr>
                                      <p:to>
                                        <p:strVal val="visible"/>
                                      </p:to>
                                    </p:set>
                                  </p:childTnLst>
                                </p:cTn>
                              </p:par>
                            </p:childTnLst>
                          </p:cTn>
                        </p:par>
                        <p:par>
                          <p:cTn id="92" fill="hold">
                            <p:stCondLst>
                              <p:cond delay="28500"/>
                            </p:stCondLst>
                            <p:childTnLst>
                              <p:par>
                                <p:cTn id="93" presetID="1" presetClass="entr" presetSubtype="0" fill="hold" grpId="0" nodeType="afterEffect">
                                  <p:stCondLst>
                                    <p:cond delay="0"/>
                                  </p:stCondLst>
                                  <p:childTnLst>
                                    <p:set>
                                      <p:cBhvr>
                                        <p:cTn id="94" dur="1" fill="hold">
                                          <p:stCondLst>
                                            <p:cond delay="999"/>
                                          </p:stCondLst>
                                        </p:cTn>
                                        <p:tgtEl>
                                          <p:spTgt spid="63"/>
                                        </p:tgtEl>
                                        <p:attrNameLst>
                                          <p:attrName>style.visibility</p:attrName>
                                        </p:attrNameLst>
                                      </p:cBhvr>
                                      <p:to>
                                        <p:strVal val="visible"/>
                                      </p:to>
                                    </p:set>
                                  </p:childTnLst>
                                </p:cTn>
                              </p:par>
                            </p:childTnLst>
                          </p:cTn>
                        </p:par>
                        <p:par>
                          <p:cTn id="95" fill="hold">
                            <p:stCondLst>
                              <p:cond delay="29500"/>
                            </p:stCondLst>
                            <p:childTnLst>
                              <p:par>
                                <p:cTn id="96" presetID="1" presetClass="entr" presetSubtype="0" fill="hold" grpId="0" nodeType="afterEffect">
                                  <p:stCondLst>
                                    <p:cond delay="0"/>
                                  </p:stCondLst>
                                  <p:childTnLst>
                                    <p:set>
                                      <p:cBhvr>
                                        <p:cTn id="97" dur="1" fill="hold">
                                          <p:stCondLst>
                                            <p:cond delay="999"/>
                                          </p:stCondLst>
                                        </p:cTn>
                                        <p:tgtEl>
                                          <p:spTgt spid="64"/>
                                        </p:tgtEl>
                                        <p:attrNameLst>
                                          <p:attrName>style.visibility</p:attrName>
                                        </p:attrNameLst>
                                      </p:cBhvr>
                                      <p:to>
                                        <p:strVal val="visible"/>
                                      </p:to>
                                    </p:set>
                                  </p:childTnLst>
                                </p:cTn>
                              </p:par>
                            </p:childTnLst>
                          </p:cTn>
                        </p:par>
                        <p:par>
                          <p:cTn id="98" fill="hold">
                            <p:stCondLst>
                              <p:cond delay="30500"/>
                            </p:stCondLst>
                            <p:childTnLst>
                              <p:par>
                                <p:cTn id="99" presetID="1" presetClass="entr" presetSubtype="0" fill="hold" grpId="0" nodeType="afterEffect">
                                  <p:stCondLst>
                                    <p:cond delay="0"/>
                                  </p:stCondLst>
                                  <p:childTnLst>
                                    <p:set>
                                      <p:cBhvr>
                                        <p:cTn id="100" dur="1" fill="hold">
                                          <p:stCondLst>
                                            <p:cond delay="999"/>
                                          </p:stCondLst>
                                        </p:cTn>
                                        <p:tgtEl>
                                          <p:spTgt spid="65"/>
                                        </p:tgtEl>
                                        <p:attrNameLst>
                                          <p:attrName>style.visibility</p:attrName>
                                        </p:attrNameLst>
                                      </p:cBhvr>
                                      <p:to>
                                        <p:strVal val="visible"/>
                                      </p:to>
                                    </p:set>
                                  </p:childTnLst>
                                </p:cTn>
                              </p:par>
                            </p:childTnLst>
                          </p:cTn>
                        </p:par>
                        <p:par>
                          <p:cTn id="101" fill="hold">
                            <p:stCondLst>
                              <p:cond delay="31500"/>
                            </p:stCondLst>
                            <p:childTnLst>
                              <p:par>
                                <p:cTn id="102" presetID="1" presetClass="entr" presetSubtype="0" fill="hold" grpId="0" nodeType="afterEffect">
                                  <p:stCondLst>
                                    <p:cond delay="0"/>
                                  </p:stCondLst>
                                  <p:childTnLst>
                                    <p:set>
                                      <p:cBhvr>
                                        <p:cTn id="103" dur="1" fill="hold">
                                          <p:stCondLst>
                                            <p:cond delay="999"/>
                                          </p:stCondLst>
                                        </p:cTn>
                                        <p:tgtEl>
                                          <p:spTgt spid="66"/>
                                        </p:tgtEl>
                                        <p:attrNameLst>
                                          <p:attrName>style.visibility</p:attrName>
                                        </p:attrNameLst>
                                      </p:cBhvr>
                                      <p:to>
                                        <p:strVal val="visible"/>
                                      </p:to>
                                    </p:set>
                                  </p:childTnLst>
                                </p:cTn>
                              </p:par>
                            </p:childTnLst>
                          </p:cTn>
                        </p:par>
                        <p:par>
                          <p:cTn id="104" fill="hold">
                            <p:stCondLst>
                              <p:cond delay="32500"/>
                            </p:stCondLst>
                            <p:childTnLst>
                              <p:par>
                                <p:cTn id="105" presetID="1" presetClass="entr" presetSubtype="0" fill="hold" grpId="0" nodeType="afterEffect">
                                  <p:stCondLst>
                                    <p:cond delay="0"/>
                                  </p:stCondLst>
                                  <p:childTnLst>
                                    <p:set>
                                      <p:cBhvr>
                                        <p:cTn id="106" dur="1" fill="hold">
                                          <p:stCondLst>
                                            <p:cond delay="999"/>
                                          </p:stCondLst>
                                        </p:cTn>
                                        <p:tgtEl>
                                          <p:spTgt spid="67"/>
                                        </p:tgtEl>
                                        <p:attrNameLst>
                                          <p:attrName>style.visibility</p:attrName>
                                        </p:attrNameLst>
                                      </p:cBhvr>
                                      <p:to>
                                        <p:strVal val="visible"/>
                                      </p:to>
                                    </p:set>
                                  </p:childTnLst>
                                </p:cTn>
                              </p:par>
                            </p:childTnLst>
                          </p:cTn>
                        </p:par>
                        <p:par>
                          <p:cTn id="107" fill="hold">
                            <p:stCondLst>
                              <p:cond delay="33500"/>
                            </p:stCondLst>
                            <p:childTnLst>
                              <p:par>
                                <p:cTn id="108" presetID="1" presetClass="entr" presetSubtype="0" fill="hold" grpId="0" nodeType="afterEffect">
                                  <p:stCondLst>
                                    <p:cond delay="0"/>
                                  </p:stCondLst>
                                  <p:childTnLst>
                                    <p:set>
                                      <p:cBhvr>
                                        <p:cTn id="109" dur="1" fill="hold">
                                          <p:stCondLst>
                                            <p:cond delay="999"/>
                                          </p:stCondLst>
                                        </p:cTn>
                                        <p:tgtEl>
                                          <p:spTgt spid="68"/>
                                        </p:tgtEl>
                                        <p:attrNameLst>
                                          <p:attrName>style.visibility</p:attrName>
                                        </p:attrNameLst>
                                      </p:cBhvr>
                                      <p:to>
                                        <p:strVal val="visible"/>
                                      </p:to>
                                    </p:set>
                                  </p:childTnLst>
                                </p:cTn>
                              </p:par>
                            </p:childTnLst>
                          </p:cTn>
                        </p:par>
                        <p:par>
                          <p:cTn id="110" fill="hold">
                            <p:stCondLst>
                              <p:cond delay="34500"/>
                            </p:stCondLst>
                            <p:childTnLst>
                              <p:par>
                                <p:cTn id="111" presetID="1" presetClass="entr" presetSubtype="0" fill="hold" grpId="0" nodeType="afterEffect">
                                  <p:stCondLst>
                                    <p:cond delay="0"/>
                                  </p:stCondLst>
                                  <p:childTnLst>
                                    <p:set>
                                      <p:cBhvr>
                                        <p:cTn id="112" dur="1" fill="hold">
                                          <p:stCondLst>
                                            <p:cond delay="999"/>
                                          </p:stCondLst>
                                        </p:cTn>
                                        <p:tgtEl>
                                          <p:spTgt spid="69"/>
                                        </p:tgtEl>
                                        <p:attrNameLst>
                                          <p:attrName>style.visibility</p:attrName>
                                        </p:attrNameLst>
                                      </p:cBhvr>
                                      <p:to>
                                        <p:strVal val="visible"/>
                                      </p:to>
                                    </p:set>
                                  </p:childTnLst>
                                </p:cTn>
                              </p:par>
                            </p:childTnLst>
                          </p:cTn>
                        </p:par>
                        <p:par>
                          <p:cTn id="113" fill="hold">
                            <p:stCondLst>
                              <p:cond delay="35500"/>
                            </p:stCondLst>
                            <p:childTnLst>
                              <p:par>
                                <p:cTn id="114" presetID="1" presetClass="entr" presetSubtype="0" fill="hold" grpId="0" nodeType="afterEffect">
                                  <p:stCondLst>
                                    <p:cond delay="0"/>
                                  </p:stCondLst>
                                  <p:childTnLst>
                                    <p:set>
                                      <p:cBhvr>
                                        <p:cTn id="115" dur="1" fill="hold">
                                          <p:stCondLst>
                                            <p:cond delay="999"/>
                                          </p:stCondLst>
                                        </p:cTn>
                                        <p:tgtEl>
                                          <p:spTgt spid="70"/>
                                        </p:tgtEl>
                                        <p:attrNameLst>
                                          <p:attrName>style.visibility</p:attrName>
                                        </p:attrNameLst>
                                      </p:cBhvr>
                                      <p:to>
                                        <p:strVal val="visible"/>
                                      </p:to>
                                    </p:set>
                                  </p:childTnLst>
                                </p:cTn>
                              </p:par>
                            </p:childTnLst>
                          </p:cTn>
                        </p:par>
                        <p:par>
                          <p:cTn id="116" fill="hold">
                            <p:stCondLst>
                              <p:cond delay="36500"/>
                            </p:stCondLst>
                            <p:childTnLst>
                              <p:par>
                                <p:cTn id="117" presetID="1" presetClass="entr" presetSubtype="0" fill="hold" grpId="0" nodeType="afterEffect">
                                  <p:stCondLst>
                                    <p:cond delay="0"/>
                                  </p:stCondLst>
                                  <p:childTnLst>
                                    <p:set>
                                      <p:cBhvr>
                                        <p:cTn id="118" dur="1" fill="hold">
                                          <p:stCondLst>
                                            <p:cond delay="999"/>
                                          </p:stCondLst>
                                        </p:cTn>
                                        <p:tgtEl>
                                          <p:spTgt spid="71"/>
                                        </p:tgtEl>
                                        <p:attrNameLst>
                                          <p:attrName>style.visibility</p:attrName>
                                        </p:attrNameLst>
                                      </p:cBhvr>
                                      <p:to>
                                        <p:strVal val="visible"/>
                                      </p:to>
                                    </p:set>
                                  </p:childTnLst>
                                </p:cTn>
                              </p:par>
                            </p:childTnLst>
                          </p:cTn>
                        </p:par>
                        <p:par>
                          <p:cTn id="119" fill="hold">
                            <p:stCondLst>
                              <p:cond delay="37500"/>
                            </p:stCondLst>
                            <p:childTnLst>
                              <p:par>
                                <p:cTn id="120" presetID="1" presetClass="entr" presetSubtype="0" fill="hold" grpId="0" nodeType="afterEffect">
                                  <p:stCondLst>
                                    <p:cond delay="0"/>
                                  </p:stCondLst>
                                  <p:childTnLst>
                                    <p:set>
                                      <p:cBhvr>
                                        <p:cTn id="121" dur="1" fill="hold">
                                          <p:stCondLst>
                                            <p:cond delay="999"/>
                                          </p:stCondLst>
                                        </p:cTn>
                                        <p:tgtEl>
                                          <p:spTgt spid="72"/>
                                        </p:tgtEl>
                                        <p:attrNameLst>
                                          <p:attrName>style.visibility</p:attrName>
                                        </p:attrNameLst>
                                      </p:cBhvr>
                                      <p:to>
                                        <p:strVal val="visible"/>
                                      </p:to>
                                    </p:set>
                                  </p:childTnLst>
                                </p:cTn>
                              </p:par>
                            </p:childTnLst>
                          </p:cTn>
                        </p:par>
                        <p:par>
                          <p:cTn id="122" fill="hold">
                            <p:stCondLst>
                              <p:cond delay="38500"/>
                            </p:stCondLst>
                            <p:childTnLst>
                              <p:par>
                                <p:cTn id="123" presetID="1" presetClass="entr" presetSubtype="0" fill="hold" grpId="0" nodeType="afterEffect">
                                  <p:stCondLst>
                                    <p:cond delay="0"/>
                                  </p:stCondLst>
                                  <p:childTnLst>
                                    <p:set>
                                      <p:cBhvr>
                                        <p:cTn id="124" dur="1" fill="hold">
                                          <p:stCondLst>
                                            <p:cond delay="999"/>
                                          </p:stCondLst>
                                        </p:cTn>
                                        <p:tgtEl>
                                          <p:spTgt spid="73"/>
                                        </p:tgtEl>
                                        <p:attrNameLst>
                                          <p:attrName>style.visibility</p:attrName>
                                        </p:attrNameLst>
                                      </p:cBhvr>
                                      <p:to>
                                        <p:strVal val="visible"/>
                                      </p:to>
                                    </p:set>
                                  </p:childTnLst>
                                </p:cTn>
                              </p:par>
                            </p:childTnLst>
                          </p:cTn>
                        </p:par>
                        <p:par>
                          <p:cTn id="125" fill="hold">
                            <p:stCondLst>
                              <p:cond delay="39500"/>
                            </p:stCondLst>
                            <p:childTnLst>
                              <p:par>
                                <p:cTn id="126" presetID="1" presetClass="entr" presetSubtype="0" fill="hold" grpId="0" nodeType="afterEffect">
                                  <p:stCondLst>
                                    <p:cond delay="0"/>
                                  </p:stCondLst>
                                  <p:childTnLst>
                                    <p:set>
                                      <p:cBhvr>
                                        <p:cTn id="127" dur="1" fill="hold">
                                          <p:stCondLst>
                                            <p:cond delay="999"/>
                                          </p:stCondLst>
                                        </p:cTn>
                                        <p:tgtEl>
                                          <p:spTgt spid="74"/>
                                        </p:tgtEl>
                                        <p:attrNameLst>
                                          <p:attrName>style.visibility</p:attrName>
                                        </p:attrNameLst>
                                      </p:cBhvr>
                                      <p:to>
                                        <p:strVal val="visible"/>
                                      </p:to>
                                    </p:set>
                                  </p:childTnLst>
                                </p:cTn>
                              </p:par>
                            </p:childTnLst>
                          </p:cTn>
                        </p:par>
                        <p:par>
                          <p:cTn id="128" fill="hold">
                            <p:stCondLst>
                              <p:cond delay="40500"/>
                            </p:stCondLst>
                            <p:childTnLst>
                              <p:par>
                                <p:cTn id="129" presetID="1" presetClass="entr" presetSubtype="0" fill="hold" grpId="0" nodeType="afterEffect">
                                  <p:stCondLst>
                                    <p:cond delay="0"/>
                                  </p:stCondLst>
                                  <p:childTnLst>
                                    <p:set>
                                      <p:cBhvr>
                                        <p:cTn id="130" dur="1" fill="hold">
                                          <p:stCondLst>
                                            <p:cond delay="999"/>
                                          </p:stCondLst>
                                        </p:cTn>
                                        <p:tgtEl>
                                          <p:spTgt spid="75"/>
                                        </p:tgtEl>
                                        <p:attrNameLst>
                                          <p:attrName>style.visibility</p:attrName>
                                        </p:attrNameLst>
                                      </p:cBhvr>
                                      <p:to>
                                        <p:strVal val="visible"/>
                                      </p:to>
                                    </p:set>
                                  </p:childTnLst>
                                </p:cTn>
                              </p:par>
                            </p:childTnLst>
                          </p:cTn>
                        </p:par>
                        <p:par>
                          <p:cTn id="131" fill="hold">
                            <p:stCondLst>
                              <p:cond delay="41500"/>
                            </p:stCondLst>
                            <p:childTnLst>
                              <p:par>
                                <p:cTn id="132" presetID="1" presetClass="entr" presetSubtype="0" fill="hold" grpId="0" nodeType="afterEffect">
                                  <p:stCondLst>
                                    <p:cond delay="0"/>
                                  </p:stCondLst>
                                  <p:childTnLst>
                                    <p:set>
                                      <p:cBhvr>
                                        <p:cTn id="133" dur="1" fill="hold">
                                          <p:stCondLst>
                                            <p:cond delay="999"/>
                                          </p:stCondLst>
                                        </p:cTn>
                                        <p:tgtEl>
                                          <p:spTgt spid="76"/>
                                        </p:tgtEl>
                                        <p:attrNameLst>
                                          <p:attrName>style.visibility</p:attrName>
                                        </p:attrNameLst>
                                      </p:cBhvr>
                                      <p:to>
                                        <p:strVal val="visible"/>
                                      </p:to>
                                    </p:set>
                                  </p:childTnLst>
                                </p:cTn>
                              </p:par>
                            </p:childTnLst>
                          </p:cTn>
                        </p:par>
                        <p:par>
                          <p:cTn id="134" fill="hold">
                            <p:stCondLst>
                              <p:cond delay="42500"/>
                            </p:stCondLst>
                            <p:childTnLst>
                              <p:par>
                                <p:cTn id="135" presetID="1" presetClass="entr" presetSubtype="0" fill="hold" grpId="0" nodeType="afterEffect">
                                  <p:stCondLst>
                                    <p:cond delay="0"/>
                                  </p:stCondLst>
                                  <p:childTnLst>
                                    <p:set>
                                      <p:cBhvr>
                                        <p:cTn id="136" dur="1" fill="hold">
                                          <p:stCondLst>
                                            <p:cond delay="999"/>
                                          </p:stCondLst>
                                        </p:cTn>
                                        <p:tgtEl>
                                          <p:spTgt spid="77"/>
                                        </p:tgtEl>
                                        <p:attrNameLst>
                                          <p:attrName>style.visibility</p:attrName>
                                        </p:attrNameLst>
                                      </p:cBhvr>
                                      <p:to>
                                        <p:strVal val="visible"/>
                                      </p:to>
                                    </p:set>
                                  </p:childTnLst>
                                </p:cTn>
                              </p:par>
                            </p:childTnLst>
                          </p:cTn>
                        </p:par>
                        <p:par>
                          <p:cTn id="137" fill="hold">
                            <p:stCondLst>
                              <p:cond delay="43500"/>
                            </p:stCondLst>
                            <p:childTnLst>
                              <p:par>
                                <p:cTn id="138" presetID="1" presetClass="entr" presetSubtype="0" fill="hold" grpId="0" nodeType="afterEffect">
                                  <p:stCondLst>
                                    <p:cond delay="0"/>
                                  </p:stCondLst>
                                  <p:childTnLst>
                                    <p:set>
                                      <p:cBhvr>
                                        <p:cTn id="139" dur="1" fill="hold">
                                          <p:stCondLst>
                                            <p:cond delay="999"/>
                                          </p:stCondLst>
                                        </p:cTn>
                                        <p:tgtEl>
                                          <p:spTgt spid="78"/>
                                        </p:tgtEl>
                                        <p:attrNameLst>
                                          <p:attrName>style.visibility</p:attrName>
                                        </p:attrNameLst>
                                      </p:cBhvr>
                                      <p:to>
                                        <p:strVal val="visible"/>
                                      </p:to>
                                    </p:set>
                                  </p:childTnLst>
                                </p:cTn>
                              </p:par>
                            </p:childTnLst>
                          </p:cTn>
                        </p:par>
                        <p:par>
                          <p:cTn id="140" fill="hold">
                            <p:stCondLst>
                              <p:cond delay="44500"/>
                            </p:stCondLst>
                            <p:childTnLst>
                              <p:par>
                                <p:cTn id="141" presetID="1" presetClass="entr" presetSubtype="0" fill="hold" grpId="0" nodeType="afterEffect">
                                  <p:stCondLst>
                                    <p:cond delay="0"/>
                                  </p:stCondLst>
                                  <p:childTnLst>
                                    <p:set>
                                      <p:cBhvr>
                                        <p:cTn id="142" dur="1" fill="hold">
                                          <p:stCondLst>
                                            <p:cond delay="999"/>
                                          </p:stCondLst>
                                        </p:cTn>
                                        <p:tgtEl>
                                          <p:spTgt spid="79"/>
                                        </p:tgtEl>
                                        <p:attrNameLst>
                                          <p:attrName>style.visibility</p:attrName>
                                        </p:attrNameLst>
                                      </p:cBhvr>
                                      <p:to>
                                        <p:strVal val="visible"/>
                                      </p:to>
                                    </p:set>
                                  </p:childTnLst>
                                </p:cTn>
                              </p:par>
                            </p:childTnLst>
                          </p:cTn>
                        </p:par>
                        <p:par>
                          <p:cTn id="143" fill="hold">
                            <p:stCondLst>
                              <p:cond delay="45500"/>
                            </p:stCondLst>
                            <p:childTnLst>
                              <p:par>
                                <p:cTn id="144" presetID="1" presetClass="entr" presetSubtype="0" fill="hold" grpId="0" nodeType="afterEffect">
                                  <p:stCondLst>
                                    <p:cond delay="0"/>
                                  </p:stCondLst>
                                  <p:childTnLst>
                                    <p:set>
                                      <p:cBhvr>
                                        <p:cTn id="145" dur="1" fill="hold">
                                          <p:stCondLst>
                                            <p:cond delay="999"/>
                                          </p:stCondLst>
                                        </p:cTn>
                                        <p:tgtEl>
                                          <p:spTgt spid="80"/>
                                        </p:tgtEl>
                                        <p:attrNameLst>
                                          <p:attrName>style.visibility</p:attrName>
                                        </p:attrNameLst>
                                      </p:cBhvr>
                                      <p:to>
                                        <p:strVal val="visible"/>
                                      </p:to>
                                    </p:set>
                                  </p:childTnLst>
                                </p:cTn>
                              </p:par>
                            </p:childTnLst>
                          </p:cTn>
                        </p:par>
                        <p:par>
                          <p:cTn id="146" fill="hold">
                            <p:stCondLst>
                              <p:cond delay="46500"/>
                            </p:stCondLst>
                            <p:childTnLst>
                              <p:par>
                                <p:cTn id="147" presetID="1" presetClass="entr" presetSubtype="0" fill="hold" grpId="0" nodeType="afterEffect">
                                  <p:stCondLst>
                                    <p:cond delay="0"/>
                                  </p:stCondLst>
                                  <p:childTnLst>
                                    <p:set>
                                      <p:cBhvr>
                                        <p:cTn id="148" dur="1" fill="hold">
                                          <p:stCondLst>
                                            <p:cond delay="999"/>
                                          </p:stCondLst>
                                        </p:cTn>
                                        <p:tgtEl>
                                          <p:spTgt spid="81"/>
                                        </p:tgtEl>
                                        <p:attrNameLst>
                                          <p:attrName>style.visibility</p:attrName>
                                        </p:attrNameLst>
                                      </p:cBhvr>
                                      <p:to>
                                        <p:strVal val="visible"/>
                                      </p:to>
                                    </p:set>
                                  </p:childTnLst>
                                </p:cTn>
                              </p:par>
                            </p:childTnLst>
                          </p:cTn>
                        </p:par>
                        <p:par>
                          <p:cTn id="149" fill="hold">
                            <p:stCondLst>
                              <p:cond delay="47500"/>
                            </p:stCondLst>
                            <p:childTnLst>
                              <p:par>
                                <p:cTn id="150" presetID="1" presetClass="entr" presetSubtype="0" fill="hold" grpId="0" nodeType="afterEffect">
                                  <p:stCondLst>
                                    <p:cond delay="0"/>
                                  </p:stCondLst>
                                  <p:childTnLst>
                                    <p:set>
                                      <p:cBhvr>
                                        <p:cTn id="151" dur="1" fill="hold">
                                          <p:stCondLst>
                                            <p:cond delay="999"/>
                                          </p:stCondLst>
                                        </p:cTn>
                                        <p:tgtEl>
                                          <p:spTgt spid="82"/>
                                        </p:tgtEl>
                                        <p:attrNameLst>
                                          <p:attrName>style.visibility</p:attrName>
                                        </p:attrNameLst>
                                      </p:cBhvr>
                                      <p:to>
                                        <p:strVal val="visible"/>
                                      </p:to>
                                    </p:set>
                                  </p:childTnLst>
                                </p:cTn>
                              </p:par>
                            </p:childTnLst>
                          </p:cTn>
                        </p:par>
                        <p:par>
                          <p:cTn id="152" fill="hold">
                            <p:stCondLst>
                              <p:cond delay="48500"/>
                            </p:stCondLst>
                            <p:childTnLst>
                              <p:par>
                                <p:cTn id="153" presetID="1" presetClass="entr" presetSubtype="0" fill="hold" grpId="0" nodeType="afterEffect">
                                  <p:stCondLst>
                                    <p:cond delay="0"/>
                                  </p:stCondLst>
                                  <p:childTnLst>
                                    <p:set>
                                      <p:cBhvr>
                                        <p:cTn id="154" dur="1" fill="hold">
                                          <p:stCondLst>
                                            <p:cond delay="999"/>
                                          </p:stCondLst>
                                        </p:cTn>
                                        <p:tgtEl>
                                          <p:spTgt spid="83"/>
                                        </p:tgtEl>
                                        <p:attrNameLst>
                                          <p:attrName>style.visibility</p:attrName>
                                        </p:attrNameLst>
                                      </p:cBhvr>
                                      <p:to>
                                        <p:strVal val="visible"/>
                                      </p:to>
                                    </p:set>
                                  </p:childTnLst>
                                </p:cTn>
                              </p:par>
                            </p:childTnLst>
                          </p:cTn>
                        </p:par>
                        <p:par>
                          <p:cTn id="155" fill="hold">
                            <p:stCondLst>
                              <p:cond delay="49500"/>
                            </p:stCondLst>
                            <p:childTnLst>
                              <p:par>
                                <p:cTn id="156" presetID="1" presetClass="entr" presetSubtype="0" fill="hold" grpId="0" nodeType="afterEffect">
                                  <p:stCondLst>
                                    <p:cond delay="0"/>
                                  </p:stCondLst>
                                  <p:childTnLst>
                                    <p:set>
                                      <p:cBhvr>
                                        <p:cTn id="157" dur="1" fill="hold">
                                          <p:stCondLst>
                                            <p:cond delay="999"/>
                                          </p:stCondLst>
                                        </p:cTn>
                                        <p:tgtEl>
                                          <p:spTgt spid="84"/>
                                        </p:tgtEl>
                                        <p:attrNameLst>
                                          <p:attrName>style.visibility</p:attrName>
                                        </p:attrNameLst>
                                      </p:cBhvr>
                                      <p:to>
                                        <p:strVal val="visible"/>
                                      </p:to>
                                    </p:set>
                                  </p:childTnLst>
                                </p:cTn>
                              </p:par>
                            </p:childTnLst>
                          </p:cTn>
                        </p:par>
                        <p:par>
                          <p:cTn id="158" fill="hold">
                            <p:stCondLst>
                              <p:cond delay="50500"/>
                            </p:stCondLst>
                            <p:childTnLst>
                              <p:par>
                                <p:cTn id="159" presetID="1" presetClass="entr" presetSubtype="0" fill="hold" grpId="0" nodeType="afterEffect">
                                  <p:stCondLst>
                                    <p:cond delay="0"/>
                                  </p:stCondLst>
                                  <p:childTnLst>
                                    <p:set>
                                      <p:cBhvr>
                                        <p:cTn id="160" dur="1" fill="hold">
                                          <p:stCondLst>
                                            <p:cond delay="999"/>
                                          </p:stCondLst>
                                        </p:cTn>
                                        <p:tgtEl>
                                          <p:spTgt spid="85"/>
                                        </p:tgtEl>
                                        <p:attrNameLst>
                                          <p:attrName>style.visibility</p:attrName>
                                        </p:attrNameLst>
                                      </p:cBhvr>
                                      <p:to>
                                        <p:strVal val="visible"/>
                                      </p:to>
                                    </p:set>
                                  </p:childTnLst>
                                </p:cTn>
                              </p:par>
                            </p:childTnLst>
                          </p:cTn>
                        </p:par>
                        <p:par>
                          <p:cTn id="161" fill="hold">
                            <p:stCondLst>
                              <p:cond delay="51500"/>
                            </p:stCondLst>
                            <p:childTnLst>
                              <p:par>
                                <p:cTn id="162" presetID="1" presetClass="entr" presetSubtype="0" fill="hold" grpId="0" nodeType="afterEffect">
                                  <p:stCondLst>
                                    <p:cond delay="0"/>
                                  </p:stCondLst>
                                  <p:childTnLst>
                                    <p:set>
                                      <p:cBhvr>
                                        <p:cTn id="163" dur="1" fill="hold">
                                          <p:stCondLst>
                                            <p:cond delay="999"/>
                                          </p:stCondLst>
                                        </p:cTn>
                                        <p:tgtEl>
                                          <p:spTgt spid="86"/>
                                        </p:tgtEl>
                                        <p:attrNameLst>
                                          <p:attrName>style.visibility</p:attrName>
                                        </p:attrNameLst>
                                      </p:cBhvr>
                                      <p:to>
                                        <p:strVal val="visible"/>
                                      </p:to>
                                    </p:set>
                                  </p:childTnLst>
                                </p:cTn>
                              </p:par>
                            </p:childTnLst>
                          </p:cTn>
                        </p:par>
                        <p:par>
                          <p:cTn id="164" fill="hold">
                            <p:stCondLst>
                              <p:cond delay="52500"/>
                            </p:stCondLst>
                            <p:childTnLst>
                              <p:par>
                                <p:cTn id="165" presetID="1" presetClass="entr" presetSubtype="0" fill="hold" grpId="0" nodeType="afterEffect">
                                  <p:stCondLst>
                                    <p:cond delay="0"/>
                                  </p:stCondLst>
                                  <p:childTnLst>
                                    <p:set>
                                      <p:cBhvr>
                                        <p:cTn id="166" dur="1" fill="hold">
                                          <p:stCondLst>
                                            <p:cond delay="999"/>
                                          </p:stCondLst>
                                        </p:cTn>
                                        <p:tgtEl>
                                          <p:spTgt spid="87"/>
                                        </p:tgtEl>
                                        <p:attrNameLst>
                                          <p:attrName>style.visibility</p:attrName>
                                        </p:attrNameLst>
                                      </p:cBhvr>
                                      <p:to>
                                        <p:strVal val="visible"/>
                                      </p:to>
                                    </p:set>
                                  </p:childTnLst>
                                </p:cTn>
                              </p:par>
                            </p:childTnLst>
                          </p:cTn>
                        </p:par>
                        <p:par>
                          <p:cTn id="167" fill="hold">
                            <p:stCondLst>
                              <p:cond delay="53500"/>
                            </p:stCondLst>
                            <p:childTnLst>
                              <p:par>
                                <p:cTn id="168" presetID="1" presetClass="entr" presetSubtype="0" fill="hold" grpId="0" nodeType="afterEffect">
                                  <p:stCondLst>
                                    <p:cond delay="0"/>
                                  </p:stCondLst>
                                  <p:childTnLst>
                                    <p:set>
                                      <p:cBhvr>
                                        <p:cTn id="169" dur="1" fill="hold">
                                          <p:stCondLst>
                                            <p:cond delay="999"/>
                                          </p:stCondLst>
                                        </p:cTn>
                                        <p:tgtEl>
                                          <p:spTgt spid="88"/>
                                        </p:tgtEl>
                                        <p:attrNameLst>
                                          <p:attrName>style.visibility</p:attrName>
                                        </p:attrNameLst>
                                      </p:cBhvr>
                                      <p:to>
                                        <p:strVal val="visible"/>
                                      </p:to>
                                    </p:set>
                                  </p:childTnLst>
                                </p:cTn>
                              </p:par>
                            </p:childTnLst>
                          </p:cTn>
                        </p:par>
                        <p:par>
                          <p:cTn id="170" fill="hold">
                            <p:stCondLst>
                              <p:cond delay="54500"/>
                            </p:stCondLst>
                            <p:childTnLst>
                              <p:par>
                                <p:cTn id="171" presetID="1" presetClass="entr" presetSubtype="0" fill="hold" grpId="0" nodeType="afterEffect">
                                  <p:stCondLst>
                                    <p:cond delay="0"/>
                                  </p:stCondLst>
                                  <p:childTnLst>
                                    <p:set>
                                      <p:cBhvr>
                                        <p:cTn id="172" dur="1" fill="hold">
                                          <p:stCondLst>
                                            <p:cond delay="999"/>
                                          </p:stCondLst>
                                        </p:cTn>
                                        <p:tgtEl>
                                          <p:spTgt spid="89"/>
                                        </p:tgtEl>
                                        <p:attrNameLst>
                                          <p:attrName>style.visibility</p:attrName>
                                        </p:attrNameLst>
                                      </p:cBhvr>
                                      <p:to>
                                        <p:strVal val="visible"/>
                                      </p:to>
                                    </p:set>
                                  </p:childTnLst>
                                </p:cTn>
                              </p:par>
                            </p:childTnLst>
                          </p:cTn>
                        </p:par>
                        <p:par>
                          <p:cTn id="173" fill="hold">
                            <p:stCondLst>
                              <p:cond delay="55500"/>
                            </p:stCondLst>
                            <p:childTnLst>
                              <p:par>
                                <p:cTn id="174" presetID="1" presetClass="entr" presetSubtype="0" fill="hold" grpId="0" nodeType="afterEffect">
                                  <p:stCondLst>
                                    <p:cond delay="0"/>
                                  </p:stCondLst>
                                  <p:childTnLst>
                                    <p:set>
                                      <p:cBhvr>
                                        <p:cTn id="175" dur="1" fill="hold">
                                          <p:stCondLst>
                                            <p:cond delay="999"/>
                                          </p:stCondLst>
                                        </p:cTn>
                                        <p:tgtEl>
                                          <p:spTgt spid="90"/>
                                        </p:tgtEl>
                                        <p:attrNameLst>
                                          <p:attrName>style.visibility</p:attrName>
                                        </p:attrNameLst>
                                      </p:cBhvr>
                                      <p:to>
                                        <p:strVal val="visible"/>
                                      </p:to>
                                    </p:set>
                                  </p:childTnLst>
                                </p:cTn>
                              </p:par>
                            </p:childTnLst>
                          </p:cTn>
                        </p:par>
                        <p:par>
                          <p:cTn id="176" fill="hold">
                            <p:stCondLst>
                              <p:cond delay="56500"/>
                            </p:stCondLst>
                            <p:childTnLst>
                              <p:par>
                                <p:cTn id="177" presetID="1" presetClass="entr" presetSubtype="0" fill="hold" grpId="0" nodeType="afterEffect">
                                  <p:stCondLst>
                                    <p:cond delay="0"/>
                                  </p:stCondLst>
                                  <p:childTnLst>
                                    <p:set>
                                      <p:cBhvr>
                                        <p:cTn id="178" dur="1" fill="hold">
                                          <p:stCondLst>
                                            <p:cond delay="999"/>
                                          </p:stCondLst>
                                        </p:cTn>
                                        <p:tgtEl>
                                          <p:spTgt spid="91"/>
                                        </p:tgtEl>
                                        <p:attrNameLst>
                                          <p:attrName>style.visibility</p:attrName>
                                        </p:attrNameLst>
                                      </p:cBhvr>
                                      <p:to>
                                        <p:strVal val="visible"/>
                                      </p:to>
                                    </p:set>
                                  </p:childTnLst>
                                </p:cTn>
                              </p:par>
                            </p:childTnLst>
                          </p:cTn>
                        </p:par>
                        <p:par>
                          <p:cTn id="179" fill="hold">
                            <p:stCondLst>
                              <p:cond delay="57500"/>
                            </p:stCondLst>
                            <p:childTnLst>
                              <p:par>
                                <p:cTn id="180" presetID="1" presetClass="entr" presetSubtype="0" fill="hold" grpId="0" nodeType="afterEffect">
                                  <p:stCondLst>
                                    <p:cond delay="0"/>
                                  </p:stCondLst>
                                  <p:childTnLst>
                                    <p:set>
                                      <p:cBhvr>
                                        <p:cTn id="181" dur="1" fill="hold">
                                          <p:stCondLst>
                                            <p:cond delay="999"/>
                                          </p:stCondLst>
                                        </p:cTn>
                                        <p:tgtEl>
                                          <p:spTgt spid="92"/>
                                        </p:tgtEl>
                                        <p:attrNameLst>
                                          <p:attrName>style.visibility</p:attrName>
                                        </p:attrNameLst>
                                      </p:cBhvr>
                                      <p:to>
                                        <p:strVal val="visible"/>
                                      </p:to>
                                    </p:set>
                                  </p:childTnLst>
                                </p:cTn>
                              </p:par>
                            </p:childTnLst>
                          </p:cTn>
                        </p:par>
                        <p:par>
                          <p:cTn id="182" fill="hold">
                            <p:stCondLst>
                              <p:cond delay="58500"/>
                            </p:stCondLst>
                            <p:childTnLst>
                              <p:par>
                                <p:cTn id="183" presetID="1" presetClass="entr" presetSubtype="0" fill="hold" grpId="0" nodeType="afterEffect">
                                  <p:stCondLst>
                                    <p:cond delay="0"/>
                                  </p:stCondLst>
                                  <p:childTnLst>
                                    <p:set>
                                      <p:cBhvr>
                                        <p:cTn id="184" dur="1" fill="hold">
                                          <p:stCondLst>
                                            <p:cond delay="999"/>
                                          </p:stCondLst>
                                        </p:cTn>
                                        <p:tgtEl>
                                          <p:spTgt spid="93"/>
                                        </p:tgtEl>
                                        <p:attrNameLst>
                                          <p:attrName>style.visibility</p:attrName>
                                        </p:attrNameLst>
                                      </p:cBhvr>
                                      <p:to>
                                        <p:strVal val="visible"/>
                                      </p:to>
                                    </p:set>
                                  </p:childTnLst>
                                </p:cTn>
                              </p:par>
                            </p:childTnLst>
                          </p:cTn>
                        </p:par>
                        <p:par>
                          <p:cTn id="185" fill="hold">
                            <p:stCondLst>
                              <p:cond delay="59500"/>
                            </p:stCondLst>
                            <p:childTnLst>
                              <p:par>
                                <p:cTn id="186" presetID="1" presetClass="entr" presetSubtype="0" fill="hold" grpId="0" nodeType="afterEffect">
                                  <p:stCondLst>
                                    <p:cond delay="0"/>
                                  </p:stCondLst>
                                  <p:childTnLst>
                                    <p:set>
                                      <p:cBhvr>
                                        <p:cTn id="187" dur="1" fill="hold">
                                          <p:stCondLst>
                                            <p:cond delay="999"/>
                                          </p:stCondLst>
                                        </p:cTn>
                                        <p:tgtEl>
                                          <p:spTgt spid="94"/>
                                        </p:tgtEl>
                                        <p:attrNameLst>
                                          <p:attrName>style.visibility</p:attrName>
                                        </p:attrNameLst>
                                      </p:cBhvr>
                                      <p:to>
                                        <p:strVal val="visible"/>
                                      </p:to>
                                    </p:set>
                                  </p:childTnLst>
                                </p:cTn>
                              </p:par>
                            </p:childTnLst>
                          </p:cTn>
                        </p:par>
                        <p:par>
                          <p:cTn id="188" fill="hold">
                            <p:stCondLst>
                              <p:cond delay="60500"/>
                            </p:stCondLst>
                            <p:childTnLst>
                              <p:par>
                                <p:cTn id="189" presetID="1" presetClass="entr" presetSubtype="0" fill="hold" grpId="0" nodeType="afterEffect">
                                  <p:stCondLst>
                                    <p:cond delay="0"/>
                                  </p:stCondLst>
                                  <p:childTnLst>
                                    <p:set>
                                      <p:cBhvr>
                                        <p:cTn id="190" dur="1" fill="hold">
                                          <p:stCondLst>
                                            <p:cond delay="999"/>
                                          </p:stCondLst>
                                        </p:cTn>
                                        <p:tgtEl>
                                          <p:spTgt spid="95"/>
                                        </p:tgtEl>
                                        <p:attrNameLst>
                                          <p:attrName>style.visibility</p:attrName>
                                        </p:attrNameLst>
                                      </p:cBhvr>
                                      <p:to>
                                        <p:strVal val="visible"/>
                                      </p:to>
                                    </p:set>
                                  </p:childTnLst>
                                </p:cTn>
                              </p:par>
                            </p:childTnLst>
                          </p:cTn>
                        </p:par>
                        <p:par>
                          <p:cTn id="191" fill="hold">
                            <p:stCondLst>
                              <p:cond delay="61500"/>
                            </p:stCondLst>
                            <p:childTnLst>
                              <p:par>
                                <p:cTn id="192" presetID="1" presetClass="entr" presetSubtype="0" fill="hold" grpId="0" nodeType="afterEffect">
                                  <p:stCondLst>
                                    <p:cond delay="0"/>
                                  </p:stCondLst>
                                  <p:childTnLst>
                                    <p:set>
                                      <p:cBhvr>
                                        <p:cTn id="193" dur="1" fill="hold">
                                          <p:stCondLst>
                                            <p:cond delay="999"/>
                                          </p:stCondLst>
                                        </p:cTn>
                                        <p:tgtEl>
                                          <p:spTgt spid="96"/>
                                        </p:tgtEl>
                                        <p:attrNameLst>
                                          <p:attrName>style.visibility</p:attrName>
                                        </p:attrNameLst>
                                      </p:cBhvr>
                                      <p:to>
                                        <p:strVal val="visible"/>
                                      </p:to>
                                    </p:set>
                                  </p:childTnLst>
                                </p:cTn>
                              </p:par>
                            </p:childTnLst>
                          </p:cTn>
                        </p:par>
                        <p:par>
                          <p:cTn id="194" fill="hold">
                            <p:stCondLst>
                              <p:cond delay="62500"/>
                            </p:stCondLst>
                            <p:childTnLst>
                              <p:par>
                                <p:cTn id="195" presetID="1" presetClass="entr" presetSubtype="0" fill="hold" grpId="0" nodeType="afterEffect">
                                  <p:stCondLst>
                                    <p:cond delay="0"/>
                                  </p:stCondLst>
                                  <p:childTnLst>
                                    <p:set>
                                      <p:cBhvr>
                                        <p:cTn id="196" dur="1" fill="hold">
                                          <p:stCondLst>
                                            <p:cond delay="999"/>
                                          </p:stCondLst>
                                        </p:cTn>
                                        <p:tgtEl>
                                          <p:spTgt spid="97"/>
                                        </p:tgtEl>
                                        <p:attrNameLst>
                                          <p:attrName>style.visibility</p:attrName>
                                        </p:attrNameLst>
                                      </p:cBhvr>
                                      <p:to>
                                        <p:strVal val="visible"/>
                                      </p:to>
                                    </p:set>
                                  </p:childTnLst>
                                </p:cTn>
                              </p:par>
                            </p:childTnLst>
                          </p:cTn>
                        </p:par>
                        <p:par>
                          <p:cTn id="197" fill="hold">
                            <p:stCondLst>
                              <p:cond delay="63500"/>
                            </p:stCondLst>
                            <p:childTnLst>
                              <p:par>
                                <p:cTn id="198" presetID="1" presetClass="entr" presetSubtype="0" fill="hold" grpId="0" nodeType="afterEffect">
                                  <p:stCondLst>
                                    <p:cond delay="0"/>
                                  </p:stCondLst>
                                  <p:childTnLst>
                                    <p:set>
                                      <p:cBhvr>
                                        <p:cTn id="199" dur="1" fill="hold">
                                          <p:stCondLst>
                                            <p:cond delay="999"/>
                                          </p:stCondLst>
                                        </p:cTn>
                                        <p:tgtEl>
                                          <p:spTgt spid="98"/>
                                        </p:tgtEl>
                                        <p:attrNameLst>
                                          <p:attrName>style.visibility</p:attrName>
                                        </p:attrNameLst>
                                      </p:cBhvr>
                                      <p:to>
                                        <p:strVal val="visible"/>
                                      </p:to>
                                    </p:set>
                                  </p:childTnLst>
                                </p:cTn>
                              </p:par>
                            </p:childTnLst>
                          </p:cTn>
                        </p:par>
                        <p:par>
                          <p:cTn id="200" fill="hold">
                            <p:stCondLst>
                              <p:cond delay="64500"/>
                            </p:stCondLst>
                            <p:childTnLst>
                              <p:par>
                                <p:cTn id="201" presetID="1" presetClass="entr" presetSubtype="0" fill="hold" grpId="0" nodeType="afterEffect">
                                  <p:stCondLst>
                                    <p:cond delay="0"/>
                                  </p:stCondLst>
                                  <p:childTnLst>
                                    <p:set>
                                      <p:cBhvr>
                                        <p:cTn id="202" dur="1" fill="hold">
                                          <p:stCondLst>
                                            <p:cond delay="999"/>
                                          </p:stCondLst>
                                        </p:cTn>
                                        <p:tgtEl>
                                          <p:spTgt spid="99"/>
                                        </p:tgtEl>
                                        <p:attrNameLst>
                                          <p:attrName>style.visibility</p:attrName>
                                        </p:attrNameLst>
                                      </p:cBhvr>
                                      <p:to>
                                        <p:strVal val="visible"/>
                                      </p:to>
                                    </p:set>
                                  </p:childTnLst>
                                </p:cTn>
                              </p:par>
                            </p:childTnLst>
                          </p:cTn>
                        </p:par>
                        <p:par>
                          <p:cTn id="203" fill="hold">
                            <p:stCondLst>
                              <p:cond delay="65500"/>
                            </p:stCondLst>
                            <p:childTnLst>
                              <p:par>
                                <p:cTn id="204" presetID="1" presetClass="entr" presetSubtype="0" fill="hold" grpId="0" nodeType="afterEffect">
                                  <p:stCondLst>
                                    <p:cond delay="0"/>
                                  </p:stCondLst>
                                  <p:childTnLst>
                                    <p:set>
                                      <p:cBhvr>
                                        <p:cTn id="205" dur="1" fill="hold">
                                          <p:stCondLst>
                                            <p:cond delay="999"/>
                                          </p:stCondLst>
                                        </p:cTn>
                                        <p:tgtEl>
                                          <p:spTgt spid="100"/>
                                        </p:tgtEl>
                                        <p:attrNameLst>
                                          <p:attrName>style.visibility</p:attrName>
                                        </p:attrNameLst>
                                      </p:cBhvr>
                                      <p:to>
                                        <p:strVal val="visible"/>
                                      </p:to>
                                    </p:set>
                                  </p:childTnLst>
                                </p:cTn>
                              </p:par>
                            </p:childTnLst>
                          </p:cTn>
                        </p:par>
                        <p:par>
                          <p:cTn id="206" fill="hold">
                            <p:stCondLst>
                              <p:cond delay="66500"/>
                            </p:stCondLst>
                            <p:childTnLst>
                              <p:par>
                                <p:cTn id="207" presetID="1" presetClass="entr" presetSubtype="0" fill="hold" grpId="0" nodeType="afterEffect">
                                  <p:stCondLst>
                                    <p:cond delay="0"/>
                                  </p:stCondLst>
                                  <p:childTnLst>
                                    <p:set>
                                      <p:cBhvr>
                                        <p:cTn id="208" dur="1" fill="hold">
                                          <p:stCondLst>
                                            <p:cond delay="999"/>
                                          </p:stCondLst>
                                        </p:cTn>
                                        <p:tgtEl>
                                          <p:spTgt spid="101"/>
                                        </p:tgtEl>
                                        <p:attrNameLst>
                                          <p:attrName>style.visibility</p:attrName>
                                        </p:attrNameLst>
                                      </p:cBhvr>
                                      <p:to>
                                        <p:strVal val="visible"/>
                                      </p:to>
                                    </p:set>
                                  </p:childTnLst>
                                </p:cTn>
                              </p:par>
                            </p:childTnLst>
                          </p:cTn>
                        </p:par>
                        <p:par>
                          <p:cTn id="209" fill="hold">
                            <p:stCondLst>
                              <p:cond delay="67500"/>
                            </p:stCondLst>
                            <p:childTnLst>
                              <p:par>
                                <p:cTn id="210" presetID="1" presetClass="entr" presetSubtype="0" fill="hold" grpId="0" nodeType="afterEffect">
                                  <p:stCondLst>
                                    <p:cond delay="0"/>
                                  </p:stCondLst>
                                  <p:childTnLst>
                                    <p:set>
                                      <p:cBhvr>
                                        <p:cTn id="211" dur="1" fill="hold">
                                          <p:stCondLst>
                                            <p:cond delay="999"/>
                                          </p:stCondLst>
                                        </p:cTn>
                                        <p:tgtEl>
                                          <p:spTgt spid="102"/>
                                        </p:tgtEl>
                                        <p:attrNameLst>
                                          <p:attrName>style.visibility</p:attrName>
                                        </p:attrNameLst>
                                      </p:cBhvr>
                                      <p:to>
                                        <p:strVal val="visible"/>
                                      </p:to>
                                    </p:set>
                                  </p:childTnLst>
                                </p:cTn>
                              </p:par>
                            </p:childTnLst>
                          </p:cTn>
                        </p:par>
                        <p:par>
                          <p:cTn id="212" fill="hold">
                            <p:stCondLst>
                              <p:cond delay="68500"/>
                            </p:stCondLst>
                            <p:childTnLst>
                              <p:par>
                                <p:cTn id="213" presetID="1" presetClass="entr" presetSubtype="0" fill="hold" grpId="0" nodeType="afterEffect">
                                  <p:stCondLst>
                                    <p:cond delay="0"/>
                                  </p:stCondLst>
                                  <p:childTnLst>
                                    <p:set>
                                      <p:cBhvr>
                                        <p:cTn id="214" dur="1" fill="hold">
                                          <p:stCondLst>
                                            <p:cond delay="999"/>
                                          </p:stCondLst>
                                        </p:cTn>
                                        <p:tgtEl>
                                          <p:spTgt spid="103"/>
                                        </p:tgtEl>
                                        <p:attrNameLst>
                                          <p:attrName>style.visibility</p:attrName>
                                        </p:attrNameLst>
                                      </p:cBhvr>
                                      <p:to>
                                        <p:strVal val="visible"/>
                                      </p:to>
                                    </p:set>
                                  </p:childTnLst>
                                </p:cTn>
                              </p:par>
                            </p:childTnLst>
                          </p:cTn>
                        </p:par>
                        <p:par>
                          <p:cTn id="215" fill="hold">
                            <p:stCondLst>
                              <p:cond delay="69500"/>
                            </p:stCondLst>
                            <p:childTnLst>
                              <p:par>
                                <p:cTn id="216" presetID="1" presetClass="entr" presetSubtype="0" fill="hold" grpId="0" nodeType="afterEffect">
                                  <p:stCondLst>
                                    <p:cond delay="0"/>
                                  </p:stCondLst>
                                  <p:childTnLst>
                                    <p:set>
                                      <p:cBhvr>
                                        <p:cTn id="217" dur="1" fill="hold">
                                          <p:stCondLst>
                                            <p:cond delay="999"/>
                                          </p:stCondLst>
                                        </p:cTn>
                                        <p:tgtEl>
                                          <p:spTgt spid="104"/>
                                        </p:tgtEl>
                                        <p:attrNameLst>
                                          <p:attrName>style.visibility</p:attrName>
                                        </p:attrNameLst>
                                      </p:cBhvr>
                                      <p:to>
                                        <p:strVal val="visible"/>
                                      </p:to>
                                    </p:set>
                                  </p:childTnLst>
                                </p:cTn>
                              </p:par>
                            </p:childTnLst>
                          </p:cTn>
                        </p:par>
                        <p:par>
                          <p:cTn id="218" fill="hold">
                            <p:stCondLst>
                              <p:cond delay="70500"/>
                            </p:stCondLst>
                            <p:childTnLst>
                              <p:par>
                                <p:cTn id="219" presetID="1" presetClass="entr" presetSubtype="0" fill="hold" grpId="0" nodeType="afterEffect">
                                  <p:stCondLst>
                                    <p:cond delay="0"/>
                                  </p:stCondLst>
                                  <p:childTnLst>
                                    <p:set>
                                      <p:cBhvr>
                                        <p:cTn id="220" dur="1" fill="hold">
                                          <p:stCondLst>
                                            <p:cond delay="999"/>
                                          </p:stCondLst>
                                        </p:cTn>
                                        <p:tgtEl>
                                          <p:spTgt spid="105"/>
                                        </p:tgtEl>
                                        <p:attrNameLst>
                                          <p:attrName>style.visibility</p:attrName>
                                        </p:attrNameLst>
                                      </p:cBhvr>
                                      <p:to>
                                        <p:strVal val="visible"/>
                                      </p:to>
                                    </p:set>
                                  </p:childTnLst>
                                </p:cTn>
                              </p:par>
                            </p:childTnLst>
                          </p:cTn>
                        </p:par>
                        <p:par>
                          <p:cTn id="221" fill="hold">
                            <p:stCondLst>
                              <p:cond delay="71500"/>
                            </p:stCondLst>
                            <p:childTnLst>
                              <p:par>
                                <p:cTn id="222" presetID="1" presetClass="entr" presetSubtype="0" fill="hold" grpId="0" nodeType="afterEffect">
                                  <p:stCondLst>
                                    <p:cond delay="0"/>
                                  </p:stCondLst>
                                  <p:childTnLst>
                                    <p:set>
                                      <p:cBhvr>
                                        <p:cTn id="223" dur="1" fill="hold">
                                          <p:stCondLst>
                                            <p:cond delay="999"/>
                                          </p:stCondLst>
                                        </p:cTn>
                                        <p:tgtEl>
                                          <p:spTgt spid="106"/>
                                        </p:tgtEl>
                                        <p:attrNameLst>
                                          <p:attrName>style.visibility</p:attrName>
                                        </p:attrNameLst>
                                      </p:cBhvr>
                                      <p:to>
                                        <p:strVal val="visible"/>
                                      </p:to>
                                    </p:set>
                                  </p:childTnLst>
                                </p:cTn>
                              </p:par>
                            </p:childTnLst>
                          </p:cTn>
                        </p:par>
                        <p:par>
                          <p:cTn id="224" fill="hold">
                            <p:stCondLst>
                              <p:cond delay="72500"/>
                            </p:stCondLst>
                            <p:childTnLst>
                              <p:par>
                                <p:cTn id="225" presetID="1" presetClass="entr" presetSubtype="0" fill="hold" grpId="0" nodeType="afterEffect">
                                  <p:stCondLst>
                                    <p:cond delay="0"/>
                                  </p:stCondLst>
                                  <p:childTnLst>
                                    <p:set>
                                      <p:cBhvr>
                                        <p:cTn id="226" dur="1" fill="hold">
                                          <p:stCondLst>
                                            <p:cond delay="999"/>
                                          </p:stCondLst>
                                        </p:cTn>
                                        <p:tgtEl>
                                          <p:spTgt spid="107"/>
                                        </p:tgtEl>
                                        <p:attrNameLst>
                                          <p:attrName>style.visibility</p:attrName>
                                        </p:attrNameLst>
                                      </p:cBhvr>
                                      <p:to>
                                        <p:strVal val="visible"/>
                                      </p:to>
                                    </p:set>
                                  </p:childTnLst>
                                </p:cTn>
                              </p:par>
                            </p:childTnLst>
                          </p:cTn>
                        </p:par>
                        <p:par>
                          <p:cTn id="227" fill="hold">
                            <p:stCondLst>
                              <p:cond delay="73500"/>
                            </p:stCondLst>
                            <p:childTnLst>
                              <p:par>
                                <p:cTn id="228" presetID="1" presetClass="entr" presetSubtype="0" fill="hold" grpId="0" nodeType="afterEffect">
                                  <p:stCondLst>
                                    <p:cond delay="0"/>
                                  </p:stCondLst>
                                  <p:childTnLst>
                                    <p:set>
                                      <p:cBhvr>
                                        <p:cTn id="229" dur="1" fill="hold">
                                          <p:stCondLst>
                                            <p:cond delay="999"/>
                                          </p:stCondLst>
                                        </p:cTn>
                                        <p:tgtEl>
                                          <p:spTgt spid="108"/>
                                        </p:tgtEl>
                                        <p:attrNameLst>
                                          <p:attrName>style.visibility</p:attrName>
                                        </p:attrNameLst>
                                      </p:cBhvr>
                                      <p:to>
                                        <p:strVal val="visible"/>
                                      </p:to>
                                    </p:set>
                                  </p:childTnLst>
                                </p:cTn>
                              </p:par>
                            </p:childTnLst>
                          </p:cTn>
                        </p:par>
                        <p:par>
                          <p:cTn id="230" fill="hold">
                            <p:stCondLst>
                              <p:cond delay="74500"/>
                            </p:stCondLst>
                            <p:childTnLst>
                              <p:par>
                                <p:cTn id="231" presetID="1" presetClass="entr" presetSubtype="0" fill="hold" grpId="0" nodeType="afterEffect">
                                  <p:stCondLst>
                                    <p:cond delay="0"/>
                                  </p:stCondLst>
                                  <p:childTnLst>
                                    <p:set>
                                      <p:cBhvr>
                                        <p:cTn id="232" dur="1" fill="hold">
                                          <p:stCondLst>
                                            <p:cond delay="999"/>
                                          </p:stCondLst>
                                        </p:cTn>
                                        <p:tgtEl>
                                          <p:spTgt spid="109"/>
                                        </p:tgtEl>
                                        <p:attrNameLst>
                                          <p:attrName>style.visibility</p:attrName>
                                        </p:attrNameLst>
                                      </p:cBhvr>
                                      <p:to>
                                        <p:strVal val="visible"/>
                                      </p:to>
                                    </p:set>
                                  </p:childTnLst>
                                </p:cTn>
                              </p:par>
                            </p:childTnLst>
                          </p:cTn>
                        </p:par>
                        <p:par>
                          <p:cTn id="233" fill="hold">
                            <p:stCondLst>
                              <p:cond delay="75500"/>
                            </p:stCondLst>
                            <p:childTnLst>
                              <p:par>
                                <p:cTn id="234" presetID="1" presetClass="entr" presetSubtype="0" fill="hold" grpId="0" nodeType="afterEffect">
                                  <p:stCondLst>
                                    <p:cond delay="0"/>
                                  </p:stCondLst>
                                  <p:childTnLst>
                                    <p:set>
                                      <p:cBhvr>
                                        <p:cTn id="235" dur="1" fill="hold">
                                          <p:stCondLst>
                                            <p:cond delay="999"/>
                                          </p:stCondLst>
                                        </p:cTn>
                                        <p:tgtEl>
                                          <p:spTgt spid="110"/>
                                        </p:tgtEl>
                                        <p:attrNameLst>
                                          <p:attrName>style.visibility</p:attrName>
                                        </p:attrNameLst>
                                      </p:cBhvr>
                                      <p:to>
                                        <p:strVal val="visible"/>
                                      </p:to>
                                    </p:set>
                                  </p:childTnLst>
                                </p:cTn>
                              </p:par>
                            </p:childTnLst>
                          </p:cTn>
                        </p:par>
                        <p:par>
                          <p:cTn id="236" fill="hold">
                            <p:stCondLst>
                              <p:cond delay="76500"/>
                            </p:stCondLst>
                            <p:childTnLst>
                              <p:par>
                                <p:cTn id="237" presetID="1" presetClass="entr" presetSubtype="0" fill="hold" grpId="0" nodeType="afterEffect">
                                  <p:stCondLst>
                                    <p:cond delay="0"/>
                                  </p:stCondLst>
                                  <p:childTnLst>
                                    <p:set>
                                      <p:cBhvr>
                                        <p:cTn id="238" dur="1" fill="hold">
                                          <p:stCondLst>
                                            <p:cond delay="999"/>
                                          </p:stCondLst>
                                        </p:cTn>
                                        <p:tgtEl>
                                          <p:spTgt spid="111"/>
                                        </p:tgtEl>
                                        <p:attrNameLst>
                                          <p:attrName>style.visibility</p:attrName>
                                        </p:attrNameLst>
                                      </p:cBhvr>
                                      <p:to>
                                        <p:strVal val="visible"/>
                                      </p:to>
                                    </p:set>
                                  </p:childTnLst>
                                </p:cTn>
                              </p:par>
                            </p:childTnLst>
                          </p:cTn>
                        </p:par>
                        <p:par>
                          <p:cTn id="239" fill="hold">
                            <p:stCondLst>
                              <p:cond delay="77500"/>
                            </p:stCondLst>
                            <p:childTnLst>
                              <p:par>
                                <p:cTn id="240" presetID="1" presetClass="entr" presetSubtype="0" fill="hold" grpId="0" nodeType="afterEffect">
                                  <p:stCondLst>
                                    <p:cond delay="0"/>
                                  </p:stCondLst>
                                  <p:childTnLst>
                                    <p:set>
                                      <p:cBhvr>
                                        <p:cTn id="241" dur="1" fill="hold">
                                          <p:stCondLst>
                                            <p:cond delay="999"/>
                                          </p:stCondLst>
                                        </p:cTn>
                                        <p:tgtEl>
                                          <p:spTgt spid="112"/>
                                        </p:tgtEl>
                                        <p:attrNameLst>
                                          <p:attrName>style.visibility</p:attrName>
                                        </p:attrNameLst>
                                      </p:cBhvr>
                                      <p:to>
                                        <p:strVal val="visible"/>
                                      </p:to>
                                    </p:set>
                                  </p:childTnLst>
                                </p:cTn>
                              </p:par>
                            </p:childTnLst>
                          </p:cTn>
                        </p:par>
                        <p:par>
                          <p:cTn id="242" fill="hold">
                            <p:stCondLst>
                              <p:cond delay="78500"/>
                            </p:stCondLst>
                            <p:childTnLst>
                              <p:par>
                                <p:cTn id="243" presetID="1" presetClass="entr" presetSubtype="0" fill="hold" grpId="0" nodeType="afterEffect">
                                  <p:stCondLst>
                                    <p:cond delay="0"/>
                                  </p:stCondLst>
                                  <p:childTnLst>
                                    <p:set>
                                      <p:cBhvr>
                                        <p:cTn id="244" dur="1" fill="hold">
                                          <p:stCondLst>
                                            <p:cond delay="999"/>
                                          </p:stCondLst>
                                        </p:cTn>
                                        <p:tgtEl>
                                          <p:spTgt spid="113"/>
                                        </p:tgtEl>
                                        <p:attrNameLst>
                                          <p:attrName>style.visibility</p:attrName>
                                        </p:attrNameLst>
                                      </p:cBhvr>
                                      <p:to>
                                        <p:strVal val="visible"/>
                                      </p:to>
                                    </p:set>
                                  </p:childTnLst>
                                </p:cTn>
                              </p:par>
                            </p:childTnLst>
                          </p:cTn>
                        </p:par>
                        <p:par>
                          <p:cTn id="245" fill="hold">
                            <p:stCondLst>
                              <p:cond delay="79500"/>
                            </p:stCondLst>
                            <p:childTnLst>
                              <p:par>
                                <p:cTn id="246" presetID="1" presetClass="entr" presetSubtype="0" fill="hold" grpId="0" nodeType="afterEffect">
                                  <p:stCondLst>
                                    <p:cond delay="0"/>
                                  </p:stCondLst>
                                  <p:childTnLst>
                                    <p:set>
                                      <p:cBhvr>
                                        <p:cTn id="247" dur="1" fill="hold">
                                          <p:stCondLst>
                                            <p:cond delay="999"/>
                                          </p:stCondLst>
                                        </p:cTn>
                                        <p:tgtEl>
                                          <p:spTgt spid="114"/>
                                        </p:tgtEl>
                                        <p:attrNameLst>
                                          <p:attrName>style.visibility</p:attrName>
                                        </p:attrNameLst>
                                      </p:cBhvr>
                                      <p:to>
                                        <p:strVal val="visible"/>
                                      </p:to>
                                    </p:set>
                                  </p:childTnLst>
                                </p:cTn>
                              </p:par>
                            </p:childTnLst>
                          </p:cTn>
                        </p:par>
                        <p:par>
                          <p:cTn id="248" fill="hold">
                            <p:stCondLst>
                              <p:cond delay="80500"/>
                            </p:stCondLst>
                            <p:childTnLst>
                              <p:par>
                                <p:cTn id="249" presetID="1" presetClass="entr" presetSubtype="0" fill="hold" grpId="0" nodeType="afterEffect">
                                  <p:stCondLst>
                                    <p:cond delay="0"/>
                                  </p:stCondLst>
                                  <p:childTnLst>
                                    <p:set>
                                      <p:cBhvr>
                                        <p:cTn id="250" dur="1" fill="hold">
                                          <p:stCondLst>
                                            <p:cond delay="999"/>
                                          </p:stCondLst>
                                        </p:cTn>
                                        <p:tgtEl>
                                          <p:spTgt spid="115"/>
                                        </p:tgtEl>
                                        <p:attrNameLst>
                                          <p:attrName>style.visibility</p:attrName>
                                        </p:attrNameLst>
                                      </p:cBhvr>
                                      <p:to>
                                        <p:strVal val="visible"/>
                                      </p:to>
                                    </p:set>
                                  </p:childTnLst>
                                </p:cTn>
                              </p:par>
                            </p:childTnLst>
                          </p:cTn>
                        </p:par>
                        <p:par>
                          <p:cTn id="251" fill="hold">
                            <p:stCondLst>
                              <p:cond delay="81500"/>
                            </p:stCondLst>
                            <p:childTnLst>
                              <p:par>
                                <p:cTn id="252" presetID="1" presetClass="entr" presetSubtype="0" fill="hold" grpId="0" nodeType="afterEffect">
                                  <p:stCondLst>
                                    <p:cond delay="0"/>
                                  </p:stCondLst>
                                  <p:childTnLst>
                                    <p:set>
                                      <p:cBhvr>
                                        <p:cTn id="253" dur="1" fill="hold">
                                          <p:stCondLst>
                                            <p:cond delay="999"/>
                                          </p:stCondLst>
                                        </p:cTn>
                                        <p:tgtEl>
                                          <p:spTgt spid="116"/>
                                        </p:tgtEl>
                                        <p:attrNameLst>
                                          <p:attrName>style.visibility</p:attrName>
                                        </p:attrNameLst>
                                      </p:cBhvr>
                                      <p:to>
                                        <p:strVal val="visible"/>
                                      </p:to>
                                    </p:set>
                                  </p:childTnLst>
                                </p:cTn>
                              </p:par>
                            </p:childTnLst>
                          </p:cTn>
                        </p:par>
                        <p:par>
                          <p:cTn id="254" fill="hold">
                            <p:stCondLst>
                              <p:cond delay="82500"/>
                            </p:stCondLst>
                            <p:childTnLst>
                              <p:par>
                                <p:cTn id="255" presetID="1" presetClass="entr" presetSubtype="0" fill="hold" grpId="0" nodeType="afterEffect">
                                  <p:stCondLst>
                                    <p:cond delay="0"/>
                                  </p:stCondLst>
                                  <p:childTnLst>
                                    <p:set>
                                      <p:cBhvr>
                                        <p:cTn id="256" dur="1" fill="hold">
                                          <p:stCondLst>
                                            <p:cond delay="999"/>
                                          </p:stCondLst>
                                        </p:cTn>
                                        <p:tgtEl>
                                          <p:spTgt spid="117"/>
                                        </p:tgtEl>
                                        <p:attrNameLst>
                                          <p:attrName>style.visibility</p:attrName>
                                        </p:attrNameLst>
                                      </p:cBhvr>
                                      <p:to>
                                        <p:strVal val="visible"/>
                                      </p:to>
                                    </p:set>
                                  </p:childTnLst>
                                </p:cTn>
                              </p:par>
                            </p:childTnLst>
                          </p:cTn>
                        </p:par>
                        <p:par>
                          <p:cTn id="257" fill="hold">
                            <p:stCondLst>
                              <p:cond delay="83500"/>
                            </p:stCondLst>
                            <p:childTnLst>
                              <p:par>
                                <p:cTn id="258" presetID="1" presetClass="entr" presetSubtype="0" fill="hold" grpId="0" nodeType="afterEffect">
                                  <p:stCondLst>
                                    <p:cond delay="0"/>
                                  </p:stCondLst>
                                  <p:childTnLst>
                                    <p:set>
                                      <p:cBhvr>
                                        <p:cTn id="259" dur="1" fill="hold">
                                          <p:stCondLst>
                                            <p:cond delay="999"/>
                                          </p:stCondLst>
                                        </p:cTn>
                                        <p:tgtEl>
                                          <p:spTgt spid="118"/>
                                        </p:tgtEl>
                                        <p:attrNameLst>
                                          <p:attrName>style.visibility</p:attrName>
                                        </p:attrNameLst>
                                      </p:cBhvr>
                                      <p:to>
                                        <p:strVal val="visible"/>
                                      </p:to>
                                    </p:set>
                                  </p:childTnLst>
                                </p:cTn>
                              </p:par>
                            </p:childTnLst>
                          </p:cTn>
                        </p:par>
                        <p:par>
                          <p:cTn id="260" fill="hold">
                            <p:stCondLst>
                              <p:cond delay="84500"/>
                            </p:stCondLst>
                            <p:childTnLst>
                              <p:par>
                                <p:cTn id="261" presetID="1" presetClass="entr" presetSubtype="0" fill="hold" grpId="0" nodeType="afterEffect">
                                  <p:stCondLst>
                                    <p:cond delay="0"/>
                                  </p:stCondLst>
                                  <p:childTnLst>
                                    <p:set>
                                      <p:cBhvr>
                                        <p:cTn id="262" dur="1" fill="hold">
                                          <p:stCondLst>
                                            <p:cond delay="999"/>
                                          </p:stCondLst>
                                        </p:cTn>
                                        <p:tgtEl>
                                          <p:spTgt spid="119"/>
                                        </p:tgtEl>
                                        <p:attrNameLst>
                                          <p:attrName>style.visibility</p:attrName>
                                        </p:attrNameLst>
                                      </p:cBhvr>
                                      <p:to>
                                        <p:strVal val="visible"/>
                                      </p:to>
                                    </p:set>
                                  </p:childTnLst>
                                </p:cTn>
                              </p:par>
                            </p:childTnLst>
                          </p:cTn>
                        </p:par>
                        <p:par>
                          <p:cTn id="263" fill="hold">
                            <p:stCondLst>
                              <p:cond delay="85500"/>
                            </p:stCondLst>
                            <p:childTnLst>
                              <p:par>
                                <p:cTn id="264" presetID="1" presetClass="entr" presetSubtype="0" fill="hold" grpId="0" nodeType="afterEffect">
                                  <p:stCondLst>
                                    <p:cond delay="0"/>
                                  </p:stCondLst>
                                  <p:childTnLst>
                                    <p:set>
                                      <p:cBhvr>
                                        <p:cTn id="265" dur="1" fill="hold">
                                          <p:stCondLst>
                                            <p:cond delay="999"/>
                                          </p:stCondLst>
                                        </p:cTn>
                                        <p:tgtEl>
                                          <p:spTgt spid="120"/>
                                        </p:tgtEl>
                                        <p:attrNameLst>
                                          <p:attrName>style.visibility</p:attrName>
                                        </p:attrNameLst>
                                      </p:cBhvr>
                                      <p:to>
                                        <p:strVal val="visible"/>
                                      </p:to>
                                    </p:set>
                                  </p:childTnLst>
                                </p:cTn>
                              </p:par>
                            </p:childTnLst>
                          </p:cTn>
                        </p:par>
                        <p:par>
                          <p:cTn id="266" fill="hold">
                            <p:stCondLst>
                              <p:cond delay="86500"/>
                            </p:stCondLst>
                            <p:childTnLst>
                              <p:par>
                                <p:cTn id="267" presetID="1" presetClass="entr" presetSubtype="0" fill="hold" grpId="0" nodeType="afterEffect">
                                  <p:stCondLst>
                                    <p:cond delay="0"/>
                                  </p:stCondLst>
                                  <p:childTnLst>
                                    <p:set>
                                      <p:cBhvr>
                                        <p:cTn id="268" dur="1" fill="hold">
                                          <p:stCondLst>
                                            <p:cond delay="999"/>
                                          </p:stCondLst>
                                        </p:cTn>
                                        <p:tgtEl>
                                          <p:spTgt spid="121"/>
                                        </p:tgtEl>
                                        <p:attrNameLst>
                                          <p:attrName>style.visibility</p:attrName>
                                        </p:attrNameLst>
                                      </p:cBhvr>
                                      <p:to>
                                        <p:strVal val="visible"/>
                                      </p:to>
                                    </p:set>
                                  </p:childTnLst>
                                </p:cTn>
                              </p:par>
                            </p:childTnLst>
                          </p:cTn>
                        </p:par>
                        <p:par>
                          <p:cTn id="269" fill="hold">
                            <p:stCondLst>
                              <p:cond delay="87500"/>
                            </p:stCondLst>
                            <p:childTnLst>
                              <p:par>
                                <p:cTn id="270" presetID="1" presetClass="entr" presetSubtype="0" fill="hold" grpId="0" nodeType="afterEffect">
                                  <p:stCondLst>
                                    <p:cond delay="0"/>
                                  </p:stCondLst>
                                  <p:childTnLst>
                                    <p:set>
                                      <p:cBhvr>
                                        <p:cTn id="271" dur="1" fill="hold">
                                          <p:stCondLst>
                                            <p:cond delay="999"/>
                                          </p:stCondLst>
                                        </p:cTn>
                                        <p:tgtEl>
                                          <p:spTgt spid="122"/>
                                        </p:tgtEl>
                                        <p:attrNameLst>
                                          <p:attrName>style.visibility</p:attrName>
                                        </p:attrNameLst>
                                      </p:cBhvr>
                                      <p:to>
                                        <p:strVal val="visible"/>
                                      </p:to>
                                    </p:set>
                                  </p:childTnLst>
                                </p:cTn>
                              </p:par>
                            </p:childTnLst>
                          </p:cTn>
                        </p:par>
                        <p:par>
                          <p:cTn id="272" fill="hold">
                            <p:stCondLst>
                              <p:cond delay="88500"/>
                            </p:stCondLst>
                            <p:childTnLst>
                              <p:par>
                                <p:cTn id="273" presetID="1" presetClass="entr" presetSubtype="0" fill="hold" grpId="0" nodeType="afterEffect">
                                  <p:stCondLst>
                                    <p:cond delay="0"/>
                                  </p:stCondLst>
                                  <p:childTnLst>
                                    <p:set>
                                      <p:cBhvr>
                                        <p:cTn id="274" dur="1" fill="hold">
                                          <p:stCondLst>
                                            <p:cond delay="999"/>
                                          </p:stCondLst>
                                        </p:cTn>
                                        <p:tgtEl>
                                          <p:spTgt spid="123"/>
                                        </p:tgtEl>
                                        <p:attrNameLst>
                                          <p:attrName>style.visibility</p:attrName>
                                        </p:attrNameLst>
                                      </p:cBhvr>
                                      <p:to>
                                        <p:strVal val="visible"/>
                                      </p:to>
                                    </p:set>
                                  </p:childTnLst>
                                </p:cTn>
                              </p:par>
                            </p:childTnLst>
                          </p:cTn>
                        </p:par>
                        <p:par>
                          <p:cTn id="275" fill="hold">
                            <p:stCondLst>
                              <p:cond delay="89500"/>
                            </p:stCondLst>
                            <p:childTnLst>
                              <p:par>
                                <p:cTn id="276" presetID="1" presetClass="entr" presetSubtype="0" fill="hold" grpId="0" nodeType="afterEffect">
                                  <p:stCondLst>
                                    <p:cond delay="0"/>
                                  </p:stCondLst>
                                  <p:childTnLst>
                                    <p:set>
                                      <p:cBhvr>
                                        <p:cTn id="277" dur="1" fill="hold">
                                          <p:stCondLst>
                                            <p:cond delay="999"/>
                                          </p:stCondLst>
                                        </p:cTn>
                                        <p:tgtEl>
                                          <p:spTgt spid="124"/>
                                        </p:tgtEl>
                                        <p:attrNameLst>
                                          <p:attrName>style.visibility</p:attrName>
                                        </p:attrNameLst>
                                      </p:cBhvr>
                                      <p:to>
                                        <p:strVal val="visible"/>
                                      </p:to>
                                    </p:set>
                                  </p:childTnLst>
                                </p:cTn>
                              </p:par>
                            </p:childTnLst>
                          </p:cTn>
                        </p:par>
                        <p:par>
                          <p:cTn id="278" fill="hold">
                            <p:stCondLst>
                              <p:cond delay="90500"/>
                            </p:stCondLst>
                            <p:childTnLst>
                              <p:par>
                                <p:cTn id="279" presetID="1" presetClass="entr" presetSubtype="0" fill="hold" grpId="0" nodeType="afterEffect">
                                  <p:stCondLst>
                                    <p:cond delay="0"/>
                                  </p:stCondLst>
                                  <p:childTnLst>
                                    <p:set>
                                      <p:cBhvr>
                                        <p:cTn id="280" dur="1" fill="hold">
                                          <p:stCondLst>
                                            <p:cond delay="999"/>
                                          </p:stCondLst>
                                        </p:cTn>
                                        <p:tgtEl>
                                          <p:spTgt spid="125"/>
                                        </p:tgtEl>
                                        <p:attrNameLst>
                                          <p:attrName>style.visibility</p:attrName>
                                        </p:attrNameLst>
                                      </p:cBhvr>
                                      <p:to>
                                        <p:strVal val="visible"/>
                                      </p:to>
                                    </p:set>
                                  </p:childTnLst>
                                </p:cTn>
                              </p:par>
                            </p:childTnLst>
                          </p:cTn>
                        </p:par>
                        <p:par>
                          <p:cTn id="281" fill="hold">
                            <p:stCondLst>
                              <p:cond delay="91500"/>
                            </p:stCondLst>
                            <p:childTnLst>
                              <p:par>
                                <p:cTn id="282" presetID="1" presetClass="entr" presetSubtype="0" fill="hold" grpId="0" nodeType="afterEffect">
                                  <p:stCondLst>
                                    <p:cond delay="0"/>
                                  </p:stCondLst>
                                  <p:childTnLst>
                                    <p:set>
                                      <p:cBhvr>
                                        <p:cTn id="283" dur="1" fill="hold">
                                          <p:stCondLst>
                                            <p:cond delay="999"/>
                                          </p:stCondLst>
                                        </p:cTn>
                                        <p:tgtEl>
                                          <p:spTgt spid="126"/>
                                        </p:tgtEl>
                                        <p:attrNameLst>
                                          <p:attrName>style.visibility</p:attrName>
                                        </p:attrNameLst>
                                      </p:cBhvr>
                                      <p:to>
                                        <p:strVal val="visible"/>
                                      </p:to>
                                    </p:set>
                                  </p:childTnLst>
                                </p:cTn>
                              </p:par>
                            </p:childTnLst>
                          </p:cTn>
                        </p:par>
                        <p:par>
                          <p:cTn id="284" fill="hold">
                            <p:stCondLst>
                              <p:cond delay="92500"/>
                            </p:stCondLst>
                            <p:childTnLst>
                              <p:par>
                                <p:cTn id="285" presetID="1" presetClass="entr" presetSubtype="0" fill="hold" grpId="0" nodeType="afterEffect">
                                  <p:stCondLst>
                                    <p:cond delay="0"/>
                                  </p:stCondLst>
                                  <p:childTnLst>
                                    <p:set>
                                      <p:cBhvr>
                                        <p:cTn id="286" dur="1" fill="hold">
                                          <p:stCondLst>
                                            <p:cond delay="999"/>
                                          </p:stCondLst>
                                        </p:cTn>
                                        <p:tgtEl>
                                          <p:spTgt spid="127"/>
                                        </p:tgtEl>
                                        <p:attrNameLst>
                                          <p:attrName>style.visibility</p:attrName>
                                        </p:attrNameLst>
                                      </p:cBhvr>
                                      <p:to>
                                        <p:strVal val="visible"/>
                                      </p:to>
                                    </p:set>
                                  </p:childTnLst>
                                </p:cTn>
                              </p:par>
                            </p:childTnLst>
                          </p:cTn>
                        </p:par>
                        <p:par>
                          <p:cTn id="287" fill="hold">
                            <p:stCondLst>
                              <p:cond delay="93500"/>
                            </p:stCondLst>
                            <p:childTnLst>
                              <p:par>
                                <p:cTn id="288" presetID="1" presetClass="entr" presetSubtype="0" fill="hold" grpId="0" nodeType="afterEffect">
                                  <p:stCondLst>
                                    <p:cond delay="0"/>
                                  </p:stCondLst>
                                  <p:childTnLst>
                                    <p:set>
                                      <p:cBhvr>
                                        <p:cTn id="289" dur="1" fill="hold">
                                          <p:stCondLst>
                                            <p:cond delay="999"/>
                                          </p:stCondLst>
                                        </p:cTn>
                                        <p:tgtEl>
                                          <p:spTgt spid="128"/>
                                        </p:tgtEl>
                                        <p:attrNameLst>
                                          <p:attrName>style.visibility</p:attrName>
                                        </p:attrNameLst>
                                      </p:cBhvr>
                                      <p:to>
                                        <p:strVal val="visible"/>
                                      </p:to>
                                    </p:set>
                                  </p:childTnLst>
                                </p:cTn>
                              </p:par>
                            </p:childTnLst>
                          </p:cTn>
                        </p:par>
                        <p:par>
                          <p:cTn id="290" fill="hold">
                            <p:stCondLst>
                              <p:cond delay="94500"/>
                            </p:stCondLst>
                            <p:childTnLst>
                              <p:par>
                                <p:cTn id="291" presetID="1" presetClass="entr" presetSubtype="0" fill="hold" grpId="0" nodeType="afterEffect">
                                  <p:stCondLst>
                                    <p:cond delay="0"/>
                                  </p:stCondLst>
                                  <p:childTnLst>
                                    <p:set>
                                      <p:cBhvr>
                                        <p:cTn id="292" dur="1" fill="hold">
                                          <p:stCondLst>
                                            <p:cond delay="999"/>
                                          </p:stCondLst>
                                        </p:cTn>
                                        <p:tgtEl>
                                          <p:spTgt spid="129"/>
                                        </p:tgtEl>
                                        <p:attrNameLst>
                                          <p:attrName>style.visibility</p:attrName>
                                        </p:attrNameLst>
                                      </p:cBhvr>
                                      <p:to>
                                        <p:strVal val="visible"/>
                                      </p:to>
                                    </p:set>
                                  </p:childTnLst>
                                </p:cTn>
                              </p:par>
                            </p:childTnLst>
                          </p:cTn>
                        </p:par>
                        <p:par>
                          <p:cTn id="293" fill="hold">
                            <p:stCondLst>
                              <p:cond delay="95500"/>
                            </p:stCondLst>
                            <p:childTnLst>
                              <p:par>
                                <p:cTn id="294" presetID="1" presetClass="entr" presetSubtype="0" fill="hold" grpId="0" nodeType="afterEffect">
                                  <p:stCondLst>
                                    <p:cond delay="0"/>
                                  </p:stCondLst>
                                  <p:childTnLst>
                                    <p:set>
                                      <p:cBhvr>
                                        <p:cTn id="295" dur="1" fill="hold">
                                          <p:stCondLst>
                                            <p:cond delay="999"/>
                                          </p:stCondLst>
                                        </p:cTn>
                                        <p:tgtEl>
                                          <p:spTgt spid="130"/>
                                        </p:tgtEl>
                                        <p:attrNameLst>
                                          <p:attrName>style.visibility</p:attrName>
                                        </p:attrNameLst>
                                      </p:cBhvr>
                                      <p:to>
                                        <p:strVal val="visible"/>
                                      </p:to>
                                    </p:set>
                                  </p:childTnLst>
                                </p:cTn>
                              </p:par>
                            </p:childTnLst>
                          </p:cTn>
                        </p:par>
                        <p:par>
                          <p:cTn id="296" fill="hold">
                            <p:stCondLst>
                              <p:cond delay="96500"/>
                            </p:stCondLst>
                            <p:childTnLst>
                              <p:par>
                                <p:cTn id="297" presetID="1" presetClass="entr" presetSubtype="0" fill="hold" grpId="0" nodeType="afterEffect">
                                  <p:stCondLst>
                                    <p:cond delay="0"/>
                                  </p:stCondLst>
                                  <p:childTnLst>
                                    <p:set>
                                      <p:cBhvr>
                                        <p:cTn id="298" dur="1" fill="hold">
                                          <p:stCondLst>
                                            <p:cond delay="999"/>
                                          </p:stCondLst>
                                        </p:cTn>
                                        <p:tgtEl>
                                          <p:spTgt spid="131"/>
                                        </p:tgtEl>
                                        <p:attrNameLst>
                                          <p:attrName>style.visibility</p:attrName>
                                        </p:attrNameLst>
                                      </p:cBhvr>
                                      <p:to>
                                        <p:strVal val="visible"/>
                                      </p:to>
                                    </p:set>
                                  </p:childTnLst>
                                </p:cTn>
                              </p:par>
                            </p:childTnLst>
                          </p:cTn>
                        </p:par>
                        <p:par>
                          <p:cTn id="299" fill="hold">
                            <p:stCondLst>
                              <p:cond delay="97500"/>
                            </p:stCondLst>
                            <p:childTnLst>
                              <p:par>
                                <p:cTn id="300" presetID="1" presetClass="entr" presetSubtype="0" fill="hold" grpId="0" nodeType="afterEffect">
                                  <p:stCondLst>
                                    <p:cond delay="0"/>
                                  </p:stCondLst>
                                  <p:childTnLst>
                                    <p:set>
                                      <p:cBhvr>
                                        <p:cTn id="301" dur="1" fill="hold">
                                          <p:stCondLst>
                                            <p:cond delay="999"/>
                                          </p:stCondLst>
                                        </p:cTn>
                                        <p:tgtEl>
                                          <p:spTgt spid="132"/>
                                        </p:tgtEl>
                                        <p:attrNameLst>
                                          <p:attrName>style.visibility</p:attrName>
                                        </p:attrNameLst>
                                      </p:cBhvr>
                                      <p:to>
                                        <p:strVal val="visible"/>
                                      </p:to>
                                    </p:set>
                                  </p:childTnLst>
                                </p:cTn>
                              </p:par>
                            </p:childTnLst>
                          </p:cTn>
                        </p:par>
                        <p:par>
                          <p:cTn id="302" fill="hold">
                            <p:stCondLst>
                              <p:cond delay="98500"/>
                            </p:stCondLst>
                            <p:childTnLst>
                              <p:par>
                                <p:cTn id="303" presetID="1" presetClass="entr" presetSubtype="0" fill="hold" grpId="0" nodeType="afterEffect">
                                  <p:stCondLst>
                                    <p:cond delay="0"/>
                                  </p:stCondLst>
                                  <p:childTnLst>
                                    <p:set>
                                      <p:cBhvr>
                                        <p:cTn id="304" dur="1" fill="hold">
                                          <p:stCondLst>
                                            <p:cond delay="999"/>
                                          </p:stCondLst>
                                        </p:cTn>
                                        <p:tgtEl>
                                          <p:spTgt spid="133"/>
                                        </p:tgtEl>
                                        <p:attrNameLst>
                                          <p:attrName>style.visibility</p:attrName>
                                        </p:attrNameLst>
                                      </p:cBhvr>
                                      <p:to>
                                        <p:strVal val="visible"/>
                                      </p:to>
                                    </p:set>
                                  </p:childTnLst>
                                </p:cTn>
                              </p:par>
                            </p:childTnLst>
                          </p:cTn>
                        </p:par>
                        <p:par>
                          <p:cTn id="305" fill="hold">
                            <p:stCondLst>
                              <p:cond delay="99500"/>
                            </p:stCondLst>
                            <p:childTnLst>
                              <p:par>
                                <p:cTn id="306" presetID="1" presetClass="entr" presetSubtype="0" fill="hold" grpId="0" nodeType="afterEffect">
                                  <p:stCondLst>
                                    <p:cond delay="0"/>
                                  </p:stCondLst>
                                  <p:childTnLst>
                                    <p:set>
                                      <p:cBhvr>
                                        <p:cTn id="307" dur="1" fill="hold">
                                          <p:stCondLst>
                                            <p:cond delay="999"/>
                                          </p:stCondLst>
                                        </p:cTn>
                                        <p:tgtEl>
                                          <p:spTgt spid="134"/>
                                        </p:tgtEl>
                                        <p:attrNameLst>
                                          <p:attrName>style.visibility</p:attrName>
                                        </p:attrNameLst>
                                      </p:cBhvr>
                                      <p:to>
                                        <p:strVal val="visible"/>
                                      </p:to>
                                    </p:set>
                                  </p:childTnLst>
                                </p:cTn>
                              </p:par>
                            </p:childTnLst>
                          </p:cTn>
                        </p:par>
                        <p:par>
                          <p:cTn id="308" fill="hold">
                            <p:stCondLst>
                              <p:cond delay="100500"/>
                            </p:stCondLst>
                            <p:childTnLst>
                              <p:par>
                                <p:cTn id="309" presetID="1" presetClass="entr" presetSubtype="0" fill="hold" grpId="0" nodeType="afterEffect">
                                  <p:stCondLst>
                                    <p:cond delay="0"/>
                                  </p:stCondLst>
                                  <p:childTnLst>
                                    <p:set>
                                      <p:cBhvr>
                                        <p:cTn id="310" dur="1" fill="hold">
                                          <p:stCondLst>
                                            <p:cond delay="999"/>
                                          </p:stCondLst>
                                        </p:cTn>
                                        <p:tgtEl>
                                          <p:spTgt spid="135"/>
                                        </p:tgtEl>
                                        <p:attrNameLst>
                                          <p:attrName>style.visibility</p:attrName>
                                        </p:attrNameLst>
                                      </p:cBhvr>
                                      <p:to>
                                        <p:strVal val="visible"/>
                                      </p:to>
                                    </p:set>
                                  </p:childTnLst>
                                </p:cTn>
                              </p:par>
                            </p:childTnLst>
                          </p:cTn>
                        </p:par>
                        <p:par>
                          <p:cTn id="311" fill="hold">
                            <p:stCondLst>
                              <p:cond delay="101500"/>
                            </p:stCondLst>
                            <p:childTnLst>
                              <p:par>
                                <p:cTn id="312" presetID="1" presetClass="entr" presetSubtype="0" fill="hold" grpId="0" nodeType="afterEffect">
                                  <p:stCondLst>
                                    <p:cond delay="0"/>
                                  </p:stCondLst>
                                  <p:childTnLst>
                                    <p:set>
                                      <p:cBhvr>
                                        <p:cTn id="313" dur="1" fill="hold">
                                          <p:stCondLst>
                                            <p:cond delay="999"/>
                                          </p:stCondLst>
                                        </p:cTn>
                                        <p:tgtEl>
                                          <p:spTgt spid="136"/>
                                        </p:tgtEl>
                                        <p:attrNameLst>
                                          <p:attrName>style.visibility</p:attrName>
                                        </p:attrNameLst>
                                      </p:cBhvr>
                                      <p:to>
                                        <p:strVal val="visible"/>
                                      </p:to>
                                    </p:set>
                                  </p:childTnLst>
                                </p:cTn>
                              </p:par>
                            </p:childTnLst>
                          </p:cTn>
                        </p:par>
                        <p:par>
                          <p:cTn id="314" fill="hold">
                            <p:stCondLst>
                              <p:cond delay="102500"/>
                            </p:stCondLst>
                            <p:childTnLst>
                              <p:par>
                                <p:cTn id="315" presetID="1" presetClass="entr" presetSubtype="0" fill="hold" grpId="0" nodeType="afterEffect">
                                  <p:stCondLst>
                                    <p:cond delay="0"/>
                                  </p:stCondLst>
                                  <p:childTnLst>
                                    <p:set>
                                      <p:cBhvr>
                                        <p:cTn id="316" dur="1" fill="hold">
                                          <p:stCondLst>
                                            <p:cond delay="999"/>
                                          </p:stCondLst>
                                        </p:cTn>
                                        <p:tgtEl>
                                          <p:spTgt spid="137"/>
                                        </p:tgtEl>
                                        <p:attrNameLst>
                                          <p:attrName>style.visibility</p:attrName>
                                        </p:attrNameLst>
                                      </p:cBhvr>
                                      <p:to>
                                        <p:strVal val="visible"/>
                                      </p:to>
                                    </p:set>
                                  </p:childTnLst>
                                </p:cTn>
                              </p:par>
                            </p:childTnLst>
                          </p:cTn>
                        </p:par>
                        <p:par>
                          <p:cTn id="317" fill="hold">
                            <p:stCondLst>
                              <p:cond delay="103500"/>
                            </p:stCondLst>
                            <p:childTnLst>
                              <p:par>
                                <p:cTn id="318" presetID="1" presetClass="entr" presetSubtype="0" fill="hold" grpId="0" nodeType="afterEffect">
                                  <p:stCondLst>
                                    <p:cond delay="0"/>
                                  </p:stCondLst>
                                  <p:childTnLst>
                                    <p:set>
                                      <p:cBhvr>
                                        <p:cTn id="319" dur="1" fill="hold">
                                          <p:stCondLst>
                                            <p:cond delay="999"/>
                                          </p:stCondLst>
                                        </p:cTn>
                                        <p:tgtEl>
                                          <p:spTgt spid="138"/>
                                        </p:tgtEl>
                                        <p:attrNameLst>
                                          <p:attrName>style.visibility</p:attrName>
                                        </p:attrNameLst>
                                      </p:cBhvr>
                                      <p:to>
                                        <p:strVal val="visible"/>
                                      </p:to>
                                    </p:set>
                                  </p:childTnLst>
                                </p:cTn>
                              </p:par>
                            </p:childTnLst>
                          </p:cTn>
                        </p:par>
                        <p:par>
                          <p:cTn id="320" fill="hold">
                            <p:stCondLst>
                              <p:cond delay="104500"/>
                            </p:stCondLst>
                            <p:childTnLst>
                              <p:par>
                                <p:cTn id="321" presetID="1" presetClass="entr" presetSubtype="0" fill="hold" grpId="0" nodeType="afterEffect">
                                  <p:stCondLst>
                                    <p:cond delay="0"/>
                                  </p:stCondLst>
                                  <p:childTnLst>
                                    <p:set>
                                      <p:cBhvr>
                                        <p:cTn id="322" dur="1" fill="hold">
                                          <p:stCondLst>
                                            <p:cond delay="999"/>
                                          </p:stCondLst>
                                        </p:cTn>
                                        <p:tgtEl>
                                          <p:spTgt spid="139"/>
                                        </p:tgtEl>
                                        <p:attrNameLst>
                                          <p:attrName>style.visibility</p:attrName>
                                        </p:attrNameLst>
                                      </p:cBhvr>
                                      <p:to>
                                        <p:strVal val="visible"/>
                                      </p:to>
                                    </p:set>
                                  </p:childTnLst>
                                </p:cTn>
                              </p:par>
                            </p:childTnLst>
                          </p:cTn>
                        </p:par>
                        <p:par>
                          <p:cTn id="323" fill="hold">
                            <p:stCondLst>
                              <p:cond delay="105500"/>
                            </p:stCondLst>
                            <p:childTnLst>
                              <p:par>
                                <p:cTn id="324" presetID="1" presetClass="entr" presetSubtype="0" fill="hold" grpId="0" nodeType="afterEffect">
                                  <p:stCondLst>
                                    <p:cond delay="0"/>
                                  </p:stCondLst>
                                  <p:childTnLst>
                                    <p:set>
                                      <p:cBhvr>
                                        <p:cTn id="325" dur="1" fill="hold">
                                          <p:stCondLst>
                                            <p:cond delay="999"/>
                                          </p:stCondLst>
                                        </p:cTn>
                                        <p:tgtEl>
                                          <p:spTgt spid="140"/>
                                        </p:tgtEl>
                                        <p:attrNameLst>
                                          <p:attrName>style.visibility</p:attrName>
                                        </p:attrNameLst>
                                      </p:cBhvr>
                                      <p:to>
                                        <p:strVal val="visible"/>
                                      </p:to>
                                    </p:set>
                                  </p:childTnLst>
                                </p:cTn>
                              </p:par>
                            </p:childTnLst>
                          </p:cTn>
                        </p:par>
                        <p:par>
                          <p:cTn id="326" fill="hold">
                            <p:stCondLst>
                              <p:cond delay="106500"/>
                            </p:stCondLst>
                            <p:childTnLst>
                              <p:par>
                                <p:cTn id="327" presetID="1" presetClass="entr" presetSubtype="0" fill="hold" grpId="0" nodeType="afterEffect">
                                  <p:stCondLst>
                                    <p:cond delay="0"/>
                                  </p:stCondLst>
                                  <p:childTnLst>
                                    <p:set>
                                      <p:cBhvr>
                                        <p:cTn id="328" dur="1" fill="hold">
                                          <p:stCondLst>
                                            <p:cond delay="999"/>
                                          </p:stCondLst>
                                        </p:cTn>
                                        <p:tgtEl>
                                          <p:spTgt spid="141"/>
                                        </p:tgtEl>
                                        <p:attrNameLst>
                                          <p:attrName>style.visibility</p:attrName>
                                        </p:attrNameLst>
                                      </p:cBhvr>
                                      <p:to>
                                        <p:strVal val="visible"/>
                                      </p:to>
                                    </p:set>
                                  </p:childTnLst>
                                </p:cTn>
                              </p:par>
                            </p:childTnLst>
                          </p:cTn>
                        </p:par>
                        <p:par>
                          <p:cTn id="329" fill="hold">
                            <p:stCondLst>
                              <p:cond delay="107500"/>
                            </p:stCondLst>
                            <p:childTnLst>
                              <p:par>
                                <p:cTn id="330" presetID="1" presetClass="entr" presetSubtype="0" fill="hold" grpId="0" nodeType="afterEffect">
                                  <p:stCondLst>
                                    <p:cond delay="0"/>
                                  </p:stCondLst>
                                  <p:childTnLst>
                                    <p:set>
                                      <p:cBhvr>
                                        <p:cTn id="331" dur="1" fill="hold">
                                          <p:stCondLst>
                                            <p:cond delay="999"/>
                                          </p:stCondLst>
                                        </p:cTn>
                                        <p:tgtEl>
                                          <p:spTgt spid="142"/>
                                        </p:tgtEl>
                                        <p:attrNameLst>
                                          <p:attrName>style.visibility</p:attrName>
                                        </p:attrNameLst>
                                      </p:cBhvr>
                                      <p:to>
                                        <p:strVal val="visible"/>
                                      </p:to>
                                    </p:set>
                                  </p:childTnLst>
                                </p:cTn>
                              </p:par>
                            </p:childTnLst>
                          </p:cTn>
                        </p:par>
                        <p:par>
                          <p:cTn id="332" fill="hold">
                            <p:stCondLst>
                              <p:cond delay="108500"/>
                            </p:stCondLst>
                            <p:childTnLst>
                              <p:par>
                                <p:cTn id="333" presetID="1" presetClass="entr" presetSubtype="0" fill="hold" grpId="0" nodeType="afterEffect">
                                  <p:stCondLst>
                                    <p:cond delay="0"/>
                                  </p:stCondLst>
                                  <p:childTnLst>
                                    <p:set>
                                      <p:cBhvr>
                                        <p:cTn id="334" dur="1" fill="hold">
                                          <p:stCondLst>
                                            <p:cond delay="999"/>
                                          </p:stCondLst>
                                        </p:cTn>
                                        <p:tgtEl>
                                          <p:spTgt spid="143"/>
                                        </p:tgtEl>
                                        <p:attrNameLst>
                                          <p:attrName>style.visibility</p:attrName>
                                        </p:attrNameLst>
                                      </p:cBhvr>
                                      <p:to>
                                        <p:strVal val="visible"/>
                                      </p:to>
                                    </p:set>
                                  </p:childTnLst>
                                </p:cTn>
                              </p:par>
                            </p:childTnLst>
                          </p:cTn>
                        </p:par>
                        <p:par>
                          <p:cTn id="335" fill="hold">
                            <p:stCondLst>
                              <p:cond delay="109500"/>
                            </p:stCondLst>
                            <p:childTnLst>
                              <p:par>
                                <p:cTn id="336" presetID="1" presetClass="entr" presetSubtype="0" fill="hold" grpId="0" nodeType="afterEffect">
                                  <p:stCondLst>
                                    <p:cond delay="0"/>
                                  </p:stCondLst>
                                  <p:childTnLst>
                                    <p:set>
                                      <p:cBhvr>
                                        <p:cTn id="337" dur="1" fill="hold">
                                          <p:stCondLst>
                                            <p:cond delay="999"/>
                                          </p:stCondLst>
                                        </p:cTn>
                                        <p:tgtEl>
                                          <p:spTgt spid="144"/>
                                        </p:tgtEl>
                                        <p:attrNameLst>
                                          <p:attrName>style.visibility</p:attrName>
                                        </p:attrNameLst>
                                      </p:cBhvr>
                                      <p:to>
                                        <p:strVal val="visible"/>
                                      </p:to>
                                    </p:set>
                                  </p:childTnLst>
                                </p:cTn>
                              </p:par>
                            </p:childTnLst>
                          </p:cTn>
                        </p:par>
                        <p:par>
                          <p:cTn id="338" fill="hold">
                            <p:stCondLst>
                              <p:cond delay="110500"/>
                            </p:stCondLst>
                            <p:childTnLst>
                              <p:par>
                                <p:cTn id="339" presetID="1" presetClass="entr" presetSubtype="0" fill="hold" grpId="0" nodeType="afterEffect">
                                  <p:stCondLst>
                                    <p:cond delay="0"/>
                                  </p:stCondLst>
                                  <p:childTnLst>
                                    <p:set>
                                      <p:cBhvr>
                                        <p:cTn id="340" dur="1" fill="hold">
                                          <p:stCondLst>
                                            <p:cond delay="999"/>
                                          </p:stCondLst>
                                        </p:cTn>
                                        <p:tgtEl>
                                          <p:spTgt spid="145"/>
                                        </p:tgtEl>
                                        <p:attrNameLst>
                                          <p:attrName>style.visibility</p:attrName>
                                        </p:attrNameLst>
                                      </p:cBhvr>
                                      <p:to>
                                        <p:strVal val="visible"/>
                                      </p:to>
                                    </p:set>
                                  </p:childTnLst>
                                </p:cTn>
                              </p:par>
                            </p:childTnLst>
                          </p:cTn>
                        </p:par>
                        <p:par>
                          <p:cTn id="341" fill="hold">
                            <p:stCondLst>
                              <p:cond delay="111500"/>
                            </p:stCondLst>
                            <p:childTnLst>
                              <p:par>
                                <p:cTn id="342" presetID="1" presetClass="entr" presetSubtype="0" fill="hold" grpId="0" nodeType="afterEffect">
                                  <p:stCondLst>
                                    <p:cond delay="0"/>
                                  </p:stCondLst>
                                  <p:childTnLst>
                                    <p:set>
                                      <p:cBhvr>
                                        <p:cTn id="343" dur="1" fill="hold">
                                          <p:stCondLst>
                                            <p:cond delay="999"/>
                                          </p:stCondLst>
                                        </p:cTn>
                                        <p:tgtEl>
                                          <p:spTgt spid="146"/>
                                        </p:tgtEl>
                                        <p:attrNameLst>
                                          <p:attrName>style.visibility</p:attrName>
                                        </p:attrNameLst>
                                      </p:cBhvr>
                                      <p:to>
                                        <p:strVal val="visible"/>
                                      </p:to>
                                    </p:set>
                                  </p:childTnLst>
                                </p:cTn>
                              </p:par>
                            </p:childTnLst>
                          </p:cTn>
                        </p:par>
                        <p:par>
                          <p:cTn id="344" fill="hold">
                            <p:stCondLst>
                              <p:cond delay="112500"/>
                            </p:stCondLst>
                            <p:childTnLst>
                              <p:par>
                                <p:cTn id="345" presetID="1" presetClass="entr" presetSubtype="0" fill="hold" grpId="0" nodeType="afterEffect">
                                  <p:stCondLst>
                                    <p:cond delay="0"/>
                                  </p:stCondLst>
                                  <p:childTnLst>
                                    <p:set>
                                      <p:cBhvr>
                                        <p:cTn id="346" dur="1" fill="hold">
                                          <p:stCondLst>
                                            <p:cond delay="999"/>
                                          </p:stCondLst>
                                        </p:cTn>
                                        <p:tgtEl>
                                          <p:spTgt spid="147"/>
                                        </p:tgtEl>
                                        <p:attrNameLst>
                                          <p:attrName>style.visibility</p:attrName>
                                        </p:attrNameLst>
                                      </p:cBhvr>
                                      <p:to>
                                        <p:strVal val="visible"/>
                                      </p:to>
                                    </p:set>
                                  </p:childTnLst>
                                </p:cTn>
                              </p:par>
                            </p:childTnLst>
                          </p:cTn>
                        </p:par>
                        <p:par>
                          <p:cTn id="347" fill="hold">
                            <p:stCondLst>
                              <p:cond delay="113500"/>
                            </p:stCondLst>
                            <p:childTnLst>
                              <p:par>
                                <p:cTn id="348" presetID="1" presetClass="entr" presetSubtype="0" fill="hold" grpId="0" nodeType="afterEffect">
                                  <p:stCondLst>
                                    <p:cond delay="0"/>
                                  </p:stCondLst>
                                  <p:childTnLst>
                                    <p:set>
                                      <p:cBhvr>
                                        <p:cTn id="349" dur="1" fill="hold">
                                          <p:stCondLst>
                                            <p:cond delay="999"/>
                                          </p:stCondLst>
                                        </p:cTn>
                                        <p:tgtEl>
                                          <p:spTgt spid="148"/>
                                        </p:tgtEl>
                                        <p:attrNameLst>
                                          <p:attrName>style.visibility</p:attrName>
                                        </p:attrNameLst>
                                      </p:cBhvr>
                                      <p:to>
                                        <p:strVal val="visible"/>
                                      </p:to>
                                    </p:set>
                                  </p:childTnLst>
                                </p:cTn>
                              </p:par>
                            </p:childTnLst>
                          </p:cTn>
                        </p:par>
                        <p:par>
                          <p:cTn id="350" fill="hold">
                            <p:stCondLst>
                              <p:cond delay="114500"/>
                            </p:stCondLst>
                            <p:childTnLst>
                              <p:par>
                                <p:cTn id="351" presetID="1" presetClass="entr" presetSubtype="0" fill="hold" grpId="0" nodeType="afterEffect">
                                  <p:stCondLst>
                                    <p:cond delay="0"/>
                                  </p:stCondLst>
                                  <p:childTnLst>
                                    <p:set>
                                      <p:cBhvr>
                                        <p:cTn id="352" dur="1" fill="hold">
                                          <p:stCondLst>
                                            <p:cond delay="999"/>
                                          </p:stCondLst>
                                        </p:cTn>
                                        <p:tgtEl>
                                          <p:spTgt spid="149"/>
                                        </p:tgtEl>
                                        <p:attrNameLst>
                                          <p:attrName>style.visibility</p:attrName>
                                        </p:attrNameLst>
                                      </p:cBhvr>
                                      <p:to>
                                        <p:strVal val="visible"/>
                                      </p:to>
                                    </p:set>
                                  </p:childTnLst>
                                </p:cTn>
                              </p:par>
                            </p:childTnLst>
                          </p:cTn>
                        </p:par>
                        <p:par>
                          <p:cTn id="353" fill="hold">
                            <p:stCondLst>
                              <p:cond delay="115500"/>
                            </p:stCondLst>
                            <p:childTnLst>
                              <p:par>
                                <p:cTn id="354" presetID="1" presetClass="entr" presetSubtype="0" fill="hold" grpId="0" nodeType="afterEffect">
                                  <p:stCondLst>
                                    <p:cond delay="0"/>
                                  </p:stCondLst>
                                  <p:childTnLst>
                                    <p:set>
                                      <p:cBhvr>
                                        <p:cTn id="355" dur="1" fill="hold">
                                          <p:stCondLst>
                                            <p:cond delay="999"/>
                                          </p:stCondLst>
                                        </p:cTn>
                                        <p:tgtEl>
                                          <p:spTgt spid="150"/>
                                        </p:tgtEl>
                                        <p:attrNameLst>
                                          <p:attrName>style.visibility</p:attrName>
                                        </p:attrNameLst>
                                      </p:cBhvr>
                                      <p:to>
                                        <p:strVal val="visible"/>
                                      </p:to>
                                    </p:set>
                                  </p:childTnLst>
                                </p:cTn>
                              </p:par>
                            </p:childTnLst>
                          </p:cTn>
                        </p:par>
                        <p:par>
                          <p:cTn id="356" fill="hold">
                            <p:stCondLst>
                              <p:cond delay="116500"/>
                            </p:stCondLst>
                            <p:childTnLst>
                              <p:par>
                                <p:cTn id="357" presetID="1" presetClass="entr" presetSubtype="0" fill="hold" grpId="0" nodeType="afterEffect">
                                  <p:stCondLst>
                                    <p:cond delay="0"/>
                                  </p:stCondLst>
                                  <p:childTnLst>
                                    <p:set>
                                      <p:cBhvr>
                                        <p:cTn id="358" dur="1" fill="hold">
                                          <p:stCondLst>
                                            <p:cond delay="999"/>
                                          </p:stCondLst>
                                        </p:cTn>
                                        <p:tgtEl>
                                          <p:spTgt spid="151"/>
                                        </p:tgtEl>
                                        <p:attrNameLst>
                                          <p:attrName>style.visibility</p:attrName>
                                        </p:attrNameLst>
                                      </p:cBhvr>
                                      <p:to>
                                        <p:strVal val="visible"/>
                                      </p:to>
                                    </p:set>
                                  </p:childTnLst>
                                </p:cTn>
                              </p:par>
                            </p:childTnLst>
                          </p:cTn>
                        </p:par>
                        <p:par>
                          <p:cTn id="359" fill="hold">
                            <p:stCondLst>
                              <p:cond delay="117500"/>
                            </p:stCondLst>
                            <p:childTnLst>
                              <p:par>
                                <p:cTn id="360" presetID="1" presetClass="entr" presetSubtype="0" fill="hold" grpId="0" nodeType="afterEffect">
                                  <p:stCondLst>
                                    <p:cond delay="0"/>
                                  </p:stCondLst>
                                  <p:childTnLst>
                                    <p:set>
                                      <p:cBhvr>
                                        <p:cTn id="361" dur="1" fill="hold">
                                          <p:stCondLst>
                                            <p:cond delay="999"/>
                                          </p:stCondLst>
                                        </p:cTn>
                                        <p:tgtEl>
                                          <p:spTgt spid="152"/>
                                        </p:tgtEl>
                                        <p:attrNameLst>
                                          <p:attrName>style.visibility</p:attrName>
                                        </p:attrNameLst>
                                      </p:cBhvr>
                                      <p:to>
                                        <p:strVal val="visible"/>
                                      </p:to>
                                    </p:set>
                                  </p:childTnLst>
                                </p:cTn>
                              </p:par>
                            </p:childTnLst>
                          </p:cTn>
                        </p:par>
                        <p:par>
                          <p:cTn id="362" fill="hold">
                            <p:stCondLst>
                              <p:cond delay="118500"/>
                            </p:stCondLst>
                            <p:childTnLst>
                              <p:par>
                                <p:cTn id="363" presetID="1" presetClass="entr" presetSubtype="0" fill="hold" grpId="0" nodeType="afterEffect">
                                  <p:stCondLst>
                                    <p:cond delay="0"/>
                                  </p:stCondLst>
                                  <p:childTnLst>
                                    <p:set>
                                      <p:cBhvr>
                                        <p:cTn id="364" dur="1" fill="hold">
                                          <p:stCondLst>
                                            <p:cond delay="999"/>
                                          </p:stCondLst>
                                        </p:cTn>
                                        <p:tgtEl>
                                          <p:spTgt spid="153"/>
                                        </p:tgtEl>
                                        <p:attrNameLst>
                                          <p:attrName>style.visibility</p:attrName>
                                        </p:attrNameLst>
                                      </p:cBhvr>
                                      <p:to>
                                        <p:strVal val="visible"/>
                                      </p:to>
                                    </p:set>
                                  </p:childTnLst>
                                </p:cTn>
                              </p:par>
                            </p:childTnLst>
                          </p:cTn>
                        </p:par>
                        <p:par>
                          <p:cTn id="365" fill="hold">
                            <p:stCondLst>
                              <p:cond delay="119500"/>
                            </p:stCondLst>
                            <p:childTnLst>
                              <p:par>
                                <p:cTn id="366" presetID="1" presetClass="entr" presetSubtype="0" fill="hold" grpId="0" nodeType="afterEffect">
                                  <p:stCondLst>
                                    <p:cond delay="0"/>
                                  </p:stCondLst>
                                  <p:childTnLst>
                                    <p:set>
                                      <p:cBhvr>
                                        <p:cTn id="367" dur="1" fill="hold">
                                          <p:stCondLst>
                                            <p:cond delay="999"/>
                                          </p:stCondLst>
                                        </p:cTn>
                                        <p:tgtEl>
                                          <p:spTgt spid="154"/>
                                        </p:tgtEl>
                                        <p:attrNameLst>
                                          <p:attrName>style.visibility</p:attrName>
                                        </p:attrNameLst>
                                      </p:cBhvr>
                                      <p:to>
                                        <p:strVal val="visible"/>
                                      </p:to>
                                    </p:set>
                                  </p:childTnLst>
                                </p:cTn>
                              </p:par>
                            </p:childTnLst>
                          </p:cTn>
                        </p:par>
                        <p:par>
                          <p:cTn id="368" fill="hold">
                            <p:stCondLst>
                              <p:cond delay="120500"/>
                            </p:stCondLst>
                            <p:childTnLst>
                              <p:par>
                                <p:cTn id="369" presetID="1" presetClass="entr" presetSubtype="0" fill="hold" grpId="0" nodeType="afterEffect">
                                  <p:stCondLst>
                                    <p:cond delay="0"/>
                                  </p:stCondLst>
                                  <p:childTnLst>
                                    <p:set>
                                      <p:cBhvr>
                                        <p:cTn id="370" dur="1" fill="hold">
                                          <p:stCondLst>
                                            <p:cond delay="999"/>
                                          </p:stCondLst>
                                        </p:cTn>
                                        <p:tgtEl>
                                          <p:spTgt spid="155"/>
                                        </p:tgtEl>
                                        <p:attrNameLst>
                                          <p:attrName>style.visibility</p:attrName>
                                        </p:attrNameLst>
                                      </p:cBhvr>
                                      <p:to>
                                        <p:strVal val="visible"/>
                                      </p:to>
                                    </p:set>
                                  </p:childTnLst>
                                </p:cTn>
                              </p:par>
                            </p:childTnLst>
                          </p:cTn>
                        </p:par>
                        <p:par>
                          <p:cTn id="371" fill="hold">
                            <p:stCondLst>
                              <p:cond delay="121500"/>
                            </p:stCondLst>
                            <p:childTnLst>
                              <p:par>
                                <p:cTn id="372" presetID="1" presetClass="entr" presetSubtype="0" fill="hold" grpId="0" nodeType="afterEffect">
                                  <p:stCondLst>
                                    <p:cond delay="0"/>
                                  </p:stCondLst>
                                  <p:childTnLst>
                                    <p:set>
                                      <p:cBhvr>
                                        <p:cTn id="373" dur="1" fill="hold">
                                          <p:stCondLst>
                                            <p:cond delay="999"/>
                                          </p:stCondLst>
                                        </p:cTn>
                                        <p:tgtEl>
                                          <p:spTgt spid="156"/>
                                        </p:tgtEl>
                                        <p:attrNameLst>
                                          <p:attrName>style.visibility</p:attrName>
                                        </p:attrNameLst>
                                      </p:cBhvr>
                                      <p:to>
                                        <p:strVal val="visible"/>
                                      </p:to>
                                    </p:set>
                                  </p:childTnLst>
                                </p:cTn>
                              </p:par>
                            </p:childTnLst>
                          </p:cTn>
                        </p:par>
                        <p:par>
                          <p:cTn id="374" fill="hold">
                            <p:stCondLst>
                              <p:cond delay="122500"/>
                            </p:stCondLst>
                            <p:childTnLst>
                              <p:par>
                                <p:cTn id="375" presetID="1" presetClass="entr" presetSubtype="0" fill="hold" grpId="0" nodeType="afterEffect">
                                  <p:stCondLst>
                                    <p:cond delay="0"/>
                                  </p:stCondLst>
                                  <p:childTnLst>
                                    <p:set>
                                      <p:cBhvr>
                                        <p:cTn id="376" dur="1" fill="hold">
                                          <p:stCondLst>
                                            <p:cond delay="999"/>
                                          </p:stCondLst>
                                        </p:cTn>
                                        <p:tgtEl>
                                          <p:spTgt spid="157"/>
                                        </p:tgtEl>
                                        <p:attrNameLst>
                                          <p:attrName>style.visibility</p:attrName>
                                        </p:attrNameLst>
                                      </p:cBhvr>
                                      <p:to>
                                        <p:strVal val="visible"/>
                                      </p:to>
                                    </p:set>
                                  </p:childTnLst>
                                </p:cTn>
                              </p:par>
                            </p:childTnLst>
                          </p:cTn>
                        </p:par>
                        <p:par>
                          <p:cTn id="377" fill="hold">
                            <p:stCondLst>
                              <p:cond delay="123500"/>
                            </p:stCondLst>
                            <p:childTnLst>
                              <p:par>
                                <p:cTn id="378" presetID="1" presetClass="entr" presetSubtype="0" fill="hold" grpId="0" nodeType="afterEffect">
                                  <p:stCondLst>
                                    <p:cond delay="0"/>
                                  </p:stCondLst>
                                  <p:childTnLst>
                                    <p:set>
                                      <p:cBhvr>
                                        <p:cTn id="379" dur="1" fill="hold">
                                          <p:stCondLst>
                                            <p:cond delay="999"/>
                                          </p:stCondLst>
                                        </p:cTn>
                                        <p:tgtEl>
                                          <p:spTgt spid="158"/>
                                        </p:tgtEl>
                                        <p:attrNameLst>
                                          <p:attrName>style.visibility</p:attrName>
                                        </p:attrNameLst>
                                      </p:cBhvr>
                                      <p:to>
                                        <p:strVal val="visible"/>
                                      </p:to>
                                    </p:set>
                                  </p:childTnLst>
                                </p:cTn>
                              </p:par>
                            </p:childTnLst>
                          </p:cTn>
                        </p:par>
                        <p:par>
                          <p:cTn id="380" fill="hold">
                            <p:stCondLst>
                              <p:cond delay="124500"/>
                            </p:stCondLst>
                            <p:childTnLst>
                              <p:par>
                                <p:cTn id="381" presetID="1" presetClass="entr" presetSubtype="0" fill="hold" grpId="0" nodeType="afterEffect">
                                  <p:stCondLst>
                                    <p:cond delay="0"/>
                                  </p:stCondLst>
                                  <p:childTnLst>
                                    <p:set>
                                      <p:cBhvr>
                                        <p:cTn id="382" dur="1" fill="hold">
                                          <p:stCondLst>
                                            <p:cond delay="999"/>
                                          </p:stCondLst>
                                        </p:cTn>
                                        <p:tgtEl>
                                          <p:spTgt spid="159"/>
                                        </p:tgtEl>
                                        <p:attrNameLst>
                                          <p:attrName>style.visibility</p:attrName>
                                        </p:attrNameLst>
                                      </p:cBhvr>
                                      <p:to>
                                        <p:strVal val="visible"/>
                                      </p:to>
                                    </p:set>
                                  </p:childTnLst>
                                </p:cTn>
                              </p:par>
                            </p:childTnLst>
                          </p:cTn>
                        </p:par>
                        <p:par>
                          <p:cTn id="383" fill="hold">
                            <p:stCondLst>
                              <p:cond delay="125500"/>
                            </p:stCondLst>
                            <p:childTnLst>
                              <p:par>
                                <p:cTn id="384" presetID="1" presetClass="entr" presetSubtype="0" fill="hold" grpId="0" nodeType="afterEffect">
                                  <p:stCondLst>
                                    <p:cond delay="0"/>
                                  </p:stCondLst>
                                  <p:childTnLst>
                                    <p:set>
                                      <p:cBhvr>
                                        <p:cTn id="385" dur="1" fill="hold">
                                          <p:stCondLst>
                                            <p:cond delay="999"/>
                                          </p:stCondLst>
                                        </p:cTn>
                                        <p:tgtEl>
                                          <p:spTgt spid="160"/>
                                        </p:tgtEl>
                                        <p:attrNameLst>
                                          <p:attrName>style.visibility</p:attrName>
                                        </p:attrNameLst>
                                      </p:cBhvr>
                                      <p:to>
                                        <p:strVal val="visible"/>
                                      </p:to>
                                    </p:set>
                                  </p:childTnLst>
                                </p:cTn>
                              </p:par>
                            </p:childTnLst>
                          </p:cTn>
                        </p:par>
                        <p:par>
                          <p:cTn id="386" fill="hold">
                            <p:stCondLst>
                              <p:cond delay="126500"/>
                            </p:stCondLst>
                            <p:childTnLst>
                              <p:par>
                                <p:cTn id="387" presetID="1" presetClass="entr" presetSubtype="0" fill="hold" grpId="0" nodeType="afterEffect">
                                  <p:stCondLst>
                                    <p:cond delay="0"/>
                                  </p:stCondLst>
                                  <p:childTnLst>
                                    <p:set>
                                      <p:cBhvr>
                                        <p:cTn id="388" dur="1" fill="hold">
                                          <p:stCondLst>
                                            <p:cond delay="999"/>
                                          </p:stCondLst>
                                        </p:cTn>
                                        <p:tgtEl>
                                          <p:spTgt spid="161"/>
                                        </p:tgtEl>
                                        <p:attrNameLst>
                                          <p:attrName>style.visibility</p:attrName>
                                        </p:attrNameLst>
                                      </p:cBhvr>
                                      <p:to>
                                        <p:strVal val="visible"/>
                                      </p:to>
                                    </p:set>
                                  </p:childTnLst>
                                </p:cTn>
                              </p:par>
                            </p:childTnLst>
                          </p:cTn>
                        </p:par>
                        <p:par>
                          <p:cTn id="389" fill="hold">
                            <p:stCondLst>
                              <p:cond delay="127500"/>
                            </p:stCondLst>
                            <p:childTnLst>
                              <p:par>
                                <p:cTn id="390" presetID="1" presetClass="entr" presetSubtype="0" fill="hold" grpId="0" nodeType="afterEffect">
                                  <p:stCondLst>
                                    <p:cond delay="0"/>
                                  </p:stCondLst>
                                  <p:childTnLst>
                                    <p:set>
                                      <p:cBhvr>
                                        <p:cTn id="391" dur="1" fill="hold">
                                          <p:stCondLst>
                                            <p:cond delay="999"/>
                                          </p:stCondLst>
                                        </p:cTn>
                                        <p:tgtEl>
                                          <p:spTgt spid="162"/>
                                        </p:tgtEl>
                                        <p:attrNameLst>
                                          <p:attrName>style.visibility</p:attrName>
                                        </p:attrNameLst>
                                      </p:cBhvr>
                                      <p:to>
                                        <p:strVal val="visible"/>
                                      </p:to>
                                    </p:set>
                                  </p:childTnLst>
                                </p:cTn>
                              </p:par>
                            </p:childTnLst>
                          </p:cTn>
                        </p:par>
                        <p:par>
                          <p:cTn id="392" fill="hold">
                            <p:stCondLst>
                              <p:cond delay="128500"/>
                            </p:stCondLst>
                            <p:childTnLst>
                              <p:par>
                                <p:cTn id="393" presetID="1" presetClass="entr" presetSubtype="0" fill="hold" grpId="0" nodeType="afterEffect">
                                  <p:stCondLst>
                                    <p:cond delay="0"/>
                                  </p:stCondLst>
                                  <p:childTnLst>
                                    <p:set>
                                      <p:cBhvr>
                                        <p:cTn id="394" dur="1" fill="hold">
                                          <p:stCondLst>
                                            <p:cond delay="999"/>
                                          </p:stCondLst>
                                        </p:cTn>
                                        <p:tgtEl>
                                          <p:spTgt spid="163"/>
                                        </p:tgtEl>
                                        <p:attrNameLst>
                                          <p:attrName>style.visibility</p:attrName>
                                        </p:attrNameLst>
                                      </p:cBhvr>
                                      <p:to>
                                        <p:strVal val="visible"/>
                                      </p:to>
                                    </p:set>
                                  </p:childTnLst>
                                </p:cTn>
                              </p:par>
                            </p:childTnLst>
                          </p:cTn>
                        </p:par>
                        <p:par>
                          <p:cTn id="395" fill="hold">
                            <p:stCondLst>
                              <p:cond delay="129500"/>
                            </p:stCondLst>
                            <p:childTnLst>
                              <p:par>
                                <p:cTn id="396" presetID="1" presetClass="entr" presetSubtype="0" fill="hold" grpId="0" nodeType="afterEffect">
                                  <p:stCondLst>
                                    <p:cond delay="0"/>
                                  </p:stCondLst>
                                  <p:childTnLst>
                                    <p:set>
                                      <p:cBhvr>
                                        <p:cTn id="397" dur="1" fill="hold">
                                          <p:stCondLst>
                                            <p:cond delay="999"/>
                                          </p:stCondLst>
                                        </p:cTn>
                                        <p:tgtEl>
                                          <p:spTgt spid="164"/>
                                        </p:tgtEl>
                                        <p:attrNameLst>
                                          <p:attrName>style.visibility</p:attrName>
                                        </p:attrNameLst>
                                      </p:cBhvr>
                                      <p:to>
                                        <p:strVal val="visible"/>
                                      </p:to>
                                    </p:set>
                                  </p:childTnLst>
                                </p:cTn>
                              </p:par>
                            </p:childTnLst>
                          </p:cTn>
                        </p:par>
                        <p:par>
                          <p:cTn id="398" fill="hold">
                            <p:stCondLst>
                              <p:cond delay="130500"/>
                            </p:stCondLst>
                            <p:childTnLst>
                              <p:par>
                                <p:cTn id="399" presetID="1" presetClass="entr" presetSubtype="0" fill="hold" grpId="0" nodeType="afterEffect">
                                  <p:stCondLst>
                                    <p:cond delay="0"/>
                                  </p:stCondLst>
                                  <p:childTnLst>
                                    <p:set>
                                      <p:cBhvr>
                                        <p:cTn id="400" dur="1" fill="hold">
                                          <p:stCondLst>
                                            <p:cond delay="999"/>
                                          </p:stCondLst>
                                        </p:cTn>
                                        <p:tgtEl>
                                          <p:spTgt spid="165"/>
                                        </p:tgtEl>
                                        <p:attrNameLst>
                                          <p:attrName>style.visibility</p:attrName>
                                        </p:attrNameLst>
                                      </p:cBhvr>
                                      <p:to>
                                        <p:strVal val="visible"/>
                                      </p:to>
                                    </p:set>
                                  </p:childTnLst>
                                </p:cTn>
                              </p:par>
                            </p:childTnLst>
                          </p:cTn>
                        </p:par>
                        <p:par>
                          <p:cTn id="401" fill="hold">
                            <p:stCondLst>
                              <p:cond delay="131500"/>
                            </p:stCondLst>
                            <p:childTnLst>
                              <p:par>
                                <p:cTn id="402" presetID="1" presetClass="entr" presetSubtype="0" fill="hold" grpId="0" nodeType="afterEffect">
                                  <p:stCondLst>
                                    <p:cond delay="0"/>
                                  </p:stCondLst>
                                  <p:childTnLst>
                                    <p:set>
                                      <p:cBhvr>
                                        <p:cTn id="403" dur="1" fill="hold">
                                          <p:stCondLst>
                                            <p:cond delay="999"/>
                                          </p:stCondLst>
                                        </p:cTn>
                                        <p:tgtEl>
                                          <p:spTgt spid="166"/>
                                        </p:tgtEl>
                                        <p:attrNameLst>
                                          <p:attrName>style.visibility</p:attrName>
                                        </p:attrNameLst>
                                      </p:cBhvr>
                                      <p:to>
                                        <p:strVal val="visible"/>
                                      </p:to>
                                    </p:set>
                                  </p:childTnLst>
                                </p:cTn>
                              </p:par>
                            </p:childTnLst>
                          </p:cTn>
                        </p:par>
                        <p:par>
                          <p:cTn id="404" fill="hold">
                            <p:stCondLst>
                              <p:cond delay="132500"/>
                            </p:stCondLst>
                            <p:childTnLst>
                              <p:par>
                                <p:cTn id="405" presetID="1" presetClass="entr" presetSubtype="0" fill="hold" grpId="0" nodeType="afterEffect">
                                  <p:stCondLst>
                                    <p:cond delay="0"/>
                                  </p:stCondLst>
                                  <p:childTnLst>
                                    <p:set>
                                      <p:cBhvr>
                                        <p:cTn id="406" dur="1" fill="hold">
                                          <p:stCondLst>
                                            <p:cond delay="999"/>
                                          </p:stCondLst>
                                        </p:cTn>
                                        <p:tgtEl>
                                          <p:spTgt spid="167"/>
                                        </p:tgtEl>
                                        <p:attrNameLst>
                                          <p:attrName>style.visibility</p:attrName>
                                        </p:attrNameLst>
                                      </p:cBhvr>
                                      <p:to>
                                        <p:strVal val="visible"/>
                                      </p:to>
                                    </p:set>
                                  </p:childTnLst>
                                </p:cTn>
                              </p:par>
                            </p:childTnLst>
                          </p:cTn>
                        </p:par>
                        <p:par>
                          <p:cTn id="407" fill="hold">
                            <p:stCondLst>
                              <p:cond delay="133500"/>
                            </p:stCondLst>
                            <p:childTnLst>
                              <p:par>
                                <p:cTn id="408" presetID="1" presetClass="entr" presetSubtype="0" fill="hold" grpId="0" nodeType="afterEffect">
                                  <p:stCondLst>
                                    <p:cond delay="0"/>
                                  </p:stCondLst>
                                  <p:childTnLst>
                                    <p:set>
                                      <p:cBhvr>
                                        <p:cTn id="409" dur="1" fill="hold">
                                          <p:stCondLst>
                                            <p:cond delay="999"/>
                                          </p:stCondLst>
                                        </p:cTn>
                                        <p:tgtEl>
                                          <p:spTgt spid="168"/>
                                        </p:tgtEl>
                                        <p:attrNameLst>
                                          <p:attrName>style.visibility</p:attrName>
                                        </p:attrNameLst>
                                      </p:cBhvr>
                                      <p:to>
                                        <p:strVal val="visible"/>
                                      </p:to>
                                    </p:set>
                                  </p:childTnLst>
                                </p:cTn>
                              </p:par>
                            </p:childTnLst>
                          </p:cTn>
                        </p:par>
                        <p:par>
                          <p:cTn id="410" fill="hold">
                            <p:stCondLst>
                              <p:cond delay="134500"/>
                            </p:stCondLst>
                            <p:childTnLst>
                              <p:par>
                                <p:cTn id="411" presetID="1" presetClass="entr" presetSubtype="0" fill="hold" grpId="0" nodeType="afterEffect">
                                  <p:stCondLst>
                                    <p:cond delay="0"/>
                                  </p:stCondLst>
                                  <p:childTnLst>
                                    <p:set>
                                      <p:cBhvr>
                                        <p:cTn id="412" dur="1" fill="hold">
                                          <p:stCondLst>
                                            <p:cond delay="999"/>
                                          </p:stCondLst>
                                        </p:cTn>
                                        <p:tgtEl>
                                          <p:spTgt spid="169"/>
                                        </p:tgtEl>
                                        <p:attrNameLst>
                                          <p:attrName>style.visibility</p:attrName>
                                        </p:attrNameLst>
                                      </p:cBhvr>
                                      <p:to>
                                        <p:strVal val="visible"/>
                                      </p:to>
                                    </p:set>
                                  </p:childTnLst>
                                </p:cTn>
                              </p:par>
                            </p:childTnLst>
                          </p:cTn>
                        </p:par>
                        <p:par>
                          <p:cTn id="413" fill="hold">
                            <p:stCondLst>
                              <p:cond delay="135500"/>
                            </p:stCondLst>
                            <p:childTnLst>
                              <p:par>
                                <p:cTn id="414" presetID="1" presetClass="entr" presetSubtype="0" fill="hold" grpId="0" nodeType="afterEffect">
                                  <p:stCondLst>
                                    <p:cond delay="0"/>
                                  </p:stCondLst>
                                  <p:childTnLst>
                                    <p:set>
                                      <p:cBhvr>
                                        <p:cTn id="415" dur="1" fill="hold">
                                          <p:stCondLst>
                                            <p:cond delay="999"/>
                                          </p:stCondLst>
                                        </p:cTn>
                                        <p:tgtEl>
                                          <p:spTgt spid="170"/>
                                        </p:tgtEl>
                                        <p:attrNameLst>
                                          <p:attrName>style.visibility</p:attrName>
                                        </p:attrNameLst>
                                      </p:cBhvr>
                                      <p:to>
                                        <p:strVal val="visible"/>
                                      </p:to>
                                    </p:set>
                                  </p:childTnLst>
                                </p:cTn>
                              </p:par>
                            </p:childTnLst>
                          </p:cTn>
                        </p:par>
                        <p:par>
                          <p:cTn id="416" fill="hold">
                            <p:stCondLst>
                              <p:cond delay="136500"/>
                            </p:stCondLst>
                            <p:childTnLst>
                              <p:par>
                                <p:cTn id="417" presetID="1" presetClass="entr" presetSubtype="0" fill="hold" grpId="0" nodeType="afterEffect">
                                  <p:stCondLst>
                                    <p:cond delay="0"/>
                                  </p:stCondLst>
                                  <p:childTnLst>
                                    <p:set>
                                      <p:cBhvr>
                                        <p:cTn id="418" dur="1" fill="hold">
                                          <p:stCondLst>
                                            <p:cond delay="999"/>
                                          </p:stCondLst>
                                        </p:cTn>
                                        <p:tgtEl>
                                          <p:spTgt spid="171"/>
                                        </p:tgtEl>
                                        <p:attrNameLst>
                                          <p:attrName>style.visibility</p:attrName>
                                        </p:attrNameLst>
                                      </p:cBhvr>
                                      <p:to>
                                        <p:strVal val="visible"/>
                                      </p:to>
                                    </p:set>
                                  </p:childTnLst>
                                </p:cTn>
                              </p:par>
                            </p:childTnLst>
                          </p:cTn>
                        </p:par>
                        <p:par>
                          <p:cTn id="419" fill="hold">
                            <p:stCondLst>
                              <p:cond delay="137500"/>
                            </p:stCondLst>
                            <p:childTnLst>
                              <p:par>
                                <p:cTn id="420" presetID="1" presetClass="entr" presetSubtype="0" fill="hold" grpId="0" nodeType="afterEffect">
                                  <p:stCondLst>
                                    <p:cond delay="0"/>
                                  </p:stCondLst>
                                  <p:childTnLst>
                                    <p:set>
                                      <p:cBhvr>
                                        <p:cTn id="421" dur="1" fill="hold">
                                          <p:stCondLst>
                                            <p:cond delay="999"/>
                                          </p:stCondLst>
                                        </p:cTn>
                                        <p:tgtEl>
                                          <p:spTgt spid="172"/>
                                        </p:tgtEl>
                                        <p:attrNameLst>
                                          <p:attrName>style.visibility</p:attrName>
                                        </p:attrNameLst>
                                      </p:cBhvr>
                                      <p:to>
                                        <p:strVal val="visible"/>
                                      </p:to>
                                    </p:set>
                                  </p:childTnLst>
                                </p:cTn>
                              </p:par>
                            </p:childTnLst>
                          </p:cTn>
                        </p:par>
                        <p:par>
                          <p:cTn id="422" fill="hold">
                            <p:stCondLst>
                              <p:cond delay="138500"/>
                            </p:stCondLst>
                            <p:childTnLst>
                              <p:par>
                                <p:cTn id="423" presetID="1" presetClass="entr" presetSubtype="0" fill="hold" grpId="0" nodeType="afterEffect">
                                  <p:stCondLst>
                                    <p:cond delay="0"/>
                                  </p:stCondLst>
                                  <p:childTnLst>
                                    <p:set>
                                      <p:cBhvr>
                                        <p:cTn id="424" dur="1" fill="hold">
                                          <p:stCondLst>
                                            <p:cond delay="999"/>
                                          </p:stCondLst>
                                        </p:cTn>
                                        <p:tgtEl>
                                          <p:spTgt spid="173"/>
                                        </p:tgtEl>
                                        <p:attrNameLst>
                                          <p:attrName>style.visibility</p:attrName>
                                        </p:attrNameLst>
                                      </p:cBhvr>
                                      <p:to>
                                        <p:strVal val="visible"/>
                                      </p:to>
                                    </p:set>
                                  </p:childTnLst>
                                </p:cTn>
                              </p:par>
                            </p:childTnLst>
                          </p:cTn>
                        </p:par>
                        <p:par>
                          <p:cTn id="425" fill="hold">
                            <p:stCondLst>
                              <p:cond delay="139500"/>
                            </p:stCondLst>
                            <p:childTnLst>
                              <p:par>
                                <p:cTn id="426" presetID="1" presetClass="entr" presetSubtype="0" fill="hold" grpId="0" nodeType="afterEffect">
                                  <p:stCondLst>
                                    <p:cond delay="0"/>
                                  </p:stCondLst>
                                  <p:childTnLst>
                                    <p:set>
                                      <p:cBhvr>
                                        <p:cTn id="427" dur="1" fill="hold">
                                          <p:stCondLst>
                                            <p:cond delay="999"/>
                                          </p:stCondLst>
                                        </p:cTn>
                                        <p:tgtEl>
                                          <p:spTgt spid="174"/>
                                        </p:tgtEl>
                                        <p:attrNameLst>
                                          <p:attrName>style.visibility</p:attrName>
                                        </p:attrNameLst>
                                      </p:cBhvr>
                                      <p:to>
                                        <p:strVal val="visible"/>
                                      </p:to>
                                    </p:set>
                                  </p:childTnLst>
                                </p:cTn>
                              </p:par>
                            </p:childTnLst>
                          </p:cTn>
                        </p:par>
                        <p:par>
                          <p:cTn id="428" fill="hold">
                            <p:stCondLst>
                              <p:cond delay="140500"/>
                            </p:stCondLst>
                            <p:childTnLst>
                              <p:par>
                                <p:cTn id="429" presetID="1" presetClass="entr" presetSubtype="0" fill="hold" grpId="0" nodeType="afterEffect">
                                  <p:stCondLst>
                                    <p:cond delay="0"/>
                                  </p:stCondLst>
                                  <p:childTnLst>
                                    <p:set>
                                      <p:cBhvr>
                                        <p:cTn id="430" dur="1" fill="hold">
                                          <p:stCondLst>
                                            <p:cond delay="999"/>
                                          </p:stCondLst>
                                        </p:cTn>
                                        <p:tgtEl>
                                          <p:spTgt spid="175"/>
                                        </p:tgtEl>
                                        <p:attrNameLst>
                                          <p:attrName>style.visibility</p:attrName>
                                        </p:attrNameLst>
                                      </p:cBhvr>
                                      <p:to>
                                        <p:strVal val="visible"/>
                                      </p:to>
                                    </p:set>
                                  </p:childTnLst>
                                </p:cTn>
                              </p:par>
                            </p:childTnLst>
                          </p:cTn>
                        </p:par>
                        <p:par>
                          <p:cTn id="431" fill="hold">
                            <p:stCondLst>
                              <p:cond delay="141500"/>
                            </p:stCondLst>
                            <p:childTnLst>
                              <p:par>
                                <p:cTn id="432" presetID="1" presetClass="entr" presetSubtype="0" fill="hold" grpId="0" nodeType="afterEffect">
                                  <p:stCondLst>
                                    <p:cond delay="0"/>
                                  </p:stCondLst>
                                  <p:childTnLst>
                                    <p:set>
                                      <p:cBhvr>
                                        <p:cTn id="433" dur="1" fill="hold">
                                          <p:stCondLst>
                                            <p:cond delay="999"/>
                                          </p:stCondLst>
                                        </p:cTn>
                                        <p:tgtEl>
                                          <p:spTgt spid="176"/>
                                        </p:tgtEl>
                                        <p:attrNameLst>
                                          <p:attrName>style.visibility</p:attrName>
                                        </p:attrNameLst>
                                      </p:cBhvr>
                                      <p:to>
                                        <p:strVal val="visible"/>
                                      </p:to>
                                    </p:set>
                                  </p:childTnLst>
                                </p:cTn>
                              </p:par>
                            </p:childTnLst>
                          </p:cTn>
                        </p:par>
                        <p:par>
                          <p:cTn id="434" fill="hold">
                            <p:stCondLst>
                              <p:cond delay="142500"/>
                            </p:stCondLst>
                            <p:childTnLst>
                              <p:par>
                                <p:cTn id="435" presetID="1" presetClass="entr" presetSubtype="0" fill="hold" grpId="0" nodeType="afterEffect">
                                  <p:stCondLst>
                                    <p:cond delay="0"/>
                                  </p:stCondLst>
                                  <p:childTnLst>
                                    <p:set>
                                      <p:cBhvr>
                                        <p:cTn id="436" dur="1" fill="hold">
                                          <p:stCondLst>
                                            <p:cond delay="999"/>
                                          </p:stCondLst>
                                        </p:cTn>
                                        <p:tgtEl>
                                          <p:spTgt spid="177"/>
                                        </p:tgtEl>
                                        <p:attrNameLst>
                                          <p:attrName>style.visibility</p:attrName>
                                        </p:attrNameLst>
                                      </p:cBhvr>
                                      <p:to>
                                        <p:strVal val="visible"/>
                                      </p:to>
                                    </p:set>
                                  </p:childTnLst>
                                </p:cTn>
                              </p:par>
                            </p:childTnLst>
                          </p:cTn>
                        </p:par>
                        <p:par>
                          <p:cTn id="437" fill="hold">
                            <p:stCondLst>
                              <p:cond delay="143500"/>
                            </p:stCondLst>
                            <p:childTnLst>
                              <p:par>
                                <p:cTn id="438" presetID="1" presetClass="entr" presetSubtype="0" fill="hold" grpId="0" nodeType="afterEffect">
                                  <p:stCondLst>
                                    <p:cond delay="0"/>
                                  </p:stCondLst>
                                  <p:childTnLst>
                                    <p:set>
                                      <p:cBhvr>
                                        <p:cTn id="439" dur="1" fill="hold">
                                          <p:stCondLst>
                                            <p:cond delay="999"/>
                                          </p:stCondLst>
                                        </p:cTn>
                                        <p:tgtEl>
                                          <p:spTgt spid="178"/>
                                        </p:tgtEl>
                                        <p:attrNameLst>
                                          <p:attrName>style.visibility</p:attrName>
                                        </p:attrNameLst>
                                      </p:cBhvr>
                                      <p:to>
                                        <p:strVal val="visible"/>
                                      </p:to>
                                    </p:set>
                                  </p:childTnLst>
                                </p:cTn>
                              </p:par>
                            </p:childTnLst>
                          </p:cTn>
                        </p:par>
                        <p:par>
                          <p:cTn id="440" fill="hold">
                            <p:stCondLst>
                              <p:cond delay="144500"/>
                            </p:stCondLst>
                            <p:childTnLst>
                              <p:par>
                                <p:cTn id="441" presetID="1" presetClass="entr" presetSubtype="0" fill="hold" grpId="0" nodeType="afterEffect">
                                  <p:stCondLst>
                                    <p:cond delay="0"/>
                                  </p:stCondLst>
                                  <p:childTnLst>
                                    <p:set>
                                      <p:cBhvr>
                                        <p:cTn id="442" dur="1" fill="hold">
                                          <p:stCondLst>
                                            <p:cond delay="999"/>
                                          </p:stCondLst>
                                        </p:cTn>
                                        <p:tgtEl>
                                          <p:spTgt spid="179"/>
                                        </p:tgtEl>
                                        <p:attrNameLst>
                                          <p:attrName>style.visibility</p:attrName>
                                        </p:attrNameLst>
                                      </p:cBhvr>
                                      <p:to>
                                        <p:strVal val="visible"/>
                                      </p:to>
                                    </p:set>
                                  </p:childTnLst>
                                </p:cTn>
                              </p:par>
                            </p:childTnLst>
                          </p:cTn>
                        </p:par>
                        <p:par>
                          <p:cTn id="443" fill="hold">
                            <p:stCondLst>
                              <p:cond delay="145500"/>
                            </p:stCondLst>
                            <p:childTnLst>
                              <p:par>
                                <p:cTn id="444" presetID="1" presetClass="entr" presetSubtype="0" fill="hold" grpId="0" nodeType="afterEffect">
                                  <p:stCondLst>
                                    <p:cond delay="0"/>
                                  </p:stCondLst>
                                  <p:childTnLst>
                                    <p:set>
                                      <p:cBhvr>
                                        <p:cTn id="445" dur="1" fill="hold">
                                          <p:stCondLst>
                                            <p:cond delay="999"/>
                                          </p:stCondLst>
                                        </p:cTn>
                                        <p:tgtEl>
                                          <p:spTgt spid="180"/>
                                        </p:tgtEl>
                                        <p:attrNameLst>
                                          <p:attrName>style.visibility</p:attrName>
                                        </p:attrNameLst>
                                      </p:cBhvr>
                                      <p:to>
                                        <p:strVal val="visible"/>
                                      </p:to>
                                    </p:set>
                                  </p:childTnLst>
                                </p:cTn>
                              </p:par>
                            </p:childTnLst>
                          </p:cTn>
                        </p:par>
                        <p:par>
                          <p:cTn id="446" fill="hold">
                            <p:stCondLst>
                              <p:cond delay="146500"/>
                            </p:stCondLst>
                            <p:childTnLst>
                              <p:par>
                                <p:cTn id="447" presetID="1" presetClass="entr" presetSubtype="0" fill="hold" grpId="0" nodeType="afterEffect">
                                  <p:stCondLst>
                                    <p:cond delay="0"/>
                                  </p:stCondLst>
                                  <p:childTnLst>
                                    <p:set>
                                      <p:cBhvr>
                                        <p:cTn id="448" dur="1" fill="hold">
                                          <p:stCondLst>
                                            <p:cond delay="999"/>
                                          </p:stCondLst>
                                        </p:cTn>
                                        <p:tgtEl>
                                          <p:spTgt spid="181"/>
                                        </p:tgtEl>
                                        <p:attrNameLst>
                                          <p:attrName>style.visibility</p:attrName>
                                        </p:attrNameLst>
                                      </p:cBhvr>
                                      <p:to>
                                        <p:strVal val="visible"/>
                                      </p:to>
                                    </p:set>
                                  </p:childTnLst>
                                </p:cTn>
                              </p:par>
                            </p:childTnLst>
                          </p:cTn>
                        </p:par>
                        <p:par>
                          <p:cTn id="449" fill="hold">
                            <p:stCondLst>
                              <p:cond delay="147500"/>
                            </p:stCondLst>
                            <p:childTnLst>
                              <p:par>
                                <p:cTn id="450" presetID="1" presetClass="entr" presetSubtype="0" fill="hold" grpId="0" nodeType="afterEffect">
                                  <p:stCondLst>
                                    <p:cond delay="0"/>
                                  </p:stCondLst>
                                  <p:childTnLst>
                                    <p:set>
                                      <p:cBhvr>
                                        <p:cTn id="451" dur="1" fill="hold">
                                          <p:stCondLst>
                                            <p:cond delay="999"/>
                                          </p:stCondLst>
                                        </p:cTn>
                                        <p:tgtEl>
                                          <p:spTgt spid="182"/>
                                        </p:tgtEl>
                                        <p:attrNameLst>
                                          <p:attrName>style.visibility</p:attrName>
                                        </p:attrNameLst>
                                      </p:cBhvr>
                                      <p:to>
                                        <p:strVal val="visible"/>
                                      </p:to>
                                    </p:set>
                                  </p:childTnLst>
                                </p:cTn>
                              </p:par>
                            </p:childTnLst>
                          </p:cTn>
                        </p:par>
                        <p:par>
                          <p:cTn id="452" fill="hold">
                            <p:stCondLst>
                              <p:cond delay="148500"/>
                            </p:stCondLst>
                            <p:childTnLst>
                              <p:par>
                                <p:cTn id="453" presetID="1" presetClass="entr" presetSubtype="0" fill="hold" grpId="0" nodeType="afterEffect">
                                  <p:stCondLst>
                                    <p:cond delay="0"/>
                                  </p:stCondLst>
                                  <p:childTnLst>
                                    <p:set>
                                      <p:cBhvr>
                                        <p:cTn id="454" dur="1" fill="hold">
                                          <p:stCondLst>
                                            <p:cond delay="999"/>
                                          </p:stCondLst>
                                        </p:cTn>
                                        <p:tgtEl>
                                          <p:spTgt spid="183"/>
                                        </p:tgtEl>
                                        <p:attrNameLst>
                                          <p:attrName>style.visibility</p:attrName>
                                        </p:attrNameLst>
                                      </p:cBhvr>
                                      <p:to>
                                        <p:strVal val="visible"/>
                                      </p:to>
                                    </p:set>
                                  </p:childTnLst>
                                </p:cTn>
                              </p:par>
                            </p:childTnLst>
                          </p:cTn>
                        </p:par>
                        <p:par>
                          <p:cTn id="455" fill="hold">
                            <p:stCondLst>
                              <p:cond delay="149500"/>
                            </p:stCondLst>
                            <p:childTnLst>
                              <p:par>
                                <p:cTn id="456" presetID="1" presetClass="entr" presetSubtype="0" fill="hold" grpId="0" nodeType="afterEffect">
                                  <p:stCondLst>
                                    <p:cond delay="0"/>
                                  </p:stCondLst>
                                  <p:childTnLst>
                                    <p:set>
                                      <p:cBhvr>
                                        <p:cTn id="457" dur="1" fill="hold">
                                          <p:stCondLst>
                                            <p:cond delay="999"/>
                                          </p:stCondLst>
                                        </p:cTn>
                                        <p:tgtEl>
                                          <p:spTgt spid="184"/>
                                        </p:tgtEl>
                                        <p:attrNameLst>
                                          <p:attrName>style.visibility</p:attrName>
                                        </p:attrNameLst>
                                      </p:cBhvr>
                                      <p:to>
                                        <p:strVal val="visible"/>
                                      </p:to>
                                    </p:set>
                                  </p:childTnLst>
                                </p:cTn>
                              </p:par>
                            </p:childTnLst>
                          </p:cTn>
                        </p:par>
                        <p:par>
                          <p:cTn id="458" fill="hold">
                            <p:stCondLst>
                              <p:cond delay="150500"/>
                            </p:stCondLst>
                            <p:childTnLst>
                              <p:par>
                                <p:cTn id="459" presetID="1" presetClass="entr" presetSubtype="0" fill="hold" grpId="0" nodeType="afterEffect">
                                  <p:stCondLst>
                                    <p:cond delay="0"/>
                                  </p:stCondLst>
                                  <p:childTnLst>
                                    <p:set>
                                      <p:cBhvr>
                                        <p:cTn id="460" dur="1" fill="hold">
                                          <p:stCondLst>
                                            <p:cond delay="999"/>
                                          </p:stCondLst>
                                        </p:cTn>
                                        <p:tgtEl>
                                          <p:spTgt spid="185"/>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0"/>
                                  </p:stCondLst>
                                  <p:childTnLst>
                                    <p:set>
                                      <p:cBhvr>
                                        <p:cTn id="463" dur="1" fill="hold">
                                          <p:stCondLst>
                                            <p:cond delay="999"/>
                                          </p:stCondLst>
                                        </p:cTn>
                                        <p:tgtEl>
                                          <p:spTgt spid="187"/>
                                        </p:tgtEl>
                                        <p:attrNameLst>
                                          <p:attrName>style.visibility</p:attrName>
                                        </p:attrNameLst>
                                      </p:cBhvr>
                                      <p:to>
                                        <p:strVal val="visible"/>
                                      </p:to>
                                    </p:set>
                                  </p:childTnLst>
                                  <p:subTnLst>
                                    <p:audio>
                                      <p:cMediaNode>
                                        <p:cTn display="0" masterRel="sameClick">
                                          <p:stCondLst>
                                            <p:cond evt="begin" delay="0">
                                              <p:tn val="462"/>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4"/>
                  </p:tgtEl>
                </p:cond>
              </p:nextCondLst>
            </p:seq>
            <p:seq concurrent="1" nextAc="seek">
              <p:cTn id="464" restart="whenNotActive" fill="hold" evtFilter="cancelBubble" nodeType="interactiveSeq">
                <p:stCondLst>
                  <p:cond evt="onClick" delay="0">
                    <p:tgtEl>
                      <p:spTgt spid="408"/>
                    </p:tgtEl>
                  </p:cond>
                </p:stCondLst>
                <p:endSync evt="end" delay="0">
                  <p:rtn val="all"/>
                </p:endSync>
                <p:childTnLst>
                  <p:par>
                    <p:cTn id="465" fill="hold">
                      <p:stCondLst>
                        <p:cond delay="0"/>
                      </p:stCondLst>
                      <p:childTnLst>
                        <p:par>
                          <p:cTn id="466" fill="hold">
                            <p:stCondLst>
                              <p:cond delay="0"/>
                            </p:stCondLst>
                            <p:childTnLst>
                              <p:par>
                                <p:cTn id="467" presetID="26" presetClass="emph" presetSubtype="0" fill="hold" grpId="0" nodeType="clickEffect">
                                  <p:stCondLst>
                                    <p:cond delay="0"/>
                                  </p:stCondLst>
                                  <p:childTnLst>
                                    <p:animEffect transition="out" filter="fade">
                                      <p:cBhvr>
                                        <p:cTn id="468" dur="500" tmFilter="0, 0; .2, .5; .8, .5; 1, 0"/>
                                        <p:tgtEl>
                                          <p:spTgt spid="408"/>
                                        </p:tgtEl>
                                      </p:cBhvr>
                                    </p:animEffect>
                                    <p:animScale>
                                      <p:cBhvr>
                                        <p:cTn id="469" dur="250" autoRev="1" fill="hold"/>
                                        <p:tgtEl>
                                          <p:spTgt spid="408"/>
                                        </p:tgtEl>
                                      </p:cBhvr>
                                      <p:by x="105000" y="105000"/>
                                    </p:animScale>
                                  </p:childTnLst>
                                </p:cTn>
                              </p:par>
                            </p:childTnLst>
                          </p:cTn>
                        </p:par>
                        <p:par>
                          <p:cTn id="470" fill="hold">
                            <p:stCondLst>
                              <p:cond delay="500"/>
                            </p:stCondLst>
                            <p:childTnLst>
                              <p:par>
                                <p:cTn id="471" presetID="1" presetClass="entr" presetSubtype="0" fill="hold" grpId="0" nodeType="afterEffect">
                                  <p:stCondLst>
                                    <p:cond delay="0"/>
                                  </p:stCondLst>
                                  <p:childTnLst>
                                    <p:set>
                                      <p:cBhvr>
                                        <p:cTn id="472" dur="1" fill="hold">
                                          <p:stCondLst>
                                            <p:cond delay="999"/>
                                          </p:stCondLst>
                                        </p:cTn>
                                        <p:tgtEl>
                                          <p:spTgt spid="409"/>
                                        </p:tgtEl>
                                        <p:attrNameLst>
                                          <p:attrName>style.visibility</p:attrName>
                                        </p:attrNameLst>
                                      </p:cBhvr>
                                      <p:to>
                                        <p:strVal val="visible"/>
                                      </p:to>
                                    </p:set>
                                  </p:childTnLst>
                                </p:cTn>
                              </p:par>
                            </p:childTnLst>
                          </p:cTn>
                        </p:par>
                        <p:par>
                          <p:cTn id="473" fill="hold">
                            <p:stCondLst>
                              <p:cond delay="1500"/>
                            </p:stCondLst>
                            <p:childTnLst>
                              <p:par>
                                <p:cTn id="474" presetID="1" presetClass="entr" presetSubtype="0" fill="hold" grpId="0" nodeType="afterEffect">
                                  <p:stCondLst>
                                    <p:cond delay="0"/>
                                  </p:stCondLst>
                                  <p:childTnLst>
                                    <p:set>
                                      <p:cBhvr>
                                        <p:cTn id="475" dur="1" fill="hold">
                                          <p:stCondLst>
                                            <p:cond delay="999"/>
                                          </p:stCondLst>
                                        </p:cTn>
                                        <p:tgtEl>
                                          <p:spTgt spid="410"/>
                                        </p:tgtEl>
                                        <p:attrNameLst>
                                          <p:attrName>style.visibility</p:attrName>
                                        </p:attrNameLst>
                                      </p:cBhvr>
                                      <p:to>
                                        <p:strVal val="visible"/>
                                      </p:to>
                                    </p:set>
                                  </p:childTnLst>
                                </p:cTn>
                              </p:par>
                            </p:childTnLst>
                          </p:cTn>
                        </p:par>
                        <p:par>
                          <p:cTn id="476" fill="hold">
                            <p:stCondLst>
                              <p:cond delay="2500"/>
                            </p:stCondLst>
                            <p:childTnLst>
                              <p:par>
                                <p:cTn id="477" presetID="1" presetClass="entr" presetSubtype="0" fill="hold" grpId="0" nodeType="afterEffect">
                                  <p:stCondLst>
                                    <p:cond delay="0"/>
                                  </p:stCondLst>
                                  <p:childTnLst>
                                    <p:set>
                                      <p:cBhvr>
                                        <p:cTn id="478" dur="1" fill="hold">
                                          <p:stCondLst>
                                            <p:cond delay="999"/>
                                          </p:stCondLst>
                                        </p:cTn>
                                        <p:tgtEl>
                                          <p:spTgt spid="411"/>
                                        </p:tgtEl>
                                        <p:attrNameLst>
                                          <p:attrName>style.visibility</p:attrName>
                                        </p:attrNameLst>
                                      </p:cBhvr>
                                      <p:to>
                                        <p:strVal val="visible"/>
                                      </p:to>
                                    </p:set>
                                  </p:childTnLst>
                                </p:cTn>
                              </p:par>
                            </p:childTnLst>
                          </p:cTn>
                        </p:par>
                        <p:par>
                          <p:cTn id="479" fill="hold">
                            <p:stCondLst>
                              <p:cond delay="3500"/>
                            </p:stCondLst>
                            <p:childTnLst>
                              <p:par>
                                <p:cTn id="480" presetID="1" presetClass="entr" presetSubtype="0" fill="hold" grpId="0" nodeType="afterEffect">
                                  <p:stCondLst>
                                    <p:cond delay="0"/>
                                  </p:stCondLst>
                                  <p:childTnLst>
                                    <p:set>
                                      <p:cBhvr>
                                        <p:cTn id="481" dur="1" fill="hold">
                                          <p:stCondLst>
                                            <p:cond delay="999"/>
                                          </p:stCondLst>
                                        </p:cTn>
                                        <p:tgtEl>
                                          <p:spTgt spid="412"/>
                                        </p:tgtEl>
                                        <p:attrNameLst>
                                          <p:attrName>style.visibility</p:attrName>
                                        </p:attrNameLst>
                                      </p:cBhvr>
                                      <p:to>
                                        <p:strVal val="visible"/>
                                      </p:to>
                                    </p:set>
                                  </p:childTnLst>
                                </p:cTn>
                              </p:par>
                            </p:childTnLst>
                          </p:cTn>
                        </p:par>
                        <p:par>
                          <p:cTn id="482" fill="hold">
                            <p:stCondLst>
                              <p:cond delay="4500"/>
                            </p:stCondLst>
                            <p:childTnLst>
                              <p:par>
                                <p:cTn id="483" presetID="1" presetClass="entr" presetSubtype="0" fill="hold" grpId="0" nodeType="afterEffect">
                                  <p:stCondLst>
                                    <p:cond delay="0"/>
                                  </p:stCondLst>
                                  <p:childTnLst>
                                    <p:set>
                                      <p:cBhvr>
                                        <p:cTn id="484" dur="1" fill="hold">
                                          <p:stCondLst>
                                            <p:cond delay="999"/>
                                          </p:stCondLst>
                                        </p:cTn>
                                        <p:tgtEl>
                                          <p:spTgt spid="413"/>
                                        </p:tgtEl>
                                        <p:attrNameLst>
                                          <p:attrName>style.visibility</p:attrName>
                                        </p:attrNameLst>
                                      </p:cBhvr>
                                      <p:to>
                                        <p:strVal val="visible"/>
                                      </p:to>
                                    </p:set>
                                  </p:childTnLst>
                                </p:cTn>
                              </p:par>
                            </p:childTnLst>
                          </p:cTn>
                        </p:par>
                        <p:par>
                          <p:cTn id="485" fill="hold">
                            <p:stCondLst>
                              <p:cond delay="5500"/>
                            </p:stCondLst>
                            <p:childTnLst>
                              <p:par>
                                <p:cTn id="486" presetID="1" presetClass="entr" presetSubtype="0" fill="hold" grpId="0" nodeType="afterEffect">
                                  <p:stCondLst>
                                    <p:cond delay="0"/>
                                  </p:stCondLst>
                                  <p:childTnLst>
                                    <p:set>
                                      <p:cBhvr>
                                        <p:cTn id="487" dur="1" fill="hold">
                                          <p:stCondLst>
                                            <p:cond delay="999"/>
                                          </p:stCondLst>
                                        </p:cTn>
                                        <p:tgtEl>
                                          <p:spTgt spid="414"/>
                                        </p:tgtEl>
                                        <p:attrNameLst>
                                          <p:attrName>style.visibility</p:attrName>
                                        </p:attrNameLst>
                                      </p:cBhvr>
                                      <p:to>
                                        <p:strVal val="visible"/>
                                      </p:to>
                                    </p:set>
                                  </p:childTnLst>
                                </p:cTn>
                              </p:par>
                            </p:childTnLst>
                          </p:cTn>
                        </p:par>
                        <p:par>
                          <p:cTn id="488" fill="hold">
                            <p:stCondLst>
                              <p:cond delay="6500"/>
                            </p:stCondLst>
                            <p:childTnLst>
                              <p:par>
                                <p:cTn id="489" presetID="1" presetClass="entr" presetSubtype="0" fill="hold" grpId="0" nodeType="afterEffect">
                                  <p:stCondLst>
                                    <p:cond delay="0"/>
                                  </p:stCondLst>
                                  <p:childTnLst>
                                    <p:set>
                                      <p:cBhvr>
                                        <p:cTn id="490" dur="1" fill="hold">
                                          <p:stCondLst>
                                            <p:cond delay="999"/>
                                          </p:stCondLst>
                                        </p:cTn>
                                        <p:tgtEl>
                                          <p:spTgt spid="415"/>
                                        </p:tgtEl>
                                        <p:attrNameLst>
                                          <p:attrName>style.visibility</p:attrName>
                                        </p:attrNameLst>
                                      </p:cBhvr>
                                      <p:to>
                                        <p:strVal val="visible"/>
                                      </p:to>
                                    </p:set>
                                  </p:childTnLst>
                                </p:cTn>
                              </p:par>
                            </p:childTnLst>
                          </p:cTn>
                        </p:par>
                        <p:par>
                          <p:cTn id="491" fill="hold">
                            <p:stCondLst>
                              <p:cond delay="7500"/>
                            </p:stCondLst>
                            <p:childTnLst>
                              <p:par>
                                <p:cTn id="492" presetID="1" presetClass="entr" presetSubtype="0" fill="hold" grpId="0" nodeType="afterEffect">
                                  <p:stCondLst>
                                    <p:cond delay="0"/>
                                  </p:stCondLst>
                                  <p:childTnLst>
                                    <p:set>
                                      <p:cBhvr>
                                        <p:cTn id="493" dur="1" fill="hold">
                                          <p:stCondLst>
                                            <p:cond delay="999"/>
                                          </p:stCondLst>
                                        </p:cTn>
                                        <p:tgtEl>
                                          <p:spTgt spid="416"/>
                                        </p:tgtEl>
                                        <p:attrNameLst>
                                          <p:attrName>style.visibility</p:attrName>
                                        </p:attrNameLst>
                                      </p:cBhvr>
                                      <p:to>
                                        <p:strVal val="visible"/>
                                      </p:to>
                                    </p:set>
                                  </p:childTnLst>
                                </p:cTn>
                              </p:par>
                            </p:childTnLst>
                          </p:cTn>
                        </p:par>
                        <p:par>
                          <p:cTn id="494" fill="hold">
                            <p:stCondLst>
                              <p:cond delay="8500"/>
                            </p:stCondLst>
                            <p:childTnLst>
                              <p:par>
                                <p:cTn id="495" presetID="1" presetClass="entr" presetSubtype="0" fill="hold" grpId="0" nodeType="afterEffect">
                                  <p:stCondLst>
                                    <p:cond delay="0"/>
                                  </p:stCondLst>
                                  <p:childTnLst>
                                    <p:set>
                                      <p:cBhvr>
                                        <p:cTn id="496" dur="1" fill="hold">
                                          <p:stCondLst>
                                            <p:cond delay="999"/>
                                          </p:stCondLst>
                                        </p:cTn>
                                        <p:tgtEl>
                                          <p:spTgt spid="417"/>
                                        </p:tgtEl>
                                        <p:attrNameLst>
                                          <p:attrName>style.visibility</p:attrName>
                                        </p:attrNameLst>
                                      </p:cBhvr>
                                      <p:to>
                                        <p:strVal val="visible"/>
                                      </p:to>
                                    </p:set>
                                  </p:childTnLst>
                                </p:cTn>
                              </p:par>
                            </p:childTnLst>
                          </p:cTn>
                        </p:par>
                        <p:par>
                          <p:cTn id="497" fill="hold">
                            <p:stCondLst>
                              <p:cond delay="9500"/>
                            </p:stCondLst>
                            <p:childTnLst>
                              <p:par>
                                <p:cTn id="498" presetID="1" presetClass="entr" presetSubtype="0" fill="hold" grpId="0" nodeType="afterEffect">
                                  <p:stCondLst>
                                    <p:cond delay="0"/>
                                  </p:stCondLst>
                                  <p:childTnLst>
                                    <p:set>
                                      <p:cBhvr>
                                        <p:cTn id="499" dur="1" fill="hold">
                                          <p:stCondLst>
                                            <p:cond delay="999"/>
                                          </p:stCondLst>
                                        </p:cTn>
                                        <p:tgtEl>
                                          <p:spTgt spid="418"/>
                                        </p:tgtEl>
                                        <p:attrNameLst>
                                          <p:attrName>style.visibility</p:attrName>
                                        </p:attrNameLst>
                                      </p:cBhvr>
                                      <p:to>
                                        <p:strVal val="visible"/>
                                      </p:to>
                                    </p:set>
                                  </p:childTnLst>
                                </p:cTn>
                              </p:par>
                            </p:childTnLst>
                          </p:cTn>
                        </p:par>
                        <p:par>
                          <p:cTn id="500" fill="hold">
                            <p:stCondLst>
                              <p:cond delay="10500"/>
                            </p:stCondLst>
                            <p:childTnLst>
                              <p:par>
                                <p:cTn id="501" presetID="1" presetClass="entr" presetSubtype="0" fill="hold" grpId="0" nodeType="afterEffect">
                                  <p:stCondLst>
                                    <p:cond delay="0"/>
                                  </p:stCondLst>
                                  <p:childTnLst>
                                    <p:set>
                                      <p:cBhvr>
                                        <p:cTn id="502" dur="1" fill="hold">
                                          <p:stCondLst>
                                            <p:cond delay="999"/>
                                          </p:stCondLst>
                                        </p:cTn>
                                        <p:tgtEl>
                                          <p:spTgt spid="419"/>
                                        </p:tgtEl>
                                        <p:attrNameLst>
                                          <p:attrName>style.visibility</p:attrName>
                                        </p:attrNameLst>
                                      </p:cBhvr>
                                      <p:to>
                                        <p:strVal val="visible"/>
                                      </p:to>
                                    </p:set>
                                  </p:childTnLst>
                                </p:cTn>
                              </p:par>
                            </p:childTnLst>
                          </p:cTn>
                        </p:par>
                        <p:par>
                          <p:cTn id="503" fill="hold">
                            <p:stCondLst>
                              <p:cond delay="11500"/>
                            </p:stCondLst>
                            <p:childTnLst>
                              <p:par>
                                <p:cTn id="504" presetID="1" presetClass="entr" presetSubtype="0" fill="hold" grpId="0" nodeType="afterEffect">
                                  <p:stCondLst>
                                    <p:cond delay="0"/>
                                  </p:stCondLst>
                                  <p:childTnLst>
                                    <p:set>
                                      <p:cBhvr>
                                        <p:cTn id="505" dur="1" fill="hold">
                                          <p:stCondLst>
                                            <p:cond delay="999"/>
                                          </p:stCondLst>
                                        </p:cTn>
                                        <p:tgtEl>
                                          <p:spTgt spid="420"/>
                                        </p:tgtEl>
                                        <p:attrNameLst>
                                          <p:attrName>style.visibility</p:attrName>
                                        </p:attrNameLst>
                                      </p:cBhvr>
                                      <p:to>
                                        <p:strVal val="visible"/>
                                      </p:to>
                                    </p:set>
                                  </p:childTnLst>
                                </p:cTn>
                              </p:par>
                            </p:childTnLst>
                          </p:cTn>
                        </p:par>
                        <p:par>
                          <p:cTn id="506" fill="hold">
                            <p:stCondLst>
                              <p:cond delay="12500"/>
                            </p:stCondLst>
                            <p:childTnLst>
                              <p:par>
                                <p:cTn id="507" presetID="1" presetClass="entr" presetSubtype="0" fill="hold" grpId="0" nodeType="afterEffect">
                                  <p:stCondLst>
                                    <p:cond delay="0"/>
                                  </p:stCondLst>
                                  <p:childTnLst>
                                    <p:set>
                                      <p:cBhvr>
                                        <p:cTn id="508" dur="1" fill="hold">
                                          <p:stCondLst>
                                            <p:cond delay="999"/>
                                          </p:stCondLst>
                                        </p:cTn>
                                        <p:tgtEl>
                                          <p:spTgt spid="421"/>
                                        </p:tgtEl>
                                        <p:attrNameLst>
                                          <p:attrName>style.visibility</p:attrName>
                                        </p:attrNameLst>
                                      </p:cBhvr>
                                      <p:to>
                                        <p:strVal val="visible"/>
                                      </p:to>
                                    </p:set>
                                  </p:childTnLst>
                                </p:cTn>
                              </p:par>
                            </p:childTnLst>
                          </p:cTn>
                        </p:par>
                        <p:par>
                          <p:cTn id="509" fill="hold">
                            <p:stCondLst>
                              <p:cond delay="13500"/>
                            </p:stCondLst>
                            <p:childTnLst>
                              <p:par>
                                <p:cTn id="510" presetID="1" presetClass="entr" presetSubtype="0" fill="hold" grpId="0" nodeType="afterEffect">
                                  <p:stCondLst>
                                    <p:cond delay="0"/>
                                  </p:stCondLst>
                                  <p:childTnLst>
                                    <p:set>
                                      <p:cBhvr>
                                        <p:cTn id="511" dur="1" fill="hold">
                                          <p:stCondLst>
                                            <p:cond delay="999"/>
                                          </p:stCondLst>
                                        </p:cTn>
                                        <p:tgtEl>
                                          <p:spTgt spid="422"/>
                                        </p:tgtEl>
                                        <p:attrNameLst>
                                          <p:attrName>style.visibility</p:attrName>
                                        </p:attrNameLst>
                                      </p:cBhvr>
                                      <p:to>
                                        <p:strVal val="visible"/>
                                      </p:to>
                                    </p:set>
                                  </p:childTnLst>
                                </p:cTn>
                              </p:par>
                            </p:childTnLst>
                          </p:cTn>
                        </p:par>
                        <p:par>
                          <p:cTn id="512" fill="hold">
                            <p:stCondLst>
                              <p:cond delay="14500"/>
                            </p:stCondLst>
                            <p:childTnLst>
                              <p:par>
                                <p:cTn id="513" presetID="1" presetClass="entr" presetSubtype="0" fill="hold" grpId="0" nodeType="afterEffect">
                                  <p:stCondLst>
                                    <p:cond delay="0"/>
                                  </p:stCondLst>
                                  <p:childTnLst>
                                    <p:set>
                                      <p:cBhvr>
                                        <p:cTn id="514" dur="1" fill="hold">
                                          <p:stCondLst>
                                            <p:cond delay="999"/>
                                          </p:stCondLst>
                                        </p:cTn>
                                        <p:tgtEl>
                                          <p:spTgt spid="423"/>
                                        </p:tgtEl>
                                        <p:attrNameLst>
                                          <p:attrName>style.visibility</p:attrName>
                                        </p:attrNameLst>
                                      </p:cBhvr>
                                      <p:to>
                                        <p:strVal val="visible"/>
                                      </p:to>
                                    </p:set>
                                  </p:childTnLst>
                                </p:cTn>
                              </p:par>
                            </p:childTnLst>
                          </p:cTn>
                        </p:par>
                        <p:par>
                          <p:cTn id="515" fill="hold">
                            <p:stCondLst>
                              <p:cond delay="15500"/>
                            </p:stCondLst>
                            <p:childTnLst>
                              <p:par>
                                <p:cTn id="516" presetID="1" presetClass="entr" presetSubtype="0" fill="hold" grpId="0" nodeType="afterEffect">
                                  <p:stCondLst>
                                    <p:cond delay="0"/>
                                  </p:stCondLst>
                                  <p:childTnLst>
                                    <p:set>
                                      <p:cBhvr>
                                        <p:cTn id="517" dur="1" fill="hold">
                                          <p:stCondLst>
                                            <p:cond delay="999"/>
                                          </p:stCondLst>
                                        </p:cTn>
                                        <p:tgtEl>
                                          <p:spTgt spid="424"/>
                                        </p:tgtEl>
                                        <p:attrNameLst>
                                          <p:attrName>style.visibility</p:attrName>
                                        </p:attrNameLst>
                                      </p:cBhvr>
                                      <p:to>
                                        <p:strVal val="visible"/>
                                      </p:to>
                                    </p:set>
                                  </p:childTnLst>
                                </p:cTn>
                              </p:par>
                            </p:childTnLst>
                          </p:cTn>
                        </p:par>
                        <p:par>
                          <p:cTn id="518" fill="hold">
                            <p:stCondLst>
                              <p:cond delay="16500"/>
                            </p:stCondLst>
                            <p:childTnLst>
                              <p:par>
                                <p:cTn id="519" presetID="1" presetClass="entr" presetSubtype="0" fill="hold" grpId="0" nodeType="afterEffect">
                                  <p:stCondLst>
                                    <p:cond delay="0"/>
                                  </p:stCondLst>
                                  <p:childTnLst>
                                    <p:set>
                                      <p:cBhvr>
                                        <p:cTn id="520" dur="1" fill="hold">
                                          <p:stCondLst>
                                            <p:cond delay="999"/>
                                          </p:stCondLst>
                                        </p:cTn>
                                        <p:tgtEl>
                                          <p:spTgt spid="425"/>
                                        </p:tgtEl>
                                        <p:attrNameLst>
                                          <p:attrName>style.visibility</p:attrName>
                                        </p:attrNameLst>
                                      </p:cBhvr>
                                      <p:to>
                                        <p:strVal val="visible"/>
                                      </p:to>
                                    </p:set>
                                  </p:childTnLst>
                                </p:cTn>
                              </p:par>
                            </p:childTnLst>
                          </p:cTn>
                        </p:par>
                        <p:par>
                          <p:cTn id="521" fill="hold">
                            <p:stCondLst>
                              <p:cond delay="17500"/>
                            </p:stCondLst>
                            <p:childTnLst>
                              <p:par>
                                <p:cTn id="522" presetID="1" presetClass="entr" presetSubtype="0" fill="hold" grpId="0" nodeType="afterEffect">
                                  <p:stCondLst>
                                    <p:cond delay="0"/>
                                  </p:stCondLst>
                                  <p:childTnLst>
                                    <p:set>
                                      <p:cBhvr>
                                        <p:cTn id="523" dur="1" fill="hold">
                                          <p:stCondLst>
                                            <p:cond delay="999"/>
                                          </p:stCondLst>
                                        </p:cTn>
                                        <p:tgtEl>
                                          <p:spTgt spid="426"/>
                                        </p:tgtEl>
                                        <p:attrNameLst>
                                          <p:attrName>style.visibility</p:attrName>
                                        </p:attrNameLst>
                                      </p:cBhvr>
                                      <p:to>
                                        <p:strVal val="visible"/>
                                      </p:to>
                                    </p:set>
                                  </p:childTnLst>
                                </p:cTn>
                              </p:par>
                            </p:childTnLst>
                          </p:cTn>
                        </p:par>
                        <p:par>
                          <p:cTn id="524" fill="hold">
                            <p:stCondLst>
                              <p:cond delay="18500"/>
                            </p:stCondLst>
                            <p:childTnLst>
                              <p:par>
                                <p:cTn id="525" presetID="1" presetClass="entr" presetSubtype="0" fill="hold" grpId="0" nodeType="afterEffect">
                                  <p:stCondLst>
                                    <p:cond delay="0"/>
                                  </p:stCondLst>
                                  <p:childTnLst>
                                    <p:set>
                                      <p:cBhvr>
                                        <p:cTn id="526" dur="1" fill="hold">
                                          <p:stCondLst>
                                            <p:cond delay="999"/>
                                          </p:stCondLst>
                                        </p:cTn>
                                        <p:tgtEl>
                                          <p:spTgt spid="427"/>
                                        </p:tgtEl>
                                        <p:attrNameLst>
                                          <p:attrName>style.visibility</p:attrName>
                                        </p:attrNameLst>
                                      </p:cBhvr>
                                      <p:to>
                                        <p:strVal val="visible"/>
                                      </p:to>
                                    </p:set>
                                  </p:childTnLst>
                                </p:cTn>
                              </p:par>
                            </p:childTnLst>
                          </p:cTn>
                        </p:par>
                        <p:par>
                          <p:cTn id="527" fill="hold">
                            <p:stCondLst>
                              <p:cond delay="19500"/>
                            </p:stCondLst>
                            <p:childTnLst>
                              <p:par>
                                <p:cTn id="528" presetID="1" presetClass="entr" presetSubtype="0" fill="hold" grpId="0" nodeType="afterEffect">
                                  <p:stCondLst>
                                    <p:cond delay="0"/>
                                  </p:stCondLst>
                                  <p:childTnLst>
                                    <p:set>
                                      <p:cBhvr>
                                        <p:cTn id="529" dur="1" fill="hold">
                                          <p:stCondLst>
                                            <p:cond delay="999"/>
                                          </p:stCondLst>
                                        </p:cTn>
                                        <p:tgtEl>
                                          <p:spTgt spid="428"/>
                                        </p:tgtEl>
                                        <p:attrNameLst>
                                          <p:attrName>style.visibility</p:attrName>
                                        </p:attrNameLst>
                                      </p:cBhvr>
                                      <p:to>
                                        <p:strVal val="visible"/>
                                      </p:to>
                                    </p:set>
                                  </p:childTnLst>
                                </p:cTn>
                              </p:par>
                            </p:childTnLst>
                          </p:cTn>
                        </p:par>
                        <p:par>
                          <p:cTn id="530" fill="hold">
                            <p:stCondLst>
                              <p:cond delay="20500"/>
                            </p:stCondLst>
                            <p:childTnLst>
                              <p:par>
                                <p:cTn id="531" presetID="1" presetClass="entr" presetSubtype="0" fill="hold" grpId="0" nodeType="afterEffect">
                                  <p:stCondLst>
                                    <p:cond delay="0"/>
                                  </p:stCondLst>
                                  <p:childTnLst>
                                    <p:set>
                                      <p:cBhvr>
                                        <p:cTn id="532" dur="1" fill="hold">
                                          <p:stCondLst>
                                            <p:cond delay="999"/>
                                          </p:stCondLst>
                                        </p:cTn>
                                        <p:tgtEl>
                                          <p:spTgt spid="429"/>
                                        </p:tgtEl>
                                        <p:attrNameLst>
                                          <p:attrName>style.visibility</p:attrName>
                                        </p:attrNameLst>
                                      </p:cBhvr>
                                      <p:to>
                                        <p:strVal val="visible"/>
                                      </p:to>
                                    </p:set>
                                  </p:childTnLst>
                                </p:cTn>
                              </p:par>
                            </p:childTnLst>
                          </p:cTn>
                        </p:par>
                        <p:par>
                          <p:cTn id="533" fill="hold">
                            <p:stCondLst>
                              <p:cond delay="21500"/>
                            </p:stCondLst>
                            <p:childTnLst>
                              <p:par>
                                <p:cTn id="534" presetID="1" presetClass="entr" presetSubtype="0" fill="hold" grpId="0" nodeType="afterEffect">
                                  <p:stCondLst>
                                    <p:cond delay="0"/>
                                  </p:stCondLst>
                                  <p:childTnLst>
                                    <p:set>
                                      <p:cBhvr>
                                        <p:cTn id="535" dur="1" fill="hold">
                                          <p:stCondLst>
                                            <p:cond delay="999"/>
                                          </p:stCondLst>
                                        </p:cTn>
                                        <p:tgtEl>
                                          <p:spTgt spid="430"/>
                                        </p:tgtEl>
                                        <p:attrNameLst>
                                          <p:attrName>style.visibility</p:attrName>
                                        </p:attrNameLst>
                                      </p:cBhvr>
                                      <p:to>
                                        <p:strVal val="visible"/>
                                      </p:to>
                                    </p:set>
                                  </p:childTnLst>
                                </p:cTn>
                              </p:par>
                            </p:childTnLst>
                          </p:cTn>
                        </p:par>
                        <p:par>
                          <p:cTn id="536" fill="hold">
                            <p:stCondLst>
                              <p:cond delay="22500"/>
                            </p:stCondLst>
                            <p:childTnLst>
                              <p:par>
                                <p:cTn id="537" presetID="1" presetClass="entr" presetSubtype="0" fill="hold" grpId="0" nodeType="afterEffect">
                                  <p:stCondLst>
                                    <p:cond delay="0"/>
                                  </p:stCondLst>
                                  <p:childTnLst>
                                    <p:set>
                                      <p:cBhvr>
                                        <p:cTn id="538" dur="1" fill="hold">
                                          <p:stCondLst>
                                            <p:cond delay="999"/>
                                          </p:stCondLst>
                                        </p:cTn>
                                        <p:tgtEl>
                                          <p:spTgt spid="431"/>
                                        </p:tgtEl>
                                        <p:attrNameLst>
                                          <p:attrName>style.visibility</p:attrName>
                                        </p:attrNameLst>
                                      </p:cBhvr>
                                      <p:to>
                                        <p:strVal val="visible"/>
                                      </p:to>
                                    </p:set>
                                  </p:childTnLst>
                                </p:cTn>
                              </p:par>
                            </p:childTnLst>
                          </p:cTn>
                        </p:par>
                        <p:par>
                          <p:cTn id="539" fill="hold">
                            <p:stCondLst>
                              <p:cond delay="23500"/>
                            </p:stCondLst>
                            <p:childTnLst>
                              <p:par>
                                <p:cTn id="540" presetID="1" presetClass="entr" presetSubtype="0" fill="hold" grpId="0" nodeType="afterEffect">
                                  <p:stCondLst>
                                    <p:cond delay="0"/>
                                  </p:stCondLst>
                                  <p:childTnLst>
                                    <p:set>
                                      <p:cBhvr>
                                        <p:cTn id="541" dur="1" fill="hold">
                                          <p:stCondLst>
                                            <p:cond delay="999"/>
                                          </p:stCondLst>
                                        </p:cTn>
                                        <p:tgtEl>
                                          <p:spTgt spid="432"/>
                                        </p:tgtEl>
                                        <p:attrNameLst>
                                          <p:attrName>style.visibility</p:attrName>
                                        </p:attrNameLst>
                                      </p:cBhvr>
                                      <p:to>
                                        <p:strVal val="visible"/>
                                      </p:to>
                                    </p:set>
                                  </p:childTnLst>
                                </p:cTn>
                              </p:par>
                            </p:childTnLst>
                          </p:cTn>
                        </p:par>
                        <p:par>
                          <p:cTn id="542" fill="hold">
                            <p:stCondLst>
                              <p:cond delay="24500"/>
                            </p:stCondLst>
                            <p:childTnLst>
                              <p:par>
                                <p:cTn id="543" presetID="1" presetClass="entr" presetSubtype="0" fill="hold" grpId="0" nodeType="afterEffect">
                                  <p:stCondLst>
                                    <p:cond delay="0"/>
                                  </p:stCondLst>
                                  <p:childTnLst>
                                    <p:set>
                                      <p:cBhvr>
                                        <p:cTn id="544" dur="1" fill="hold">
                                          <p:stCondLst>
                                            <p:cond delay="999"/>
                                          </p:stCondLst>
                                        </p:cTn>
                                        <p:tgtEl>
                                          <p:spTgt spid="433"/>
                                        </p:tgtEl>
                                        <p:attrNameLst>
                                          <p:attrName>style.visibility</p:attrName>
                                        </p:attrNameLst>
                                      </p:cBhvr>
                                      <p:to>
                                        <p:strVal val="visible"/>
                                      </p:to>
                                    </p:set>
                                  </p:childTnLst>
                                </p:cTn>
                              </p:par>
                            </p:childTnLst>
                          </p:cTn>
                        </p:par>
                        <p:par>
                          <p:cTn id="545" fill="hold">
                            <p:stCondLst>
                              <p:cond delay="25500"/>
                            </p:stCondLst>
                            <p:childTnLst>
                              <p:par>
                                <p:cTn id="546" presetID="1" presetClass="entr" presetSubtype="0" fill="hold" grpId="0" nodeType="afterEffect">
                                  <p:stCondLst>
                                    <p:cond delay="0"/>
                                  </p:stCondLst>
                                  <p:childTnLst>
                                    <p:set>
                                      <p:cBhvr>
                                        <p:cTn id="547" dur="1" fill="hold">
                                          <p:stCondLst>
                                            <p:cond delay="999"/>
                                          </p:stCondLst>
                                        </p:cTn>
                                        <p:tgtEl>
                                          <p:spTgt spid="434"/>
                                        </p:tgtEl>
                                        <p:attrNameLst>
                                          <p:attrName>style.visibility</p:attrName>
                                        </p:attrNameLst>
                                      </p:cBhvr>
                                      <p:to>
                                        <p:strVal val="visible"/>
                                      </p:to>
                                    </p:set>
                                  </p:childTnLst>
                                </p:cTn>
                              </p:par>
                            </p:childTnLst>
                          </p:cTn>
                        </p:par>
                        <p:par>
                          <p:cTn id="548" fill="hold">
                            <p:stCondLst>
                              <p:cond delay="26500"/>
                            </p:stCondLst>
                            <p:childTnLst>
                              <p:par>
                                <p:cTn id="549" presetID="1" presetClass="entr" presetSubtype="0" fill="hold" grpId="0" nodeType="afterEffect">
                                  <p:stCondLst>
                                    <p:cond delay="0"/>
                                  </p:stCondLst>
                                  <p:childTnLst>
                                    <p:set>
                                      <p:cBhvr>
                                        <p:cTn id="550" dur="1" fill="hold">
                                          <p:stCondLst>
                                            <p:cond delay="999"/>
                                          </p:stCondLst>
                                        </p:cTn>
                                        <p:tgtEl>
                                          <p:spTgt spid="435"/>
                                        </p:tgtEl>
                                        <p:attrNameLst>
                                          <p:attrName>style.visibility</p:attrName>
                                        </p:attrNameLst>
                                      </p:cBhvr>
                                      <p:to>
                                        <p:strVal val="visible"/>
                                      </p:to>
                                    </p:set>
                                  </p:childTnLst>
                                </p:cTn>
                              </p:par>
                            </p:childTnLst>
                          </p:cTn>
                        </p:par>
                        <p:par>
                          <p:cTn id="551" fill="hold">
                            <p:stCondLst>
                              <p:cond delay="27500"/>
                            </p:stCondLst>
                            <p:childTnLst>
                              <p:par>
                                <p:cTn id="552" presetID="1" presetClass="entr" presetSubtype="0" fill="hold" grpId="0" nodeType="afterEffect">
                                  <p:stCondLst>
                                    <p:cond delay="0"/>
                                  </p:stCondLst>
                                  <p:childTnLst>
                                    <p:set>
                                      <p:cBhvr>
                                        <p:cTn id="553" dur="1" fill="hold">
                                          <p:stCondLst>
                                            <p:cond delay="999"/>
                                          </p:stCondLst>
                                        </p:cTn>
                                        <p:tgtEl>
                                          <p:spTgt spid="436"/>
                                        </p:tgtEl>
                                        <p:attrNameLst>
                                          <p:attrName>style.visibility</p:attrName>
                                        </p:attrNameLst>
                                      </p:cBhvr>
                                      <p:to>
                                        <p:strVal val="visible"/>
                                      </p:to>
                                    </p:set>
                                  </p:childTnLst>
                                </p:cTn>
                              </p:par>
                            </p:childTnLst>
                          </p:cTn>
                        </p:par>
                        <p:par>
                          <p:cTn id="554" fill="hold">
                            <p:stCondLst>
                              <p:cond delay="28500"/>
                            </p:stCondLst>
                            <p:childTnLst>
                              <p:par>
                                <p:cTn id="555" presetID="1" presetClass="entr" presetSubtype="0" fill="hold" grpId="0" nodeType="afterEffect">
                                  <p:stCondLst>
                                    <p:cond delay="0"/>
                                  </p:stCondLst>
                                  <p:childTnLst>
                                    <p:set>
                                      <p:cBhvr>
                                        <p:cTn id="556" dur="1" fill="hold">
                                          <p:stCondLst>
                                            <p:cond delay="999"/>
                                          </p:stCondLst>
                                        </p:cTn>
                                        <p:tgtEl>
                                          <p:spTgt spid="437"/>
                                        </p:tgtEl>
                                        <p:attrNameLst>
                                          <p:attrName>style.visibility</p:attrName>
                                        </p:attrNameLst>
                                      </p:cBhvr>
                                      <p:to>
                                        <p:strVal val="visible"/>
                                      </p:to>
                                    </p:set>
                                  </p:childTnLst>
                                </p:cTn>
                              </p:par>
                            </p:childTnLst>
                          </p:cTn>
                        </p:par>
                        <p:par>
                          <p:cTn id="557" fill="hold">
                            <p:stCondLst>
                              <p:cond delay="29500"/>
                            </p:stCondLst>
                            <p:childTnLst>
                              <p:par>
                                <p:cTn id="558" presetID="1" presetClass="entr" presetSubtype="0" fill="hold" grpId="0" nodeType="afterEffect">
                                  <p:stCondLst>
                                    <p:cond delay="0"/>
                                  </p:stCondLst>
                                  <p:childTnLst>
                                    <p:set>
                                      <p:cBhvr>
                                        <p:cTn id="559" dur="1" fill="hold">
                                          <p:stCondLst>
                                            <p:cond delay="999"/>
                                          </p:stCondLst>
                                        </p:cTn>
                                        <p:tgtEl>
                                          <p:spTgt spid="438"/>
                                        </p:tgtEl>
                                        <p:attrNameLst>
                                          <p:attrName>style.visibility</p:attrName>
                                        </p:attrNameLst>
                                      </p:cBhvr>
                                      <p:to>
                                        <p:strVal val="visible"/>
                                      </p:to>
                                    </p:set>
                                  </p:childTnLst>
                                </p:cTn>
                              </p:par>
                            </p:childTnLst>
                          </p:cTn>
                        </p:par>
                        <p:par>
                          <p:cTn id="560" fill="hold">
                            <p:stCondLst>
                              <p:cond delay="30500"/>
                            </p:stCondLst>
                            <p:childTnLst>
                              <p:par>
                                <p:cTn id="561" presetID="1" presetClass="entr" presetSubtype="0" fill="hold" grpId="0" nodeType="afterEffect">
                                  <p:stCondLst>
                                    <p:cond delay="0"/>
                                  </p:stCondLst>
                                  <p:childTnLst>
                                    <p:set>
                                      <p:cBhvr>
                                        <p:cTn id="562" dur="1" fill="hold">
                                          <p:stCondLst>
                                            <p:cond delay="999"/>
                                          </p:stCondLst>
                                        </p:cTn>
                                        <p:tgtEl>
                                          <p:spTgt spid="439"/>
                                        </p:tgtEl>
                                        <p:attrNameLst>
                                          <p:attrName>style.visibility</p:attrName>
                                        </p:attrNameLst>
                                      </p:cBhvr>
                                      <p:to>
                                        <p:strVal val="visible"/>
                                      </p:to>
                                    </p:set>
                                  </p:childTnLst>
                                </p:cTn>
                              </p:par>
                            </p:childTnLst>
                          </p:cTn>
                        </p:par>
                        <p:par>
                          <p:cTn id="563" fill="hold">
                            <p:stCondLst>
                              <p:cond delay="31500"/>
                            </p:stCondLst>
                            <p:childTnLst>
                              <p:par>
                                <p:cTn id="564" presetID="1" presetClass="entr" presetSubtype="0" fill="hold" grpId="0" nodeType="afterEffect">
                                  <p:stCondLst>
                                    <p:cond delay="0"/>
                                  </p:stCondLst>
                                  <p:childTnLst>
                                    <p:set>
                                      <p:cBhvr>
                                        <p:cTn id="565" dur="1" fill="hold">
                                          <p:stCondLst>
                                            <p:cond delay="999"/>
                                          </p:stCondLst>
                                        </p:cTn>
                                        <p:tgtEl>
                                          <p:spTgt spid="440"/>
                                        </p:tgtEl>
                                        <p:attrNameLst>
                                          <p:attrName>style.visibility</p:attrName>
                                        </p:attrNameLst>
                                      </p:cBhvr>
                                      <p:to>
                                        <p:strVal val="visible"/>
                                      </p:to>
                                    </p:set>
                                  </p:childTnLst>
                                </p:cTn>
                              </p:par>
                            </p:childTnLst>
                          </p:cTn>
                        </p:par>
                        <p:par>
                          <p:cTn id="566" fill="hold">
                            <p:stCondLst>
                              <p:cond delay="32500"/>
                            </p:stCondLst>
                            <p:childTnLst>
                              <p:par>
                                <p:cTn id="567" presetID="1" presetClass="entr" presetSubtype="0" fill="hold" grpId="0" nodeType="afterEffect">
                                  <p:stCondLst>
                                    <p:cond delay="0"/>
                                  </p:stCondLst>
                                  <p:childTnLst>
                                    <p:set>
                                      <p:cBhvr>
                                        <p:cTn id="568" dur="1" fill="hold">
                                          <p:stCondLst>
                                            <p:cond delay="999"/>
                                          </p:stCondLst>
                                        </p:cTn>
                                        <p:tgtEl>
                                          <p:spTgt spid="441"/>
                                        </p:tgtEl>
                                        <p:attrNameLst>
                                          <p:attrName>style.visibility</p:attrName>
                                        </p:attrNameLst>
                                      </p:cBhvr>
                                      <p:to>
                                        <p:strVal val="visible"/>
                                      </p:to>
                                    </p:set>
                                  </p:childTnLst>
                                </p:cTn>
                              </p:par>
                            </p:childTnLst>
                          </p:cTn>
                        </p:par>
                        <p:par>
                          <p:cTn id="569" fill="hold">
                            <p:stCondLst>
                              <p:cond delay="33500"/>
                            </p:stCondLst>
                            <p:childTnLst>
                              <p:par>
                                <p:cTn id="570" presetID="1" presetClass="entr" presetSubtype="0" fill="hold" grpId="0" nodeType="afterEffect">
                                  <p:stCondLst>
                                    <p:cond delay="0"/>
                                  </p:stCondLst>
                                  <p:childTnLst>
                                    <p:set>
                                      <p:cBhvr>
                                        <p:cTn id="571" dur="1" fill="hold">
                                          <p:stCondLst>
                                            <p:cond delay="999"/>
                                          </p:stCondLst>
                                        </p:cTn>
                                        <p:tgtEl>
                                          <p:spTgt spid="442"/>
                                        </p:tgtEl>
                                        <p:attrNameLst>
                                          <p:attrName>style.visibility</p:attrName>
                                        </p:attrNameLst>
                                      </p:cBhvr>
                                      <p:to>
                                        <p:strVal val="visible"/>
                                      </p:to>
                                    </p:set>
                                  </p:childTnLst>
                                </p:cTn>
                              </p:par>
                            </p:childTnLst>
                          </p:cTn>
                        </p:par>
                        <p:par>
                          <p:cTn id="572" fill="hold">
                            <p:stCondLst>
                              <p:cond delay="34500"/>
                            </p:stCondLst>
                            <p:childTnLst>
                              <p:par>
                                <p:cTn id="573" presetID="1" presetClass="entr" presetSubtype="0" fill="hold" grpId="0" nodeType="afterEffect">
                                  <p:stCondLst>
                                    <p:cond delay="0"/>
                                  </p:stCondLst>
                                  <p:childTnLst>
                                    <p:set>
                                      <p:cBhvr>
                                        <p:cTn id="574" dur="1" fill="hold">
                                          <p:stCondLst>
                                            <p:cond delay="999"/>
                                          </p:stCondLst>
                                        </p:cTn>
                                        <p:tgtEl>
                                          <p:spTgt spid="443"/>
                                        </p:tgtEl>
                                        <p:attrNameLst>
                                          <p:attrName>style.visibility</p:attrName>
                                        </p:attrNameLst>
                                      </p:cBhvr>
                                      <p:to>
                                        <p:strVal val="visible"/>
                                      </p:to>
                                    </p:set>
                                  </p:childTnLst>
                                </p:cTn>
                              </p:par>
                            </p:childTnLst>
                          </p:cTn>
                        </p:par>
                        <p:par>
                          <p:cTn id="575" fill="hold">
                            <p:stCondLst>
                              <p:cond delay="35500"/>
                            </p:stCondLst>
                            <p:childTnLst>
                              <p:par>
                                <p:cTn id="576" presetID="1" presetClass="entr" presetSubtype="0" fill="hold" grpId="0" nodeType="afterEffect">
                                  <p:stCondLst>
                                    <p:cond delay="0"/>
                                  </p:stCondLst>
                                  <p:childTnLst>
                                    <p:set>
                                      <p:cBhvr>
                                        <p:cTn id="577" dur="1" fill="hold">
                                          <p:stCondLst>
                                            <p:cond delay="999"/>
                                          </p:stCondLst>
                                        </p:cTn>
                                        <p:tgtEl>
                                          <p:spTgt spid="444"/>
                                        </p:tgtEl>
                                        <p:attrNameLst>
                                          <p:attrName>style.visibility</p:attrName>
                                        </p:attrNameLst>
                                      </p:cBhvr>
                                      <p:to>
                                        <p:strVal val="visible"/>
                                      </p:to>
                                    </p:set>
                                  </p:childTnLst>
                                </p:cTn>
                              </p:par>
                            </p:childTnLst>
                          </p:cTn>
                        </p:par>
                        <p:par>
                          <p:cTn id="578" fill="hold">
                            <p:stCondLst>
                              <p:cond delay="36500"/>
                            </p:stCondLst>
                            <p:childTnLst>
                              <p:par>
                                <p:cTn id="579" presetID="1" presetClass="entr" presetSubtype="0" fill="hold" grpId="0" nodeType="afterEffect">
                                  <p:stCondLst>
                                    <p:cond delay="0"/>
                                  </p:stCondLst>
                                  <p:childTnLst>
                                    <p:set>
                                      <p:cBhvr>
                                        <p:cTn id="580" dur="1" fill="hold">
                                          <p:stCondLst>
                                            <p:cond delay="999"/>
                                          </p:stCondLst>
                                        </p:cTn>
                                        <p:tgtEl>
                                          <p:spTgt spid="445"/>
                                        </p:tgtEl>
                                        <p:attrNameLst>
                                          <p:attrName>style.visibility</p:attrName>
                                        </p:attrNameLst>
                                      </p:cBhvr>
                                      <p:to>
                                        <p:strVal val="visible"/>
                                      </p:to>
                                    </p:set>
                                  </p:childTnLst>
                                </p:cTn>
                              </p:par>
                            </p:childTnLst>
                          </p:cTn>
                        </p:par>
                        <p:par>
                          <p:cTn id="581" fill="hold">
                            <p:stCondLst>
                              <p:cond delay="37500"/>
                            </p:stCondLst>
                            <p:childTnLst>
                              <p:par>
                                <p:cTn id="582" presetID="1" presetClass="entr" presetSubtype="0" fill="hold" grpId="0" nodeType="afterEffect">
                                  <p:stCondLst>
                                    <p:cond delay="0"/>
                                  </p:stCondLst>
                                  <p:childTnLst>
                                    <p:set>
                                      <p:cBhvr>
                                        <p:cTn id="583" dur="1" fill="hold">
                                          <p:stCondLst>
                                            <p:cond delay="999"/>
                                          </p:stCondLst>
                                        </p:cTn>
                                        <p:tgtEl>
                                          <p:spTgt spid="446"/>
                                        </p:tgtEl>
                                        <p:attrNameLst>
                                          <p:attrName>style.visibility</p:attrName>
                                        </p:attrNameLst>
                                      </p:cBhvr>
                                      <p:to>
                                        <p:strVal val="visible"/>
                                      </p:to>
                                    </p:set>
                                  </p:childTnLst>
                                </p:cTn>
                              </p:par>
                            </p:childTnLst>
                          </p:cTn>
                        </p:par>
                        <p:par>
                          <p:cTn id="584" fill="hold">
                            <p:stCondLst>
                              <p:cond delay="38500"/>
                            </p:stCondLst>
                            <p:childTnLst>
                              <p:par>
                                <p:cTn id="585" presetID="1" presetClass="entr" presetSubtype="0" fill="hold" grpId="0" nodeType="afterEffect">
                                  <p:stCondLst>
                                    <p:cond delay="0"/>
                                  </p:stCondLst>
                                  <p:childTnLst>
                                    <p:set>
                                      <p:cBhvr>
                                        <p:cTn id="586" dur="1" fill="hold">
                                          <p:stCondLst>
                                            <p:cond delay="999"/>
                                          </p:stCondLst>
                                        </p:cTn>
                                        <p:tgtEl>
                                          <p:spTgt spid="447"/>
                                        </p:tgtEl>
                                        <p:attrNameLst>
                                          <p:attrName>style.visibility</p:attrName>
                                        </p:attrNameLst>
                                      </p:cBhvr>
                                      <p:to>
                                        <p:strVal val="visible"/>
                                      </p:to>
                                    </p:set>
                                  </p:childTnLst>
                                </p:cTn>
                              </p:par>
                            </p:childTnLst>
                          </p:cTn>
                        </p:par>
                        <p:par>
                          <p:cTn id="587" fill="hold">
                            <p:stCondLst>
                              <p:cond delay="39500"/>
                            </p:stCondLst>
                            <p:childTnLst>
                              <p:par>
                                <p:cTn id="588" presetID="1" presetClass="entr" presetSubtype="0" fill="hold" grpId="0" nodeType="afterEffect">
                                  <p:stCondLst>
                                    <p:cond delay="0"/>
                                  </p:stCondLst>
                                  <p:childTnLst>
                                    <p:set>
                                      <p:cBhvr>
                                        <p:cTn id="589" dur="1" fill="hold">
                                          <p:stCondLst>
                                            <p:cond delay="999"/>
                                          </p:stCondLst>
                                        </p:cTn>
                                        <p:tgtEl>
                                          <p:spTgt spid="448"/>
                                        </p:tgtEl>
                                        <p:attrNameLst>
                                          <p:attrName>style.visibility</p:attrName>
                                        </p:attrNameLst>
                                      </p:cBhvr>
                                      <p:to>
                                        <p:strVal val="visible"/>
                                      </p:to>
                                    </p:set>
                                  </p:childTnLst>
                                </p:cTn>
                              </p:par>
                            </p:childTnLst>
                          </p:cTn>
                        </p:par>
                        <p:par>
                          <p:cTn id="590" fill="hold">
                            <p:stCondLst>
                              <p:cond delay="40500"/>
                            </p:stCondLst>
                            <p:childTnLst>
                              <p:par>
                                <p:cTn id="591" presetID="1" presetClass="entr" presetSubtype="0" fill="hold" grpId="0" nodeType="afterEffect">
                                  <p:stCondLst>
                                    <p:cond delay="0"/>
                                  </p:stCondLst>
                                  <p:childTnLst>
                                    <p:set>
                                      <p:cBhvr>
                                        <p:cTn id="592" dur="1" fill="hold">
                                          <p:stCondLst>
                                            <p:cond delay="999"/>
                                          </p:stCondLst>
                                        </p:cTn>
                                        <p:tgtEl>
                                          <p:spTgt spid="449"/>
                                        </p:tgtEl>
                                        <p:attrNameLst>
                                          <p:attrName>style.visibility</p:attrName>
                                        </p:attrNameLst>
                                      </p:cBhvr>
                                      <p:to>
                                        <p:strVal val="visible"/>
                                      </p:to>
                                    </p:set>
                                  </p:childTnLst>
                                </p:cTn>
                              </p:par>
                            </p:childTnLst>
                          </p:cTn>
                        </p:par>
                        <p:par>
                          <p:cTn id="593" fill="hold">
                            <p:stCondLst>
                              <p:cond delay="41500"/>
                            </p:stCondLst>
                            <p:childTnLst>
                              <p:par>
                                <p:cTn id="594" presetID="1" presetClass="entr" presetSubtype="0" fill="hold" grpId="0" nodeType="afterEffect">
                                  <p:stCondLst>
                                    <p:cond delay="0"/>
                                  </p:stCondLst>
                                  <p:childTnLst>
                                    <p:set>
                                      <p:cBhvr>
                                        <p:cTn id="595" dur="1" fill="hold">
                                          <p:stCondLst>
                                            <p:cond delay="999"/>
                                          </p:stCondLst>
                                        </p:cTn>
                                        <p:tgtEl>
                                          <p:spTgt spid="450"/>
                                        </p:tgtEl>
                                        <p:attrNameLst>
                                          <p:attrName>style.visibility</p:attrName>
                                        </p:attrNameLst>
                                      </p:cBhvr>
                                      <p:to>
                                        <p:strVal val="visible"/>
                                      </p:to>
                                    </p:set>
                                  </p:childTnLst>
                                </p:cTn>
                              </p:par>
                            </p:childTnLst>
                          </p:cTn>
                        </p:par>
                        <p:par>
                          <p:cTn id="596" fill="hold">
                            <p:stCondLst>
                              <p:cond delay="42500"/>
                            </p:stCondLst>
                            <p:childTnLst>
                              <p:par>
                                <p:cTn id="597" presetID="1" presetClass="entr" presetSubtype="0" fill="hold" grpId="0" nodeType="afterEffect">
                                  <p:stCondLst>
                                    <p:cond delay="0"/>
                                  </p:stCondLst>
                                  <p:childTnLst>
                                    <p:set>
                                      <p:cBhvr>
                                        <p:cTn id="598" dur="1" fill="hold">
                                          <p:stCondLst>
                                            <p:cond delay="999"/>
                                          </p:stCondLst>
                                        </p:cTn>
                                        <p:tgtEl>
                                          <p:spTgt spid="451"/>
                                        </p:tgtEl>
                                        <p:attrNameLst>
                                          <p:attrName>style.visibility</p:attrName>
                                        </p:attrNameLst>
                                      </p:cBhvr>
                                      <p:to>
                                        <p:strVal val="visible"/>
                                      </p:to>
                                    </p:set>
                                  </p:childTnLst>
                                </p:cTn>
                              </p:par>
                            </p:childTnLst>
                          </p:cTn>
                        </p:par>
                        <p:par>
                          <p:cTn id="599" fill="hold">
                            <p:stCondLst>
                              <p:cond delay="43500"/>
                            </p:stCondLst>
                            <p:childTnLst>
                              <p:par>
                                <p:cTn id="600" presetID="1" presetClass="entr" presetSubtype="0" fill="hold" grpId="0" nodeType="afterEffect">
                                  <p:stCondLst>
                                    <p:cond delay="0"/>
                                  </p:stCondLst>
                                  <p:childTnLst>
                                    <p:set>
                                      <p:cBhvr>
                                        <p:cTn id="601" dur="1" fill="hold">
                                          <p:stCondLst>
                                            <p:cond delay="999"/>
                                          </p:stCondLst>
                                        </p:cTn>
                                        <p:tgtEl>
                                          <p:spTgt spid="452"/>
                                        </p:tgtEl>
                                        <p:attrNameLst>
                                          <p:attrName>style.visibility</p:attrName>
                                        </p:attrNameLst>
                                      </p:cBhvr>
                                      <p:to>
                                        <p:strVal val="visible"/>
                                      </p:to>
                                    </p:set>
                                  </p:childTnLst>
                                </p:cTn>
                              </p:par>
                            </p:childTnLst>
                          </p:cTn>
                        </p:par>
                        <p:par>
                          <p:cTn id="602" fill="hold">
                            <p:stCondLst>
                              <p:cond delay="44500"/>
                            </p:stCondLst>
                            <p:childTnLst>
                              <p:par>
                                <p:cTn id="603" presetID="1" presetClass="entr" presetSubtype="0" fill="hold" grpId="0" nodeType="afterEffect">
                                  <p:stCondLst>
                                    <p:cond delay="0"/>
                                  </p:stCondLst>
                                  <p:childTnLst>
                                    <p:set>
                                      <p:cBhvr>
                                        <p:cTn id="604" dur="1" fill="hold">
                                          <p:stCondLst>
                                            <p:cond delay="999"/>
                                          </p:stCondLst>
                                        </p:cTn>
                                        <p:tgtEl>
                                          <p:spTgt spid="453"/>
                                        </p:tgtEl>
                                        <p:attrNameLst>
                                          <p:attrName>style.visibility</p:attrName>
                                        </p:attrNameLst>
                                      </p:cBhvr>
                                      <p:to>
                                        <p:strVal val="visible"/>
                                      </p:to>
                                    </p:set>
                                  </p:childTnLst>
                                </p:cTn>
                              </p:par>
                            </p:childTnLst>
                          </p:cTn>
                        </p:par>
                        <p:par>
                          <p:cTn id="605" fill="hold">
                            <p:stCondLst>
                              <p:cond delay="45500"/>
                            </p:stCondLst>
                            <p:childTnLst>
                              <p:par>
                                <p:cTn id="606" presetID="1" presetClass="entr" presetSubtype="0" fill="hold" grpId="0" nodeType="afterEffect">
                                  <p:stCondLst>
                                    <p:cond delay="0"/>
                                  </p:stCondLst>
                                  <p:childTnLst>
                                    <p:set>
                                      <p:cBhvr>
                                        <p:cTn id="607" dur="1" fill="hold">
                                          <p:stCondLst>
                                            <p:cond delay="999"/>
                                          </p:stCondLst>
                                        </p:cTn>
                                        <p:tgtEl>
                                          <p:spTgt spid="454"/>
                                        </p:tgtEl>
                                        <p:attrNameLst>
                                          <p:attrName>style.visibility</p:attrName>
                                        </p:attrNameLst>
                                      </p:cBhvr>
                                      <p:to>
                                        <p:strVal val="visible"/>
                                      </p:to>
                                    </p:set>
                                  </p:childTnLst>
                                </p:cTn>
                              </p:par>
                            </p:childTnLst>
                          </p:cTn>
                        </p:par>
                        <p:par>
                          <p:cTn id="608" fill="hold">
                            <p:stCondLst>
                              <p:cond delay="46500"/>
                            </p:stCondLst>
                            <p:childTnLst>
                              <p:par>
                                <p:cTn id="609" presetID="1" presetClass="entr" presetSubtype="0" fill="hold" grpId="0" nodeType="afterEffect">
                                  <p:stCondLst>
                                    <p:cond delay="0"/>
                                  </p:stCondLst>
                                  <p:childTnLst>
                                    <p:set>
                                      <p:cBhvr>
                                        <p:cTn id="610" dur="1" fill="hold">
                                          <p:stCondLst>
                                            <p:cond delay="999"/>
                                          </p:stCondLst>
                                        </p:cTn>
                                        <p:tgtEl>
                                          <p:spTgt spid="455"/>
                                        </p:tgtEl>
                                        <p:attrNameLst>
                                          <p:attrName>style.visibility</p:attrName>
                                        </p:attrNameLst>
                                      </p:cBhvr>
                                      <p:to>
                                        <p:strVal val="visible"/>
                                      </p:to>
                                    </p:set>
                                  </p:childTnLst>
                                </p:cTn>
                              </p:par>
                            </p:childTnLst>
                          </p:cTn>
                        </p:par>
                        <p:par>
                          <p:cTn id="611" fill="hold">
                            <p:stCondLst>
                              <p:cond delay="47500"/>
                            </p:stCondLst>
                            <p:childTnLst>
                              <p:par>
                                <p:cTn id="612" presetID="1" presetClass="entr" presetSubtype="0" fill="hold" grpId="0" nodeType="afterEffect">
                                  <p:stCondLst>
                                    <p:cond delay="0"/>
                                  </p:stCondLst>
                                  <p:childTnLst>
                                    <p:set>
                                      <p:cBhvr>
                                        <p:cTn id="613" dur="1" fill="hold">
                                          <p:stCondLst>
                                            <p:cond delay="999"/>
                                          </p:stCondLst>
                                        </p:cTn>
                                        <p:tgtEl>
                                          <p:spTgt spid="456"/>
                                        </p:tgtEl>
                                        <p:attrNameLst>
                                          <p:attrName>style.visibility</p:attrName>
                                        </p:attrNameLst>
                                      </p:cBhvr>
                                      <p:to>
                                        <p:strVal val="visible"/>
                                      </p:to>
                                    </p:set>
                                  </p:childTnLst>
                                </p:cTn>
                              </p:par>
                            </p:childTnLst>
                          </p:cTn>
                        </p:par>
                        <p:par>
                          <p:cTn id="614" fill="hold">
                            <p:stCondLst>
                              <p:cond delay="48500"/>
                            </p:stCondLst>
                            <p:childTnLst>
                              <p:par>
                                <p:cTn id="615" presetID="1" presetClass="entr" presetSubtype="0" fill="hold" grpId="0" nodeType="afterEffect">
                                  <p:stCondLst>
                                    <p:cond delay="0"/>
                                  </p:stCondLst>
                                  <p:childTnLst>
                                    <p:set>
                                      <p:cBhvr>
                                        <p:cTn id="616" dur="1" fill="hold">
                                          <p:stCondLst>
                                            <p:cond delay="999"/>
                                          </p:stCondLst>
                                        </p:cTn>
                                        <p:tgtEl>
                                          <p:spTgt spid="457"/>
                                        </p:tgtEl>
                                        <p:attrNameLst>
                                          <p:attrName>style.visibility</p:attrName>
                                        </p:attrNameLst>
                                      </p:cBhvr>
                                      <p:to>
                                        <p:strVal val="visible"/>
                                      </p:to>
                                    </p:set>
                                  </p:childTnLst>
                                </p:cTn>
                              </p:par>
                            </p:childTnLst>
                          </p:cTn>
                        </p:par>
                        <p:par>
                          <p:cTn id="617" fill="hold">
                            <p:stCondLst>
                              <p:cond delay="49500"/>
                            </p:stCondLst>
                            <p:childTnLst>
                              <p:par>
                                <p:cTn id="618" presetID="1" presetClass="entr" presetSubtype="0" fill="hold" grpId="0" nodeType="afterEffect">
                                  <p:stCondLst>
                                    <p:cond delay="0"/>
                                  </p:stCondLst>
                                  <p:childTnLst>
                                    <p:set>
                                      <p:cBhvr>
                                        <p:cTn id="619" dur="1" fill="hold">
                                          <p:stCondLst>
                                            <p:cond delay="999"/>
                                          </p:stCondLst>
                                        </p:cTn>
                                        <p:tgtEl>
                                          <p:spTgt spid="458"/>
                                        </p:tgtEl>
                                        <p:attrNameLst>
                                          <p:attrName>style.visibility</p:attrName>
                                        </p:attrNameLst>
                                      </p:cBhvr>
                                      <p:to>
                                        <p:strVal val="visible"/>
                                      </p:to>
                                    </p:set>
                                  </p:childTnLst>
                                </p:cTn>
                              </p:par>
                            </p:childTnLst>
                          </p:cTn>
                        </p:par>
                        <p:par>
                          <p:cTn id="620" fill="hold">
                            <p:stCondLst>
                              <p:cond delay="50500"/>
                            </p:stCondLst>
                            <p:childTnLst>
                              <p:par>
                                <p:cTn id="621" presetID="1" presetClass="entr" presetSubtype="0" fill="hold" grpId="0" nodeType="afterEffect">
                                  <p:stCondLst>
                                    <p:cond delay="0"/>
                                  </p:stCondLst>
                                  <p:childTnLst>
                                    <p:set>
                                      <p:cBhvr>
                                        <p:cTn id="622" dur="1" fill="hold">
                                          <p:stCondLst>
                                            <p:cond delay="999"/>
                                          </p:stCondLst>
                                        </p:cTn>
                                        <p:tgtEl>
                                          <p:spTgt spid="459"/>
                                        </p:tgtEl>
                                        <p:attrNameLst>
                                          <p:attrName>style.visibility</p:attrName>
                                        </p:attrNameLst>
                                      </p:cBhvr>
                                      <p:to>
                                        <p:strVal val="visible"/>
                                      </p:to>
                                    </p:set>
                                  </p:childTnLst>
                                </p:cTn>
                              </p:par>
                            </p:childTnLst>
                          </p:cTn>
                        </p:par>
                        <p:par>
                          <p:cTn id="623" fill="hold">
                            <p:stCondLst>
                              <p:cond delay="51500"/>
                            </p:stCondLst>
                            <p:childTnLst>
                              <p:par>
                                <p:cTn id="624" presetID="1" presetClass="entr" presetSubtype="0" fill="hold" grpId="0" nodeType="afterEffect">
                                  <p:stCondLst>
                                    <p:cond delay="0"/>
                                  </p:stCondLst>
                                  <p:childTnLst>
                                    <p:set>
                                      <p:cBhvr>
                                        <p:cTn id="625" dur="1" fill="hold">
                                          <p:stCondLst>
                                            <p:cond delay="999"/>
                                          </p:stCondLst>
                                        </p:cTn>
                                        <p:tgtEl>
                                          <p:spTgt spid="460"/>
                                        </p:tgtEl>
                                        <p:attrNameLst>
                                          <p:attrName>style.visibility</p:attrName>
                                        </p:attrNameLst>
                                      </p:cBhvr>
                                      <p:to>
                                        <p:strVal val="visible"/>
                                      </p:to>
                                    </p:set>
                                  </p:childTnLst>
                                </p:cTn>
                              </p:par>
                            </p:childTnLst>
                          </p:cTn>
                        </p:par>
                        <p:par>
                          <p:cTn id="626" fill="hold">
                            <p:stCondLst>
                              <p:cond delay="52500"/>
                            </p:stCondLst>
                            <p:childTnLst>
                              <p:par>
                                <p:cTn id="627" presetID="1" presetClass="entr" presetSubtype="0" fill="hold" grpId="0" nodeType="afterEffect">
                                  <p:stCondLst>
                                    <p:cond delay="0"/>
                                  </p:stCondLst>
                                  <p:childTnLst>
                                    <p:set>
                                      <p:cBhvr>
                                        <p:cTn id="628" dur="1" fill="hold">
                                          <p:stCondLst>
                                            <p:cond delay="999"/>
                                          </p:stCondLst>
                                        </p:cTn>
                                        <p:tgtEl>
                                          <p:spTgt spid="461"/>
                                        </p:tgtEl>
                                        <p:attrNameLst>
                                          <p:attrName>style.visibility</p:attrName>
                                        </p:attrNameLst>
                                      </p:cBhvr>
                                      <p:to>
                                        <p:strVal val="visible"/>
                                      </p:to>
                                    </p:set>
                                  </p:childTnLst>
                                </p:cTn>
                              </p:par>
                            </p:childTnLst>
                          </p:cTn>
                        </p:par>
                        <p:par>
                          <p:cTn id="629" fill="hold">
                            <p:stCondLst>
                              <p:cond delay="53500"/>
                            </p:stCondLst>
                            <p:childTnLst>
                              <p:par>
                                <p:cTn id="630" presetID="1" presetClass="entr" presetSubtype="0" fill="hold" grpId="0" nodeType="afterEffect">
                                  <p:stCondLst>
                                    <p:cond delay="0"/>
                                  </p:stCondLst>
                                  <p:childTnLst>
                                    <p:set>
                                      <p:cBhvr>
                                        <p:cTn id="631" dur="1" fill="hold">
                                          <p:stCondLst>
                                            <p:cond delay="999"/>
                                          </p:stCondLst>
                                        </p:cTn>
                                        <p:tgtEl>
                                          <p:spTgt spid="462"/>
                                        </p:tgtEl>
                                        <p:attrNameLst>
                                          <p:attrName>style.visibility</p:attrName>
                                        </p:attrNameLst>
                                      </p:cBhvr>
                                      <p:to>
                                        <p:strVal val="visible"/>
                                      </p:to>
                                    </p:set>
                                  </p:childTnLst>
                                </p:cTn>
                              </p:par>
                            </p:childTnLst>
                          </p:cTn>
                        </p:par>
                        <p:par>
                          <p:cTn id="632" fill="hold">
                            <p:stCondLst>
                              <p:cond delay="54500"/>
                            </p:stCondLst>
                            <p:childTnLst>
                              <p:par>
                                <p:cTn id="633" presetID="1" presetClass="entr" presetSubtype="0" fill="hold" grpId="0" nodeType="afterEffect">
                                  <p:stCondLst>
                                    <p:cond delay="0"/>
                                  </p:stCondLst>
                                  <p:childTnLst>
                                    <p:set>
                                      <p:cBhvr>
                                        <p:cTn id="634" dur="1" fill="hold">
                                          <p:stCondLst>
                                            <p:cond delay="999"/>
                                          </p:stCondLst>
                                        </p:cTn>
                                        <p:tgtEl>
                                          <p:spTgt spid="463"/>
                                        </p:tgtEl>
                                        <p:attrNameLst>
                                          <p:attrName>style.visibility</p:attrName>
                                        </p:attrNameLst>
                                      </p:cBhvr>
                                      <p:to>
                                        <p:strVal val="visible"/>
                                      </p:to>
                                    </p:set>
                                  </p:childTnLst>
                                </p:cTn>
                              </p:par>
                            </p:childTnLst>
                          </p:cTn>
                        </p:par>
                        <p:par>
                          <p:cTn id="635" fill="hold">
                            <p:stCondLst>
                              <p:cond delay="55500"/>
                            </p:stCondLst>
                            <p:childTnLst>
                              <p:par>
                                <p:cTn id="636" presetID="1" presetClass="entr" presetSubtype="0" fill="hold" grpId="0" nodeType="afterEffect">
                                  <p:stCondLst>
                                    <p:cond delay="0"/>
                                  </p:stCondLst>
                                  <p:childTnLst>
                                    <p:set>
                                      <p:cBhvr>
                                        <p:cTn id="637" dur="1" fill="hold">
                                          <p:stCondLst>
                                            <p:cond delay="999"/>
                                          </p:stCondLst>
                                        </p:cTn>
                                        <p:tgtEl>
                                          <p:spTgt spid="464"/>
                                        </p:tgtEl>
                                        <p:attrNameLst>
                                          <p:attrName>style.visibility</p:attrName>
                                        </p:attrNameLst>
                                      </p:cBhvr>
                                      <p:to>
                                        <p:strVal val="visible"/>
                                      </p:to>
                                    </p:set>
                                  </p:childTnLst>
                                </p:cTn>
                              </p:par>
                            </p:childTnLst>
                          </p:cTn>
                        </p:par>
                        <p:par>
                          <p:cTn id="638" fill="hold">
                            <p:stCondLst>
                              <p:cond delay="56500"/>
                            </p:stCondLst>
                            <p:childTnLst>
                              <p:par>
                                <p:cTn id="639" presetID="1" presetClass="entr" presetSubtype="0" fill="hold" grpId="0" nodeType="afterEffect">
                                  <p:stCondLst>
                                    <p:cond delay="0"/>
                                  </p:stCondLst>
                                  <p:childTnLst>
                                    <p:set>
                                      <p:cBhvr>
                                        <p:cTn id="640" dur="1" fill="hold">
                                          <p:stCondLst>
                                            <p:cond delay="999"/>
                                          </p:stCondLst>
                                        </p:cTn>
                                        <p:tgtEl>
                                          <p:spTgt spid="465"/>
                                        </p:tgtEl>
                                        <p:attrNameLst>
                                          <p:attrName>style.visibility</p:attrName>
                                        </p:attrNameLst>
                                      </p:cBhvr>
                                      <p:to>
                                        <p:strVal val="visible"/>
                                      </p:to>
                                    </p:set>
                                  </p:childTnLst>
                                </p:cTn>
                              </p:par>
                            </p:childTnLst>
                          </p:cTn>
                        </p:par>
                        <p:par>
                          <p:cTn id="641" fill="hold">
                            <p:stCondLst>
                              <p:cond delay="57500"/>
                            </p:stCondLst>
                            <p:childTnLst>
                              <p:par>
                                <p:cTn id="642" presetID="1" presetClass="entr" presetSubtype="0" fill="hold" grpId="0" nodeType="afterEffect">
                                  <p:stCondLst>
                                    <p:cond delay="0"/>
                                  </p:stCondLst>
                                  <p:childTnLst>
                                    <p:set>
                                      <p:cBhvr>
                                        <p:cTn id="643" dur="1" fill="hold">
                                          <p:stCondLst>
                                            <p:cond delay="999"/>
                                          </p:stCondLst>
                                        </p:cTn>
                                        <p:tgtEl>
                                          <p:spTgt spid="466"/>
                                        </p:tgtEl>
                                        <p:attrNameLst>
                                          <p:attrName>style.visibility</p:attrName>
                                        </p:attrNameLst>
                                      </p:cBhvr>
                                      <p:to>
                                        <p:strVal val="visible"/>
                                      </p:to>
                                    </p:set>
                                  </p:childTnLst>
                                </p:cTn>
                              </p:par>
                            </p:childTnLst>
                          </p:cTn>
                        </p:par>
                        <p:par>
                          <p:cTn id="644" fill="hold">
                            <p:stCondLst>
                              <p:cond delay="58500"/>
                            </p:stCondLst>
                            <p:childTnLst>
                              <p:par>
                                <p:cTn id="645" presetID="1" presetClass="entr" presetSubtype="0" fill="hold" grpId="0" nodeType="afterEffect">
                                  <p:stCondLst>
                                    <p:cond delay="0"/>
                                  </p:stCondLst>
                                  <p:childTnLst>
                                    <p:set>
                                      <p:cBhvr>
                                        <p:cTn id="646" dur="1" fill="hold">
                                          <p:stCondLst>
                                            <p:cond delay="999"/>
                                          </p:stCondLst>
                                        </p:cTn>
                                        <p:tgtEl>
                                          <p:spTgt spid="467"/>
                                        </p:tgtEl>
                                        <p:attrNameLst>
                                          <p:attrName>style.visibility</p:attrName>
                                        </p:attrNameLst>
                                      </p:cBhvr>
                                      <p:to>
                                        <p:strVal val="visible"/>
                                      </p:to>
                                    </p:set>
                                  </p:childTnLst>
                                </p:cTn>
                              </p:par>
                            </p:childTnLst>
                          </p:cTn>
                        </p:par>
                        <p:par>
                          <p:cTn id="647" fill="hold">
                            <p:stCondLst>
                              <p:cond delay="59500"/>
                            </p:stCondLst>
                            <p:childTnLst>
                              <p:par>
                                <p:cTn id="648" presetID="1" presetClass="entr" presetSubtype="0" fill="hold" grpId="0" nodeType="afterEffect">
                                  <p:stCondLst>
                                    <p:cond delay="0"/>
                                  </p:stCondLst>
                                  <p:childTnLst>
                                    <p:set>
                                      <p:cBhvr>
                                        <p:cTn id="649" dur="1" fill="hold">
                                          <p:stCondLst>
                                            <p:cond delay="999"/>
                                          </p:stCondLst>
                                        </p:cTn>
                                        <p:tgtEl>
                                          <p:spTgt spid="468"/>
                                        </p:tgtEl>
                                        <p:attrNameLst>
                                          <p:attrName>style.visibility</p:attrName>
                                        </p:attrNameLst>
                                      </p:cBhvr>
                                      <p:to>
                                        <p:strVal val="visible"/>
                                      </p:to>
                                    </p:set>
                                  </p:childTnLst>
                                </p:cTn>
                              </p:par>
                            </p:childTnLst>
                          </p:cTn>
                        </p:par>
                        <p:par>
                          <p:cTn id="650" fill="hold">
                            <p:stCondLst>
                              <p:cond delay="60500"/>
                            </p:stCondLst>
                            <p:childTnLst>
                              <p:par>
                                <p:cTn id="651" presetID="1" presetClass="entr" presetSubtype="0" fill="hold" grpId="0" nodeType="afterEffect">
                                  <p:stCondLst>
                                    <p:cond delay="0"/>
                                  </p:stCondLst>
                                  <p:childTnLst>
                                    <p:set>
                                      <p:cBhvr>
                                        <p:cTn id="652" dur="1" fill="hold">
                                          <p:stCondLst>
                                            <p:cond delay="999"/>
                                          </p:stCondLst>
                                        </p:cTn>
                                        <p:tgtEl>
                                          <p:spTgt spid="469"/>
                                        </p:tgtEl>
                                        <p:attrNameLst>
                                          <p:attrName>style.visibility</p:attrName>
                                        </p:attrNameLst>
                                      </p:cBhvr>
                                      <p:to>
                                        <p:strVal val="visible"/>
                                      </p:to>
                                    </p:set>
                                  </p:childTnLst>
                                </p:cTn>
                              </p:par>
                            </p:childTnLst>
                          </p:cTn>
                        </p:par>
                        <p:par>
                          <p:cTn id="653" fill="hold">
                            <p:stCondLst>
                              <p:cond delay="61500"/>
                            </p:stCondLst>
                            <p:childTnLst>
                              <p:par>
                                <p:cTn id="654" presetID="1" presetClass="entr" presetSubtype="0" fill="hold" grpId="0" nodeType="afterEffect">
                                  <p:stCondLst>
                                    <p:cond delay="0"/>
                                  </p:stCondLst>
                                  <p:childTnLst>
                                    <p:set>
                                      <p:cBhvr>
                                        <p:cTn id="655" dur="1" fill="hold">
                                          <p:stCondLst>
                                            <p:cond delay="999"/>
                                          </p:stCondLst>
                                        </p:cTn>
                                        <p:tgtEl>
                                          <p:spTgt spid="470"/>
                                        </p:tgtEl>
                                        <p:attrNameLst>
                                          <p:attrName>style.visibility</p:attrName>
                                        </p:attrNameLst>
                                      </p:cBhvr>
                                      <p:to>
                                        <p:strVal val="visible"/>
                                      </p:to>
                                    </p:set>
                                  </p:childTnLst>
                                </p:cTn>
                              </p:par>
                            </p:childTnLst>
                          </p:cTn>
                        </p:par>
                        <p:par>
                          <p:cTn id="656" fill="hold">
                            <p:stCondLst>
                              <p:cond delay="62500"/>
                            </p:stCondLst>
                            <p:childTnLst>
                              <p:par>
                                <p:cTn id="657" presetID="1" presetClass="entr" presetSubtype="0" fill="hold" grpId="0" nodeType="afterEffect">
                                  <p:stCondLst>
                                    <p:cond delay="0"/>
                                  </p:stCondLst>
                                  <p:childTnLst>
                                    <p:set>
                                      <p:cBhvr>
                                        <p:cTn id="658" dur="1" fill="hold">
                                          <p:stCondLst>
                                            <p:cond delay="999"/>
                                          </p:stCondLst>
                                        </p:cTn>
                                        <p:tgtEl>
                                          <p:spTgt spid="471"/>
                                        </p:tgtEl>
                                        <p:attrNameLst>
                                          <p:attrName>style.visibility</p:attrName>
                                        </p:attrNameLst>
                                      </p:cBhvr>
                                      <p:to>
                                        <p:strVal val="visible"/>
                                      </p:to>
                                    </p:set>
                                  </p:childTnLst>
                                </p:cTn>
                              </p:par>
                            </p:childTnLst>
                          </p:cTn>
                        </p:par>
                        <p:par>
                          <p:cTn id="659" fill="hold">
                            <p:stCondLst>
                              <p:cond delay="63500"/>
                            </p:stCondLst>
                            <p:childTnLst>
                              <p:par>
                                <p:cTn id="660" presetID="1" presetClass="entr" presetSubtype="0" fill="hold" grpId="0" nodeType="afterEffect">
                                  <p:stCondLst>
                                    <p:cond delay="0"/>
                                  </p:stCondLst>
                                  <p:childTnLst>
                                    <p:set>
                                      <p:cBhvr>
                                        <p:cTn id="661" dur="1" fill="hold">
                                          <p:stCondLst>
                                            <p:cond delay="999"/>
                                          </p:stCondLst>
                                        </p:cTn>
                                        <p:tgtEl>
                                          <p:spTgt spid="472"/>
                                        </p:tgtEl>
                                        <p:attrNameLst>
                                          <p:attrName>style.visibility</p:attrName>
                                        </p:attrNameLst>
                                      </p:cBhvr>
                                      <p:to>
                                        <p:strVal val="visible"/>
                                      </p:to>
                                    </p:set>
                                  </p:childTnLst>
                                </p:cTn>
                              </p:par>
                            </p:childTnLst>
                          </p:cTn>
                        </p:par>
                        <p:par>
                          <p:cTn id="662" fill="hold">
                            <p:stCondLst>
                              <p:cond delay="64500"/>
                            </p:stCondLst>
                            <p:childTnLst>
                              <p:par>
                                <p:cTn id="663" presetID="1" presetClass="entr" presetSubtype="0" fill="hold" grpId="0" nodeType="afterEffect">
                                  <p:stCondLst>
                                    <p:cond delay="0"/>
                                  </p:stCondLst>
                                  <p:childTnLst>
                                    <p:set>
                                      <p:cBhvr>
                                        <p:cTn id="664" dur="1" fill="hold">
                                          <p:stCondLst>
                                            <p:cond delay="999"/>
                                          </p:stCondLst>
                                        </p:cTn>
                                        <p:tgtEl>
                                          <p:spTgt spid="473"/>
                                        </p:tgtEl>
                                        <p:attrNameLst>
                                          <p:attrName>style.visibility</p:attrName>
                                        </p:attrNameLst>
                                      </p:cBhvr>
                                      <p:to>
                                        <p:strVal val="visible"/>
                                      </p:to>
                                    </p:set>
                                  </p:childTnLst>
                                </p:cTn>
                              </p:par>
                            </p:childTnLst>
                          </p:cTn>
                        </p:par>
                        <p:par>
                          <p:cTn id="665" fill="hold">
                            <p:stCondLst>
                              <p:cond delay="65500"/>
                            </p:stCondLst>
                            <p:childTnLst>
                              <p:par>
                                <p:cTn id="666" presetID="1" presetClass="entr" presetSubtype="0" fill="hold" grpId="0" nodeType="afterEffect">
                                  <p:stCondLst>
                                    <p:cond delay="0"/>
                                  </p:stCondLst>
                                  <p:childTnLst>
                                    <p:set>
                                      <p:cBhvr>
                                        <p:cTn id="667" dur="1" fill="hold">
                                          <p:stCondLst>
                                            <p:cond delay="999"/>
                                          </p:stCondLst>
                                        </p:cTn>
                                        <p:tgtEl>
                                          <p:spTgt spid="474"/>
                                        </p:tgtEl>
                                        <p:attrNameLst>
                                          <p:attrName>style.visibility</p:attrName>
                                        </p:attrNameLst>
                                      </p:cBhvr>
                                      <p:to>
                                        <p:strVal val="visible"/>
                                      </p:to>
                                    </p:set>
                                  </p:childTnLst>
                                </p:cTn>
                              </p:par>
                            </p:childTnLst>
                          </p:cTn>
                        </p:par>
                        <p:par>
                          <p:cTn id="668" fill="hold">
                            <p:stCondLst>
                              <p:cond delay="66500"/>
                            </p:stCondLst>
                            <p:childTnLst>
                              <p:par>
                                <p:cTn id="669" presetID="1" presetClass="entr" presetSubtype="0" fill="hold" grpId="0" nodeType="afterEffect">
                                  <p:stCondLst>
                                    <p:cond delay="0"/>
                                  </p:stCondLst>
                                  <p:childTnLst>
                                    <p:set>
                                      <p:cBhvr>
                                        <p:cTn id="670" dur="1" fill="hold">
                                          <p:stCondLst>
                                            <p:cond delay="999"/>
                                          </p:stCondLst>
                                        </p:cTn>
                                        <p:tgtEl>
                                          <p:spTgt spid="475"/>
                                        </p:tgtEl>
                                        <p:attrNameLst>
                                          <p:attrName>style.visibility</p:attrName>
                                        </p:attrNameLst>
                                      </p:cBhvr>
                                      <p:to>
                                        <p:strVal val="visible"/>
                                      </p:to>
                                    </p:set>
                                  </p:childTnLst>
                                </p:cTn>
                              </p:par>
                            </p:childTnLst>
                          </p:cTn>
                        </p:par>
                        <p:par>
                          <p:cTn id="671" fill="hold">
                            <p:stCondLst>
                              <p:cond delay="67500"/>
                            </p:stCondLst>
                            <p:childTnLst>
                              <p:par>
                                <p:cTn id="672" presetID="1" presetClass="entr" presetSubtype="0" fill="hold" grpId="0" nodeType="afterEffect">
                                  <p:stCondLst>
                                    <p:cond delay="0"/>
                                  </p:stCondLst>
                                  <p:childTnLst>
                                    <p:set>
                                      <p:cBhvr>
                                        <p:cTn id="673" dur="1" fill="hold">
                                          <p:stCondLst>
                                            <p:cond delay="999"/>
                                          </p:stCondLst>
                                        </p:cTn>
                                        <p:tgtEl>
                                          <p:spTgt spid="476"/>
                                        </p:tgtEl>
                                        <p:attrNameLst>
                                          <p:attrName>style.visibility</p:attrName>
                                        </p:attrNameLst>
                                      </p:cBhvr>
                                      <p:to>
                                        <p:strVal val="visible"/>
                                      </p:to>
                                    </p:set>
                                  </p:childTnLst>
                                </p:cTn>
                              </p:par>
                            </p:childTnLst>
                          </p:cTn>
                        </p:par>
                        <p:par>
                          <p:cTn id="674" fill="hold">
                            <p:stCondLst>
                              <p:cond delay="68500"/>
                            </p:stCondLst>
                            <p:childTnLst>
                              <p:par>
                                <p:cTn id="675" presetID="1" presetClass="entr" presetSubtype="0" fill="hold" grpId="0" nodeType="afterEffect">
                                  <p:stCondLst>
                                    <p:cond delay="0"/>
                                  </p:stCondLst>
                                  <p:childTnLst>
                                    <p:set>
                                      <p:cBhvr>
                                        <p:cTn id="676" dur="1" fill="hold">
                                          <p:stCondLst>
                                            <p:cond delay="999"/>
                                          </p:stCondLst>
                                        </p:cTn>
                                        <p:tgtEl>
                                          <p:spTgt spid="477"/>
                                        </p:tgtEl>
                                        <p:attrNameLst>
                                          <p:attrName>style.visibility</p:attrName>
                                        </p:attrNameLst>
                                      </p:cBhvr>
                                      <p:to>
                                        <p:strVal val="visible"/>
                                      </p:to>
                                    </p:set>
                                  </p:childTnLst>
                                </p:cTn>
                              </p:par>
                            </p:childTnLst>
                          </p:cTn>
                        </p:par>
                        <p:par>
                          <p:cTn id="677" fill="hold">
                            <p:stCondLst>
                              <p:cond delay="69500"/>
                            </p:stCondLst>
                            <p:childTnLst>
                              <p:par>
                                <p:cTn id="678" presetID="1" presetClass="entr" presetSubtype="0" fill="hold" grpId="0" nodeType="afterEffect">
                                  <p:stCondLst>
                                    <p:cond delay="0"/>
                                  </p:stCondLst>
                                  <p:childTnLst>
                                    <p:set>
                                      <p:cBhvr>
                                        <p:cTn id="679" dur="1" fill="hold">
                                          <p:stCondLst>
                                            <p:cond delay="999"/>
                                          </p:stCondLst>
                                        </p:cTn>
                                        <p:tgtEl>
                                          <p:spTgt spid="478"/>
                                        </p:tgtEl>
                                        <p:attrNameLst>
                                          <p:attrName>style.visibility</p:attrName>
                                        </p:attrNameLst>
                                      </p:cBhvr>
                                      <p:to>
                                        <p:strVal val="visible"/>
                                      </p:to>
                                    </p:set>
                                  </p:childTnLst>
                                </p:cTn>
                              </p:par>
                            </p:childTnLst>
                          </p:cTn>
                        </p:par>
                        <p:par>
                          <p:cTn id="680" fill="hold">
                            <p:stCondLst>
                              <p:cond delay="70500"/>
                            </p:stCondLst>
                            <p:childTnLst>
                              <p:par>
                                <p:cTn id="681" presetID="1" presetClass="entr" presetSubtype="0" fill="hold" grpId="0" nodeType="afterEffect">
                                  <p:stCondLst>
                                    <p:cond delay="0"/>
                                  </p:stCondLst>
                                  <p:childTnLst>
                                    <p:set>
                                      <p:cBhvr>
                                        <p:cTn id="682" dur="1" fill="hold">
                                          <p:stCondLst>
                                            <p:cond delay="999"/>
                                          </p:stCondLst>
                                        </p:cTn>
                                        <p:tgtEl>
                                          <p:spTgt spid="479"/>
                                        </p:tgtEl>
                                        <p:attrNameLst>
                                          <p:attrName>style.visibility</p:attrName>
                                        </p:attrNameLst>
                                      </p:cBhvr>
                                      <p:to>
                                        <p:strVal val="visible"/>
                                      </p:to>
                                    </p:set>
                                  </p:childTnLst>
                                </p:cTn>
                              </p:par>
                            </p:childTnLst>
                          </p:cTn>
                        </p:par>
                        <p:par>
                          <p:cTn id="683" fill="hold">
                            <p:stCondLst>
                              <p:cond delay="71500"/>
                            </p:stCondLst>
                            <p:childTnLst>
                              <p:par>
                                <p:cTn id="684" presetID="1" presetClass="entr" presetSubtype="0" fill="hold" grpId="0" nodeType="afterEffect">
                                  <p:stCondLst>
                                    <p:cond delay="0"/>
                                  </p:stCondLst>
                                  <p:childTnLst>
                                    <p:set>
                                      <p:cBhvr>
                                        <p:cTn id="685" dur="1" fill="hold">
                                          <p:stCondLst>
                                            <p:cond delay="999"/>
                                          </p:stCondLst>
                                        </p:cTn>
                                        <p:tgtEl>
                                          <p:spTgt spid="480"/>
                                        </p:tgtEl>
                                        <p:attrNameLst>
                                          <p:attrName>style.visibility</p:attrName>
                                        </p:attrNameLst>
                                      </p:cBhvr>
                                      <p:to>
                                        <p:strVal val="visible"/>
                                      </p:to>
                                    </p:set>
                                  </p:childTnLst>
                                </p:cTn>
                              </p:par>
                            </p:childTnLst>
                          </p:cTn>
                        </p:par>
                        <p:par>
                          <p:cTn id="686" fill="hold">
                            <p:stCondLst>
                              <p:cond delay="72500"/>
                            </p:stCondLst>
                            <p:childTnLst>
                              <p:par>
                                <p:cTn id="687" presetID="1" presetClass="entr" presetSubtype="0" fill="hold" grpId="0" nodeType="afterEffect">
                                  <p:stCondLst>
                                    <p:cond delay="0"/>
                                  </p:stCondLst>
                                  <p:childTnLst>
                                    <p:set>
                                      <p:cBhvr>
                                        <p:cTn id="688" dur="1" fill="hold">
                                          <p:stCondLst>
                                            <p:cond delay="999"/>
                                          </p:stCondLst>
                                        </p:cTn>
                                        <p:tgtEl>
                                          <p:spTgt spid="481"/>
                                        </p:tgtEl>
                                        <p:attrNameLst>
                                          <p:attrName>style.visibility</p:attrName>
                                        </p:attrNameLst>
                                      </p:cBhvr>
                                      <p:to>
                                        <p:strVal val="visible"/>
                                      </p:to>
                                    </p:set>
                                  </p:childTnLst>
                                </p:cTn>
                              </p:par>
                            </p:childTnLst>
                          </p:cTn>
                        </p:par>
                        <p:par>
                          <p:cTn id="689" fill="hold">
                            <p:stCondLst>
                              <p:cond delay="73500"/>
                            </p:stCondLst>
                            <p:childTnLst>
                              <p:par>
                                <p:cTn id="690" presetID="1" presetClass="entr" presetSubtype="0" fill="hold" grpId="0" nodeType="afterEffect">
                                  <p:stCondLst>
                                    <p:cond delay="0"/>
                                  </p:stCondLst>
                                  <p:childTnLst>
                                    <p:set>
                                      <p:cBhvr>
                                        <p:cTn id="691" dur="1" fill="hold">
                                          <p:stCondLst>
                                            <p:cond delay="999"/>
                                          </p:stCondLst>
                                        </p:cTn>
                                        <p:tgtEl>
                                          <p:spTgt spid="482"/>
                                        </p:tgtEl>
                                        <p:attrNameLst>
                                          <p:attrName>style.visibility</p:attrName>
                                        </p:attrNameLst>
                                      </p:cBhvr>
                                      <p:to>
                                        <p:strVal val="visible"/>
                                      </p:to>
                                    </p:set>
                                  </p:childTnLst>
                                </p:cTn>
                              </p:par>
                            </p:childTnLst>
                          </p:cTn>
                        </p:par>
                        <p:par>
                          <p:cTn id="692" fill="hold">
                            <p:stCondLst>
                              <p:cond delay="74500"/>
                            </p:stCondLst>
                            <p:childTnLst>
                              <p:par>
                                <p:cTn id="693" presetID="1" presetClass="entr" presetSubtype="0" fill="hold" grpId="0" nodeType="afterEffect">
                                  <p:stCondLst>
                                    <p:cond delay="0"/>
                                  </p:stCondLst>
                                  <p:childTnLst>
                                    <p:set>
                                      <p:cBhvr>
                                        <p:cTn id="694" dur="1" fill="hold">
                                          <p:stCondLst>
                                            <p:cond delay="999"/>
                                          </p:stCondLst>
                                        </p:cTn>
                                        <p:tgtEl>
                                          <p:spTgt spid="483"/>
                                        </p:tgtEl>
                                        <p:attrNameLst>
                                          <p:attrName>style.visibility</p:attrName>
                                        </p:attrNameLst>
                                      </p:cBhvr>
                                      <p:to>
                                        <p:strVal val="visible"/>
                                      </p:to>
                                    </p:set>
                                  </p:childTnLst>
                                </p:cTn>
                              </p:par>
                            </p:childTnLst>
                          </p:cTn>
                        </p:par>
                        <p:par>
                          <p:cTn id="695" fill="hold">
                            <p:stCondLst>
                              <p:cond delay="75500"/>
                            </p:stCondLst>
                            <p:childTnLst>
                              <p:par>
                                <p:cTn id="696" presetID="1" presetClass="entr" presetSubtype="0" fill="hold" grpId="0" nodeType="afterEffect">
                                  <p:stCondLst>
                                    <p:cond delay="0"/>
                                  </p:stCondLst>
                                  <p:childTnLst>
                                    <p:set>
                                      <p:cBhvr>
                                        <p:cTn id="697" dur="1" fill="hold">
                                          <p:stCondLst>
                                            <p:cond delay="999"/>
                                          </p:stCondLst>
                                        </p:cTn>
                                        <p:tgtEl>
                                          <p:spTgt spid="484"/>
                                        </p:tgtEl>
                                        <p:attrNameLst>
                                          <p:attrName>style.visibility</p:attrName>
                                        </p:attrNameLst>
                                      </p:cBhvr>
                                      <p:to>
                                        <p:strVal val="visible"/>
                                      </p:to>
                                    </p:set>
                                  </p:childTnLst>
                                </p:cTn>
                              </p:par>
                            </p:childTnLst>
                          </p:cTn>
                        </p:par>
                        <p:par>
                          <p:cTn id="698" fill="hold">
                            <p:stCondLst>
                              <p:cond delay="76500"/>
                            </p:stCondLst>
                            <p:childTnLst>
                              <p:par>
                                <p:cTn id="699" presetID="1" presetClass="entr" presetSubtype="0" fill="hold" grpId="0" nodeType="afterEffect">
                                  <p:stCondLst>
                                    <p:cond delay="0"/>
                                  </p:stCondLst>
                                  <p:childTnLst>
                                    <p:set>
                                      <p:cBhvr>
                                        <p:cTn id="700" dur="1" fill="hold">
                                          <p:stCondLst>
                                            <p:cond delay="999"/>
                                          </p:stCondLst>
                                        </p:cTn>
                                        <p:tgtEl>
                                          <p:spTgt spid="485"/>
                                        </p:tgtEl>
                                        <p:attrNameLst>
                                          <p:attrName>style.visibility</p:attrName>
                                        </p:attrNameLst>
                                      </p:cBhvr>
                                      <p:to>
                                        <p:strVal val="visible"/>
                                      </p:to>
                                    </p:set>
                                  </p:childTnLst>
                                </p:cTn>
                              </p:par>
                            </p:childTnLst>
                          </p:cTn>
                        </p:par>
                        <p:par>
                          <p:cTn id="701" fill="hold">
                            <p:stCondLst>
                              <p:cond delay="77500"/>
                            </p:stCondLst>
                            <p:childTnLst>
                              <p:par>
                                <p:cTn id="702" presetID="1" presetClass="entr" presetSubtype="0" fill="hold" grpId="0" nodeType="afterEffect">
                                  <p:stCondLst>
                                    <p:cond delay="0"/>
                                  </p:stCondLst>
                                  <p:childTnLst>
                                    <p:set>
                                      <p:cBhvr>
                                        <p:cTn id="703" dur="1" fill="hold">
                                          <p:stCondLst>
                                            <p:cond delay="999"/>
                                          </p:stCondLst>
                                        </p:cTn>
                                        <p:tgtEl>
                                          <p:spTgt spid="486"/>
                                        </p:tgtEl>
                                        <p:attrNameLst>
                                          <p:attrName>style.visibility</p:attrName>
                                        </p:attrNameLst>
                                      </p:cBhvr>
                                      <p:to>
                                        <p:strVal val="visible"/>
                                      </p:to>
                                    </p:set>
                                  </p:childTnLst>
                                </p:cTn>
                              </p:par>
                            </p:childTnLst>
                          </p:cTn>
                        </p:par>
                        <p:par>
                          <p:cTn id="704" fill="hold">
                            <p:stCondLst>
                              <p:cond delay="78500"/>
                            </p:stCondLst>
                            <p:childTnLst>
                              <p:par>
                                <p:cTn id="705" presetID="1" presetClass="entr" presetSubtype="0" fill="hold" grpId="0" nodeType="afterEffect">
                                  <p:stCondLst>
                                    <p:cond delay="0"/>
                                  </p:stCondLst>
                                  <p:childTnLst>
                                    <p:set>
                                      <p:cBhvr>
                                        <p:cTn id="706" dur="1" fill="hold">
                                          <p:stCondLst>
                                            <p:cond delay="999"/>
                                          </p:stCondLst>
                                        </p:cTn>
                                        <p:tgtEl>
                                          <p:spTgt spid="487"/>
                                        </p:tgtEl>
                                        <p:attrNameLst>
                                          <p:attrName>style.visibility</p:attrName>
                                        </p:attrNameLst>
                                      </p:cBhvr>
                                      <p:to>
                                        <p:strVal val="visible"/>
                                      </p:to>
                                    </p:set>
                                  </p:childTnLst>
                                </p:cTn>
                              </p:par>
                            </p:childTnLst>
                          </p:cTn>
                        </p:par>
                        <p:par>
                          <p:cTn id="707" fill="hold">
                            <p:stCondLst>
                              <p:cond delay="79500"/>
                            </p:stCondLst>
                            <p:childTnLst>
                              <p:par>
                                <p:cTn id="708" presetID="1" presetClass="entr" presetSubtype="0" fill="hold" grpId="0" nodeType="afterEffect">
                                  <p:stCondLst>
                                    <p:cond delay="0"/>
                                  </p:stCondLst>
                                  <p:childTnLst>
                                    <p:set>
                                      <p:cBhvr>
                                        <p:cTn id="709" dur="1" fill="hold">
                                          <p:stCondLst>
                                            <p:cond delay="999"/>
                                          </p:stCondLst>
                                        </p:cTn>
                                        <p:tgtEl>
                                          <p:spTgt spid="488"/>
                                        </p:tgtEl>
                                        <p:attrNameLst>
                                          <p:attrName>style.visibility</p:attrName>
                                        </p:attrNameLst>
                                      </p:cBhvr>
                                      <p:to>
                                        <p:strVal val="visible"/>
                                      </p:to>
                                    </p:set>
                                  </p:childTnLst>
                                </p:cTn>
                              </p:par>
                            </p:childTnLst>
                          </p:cTn>
                        </p:par>
                        <p:par>
                          <p:cTn id="710" fill="hold">
                            <p:stCondLst>
                              <p:cond delay="80500"/>
                            </p:stCondLst>
                            <p:childTnLst>
                              <p:par>
                                <p:cTn id="711" presetID="1" presetClass="entr" presetSubtype="0" fill="hold" grpId="0" nodeType="afterEffect">
                                  <p:stCondLst>
                                    <p:cond delay="0"/>
                                  </p:stCondLst>
                                  <p:childTnLst>
                                    <p:set>
                                      <p:cBhvr>
                                        <p:cTn id="712" dur="1" fill="hold">
                                          <p:stCondLst>
                                            <p:cond delay="999"/>
                                          </p:stCondLst>
                                        </p:cTn>
                                        <p:tgtEl>
                                          <p:spTgt spid="489"/>
                                        </p:tgtEl>
                                        <p:attrNameLst>
                                          <p:attrName>style.visibility</p:attrName>
                                        </p:attrNameLst>
                                      </p:cBhvr>
                                      <p:to>
                                        <p:strVal val="visible"/>
                                      </p:to>
                                    </p:set>
                                  </p:childTnLst>
                                </p:cTn>
                              </p:par>
                            </p:childTnLst>
                          </p:cTn>
                        </p:par>
                        <p:par>
                          <p:cTn id="713" fill="hold">
                            <p:stCondLst>
                              <p:cond delay="81500"/>
                            </p:stCondLst>
                            <p:childTnLst>
                              <p:par>
                                <p:cTn id="714" presetID="1" presetClass="entr" presetSubtype="0" fill="hold" grpId="0" nodeType="afterEffect">
                                  <p:stCondLst>
                                    <p:cond delay="0"/>
                                  </p:stCondLst>
                                  <p:childTnLst>
                                    <p:set>
                                      <p:cBhvr>
                                        <p:cTn id="715" dur="1" fill="hold">
                                          <p:stCondLst>
                                            <p:cond delay="999"/>
                                          </p:stCondLst>
                                        </p:cTn>
                                        <p:tgtEl>
                                          <p:spTgt spid="490"/>
                                        </p:tgtEl>
                                        <p:attrNameLst>
                                          <p:attrName>style.visibility</p:attrName>
                                        </p:attrNameLst>
                                      </p:cBhvr>
                                      <p:to>
                                        <p:strVal val="visible"/>
                                      </p:to>
                                    </p:set>
                                  </p:childTnLst>
                                </p:cTn>
                              </p:par>
                            </p:childTnLst>
                          </p:cTn>
                        </p:par>
                        <p:par>
                          <p:cTn id="716" fill="hold">
                            <p:stCondLst>
                              <p:cond delay="82500"/>
                            </p:stCondLst>
                            <p:childTnLst>
                              <p:par>
                                <p:cTn id="717" presetID="1" presetClass="entr" presetSubtype="0" fill="hold" grpId="0" nodeType="afterEffect">
                                  <p:stCondLst>
                                    <p:cond delay="0"/>
                                  </p:stCondLst>
                                  <p:childTnLst>
                                    <p:set>
                                      <p:cBhvr>
                                        <p:cTn id="718" dur="1" fill="hold">
                                          <p:stCondLst>
                                            <p:cond delay="999"/>
                                          </p:stCondLst>
                                        </p:cTn>
                                        <p:tgtEl>
                                          <p:spTgt spid="491"/>
                                        </p:tgtEl>
                                        <p:attrNameLst>
                                          <p:attrName>style.visibility</p:attrName>
                                        </p:attrNameLst>
                                      </p:cBhvr>
                                      <p:to>
                                        <p:strVal val="visible"/>
                                      </p:to>
                                    </p:set>
                                  </p:childTnLst>
                                </p:cTn>
                              </p:par>
                            </p:childTnLst>
                          </p:cTn>
                        </p:par>
                        <p:par>
                          <p:cTn id="719" fill="hold">
                            <p:stCondLst>
                              <p:cond delay="83500"/>
                            </p:stCondLst>
                            <p:childTnLst>
                              <p:par>
                                <p:cTn id="720" presetID="1" presetClass="entr" presetSubtype="0" fill="hold" grpId="0" nodeType="afterEffect">
                                  <p:stCondLst>
                                    <p:cond delay="0"/>
                                  </p:stCondLst>
                                  <p:childTnLst>
                                    <p:set>
                                      <p:cBhvr>
                                        <p:cTn id="721" dur="1" fill="hold">
                                          <p:stCondLst>
                                            <p:cond delay="999"/>
                                          </p:stCondLst>
                                        </p:cTn>
                                        <p:tgtEl>
                                          <p:spTgt spid="492"/>
                                        </p:tgtEl>
                                        <p:attrNameLst>
                                          <p:attrName>style.visibility</p:attrName>
                                        </p:attrNameLst>
                                      </p:cBhvr>
                                      <p:to>
                                        <p:strVal val="visible"/>
                                      </p:to>
                                    </p:set>
                                  </p:childTnLst>
                                </p:cTn>
                              </p:par>
                            </p:childTnLst>
                          </p:cTn>
                        </p:par>
                        <p:par>
                          <p:cTn id="722" fill="hold">
                            <p:stCondLst>
                              <p:cond delay="84500"/>
                            </p:stCondLst>
                            <p:childTnLst>
                              <p:par>
                                <p:cTn id="723" presetID="1" presetClass="entr" presetSubtype="0" fill="hold" grpId="0" nodeType="afterEffect">
                                  <p:stCondLst>
                                    <p:cond delay="0"/>
                                  </p:stCondLst>
                                  <p:childTnLst>
                                    <p:set>
                                      <p:cBhvr>
                                        <p:cTn id="724" dur="1" fill="hold">
                                          <p:stCondLst>
                                            <p:cond delay="999"/>
                                          </p:stCondLst>
                                        </p:cTn>
                                        <p:tgtEl>
                                          <p:spTgt spid="493"/>
                                        </p:tgtEl>
                                        <p:attrNameLst>
                                          <p:attrName>style.visibility</p:attrName>
                                        </p:attrNameLst>
                                      </p:cBhvr>
                                      <p:to>
                                        <p:strVal val="visible"/>
                                      </p:to>
                                    </p:set>
                                  </p:childTnLst>
                                </p:cTn>
                              </p:par>
                            </p:childTnLst>
                          </p:cTn>
                        </p:par>
                        <p:par>
                          <p:cTn id="725" fill="hold">
                            <p:stCondLst>
                              <p:cond delay="85500"/>
                            </p:stCondLst>
                            <p:childTnLst>
                              <p:par>
                                <p:cTn id="726" presetID="1" presetClass="entr" presetSubtype="0" fill="hold" grpId="0" nodeType="afterEffect">
                                  <p:stCondLst>
                                    <p:cond delay="0"/>
                                  </p:stCondLst>
                                  <p:childTnLst>
                                    <p:set>
                                      <p:cBhvr>
                                        <p:cTn id="727" dur="1" fill="hold">
                                          <p:stCondLst>
                                            <p:cond delay="999"/>
                                          </p:stCondLst>
                                        </p:cTn>
                                        <p:tgtEl>
                                          <p:spTgt spid="494"/>
                                        </p:tgtEl>
                                        <p:attrNameLst>
                                          <p:attrName>style.visibility</p:attrName>
                                        </p:attrNameLst>
                                      </p:cBhvr>
                                      <p:to>
                                        <p:strVal val="visible"/>
                                      </p:to>
                                    </p:set>
                                  </p:childTnLst>
                                </p:cTn>
                              </p:par>
                            </p:childTnLst>
                          </p:cTn>
                        </p:par>
                        <p:par>
                          <p:cTn id="728" fill="hold">
                            <p:stCondLst>
                              <p:cond delay="86500"/>
                            </p:stCondLst>
                            <p:childTnLst>
                              <p:par>
                                <p:cTn id="729" presetID="1" presetClass="entr" presetSubtype="0" fill="hold" grpId="0" nodeType="afterEffect">
                                  <p:stCondLst>
                                    <p:cond delay="0"/>
                                  </p:stCondLst>
                                  <p:childTnLst>
                                    <p:set>
                                      <p:cBhvr>
                                        <p:cTn id="730" dur="1" fill="hold">
                                          <p:stCondLst>
                                            <p:cond delay="999"/>
                                          </p:stCondLst>
                                        </p:cTn>
                                        <p:tgtEl>
                                          <p:spTgt spid="495"/>
                                        </p:tgtEl>
                                        <p:attrNameLst>
                                          <p:attrName>style.visibility</p:attrName>
                                        </p:attrNameLst>
                                      </p:cBhvr>
                                      <p:to>
                                        <p:strVal val="visible"/>
                                      </p:to>
                                    </p:set>
                                  </p:childTnLst>
                                </p:cTn>
                              </p:par>
                            </p:childTnLst>
                          </p:cTn>
                        </p:par>
                        <p:par>
                          <p:cTn id="731" fill="hold">
                            <p:stCondLst>
                              <p:cond delay="87500"/>
                            </p:stCondLst>
                            <p:childTnLst>
                              <p:par>
                                <p:cTn id="732" presetID="1" presetClass="entr" presetSubtype="0" fill="hold" grpId="0" nodeType="afterEffect">
                                  <p:stCondLst>
                                    <p:cond delay="0"/>
                                  </p:stCondLst>
                                  <p:childTnLst>
                                    <p:set>
                                      <p:cBhvr>
                                        <p:cTn id="733" dur="1" fill="hold">
                                          <p:stCondLst>
                                            <p:cond delay="999"/>
                                          </p:stCondLst>
                                        </p:cTn>
                                        <p:tgtEl>
                                          <p:spTgt spid="496"/>
                                        </p:tgtEl>
                                        <p:attrNameLst>
                                          <p:attrName>style.visibility</p:attrName>
                                        </p:attrNameLst>
                                      </p:cBhvr>
                                      <p:to>
                                        <p:strVal val="visible"/>
                                      </p:to>
                                    </p:set>
                                  </p:childTnLst>
                                </p:cTn>
                              </p:par>
                            </p:childTnLst>
                          </p:cTn>
                        </p:par>
                        <p:par>
                          <p:cTn id="734" fill="hold">
                            <p:stCondLst>
                              <p:cond delay="88500"/>
                            </p:stCondLst>
                            <p:childTnLst>
                              <p:par>
                                <p:cTn id="735" presetID="1" presetClass="entr" presetSubtype="0" fill="hold" grpId="0" nodeType="afterEffect">
                                  <p:stCondLst>
                                    <p:cond delay="0"/>
                                  </p:stCondLst>
                                  <p:childTnLst>
                                    <p:set>
                                      <p:cBhvr>
                                        <p:cTn id="736" dur="1" fill="hold">
                                          <p:stCondLst>
                                            <p:cond delay="999"/>
                                          </p:stCondLst>
                                        </p:cTn>
                                        <p:tgtEl>
                                          <p:spTgt spid="497"/>
                                        </p:tgtEl>
                                        <p:attrNameLst>
                                          <p:attrName>style.visibility</p:attrName>
                                        </p:attrNameLst>
                                      </p:cBhvr>
                                      <p:to>
                                        <p:strVal val="visible"/>
                                      </p:to>
                                    </p:set>
                                  </p:childTnLst>
                                </p:cTn>
                              </p:par>
                            </p:childTnLst>
                          </p:cTn>
                        </p:par>
                        <p:par>
                          <p:cTn id="737" fill="hold">
                            <p:stCondLst>
                              <p:cond delay="89500"/>
                            </p:stCondLst>
                            <p:childTnLst>
                              <p:par>
                                <p:cTn id="738" presetID="1" presetClass="entr" presetSubtype="0" fill="hold" grpId="0" nodeType="afterEffect">
                                  <p:stCondLst>
                                    <p:cond delay="0"/>
                                  </p:stCondLst>
                                  <p:childTnLst>
                                    <p:set>
                                      <p:cBhvr>
                                        <p:cTn id="739" dur="1" fill="hold">
                                          <p:stCondLst>
                                            <p:cond delay="999"/>
                                          </p:stCondLst>
                                        </p:cTn>
                                        <p:tgtEl>
                                          <p:spTgt spid="498"/>
                                        </p:tgtEl>
                                        <p:attrNameLst>
                                          <p:attrName>style.visibility</p:attrName>
                                        </p:attrNameLst>
                                      </p:cBhvr>
                                      <p:to>
                                        <p:strVal val="visible"/>
                                      </p:to>
                                    </p:set>
                                  </p:childTnLst>
                                </p:cTn>
                              </p:par>
                            </p:childTnLst>
                          </p:cTn>
                        </p:par>
                        <p:par>
                          <p:cTn id="740" fill="hold">
                            <p:stCondLst>
                              <p:cond delay="90500"/>
                            </p:stCondLst>
                            <p:childTnLst>
                              <p:par>
                                <p:cTn id="741" presetID="1" presetClass="entr" presetSubtype="0" fill="hold" grpId="0" nodeType="afterEffect">
                                  <p:stCondLst>
                                    <p:cond delay="0"/>
                                  </p:stCondLst>
                                  <p:childTnLst>
                                    <p:set>
                                      <p:cBhvr>
                                        <p:cTn id="742" dur="1" fill="hold">
                                          <p:stCondLst>
                                            <p:cond delay="999"/>
                                          </p:stCondLst>
                                        </p:cTn>
                                        <p:tgtEl>
                                          <p:spTgt spid="499"/>
                                        </p:tgtEl>
                                        <p:attrNameLst>
                                          <p:attrName>style.visibility</p:attrName>
                                        </p:attrNameLst>
                                      </p:cBhvr>
                                      <p:to>
                                        <p:strVal val="visible"/>
                                      </p:to>
                                    </p:set>
                                  </p:childTnLst>
                                </p:cTn>
                              </p:par>
                            </p:childTnLst>
                          </p:cTn>
                        </p:par>
                        <p:par>
                          <p:cTn id="743" fill="hold">
                            <p:stCondLst>
                              <p:cond delay="91500"/>
                            </p:stCondLst>
                            <p:childTnLst>
                              <p:par>
                                <p:cTn id="744" presetID="1" presetClass="entr" presetSubtype="0" fill="hold" grpId="0" nodeType="afterEffect">
                                  <p:stCondLst>
                                    <p:cond delay="0"/>
                                  </p:stCondLst>
                                  <p:childTnLst>
                                    <p:set>
                                      <p:cBhvr>
                                        <p:cTn id="745" dur="1" fill="hold">
                                          <p:stCondLst>
                                            <p:cond delay="999"/>
                                          </p:stCondLst>
                                        </p:cTn>
                                        <p:tgtEl>
                                          <p:spTgt spid="500"/>
                                        </p:tgtEl>
                                        <p:attrNameLst>
                                          <p:attrName>style.visibility</p:attrName>
                                        </p:attrNameLst>
                                      </p:cBhvr>
                                      <p:to>
                                        <p:strVal val="visible"/>
                                      </p:to>
                                    </p:set>
                                  </p:childTnLst>
                                </p:cTn>
                              </p:par>
                            </p:childTnLst>
                          </p:cTn>
                        </p:par>
                        <p:par>
                          <p:cTn id="746" fill="hold">
                            <p:stCondLst>
                              <p:cond delay="92500"/>
                            </p:stCondLst>
                            <p:childTnLst>
                              <p:par>
                                <p:cTn id="747" presetID="1" presetClass="entr" presetSubtype="0" fill="hold" grpId="0" nodeType="afterEffect">
                                  <p:stCondLst>
                                    <p:cond delay="0"/>
                                  </p:stCondLst>
                                  <p:childTnLst>
                                    <p:set>
                                      <p:cBhvr>
                                        <p:cTn id="748" dur="1" fill="hold">
                                          <p:stCondLst>
                                            <p:cond delay="999"/>
                                          </p:stCondLst>
                                        </p:cTn>
                                        <p:tgtEl>
                                          <p:spTgt spid="501"/>
                                        </p:tgtEl>
                                        <p:attrNameLst>
                                          <p:attrName>style.visibility</p:attrName>
                                        </p:attrNameLst>
                                      </p:cBhvr>
                                      <p:to>
                                        <p:strVal val="visible"/>
                                      </p:to>
                                    </p:set>
                                  </p:childTnLst>
                                </p:cTn>
                              </p:par>
                            </p:childTnLst>
                          </p:cTn>
                        </p:par>
                        <p:par>
                          <p:cTn id="749" fill="hold">
                            <p:stCondLst>
                              <p:cond delay="93500"/>
                            </p:stCondLst>
                            <p:childTnLst>
                              <p:par>
                                <p:cTn id="750" presetID="1" presetClass="entr" presetSubtype="0" fill="hold" grpId="0" nodeType="afterEffect">
                                  <p:stCondLst>
                                    <p:cond delay="0"/>
                                  </p:stCondLst>
                                  <p:childTnLst>
                                    <p:set>
                                      <p:cBhvr>
                                        <p:cTn id="751" dur="1" fill="hold">
                                          <p:stCondLst>
                                            <p:cond delay="999"/>
                                          </p:stCondLst>
                                        </p:cTn>
                                        <p:tgtEl>
                                          <p:spTgt spid="502"/>
                                        </p:tgtEl>
                                        <p:attrNameLst>
                                          <p:attrName>style.visibility</p:attrName>
                                        </p:attrNameLst>
                                      </p:cBhvr>
                                      <p:to>
                                        <p:strVal val="visible"/>
                                      </p:to>
                                    </p:set>
                                  </p:childTnLst>
                                </p:cTn>
                              </p:par>
                            </p:childTnLst>
                          </p:cTn>
                        </p:par>
                        <p:par>
                          <p:cTn id="752" fill="hold">
                            <p:stCondLst>
                              <p:cond delay="94500"/>
                            </p:stCondLst>
                            <p:childTnLst>
                              <p:par>
                                <p:cTn id="753" presetID="1" presetClass="entr" presetSubtype="0" fill="hold" grpId="0" nodeType="afterEffect">
                                  <p:stCondLst>
                                    <p:cond delay="0"/>
                                  </p:stCondLst>
                                  <p:childTnLst>
                                    <p:set>
                                      <p:cBhvr>
                                        <p:cTn id="754" dur="1" fill="hold">
                                          <p:stCondLst>
                                            <p:cond delay="999"/>
                                          </p:stCondLst>
                                        </p:cTn>
                                        <p:tgtEl>
                                          <p:spTgt spid="503"/>
                                        </p:tgtEl>
                                        <p:attrNameLst>
                                          <p:attrName>style.visibility</p:attrName>
                                        </p:attrNameLst>
                                      </p:cBhvr>
                                      <p:to>
                                        <p:strVal val="visible"/>
                                      </p:to>
                                    </p:set>
                                  </p:childTnLst>
                                </p:cTn>
                              </p:par>
                            </p:childTnLst>
                          </p:cTn>
                        </p:par>
                        <p:par>
                          <p:cTn id="755" fill="hold">
                            <p:stCondLst>
                              <p:cond delay="95500"/>
                            </p:stCondLst>
                            <p:childTnLst>
                              <p:par>
                                <p:cTn id="756" presetID="1" presetClass="entr" presetSubtype="0" fill="hold" grpId="0" nodeType="afterEffect">
                                  <p:stCondLst>
                                    <p:cond delay="0"/>
                                  </p:stCondLst>
                                  <p:childTnLst>
                                    <p:set>
                                      <p:cBhvr>
                                        <p:cTn id="757" dur="1" fill="hold">
                                          <p:stCondLst>
                                            <p:cond delay="999"/>
                                          </p:stCondLst>
                                        </p:cTn>
                                        <p:tgtEl>
                                          <p:spTgt spid="504"/>
                                        </p:tgtEl>
                                        <p:attrNameLst>
                                          <p:attrName>style.visibility</p:attrName>
                                        </p:attrNameLst>
                                      </p:cBhvr>
                                      <p:to>
                                        <p:strVal val="visible"/>
                                      </p:to>
                                    </p:set>
                                  </p:childTnLst>
                                </p:cTn>
                              </p:par>
                            </p:childTnLst>
                          </p:cTn>
                        </p:par>
                        <p:par>
                          <p:cTn id="758" fill="hold">
                            <p:stCondLst>
                              <p:cond delay="96500"/>
                            </p:stCondLst>
                            <p:childTnLst>
                              <p:par>
                                <p:cTn id="759" presetID="1" presetClass="entr" presetSubtype="0" fill="hold" grpId="0" nodeType="afterEffect">
                                  <p:stCondLst>
                                    <p:cond delay="0"/>
                                  </p:stCondLst>
                                  <p:childTnLst>
                                    <p:set>
                                      <p:cBhvr>
                                        <p:cTn id="760" dur="1" fill="hold">
                                          <p:stCondLst>
                                            <p:cond delay="999"/>
                                          </p:stCondLst>
                                        </p:cTn>
                                        <p:tgtEl>
                                          <p:spTgt spid="505"/>
                                        </p:tgtEl>
                                        <p:attrNameLst>
                                          <p:attrName>style.visibility</p:attrName>
                                        </p:attrNameLst>
                                      </p:cBhvr>
                                      <p:to>
                                        <p:strVal val="visible"/>
                                      </p:to>
                                    </p:set>
                                  </p:childTnLst>
                                </p:cTn>
                              </p:par>
                            </p:childTnLst>
                          </p:cTn>
                        </p:par>
                        <p:par>
                          <p:cTn id="761" fill="hold">
                            <p:stCondLst>
                              <p:cond delay="97500"/>
                            </p:stCondLst>
                            <p:childTnLst>
                              <p:par>
                                <p:cTn id="762" presetID="1" presetClass="entr" presetSubtype="0" fill="hold" grpId="0" nodeType="afterEffect">
                                  <p:stCondLst>
                                    <p:cond delay="0"/>
                                  </p:stCondLst>
                                  <p:childTnLst>
                                    <p:set>
                                      <p:cBhvr>
                                        <p:cTn id="763" dur="1" fill="hold">
                                          <p:stCondLst>
                                            <p:cond delay="999"/>
                                          </p:stCondLst>
                                        </p:cTn>
                                        <p:tgtEl>
                                          <p:spTgt spid="506"/>
                                        </p:tgtEl>
                                        <p:attrNameLst>
                                          <p:attrName>style.visibility</p:attrName>
                                        </p:attrNameLst>
                                      </p:cBhvr>
                                      <p:to>
                                        <p:strVal val="visible"/>
                                      </p:to>
                                    </p:set>
                                  </p:childTnLst>
                                </p:cTn>
                              </p:par>
                            </p:childTnLst>
                          </p:cTn>
                        </p:par>
                        <p:par>
                          <p:cTn id="764" fill="hold">
                            <p:stCondLst>
                              <p:cond delay="98500"/>
                            </p:stCondLst>
                            <p:childTnLst>
                              <p:par>
                                <p:cTn id="765" presetID="1" presetClass="entr" presetSubtype="0" fill="hold" grpId="0" nodeType="afterEffect">
                                  <p:stCondLst>
                                    <p:cond delay="0"/>
                                  </p:stCondLst>
                                  <p:childTnLst>
                                    <p:set>
                                      <p:cBhvr>
                                        <p:cTn id="766" dur="1" fill="hold">
                                          <p:stCondLst>
                                            <p:cond delay="999"/>
                                          </p:stCondLst>
                                        </p:cTn>
                                        <p:tgtEl>
                                          <p:spTgt spid="507"/>
                                        </p:tgtEl>
                                        <p:attrNameLst>
                                          <p:attrName>style.visibility</p:attrName>
                                        </p:attrNameLst>
                                      </p:cBhvr>
                                      <p:to>
                                        <p:strVal val="visible"/>
                                      </p:to>
                                    </p:set>
                                  </p:childTnLst>
                                </p:cTn>
                              </p:par>
                            </p:childTnLst>
                          </p:cTn>
                        </p:par>
                        <p:par>
                          <p:cTn id="767" fill="hold">
                            <p:stCondLst>
                              <p:cond delay="99500"/>
                            </p:stCondLst>
                            <p:childTnLst>
                              <p:par>
                                <p:cTn id="768" presetID="1" presetClass="entr" presetSubtype="0" fill="hold" grpId="0" nodeType="afterEffect">
                                  <p:stCondLst>
                                    <p:cond delay="0"/>
                                  </p:stCondLst>
                                  <p:childTnLst>
                                    <p:set>
                                      <p:cBhvr>
                                        <p:cTn id="769" dur="1" fill="hold">
                                          <p:stCondLst>
                                            <p:cond delay="999"/>
                                          </p:stCondLst>
                                        </p:cTn>
                                        <p:tgtEl>
                                          <p:spTgt spid="508"/>
                                        </p:tgtEl>
                                        <p:attrNameLst>
                                          <p:attrName>style.visibility</p:attrName>
                                        </p:attrNameLst>
                                      </p:cBhvr>
                                      <p:to>
                                        <p:strVal val="visible"/>
                                      </p:to>
                                    </p:set>
                                  </p:childTnLst>
                                </p:cTn>
                              </p:par>
                            </p:childTnLst>
                          </p:cTn>
                        </p:par>
                        <p:par>
                          <p:cTn id="770" fill="hold">
                            <p:stCondLst>
                              <p:cond delay="100500"/>
                            </p:stCondLst>
                            <p:childTnLst>
                              <p:par>
                                <p:cTn id="771" presetID="1" presetClass="entr" presetSubtype="0" fill="hold" grpId="0" nodeType="afterEffect">
                                  <p:stCondLst>
                                    <p:cond delay="0"/>
                                  </p:stCondLst>
                                  <p:childTnLst>
                                    <p:set>
                                      <p:cBhvr>
                                        <p:cTn id="772" dur="1" fill="hold">
                                          <p:stCondLst>
                                            <p:cond delay="999"/>
                                          </p:stCondLst>
                                        </p:cTn>
                                        <p:tgtEl>
                                          <p:spTgt spid="509"/>
                                        </p:tgtEl>
                                        <p:attrNameLst>
                                          <p:attrName>style.visibility</p:attrName>
                                        </p:attrNameLst>
                                      </p:cBhvr>
                                      <p:to>
                                        <p:strVal val="visible"/>
                                      </p:to>
                                    </p:set>
                                  </p:childTnLst>
                                </p:cTn>
                              </p:par>
                            </p:childTnLst>
                          </p:cTn>
                        </p:par>
                        <p:par>
                          <p:cTn id="773" fill="hold">
                            <p:stCondLst>
                              <p:cond delay="101500"/>
                            </p:stCondLst>
                            <p:childTnLst>
                              <p:par>
                                <p:cTn id="774" presetID="1" presetClass="entr" presetSubtype="0" fill="hold" grpId="0" nodeType="afterEffect">
                                  <p:stCondLst>
                                    <p:cond delay="0"/>
                                  </p:stCondLst>
                                  <p:childTnLst>
                                    <p:set>
                                      <p:cBhvr>
                                        <p:cTn id="775" dur="1" fill="hold">
                                          <p:stCondLst>
                                            <p:cond delay="999"/>
                                          </p:stCondLst>
                                        </p:cTn>
                                        <p:tgtEl>
                                          <p:spTgt spid="510"/>
                                        </p:tgtEl>
                                        <p:attrNameLst>
                                          <p:attrName>style.visibility</p:attrName>
                                        </p:attrNameLst>
                                      </p:cBhvr>
                                      <p:to>
                                        <p:strVal val="visible"/>
                                      </p:to>
                                    </p:set>
                                  </p:childTnLst>
                                </p:cTn>
                              </p:par>
                            </p:childTnLst>
                          </p:cTn>
                        </p:par>
                        <p:par>
                          <p:cTn id="776" fill="hold">
                            <p:stCondLst>
                              <p:cond delay="102500"/>
                            </p:stCondLst>
                            <p:childTnLst>
                              <p:par>
                                <p:cTn id="777" presetID="1" presetClass="entr" presetSubtype="0" fill="hold" grpId="0" nodeType="afterEffect">
                                  <p:stCondLst>
                                    <p:cond delay="0"/>
                                  </p:stCondLst>
                                  <p:childTnLst>
                                    <p:set>
                                      <p:cBhvr>
                                        <p:cTn id="778" dur="1" fill="hold">
                                          <p:stCondLst>
                                            <p:cond delay="999"/>
                                          </p:stCondLst>
                                        </p:cTn>
                                        <p:tgtEl>
                                          <p:spTgt spid="511"/>
                                        </p:tgtEl>
                                        <p:attrNameLst>
                                          <p:attrName>style.visibility</p:attrName>
                                        </p:attrNameLst>
                                      </p:cBhvr>
                                      <p:to>
                                        <p:strVal val="visible"/>
                                      </p:to>
                                    </p:set>
                                  </p:childTnLst>
                                </p:cTn>
                              </p:par>
                            </p:childTnLst>
                          </p:cTn>
                        </p:par>
                        <p:par>
                          <p:cTn id="779" fill="hold">
                            <p:stCondLst>
                              <p:cond delay="103500"/>
                            </p:stCondLst>
                            <p:childTnLst>
                              <p:par>
                                <p:cTn id="780" presetID="1" presetClass="entr" presetSubtype="0" fill="hold" grpId="0" nodeType="afterEffect">
                                  <p:stCondLst>
                                    <p:cond delay="0"/>
                                  </p:stCondLst>
                                  <p:childTnLst>
                                    <p:set>
                                      <p:cBhvr>
                                        <p:cTn id="781" dur="1" fill="hold">
                                          <p:stCondLst>
                                            <p:cond delay="999"/>
                                          </p:stCondLst>
                                        </p:cTn>
                                        <p:tgtEl>
                                          <p:spTgt spid="512"/>
                                        </p:tgtEl>
                                        <p:attrNameLst>
                                          <p:attrName>style.visibility</p:attrName>
                                        </p:attrNameLst>
                                      </p:cBhvr>
                                      <p:to>
                                        <p:strVal val="visible"/>
                                      </p:to>
                                    </p:set>
                                  </p:childTnLst>
                                </p:cTn>
                              </p:par>
                            </p:childTnLst>
                          </p:cTn>
                        </p:par>
                        <p:par>
                          <p:cTn id="782" fill="hold">
                            <p:stCondLst>
                              <p:cond delay="104500"/>
                            </p:stCondLst>
                            <p:childTnLst>
                              <p:par>
                                <p:cTn id="783" presetID="1" presetClass="entr" presetSubtype="0" fill="hold" grpId="0" nodeType="afterEffect">
                                  <p:stCondLst>
                                    <p:cond delay="0"/>
                                  </p:stCondLst>
                                  <p:childTnLst>
                                    <p:set>
                                      <p:cBhvr>
                                        <p:cTn id="784" dur="1" fill="hold">
                                          <p:stCondLst>
                                            <p:cond delay="999"/>
                                          </p:stCondLst>
                                        </p:cTn>
                                        <p:tgtEl>
                                          <p:spTgt spid="513"/>
                                        </p:tgtEl>
                                        <p:attrNameLst>
                                          <p:attrName>style.visibility</p:attrName>
                                        </p:attrNameLst>
                                      </p:cBhvr>
                                      <p:to>
                                        <p:strVal val="visible"/>
                                      </p:to>
                                    </p:set>
                                  </p:childTnLst>
                                </p:cTn>
                              </p:par>
                            </p:childTnLst>
                          </p:cTn>
                        </p:par>
                        <p:par>
                          <p:cTn id="785" fill="hold">
                            <p:stCondLst>
                              <p:cond delay="105500"/>
                            </p:stCondLst>
                            <p:childTnLst>
                              <p:par>
                                <p:cTn id="786" presetID="1" presetClass="entr" presetSubtype="0" fill="hold" grpId="0" nodeType="afterEffect">
                                  <p:stCondLst>
                                    <p:cond delay="0"/>
                                  </p:stCondLst>
                                  <p:childTnLst>
                                    <p:set>
                                      <p:cBhvr>
                                        <p:cTn id="787" dur="1" fill="hold">
                                          <p:stCondLst>
                                            <p:cond delay="999"/>
                                          </p:stCondLst>
                                        </p:cTn>
                                        <p:tgtEl>
                                          <p:spTgt spid="514"/>
                                        </p:tgtEl>
                                        <p:attrNameLst>
                                          <p:attrName>style.visibility</p:attrName>
                                        </p:attrNameLst>
                                      </p:cBhvr>
                                      <p:to>
                                        <p:strVal val="visible"/>
                                      </p:to>
                                    </p:set>
                                  </p:childTnLst>
                                </p:cTn>
                              </p:par>
                            </p:childTnLst>
                          </p:cTn>
                        </p:par>
                        <p:par>
                          <p:cTn id="788" fill="hold">
                            <p:stCondLst>
                              <p:cond delay="106500"/>
                            </p:stCondLst>
                            <p:childTnLst>
                              <p:par>
                                <p:cTn id="789" presetID="1" presetClass="entr" presetSubtype="0" fill="hold" grpId="0" nodeType="afterEffect">
                                  <p:stCondLst>
                                    <p:cond delay="0"/>
                                  </p:stCondLst>
                                  <p:childTnLst>
                                    <p:set>
                                      <p:cBhvr>
                                        <p:cTn id="790" dur="1" fill="hold">
                                          <p:stCondLst>
                                            <p:cond delay="999"/>
                                          </p:stCondLst>
                                        </p:cTn>
                                        <p:tgtEl>
                                          <p:spTgt spid="515"/>
                                        </p:tgtEl>
                                        <p:attrNameLst>
                                          <p:attrName>style.visibility</p:attrName>
                                        </p:attrNameLst>
                                      </p:cBhvr>
                                      <p:to>
                                        <p:strVal val="visible"/>
                                      </p:to>
                                    </p:set>
                                  </p:childTnLst>
                                </p:cTn>
                              </p:par>
                            </p:childTnLst>
                          </p:cTn>
                        </p:par>
                        <p:par>
                          <p:cTn id="791" fill="hold">
                            <p:stCondLst>
                              <p:cond delay="107500"/>
                            </p:stCondLst>
                            <p:childTnLst>
                              <p:par>
                                <p:cTn id="792" presetID="1" presetClass="entr" presetSubtype="0" fill="hold" grpId="0" nodeType="afterEffect">
                                  <p:stCondLst>
                                    <p:cond delay="0"/>
                                  </p:stCondLst>
                                  <p:childTnLst>
                                    <p:set>
                                      <p:cBhvr>
                                        <p:cTn id="793" dur="1" fill="hold">
                                          <p:stCondLst>
                                            <p:cond delay="999"/>
                                          </p:stCondLst>
                                        </p:cTn>
                                        <p:tgtEl>
                                          <p:spTgt spid="516"/>
                                        </p:tgtEl>
                                        <p:attrNameLst>
                                          <p:attrName>style.visibility</p:attrName>
                                        </p:attrNameLst>
                                      </p:cBhvr>
                                      <p:to>
                                        <p:strVal val="visible"/>
                                      </p:to>
                                    </p:set>
                                  </p:childTnLst>
                                </p:cTn>
                              </p:par>
                            </p:childTnLst>
                          </p:cTn>
                        </p:par>
                        <p:par>
                          <p:cTn id="794" fill="hold">
                            <p:stCondLst>
                              <p:cond delay="108500"/>
                            </p:stCondLst>
                            <p:childTnLst>
                              <p:par>
                                <p:cTn id="795" presetID="1" presetClass="entr" presetSubtype="0" fill="hold" grpId="0" nodeType="afterEffect">
                                  <p:stCondLst>
                                    <p:cond delay="0"/>
                                  </p:stCondLst>
                                  <p:childTnLst>
                                    <p:set>
                                      <p:cBhvr>
                                        <p:cTn id="796" dur="1" fill="hold">
                                          <p:stCondLst>
                                            <p:cond delay="999"/>
                                          </p:stCondLst>
                                        </p:cTn>
                                        <p:tgtEl>
                                          <p:spTgt spid="517"/>
                                        </p:tgtEl>
                                        <p:attrNameLst>
                                          <p:attrName>style.visibility</p:attrName>
                                        </p:attrNameLst>
                                      </p:cBhvr>
                                      <p:to>
                                        <p:strVal val="visible"/>
                                      </p:to>
                                    </p:set>
                                  </p:childTnLst>
                                </p:cTn>
                              </p:par>
                            </p:childTnLst>
                          </p:cTn>
                        </p:par>
                        <p:par>
                          <p:cTn id="797" fill="hold">
                            <p:stCondLst>
                              <p:cond delay="109500"/>
                            </p:stCondLst>
                            <p:childTnLst>
                              <p:par>
                                <p:cTn id="798" presetID="1" presetClass="entr" presetSubtype="0" fill="hold" grpId="0" nodeType="afterEffect">
                                  <p:stCondLst>
                                    <p:cond delay="0"/>
                                  </p:stCondLst>
                                  <p:childTnLst>
                                    <p:set>
                                      <p:cBhvr>
                                        <p:cTn id="799" dur="1" fill="hold">
                                          <p:stCondLst>
                                            <p:cond delay="999"/>
                                          </p:stCondLst>
                                        </p:cTn>
                                        <p:tgtEl>
                                          <p:spTgt spid="518"/>
                                        </p:tgtEl>
                                        <p:attrNameLst>
                                          <p:attrName>style.visibility</p:attrName>
                                        </p:attrNameLst>
                                      </p:cBhvr>
                                      <p:to>
                                        <p:strVal val="visible"/>
                                      </p:to>
                                    </p:set>
                                  </p:childTnLst>
                                </p:cTn>
                              </p:par>
                            </p:childTnLst>
                          </p:cTn>
                        </p:par>
                        <p:par>
                          <p:cTn id="800" fill="hold">
                            <p:stCondLst>
                              <p:cond delay="110500"/>
                            </p:stCondLst>
                            <p:childTnLst>
                              <p:par>
                                <p:cTn id="801" presetID="1" presetClass="entr" presetSubtype="0" fill="hold" grpId="0" nodeType="afterEffect">
                                  <p:stCondLst>
                                    <p:cond delay="0"/>
                                  </p:stCondLst>
                                  <p:childTnLst>
                                    <p:set>
                                      <p:cBhvr>
                                        <p:cTn id="802" dur="1" fill="hold">
                                          <p:stCondLst>
                                            <p:cond delay="999"/>
                                          </p:stCondLst>
                                        </p:cTn>
                                        <p:tgtEl>
                                          <p:spTgt spid="519"/>
                                        </p:tgtEl>
                                        <p:attrNameLst>
                                          <p:attrName>style.visibility</p:attrName>
                                        </p:attrNameLst>
                                      </p:cBhvr>
                                      <p:to>
                                        <p:strVal val="visible"/>
                                      </p:to>
                                    </p:set>
                                  </p:childTnLst>
                                </p:cTn>
                              </p:par>
                            </p:childTnLst>
                          </p:cTn>
                        </p:par>
                        <p:par>
                          <p:cTn id="803" fill="hold">
                            <p:stCondLst>
                              <p:cond delay="111500"/>
                            </p:stCondLst>
                            <p:childTnLst>
                              <p:par>
                                <p:cTn id="804" presetID="1" presetClass="entr" presetSubtype="0" fill="hold" grpId="0" nodeType="afterEffect">
                                  <p:stCondLst>
                                    <p:cond delay="0"/>
                                  </p:stCondLst>
                                  <p:childTnLst>
                                    <p:set>
                                      <p:cBhvr>
                                        <p:cTn id="805" dur="1" fill="hold">
                                          <p:stCondLst>
                                            <p:cond delay="999"/>
                                          </p:stCondLst>
                                        </p:cTn>
                                        <p:tgtEl>
                                          <p:spTgt spid="520"/>
                                        </p:tgtEl>
                                        <p:attrNameLst>
                                          <p:attrName>style.visibility</p:attrName>
                                        </p:attrNameLst>
                                      </p:cBhvr>
                                      <p:to>
                                        <p:strVal val="visible"/>
                                      </p:to>
                                    </p:set>
                                  </p:childTnLst>
                                </p:cTn>
                              </p:par>
                            </p:childTnLst>
                          </p:cTn>
                        </p:par>
                        <p:par>
                          <p:cTn id="806" fill="hold">
                            <p:stCondLst>
                              <p:cond delay="112500"/>
                            </p:stCondLst>
                            <p:childTnLst>
                              <p:par>
                                <p:cTn id="807" presetID="1" presetClass="entr" presetSubtype="0" fill="hold" grpId="0" nodeType="afterEffect">
                                  <p:stCondLst>
                                    <p:cond delay="0"/>
                                  </p:stCondLst>
                                  <p:childTnLst>
                                    <p:set>
                                      <p:cBhvr>
                                        <p:cTn id="808" dur="1" fill="hold">
                                          <p:stCondLst>
                                            <p:cond delay="999"/>
                                          </p:stCondLst>
                                        </p:cTn>
                                        <p:tgtEl>
                                          <p:spTgt spid="521"/>
                                        </p:tgtEl>
                                        <p:attrNameLst>
                                          <p:attrName>style.visibility</p:attrName>
                                        </p:attrNameLst>
                                      </p:cBhvr>
                                      <p:to>
                                        <p:strVal val="visible"/>
                                      </p:to>
                                    </p:set>
                                  </p:childTnLst>
                                </p:cTn>
                              </p:par>
                            </p:childTnLst>
                          </p:cTn>
                        </p:par>
                        <p:par>
                          <p:cTn id="809" fill="hold">
                            <p:stCondLst>
                              <p:cond delay="113500"/>
                            </p:stCondLst>
                            <p:childTnLst>
                              <p:par>
                                <p:cTn id="810" presetID="1" presetClass="entr" presetSubtype="0" fill="hold" grpId="0" nodeType="afterEffect">
                                  <p:stCondLst>
                                    <p:cond delay="0"/>
                                  </p:stCondLst>
                                  <p:childTnLst>
                                    <p:set>
                                      <p:cBhvr>
                                        <p:cTn id="811" dur="1" fill="hold">
                                          <p:stCondLst>
                                            <p:cond delay="999"/>
                                          </p:stCondLst>
                                        </p:cTn>
                                        <p:tgtEl>
                                          <p:spTgt spid="522"/>
                                        </p:tgtEl>
                                        <p:attrNameLst>
                                          <p:attrName>style.visibility</p:attrName>
                                        </p:attrNameLst>
                                      </p:cBhvr>
                                      <p:to>
                                        <p:strVal val="visible"/>
                                      </p:to>
                                    </p:set>
                                  </p:childTnLst>
                                </p:cTn>
                              </p:par>
                            </p:childTnLst>
                          </p:cTn>
                        </p:par>
                        <p:par>
                          <p:cTn id="812" fill="hold">
                            <p:stCondLst>
                              <p:cond delay="114500"/>
                            </p:stCondLst>
                            <p:childTnLst>
                              <p:par>
                                <p:cTn id="813" presetID="1" presetClass="entr" presetSubtype="0" fill="hold" grpId="0" nodeType="afterEffect">
                                  <p:stCondLst>
                                    <p:cond delay="0"/>
                                  </p:stCondLst>
                                  <p:childTnLst>
                                    <p:set>
                                      <p:cBhvr>
                                        <p:cTn id="814" dur="1" fill="hold">
                                          <p:stCondLst>
                                            <p:cond delay="999"/>
                                          </p:stCondLst>
                                        </p:cTn>
                                        <p:tgtEl>
                                          <p:spTgt spid="523"/>
                                        </p:tgtEl>
                                        <p:attrNameLst>
                                          <p:attrName>style.visibility</p:attrName>
                                        </p:attrNameLst>
                                      </p:cBhvr>
                                      <p:to>
                                        <p:strVal val="visible"/>
                                      </p:to>
                                    </p:set>
                                  </p:childTnLst>
                                </p:cTn>
                              </p:par>
                            </p:childTnLst>
                          </p:cTn>
                        </p:par>
                        <p:par>
                          <p:cTn id="815" fill="hold">
                            <p:stCondLst>
                              <p:cond delay="115500"/>
                            </p:stCondLst>
                            <p:childTnLst>
                              <p:par>
                                <p:cTn id="816" presetID="1" presetClass="entr" presetSubtype="0" fill="hold" grpId="0" nodeType="afterEffect">
                                  <p:stCondLst>
                                    <p:cond delay="0"/>
                                  </p:stCondLst>
                                  <p:childTnLst>
                                    <p:set>
                                      <p:cBhvr>
                                        <p:cTn id="817" dur="1" fill="hold">
                                          <p:stCondLst>
                                            <p:cond delay="999"/>
                                          </p:stCondLst>
                                        </p:cTn>
                                        <p:tgtEl>
                                          <p:spTgt spid="524"/>
                                        </p:tgtEl>
                                        <p:attrNameLst>
                                          <p:attrName>style.visibility</p:attrName>
                                        </p:attrNameLst>
                                      </p:cBhvr>
                                      <p:to>
                                        <p:strVal val="visible"/>
                                      </p:to>
                                    </p:set>
                                  </p:childTnLst>
                                </p:cTn>
                              </p:par>
                            </p:childTnLst>
                          </p:cTn>
                        </p:par>
                        <p:par>
                          <p:cTn id="818" fill="hold">
                            <p:stCondLst>
                              <p:cond delay="116500"/>
                            </p:stCondLst>
                            <p:childTnLst>
                              <p:par>
                                <p:cTn id="819" presetID="1" presetClass="entr" presetSubtype="0" fill="hold" grpId="0" nodeType="afterEffect">
                                  <p:stCondLst>
                                    <p:cond delay="0"/>
                                  </p:stCondLst>
                                  <p:childTnLst>
                                    <p:set>
                                      <p:cBhvr>
                                        <p:cTn id="820" dur="1" fill="hold">
                                          <p:stCondLst>
                                            <p:cond delay="999"/>
                                          </p:stCondLst>
                                        </p:cTn>
                                        <p:tgtEl>
                                          <p:spTgt spid="525"/>
                                        </p:tgtEl>
                                        <p:attrNameLst>
                                          <p:attrName>style.visibility</p:attrName>
                                        </p:attrNameLst>
                                      </p:cBhvr>
                                      <p:to>
                                        <p:strVal val="visible"/>
                                      </p:to>
                                    </p:set>
                                  </p:childTnLst>
                                </p:cTn>
                              </p:par>
                            </p:childTnLst>
                          </p:cTn>
                        </p:par>
                        <p:par>
                          <p:cTn id="821" fill="hold">
                            <p:stCondLst>
                              <p:cond delay="117500"/>
                            </p:stCondLst>
                            <p:childTnLst>
                              <p:par>
                                <p:cTn id="822" presetID="1" presetClass="entr" presetSubtype="0" fill="hold" grpId="0" nodeType="afterEffect">
                                  <p:stCondLst>
                                    <p:cond delay="0"/>
                                  </p:stCondLst>
                                  <p:childTnLst>
                                    <p:set>
                                      <p:cBhvr>
                                        <p:cTn id="823" dur="1" fill="hold">
                                          <p:stCondLst>
                                            <p:cond delay="999"/>
                                          </p:stCondLst>
                                        </p:cTn>
                                        <p:tgtEl>
                                          <p:spTgt spid="526"/>
                                        </p:tgtEl>
                                        <p:attrNameLst>
                                          <p:attrName>style.visibility</p:attrName>
                                        </p:attrNameLst>
                                      </p:cBhvr>
                                      <p:to>
                                        <p:strVal val="visible"/>
                                      </p:to>
                                    </p:set>
                                  </p:childTnLst>
                                </p:cTn>
                              </p:par>
                            </p:childTnLst>
                          </p:cTn>
                        </p:par>
                        <p:par>
                          <p:cTn id="824" fill="hold">
                            <p:stCondLst>
                              <p:cond delay="118500"/>
                            </p:stCondLst>
                            <p:childTnLst>
                              <p:par>
                                <p:cTn id="825" presetID="1" presetClass="entr" presetSubtype="0" fill="hold" grpId="0" nodeType="afterEffect">
                                  <p:stCondLst>
                                    <p:cond delay="0"/>
                                  </p:stCondLst>
                                  <p:childTnLst>
                                    <p:set>
                                      <p:cBhvr>
                                        <p:cTn id="826" dur="1" fill="hold">
                                          <p:stCondLst>
                                            <p:cond delay="999"/>
                                          </p:stCondLst>
                                        </p:cTn>
                                        <p:tgtEl>
                                          <p:spTgt spid="527"/>
                                        </p:tgtEl>
                                        <p:attrNameLst>
                                          <p:attrName>style.visibility</p:attrName>
                                        </p:attrNameLst>
                                      </p:cBhvr>
                                      <p:to>
                                        <p:strVal val="visible"/>
                                      </p:to>
                                    </p:set>
                                  </p:childTnLst>
                                </p:cTn>
                              </p:par>
                            </p:childTnLst>
                          </p:cTn>
                        </p:par>
                        <p:par>
                          <p:cTn id="827" fill="hold">
                            <p:stCondLst>
                              <p:cond delay="119500"/>
                            </p:stCondLst>
                            <p:childTnLst>
                              <p:par>
                                <p:cTn id="828" presetID="1" presetClass="entr" presetSubtype="0" fill="hold" grpId="0" nodeType="afterEffect">
                                  <p:stCondLst>
                                    <p:cond delay="0"/>
                                  </p:stCondLst>
                                  <p:childTnLst>
                                    <p:set>
                                      <p:cBhvr>
                                        <p:cTn id="829" dur="1" fill="hold">
                                          <p:stCondLst>
                                            <p:cond delay="999"/>
                                          </p:stCondLst>
                                        </p:cTn>
                                        <p:tgtEl>
                                          <p:spTgt spid="528"/>
                                        </p:tgtEl>
                                        <p:attrNameLst>
                                          <p:attrName>style.visibility</p:attrName>
                                        </p:attrNameLst>
                                      </p:cBhvr>
                                      <p:to>
                                        <p:strVal val="visible"/>
                                      </p:to>
                                    </p:set>
                                  </p:childTnLst>
                                </p:cTn>
                              </p:par>
                            </p:childTnLst>
                          </p:cTn>
                        </p:par>
                        <p:par>
                          <p:cTn id="830" fill="hold">
                            <p:stCondLst>
                              <p:cond delay="120500"/>
                            </p:stCondLst>
                            <p:childTnLst>
                              <p:par>
                                <p:cTn id="831" presetID="1" presetClass="entr" presetSubtype="0" fill="hold" grpId="0" nodeType="afterEffect">
                                  <p:stCondLst>
                                    <p:cond delay="0"/>
                                  </p:stCondLst>
                                  <p:childTnLst>
                                    <p:set>
                                      <p:cBhvr>
                                        <p:cTn id="832" dur="1" fill="hold">
                                          <p:stCondLst>
                                            <p:cond delay="999"/>
                                          </p:stCondLst>
                                        </p:cTn>
                                        <p:tgtEl>
                                          <p:spTgt spid="529"/>
                                        </p:tgtEl>
                                        <p:attrNameLst>
                                          <p:attrName>style.visibility</p:attrName>
                                        </p:attrNameLst>
                                      </p:cBhvr>
                                      <p:to>
                                        <p:strVal val="visible"/>
                                      </p:to>
                                    </p:set>
                                  </p:childTnLst>
                                </p:cTn>
                              </p:par>
                            </p:childTnLst>
                          </p:cTn>
                        </p:par>
                        <p:par>
                          <p:cTn id="833" fill="hold">
                            <p:stCondLst>
                              <p:cond delay="121500"/>
                            </p:stCondLst>
                            <p:childTnLst>
                              <p:par>
                                <p:cTn id="834" presetID="1" presetClass="entr" presetSubtype="0" fill="hold" grpId="0" nodeType="afterEffect">
                                  <p:stCondLst>
                                    <p:cond delay="0"/>
                                  </p:stCondLst>
                                  <p:childTnLst>
                                    <p:set>
                                      <p:cBhvr>
                                        <p:cTn id="835" dur="1" fill="hold">
                                          <p:stCondLst>
                                            <p:cond delay="999"/>
                                          </p:stCondLst>
                                        </p:cTn>
                                        <p:tgtEl>
                                          <p:spTgt spid="530"/>
                                        </p:tgtEl>
                                        <p:attrNameLst>
                                          <p:attrName>style.visibility</p:attrName>
                                        </p:attrNameLst>
                                      </p:cBhvr>
                                      <p:to>
                                        <p:strVal val="visible"/>
                                      </p:to>
                                    </p:set>
                                  </p:childTnLst>
                                </p:cTn>
                              </p:par>
                            </p:childTnLst>
                          </p:cTn>
                        </p:par>
                        <p:par>
                          <p:cTn id="836" fill="hold">
                            <p:stCondLst>
                              <p:cond delay="122500"/>
                            </p:stCondLst>
                            <p:childTnLst>
                              <p:par>
                                <p:cTn id="837" presetID="1" presetClass="entr" presetSubtype="0" fill="hold" grpId="0" nodeType="afterEffect">
                                  <p:stCondLst>
                                    <p:cond delay="0"/>
                                  </p:stCondLst>
                                  <p:childTnLst>
                                    <p:set>
                                      <p:cBhvr>
                                        <p:cTn id="838" dur="1" fill="hold">
                                          <p:stCondLst>
                                            <p:cond delay="999"/>
                                          </p:stCondLst>
                                        </p:cTn>
                                        <p:tgtEl>
                                          <p:spTgt spid="531"/>
                                        </p:tgtEl>
                                        <p:attrNameLst>
                                          <p:attrName>style.visibility</p:attrName>
                                        </p:attrNameLst>
                                      </p:cBhvr>
                                      <p:to>
                                        <p:strVal val="visible"/>
                                      </p:to>
                                    </p:set>
                                  </p:childTnLst>
                                </p:cTn>
                              </p:par>
                            </p:childTnLst>
                          </p:cTn>
                        </p:par>
                        <p:par>
                          <p:cTn id="839" fill="hold">
                            <p:stCondLst>
                              <p:cond delay="123500"/>
                            </p:stCondLst>
                            <p:childTnLst>
                              <p:par>
                                <p:cTn id="840" presetID="1" presetClass="entr" presetSubtype="0" fill="hold" grpId="0" nodeType="afterEffect">
                                  <p:stCondLst>
                                    <p:cond delay="0"/>
                                  </p:stCondLst>
                                  <p:childTnLst>
                                    <p:set>
                                      <p:cBhvr>
                                        <p:cTn id="841" dur="1" fill="hold">
                                          <p:stCondLst>
                                            <p:cond delay="999"/>
                                          </p:stCondLst>
                                        </p:cTn>
                                        <p:tgtEl>
                                          <p:spTgt spid="532"/>
                                        </p:tgtEl>
                                        <p:attrNameLst>
                                          <p:attrName>style.visibility</p:attrName>
                                        </p:attrNameLst>
                                      </p:cBhvr>
                                      <p:to>
                                        <p:strVal val="visible"/>
                                      </p:to>
                                    </p:set>
                                  </p:childTnLst>
                                </p:cTn>
                              </p:par>
                            </p:childTnLst>
                          </p:cTn>
                        </p:par>
                        <p:par>
                          <p:cTn id="842" fill="hold">
                            <p:stCondLst>
                              <p:cond delay="124500"/>
                            </p:stCondLst>
                            <p:childTnLst>
                              <p:par>
                                <p:cTn id="843" presetID="1" presetClass="entr" presetSubtype="0" fill="hold" grpId="0" nodeType="afterEffect">
                                  <p:stCondLst>
                                    <p:cond delay="0"/>
                                  </p:stCondLst>
                                  <p:childTnLst>
                                    <p:set>
                                      <p:cBhvr>
                                        <p:cTn id="844" dur="1" fill="hold">
                                          <p:stCondLst>
                                            <p:cond delay="999"/>
                                          </p:stCondLst>
                                        </p:cTn>
                                        <p:tgtEl>
                                          <p:spTgt spid="533"/>
                                        </p:tgtEl>
                                        <p:attrNameLst>
                                          <p:attrName>style.visibility</p:attrName>
                                        </p:attrNameLst>
                                      </p:cBhvr>
                                      <p:to>
                                        <p:strVal val="visible"/>
                                      </p:to>
                                    </p:set>
                                  </p:childTnLst>
                                </p:cTn>
                              </p:par>
                            </p:childTnLst>
                          </p:cTn>
                        </p:par>
                        <p:par>
                          <p:cTn id="845" fill="hold">
                            <p:stCondLst>
                              <p:cond delay="125500"/>
                            </p:stCondLst>
                            <p:childTnLst>
                              <p:par>
                                <p:cTn id="846" presetID="1" presetClass="entr" presetSubtype="0" fill="hold" grpId="0" nodeType="afterEffect">
                                  <p:stCondLst>
                                    <p:cond delay="0"/>
                                  </p:stCondLst>
                                  <p:childTnLst>
                                    <p:set>
                                      <p:cBhvr>
                                        <p:cTn id="847" dur="1" fill="hold">
                                          <p:stCondLst>
                                            <p:cond delay="999"/>
                                          </p:stCondLst>
                                        </p:cTn>
                                        <p:tgtEl>
                                          <p:spTgt spid="534"/>
                                        </p:tgtEl>
                                        <p:attrNameLst>
                                          <p:attrName>style.visibility</p:attrName>
                                        </p:attrNameLst>
                                      </p:cBhvr>
                                      <p:to>
                                        <p:strVal val="visible"/>
                                      </p:to>
                                    </p:set>
                                  </p:childTnLst>
                                </p:cTn>
                              </p:par>
                            </p:childTnLst>
                          </p:cTn>
                        </p:par>
                        <p:par>
                          <p:cTn id="848" fill="hold">
                            <p:stCondLst>
                              <p:cond delay="126500"/>
                            </p:stCondLst>
                            <p:childTnLst>
                              <p:par>
                                <p:cTn id="849" presetID="1" presetClass="entr" presetSubtype="0" fill="hold" grpId="0" nodeType="afterEffect">
                                  <p:stCondLst>
                                    <p:cond delay="0"/>
                                  </p:stCondLst>
                                  <p:childTnLst>
                                    <p:set>
                                      <p:cBhvr>
                                        <p:cTn id="850" dur="1" fill="hold">
                                          <p:stCondLst>
                                            <p:cond delay="999"/>
                                          </p:stCondLst>
                                        </p:cTn>
                                        <p:tgtEl>
                                          <p:spTgt spid="535"/>
                                        </p:tgtEl>
                                        <p:attrNameLst>
                                          <p:attrName>style.visibility</p:attrName>
                                        </p:attrNameLst>
                                      </p:cBhvr>
                                      <p:to>
                                        <p:strVal val="visible"/>
                                      </p:to>
                                    </p:set>
                                  </p:childTnLst>
                                </p:cTn>
                              </p:par>
                            </p:childTnLst>
                          </p:cTn>
                        </p:par>
                        <p:par>
                          <p:cTn id="851" fill="hold">
                            <p:stCondLst>
                              <p:cond delay="127500"/>
                            </p:stCondLst>
                            <p:childTnLst>
                              <p:par>
                                <p:cTn id="852" presetID="1" presetClass="entr" presetSubtype="0" fill="hold" grpId="0" nodeType="afterEffect">
                                  <p:stCondLst>
                                    <p:cond delay="0"/>
                                  </p:stCondLst>
                                  <p:childTnLst>
                                    <p:set>
                                      <p:cBhvr>
                                        <p:cTn id="853" dur="1" fill="hold">
                                          <p:stCondLst>
                                            <p:cond delay="999"/>
                                          </p:stCondLst>
                                        </p:cTn>
                                        <p:tgtEl>
                                          <p:spTgt spid="536"/>
                                        </p:tgtEl>
                                        <p:attrNameLst>
                                          <p:attrName>style.visibility</p:attrName>
                                        </p:attrNameLst>
                                      </p:cBhvr>
                                      <p:to>
                                        <p:strVal val="visible"/>
                                      </p:to>
                                    </p:set>
                                  </p:childTnLst>
                                </p:cTn>
                              </p:par>
                            </p:childTnLst>
                          </p:cTn>
                        </p:par>
                        <p:par>
                          <p:cTn id="854" fill="hold">
                            <p:stCondLst>
                              <p:cond delay="128500"/>
                            </p:stCondLst>
                            <p:childTnLst>
                              <p:par>
                                <p:cTn id="855" presetID="1" presetClass="entr" presetSubtype="0" fill="hold" grpId="0" nodeType="afterEffect">
                                  <p:stCondLst>
                                    <p:cond delay="0"/>
                                  </p:stCondLst>
                                  <p:childTnLst>
                                    <p:set>
                                      <p:cBhvr>
                                        <p:cTn id="856" dur="1" fill="hold">
                                          <p:stCondLst>
                                            <p:cond delay="999"/>
                                          </p:stCondLst>
                                        </p:cTn>
                                        <p:tgtEl>
                                          <p:spTgt spid="537"/>
                                        </p:tgtEl>
                                        <p:attrNameLst>
                                          <p:attrName>style.visibility</p:attrName>
                                        </p:attrNameLst>
                                      </p:cBhvr>
                                      <p:to>
                                        <p:strVal val="visible"/>
                                      </p:to>
                                    </p:set>
                                  </p:childTnLst>
                                </p:cTn>
                              </p:par>
                            </p:childTnLst>
                          </p:cTn>
                        </p:par>
                        <p:par>
                          <p:cTn id="857" fill="hold">
                            <p:stCondLst>
                              <p:cond delay="129500"/>
                            </p:stCondLst>
                            <p:childTnLst>
                              <p:par>
                                <p:cTn id="858" presetID="1" presetClass="entr" presetSubtype="0" fill="hold" grpId="0" nodeType="afterEffect">
                                  <p:stCondLst>
                                    <p:cond delay="0"/>
                                  </p:stCondLst>
                                  <p:childTnLst>
                                    <p:set>
                                      <p:cBhvr>
                                        <p:cTn id="859" dur="1" fill="hold">
                                          <p:stCondLst>
                                            <p:cond delay="999"/>
                                          </p:stCondLst>
                                        </p:cTn>
                                        <p:tgtEl>
                                          <p:spTgt spid="538"/>
                                        </p:tgtEl>
                                        <p:attrNameLst>
                                          <p:attrName>style.visibility</p:attrName>
                                        </p:attrNameLst>
                                      </p:cBhvr>
                                      <p:to>
                                        <p:strVal val="visible"/>
                                      </p:to>
                                    </p:set>
                                  </p:childTnLst>
                                </p:cTn>
                              </p:par>
                            </p:childTnLst>
                          </p:cTn>
                        </p:par>
                        <p:par>
                          <p:cTn id="860" fill="hold">
                            <p:stCondLst>
                              <p:cond delay="130500"/>
                            </p:stCondLst>
                            <p:childTnLst>
                              <p:par>
                                <p:cTn id="861" presetID="1" presetClass="entr" presetSubtype="0" fill="hold" grpId="0" nodeType="afterEffect">
                                  <p:stCondLst>
                                    <p:cond delay="0"/>
                                  </p:stCondLst>
                                  <p:childTnLst>
                                    <p:set>
                                      <p:cBhvr>
                                        <p:cTn id="862" dur="1" fill="hold">
                                          <p:stCondLst>
                                            <p:cond delay="999"/>
                                          </p:stCondLst>
                                        </p:cTn>
                                        <p:tgtEl>
                                          <p:spTgt spid="539"/>
                                        </p:tgtEl>
                                        <p:attrNameLst>
                                          <p:attrName>style.visibility</p:attrName>
                                        </p:attrNameLst>
                                      </p:cBhvr>
                                      <p:to>
                                        <p:strVal val="visible"/>
                                      </p:to>
                                    </p:set>
                                  </p:childTnLst>
                                </p:cTn>
                              </p:par>
                            </p:childTnLst>
                          </p:cTn>
                        </p:par>
                        <p:par>
                          <p:cTn id="863" fill="hold">
                            <p:stCondLst>
                              <p:cond delay="131500"/>
                            </p:stCondLst>
                            <p:childTnLst>
                              <p:par>
                                <p:cTn id="864" presetID="1" presetClass="entr" presetSubtype="0" fill="hold" grpId="0" nodeType="afterEffect">
                                  <p:stCondLst>
                                    <p:cond delay="0"/>
                                  </p:stCondLst>
                                  <p:childTnLst>
                                    <p:set>
                                      <p:cBhvr>
                                        <p:cTn id="865" dur="1" fill="hold">
                                          <p:stCondLst>
                                            <p:cond delay="999"/>
                                          </p:stCondLst>
                                        </p:cTn>
                                        <p:tgtEl>
                                          <p:spTgt spid="540"/>
                                        </p:tgtEl>
                                        <p:attrNameLst>
                                          <p:attrName>style.visibility</p:attrName>
                                        </p:attrNameLst>
                                      </p:cBhvr>
                                      <p:to>
                                        <p:strVal val="visible"/>
                                      </p:to>
                                    </p:set>
                                  </p:childTnLst>
                                </p:cTn>
                              </p:par>
                            </p:childTnLst>
                          </p:cTn>
                        </p:par>
                        <p:par>
                          <p:cTn id="866" fill="hold">
                            <p:stCondLst>
                              <p:cond delay="132500"/>
                            </p:stCondLst>
                            <p:childTnLst>
                              <p:par>
                                <p:cTn id="867" presetID="1" presetClass="entr" presetSubtype="0" fill="hold" grpId="0" nodeType="afterEffect">
                                  <p:stCondLst>
                                    <p:cond delay="0"/>
                                  </p:stCondLst>
                                  <p:childTnLst>
                                    <p:set>
                                      <p:cBhvr>
                                        <p:cTn id="868" dur="1" fill="hold">
                                          <p:stCondLst>
                                            <p:cond delay="999"/>
                                          </p:stCondLst>
                                        </p:cTn>
                                        <p:tgtEl>
                                          <p:spTgt spid="541"/>
                                        </p:tgtEl>
                                        <p:attrNameLst>
                                          <p:attrName>style.visibility</p:attrName>
                                        </p:attrNameLst>
                                      </p:cBhvr>
                                      <p:to>
                                        <p:strVal val="visible"/>
                                      </p:to>
                                    </p:set>
                                  </p:childTnLst>
                                </p:cTn>
                              </p:par>
                            </p:childTnLst>
                          </p:cTn>
                        </p:par>
                        <p:par>
                          <p:cTn id="869" fill="hold">
                            <p:stCondLst>
                              <p:cond delay="133500"/>
                            </p:stCondLst>
                            <p:childTnLst>
                              <p:par>
                                <p:cTn id="870" presetID="1" presetClass="entr" presetSubtype="0" fill="hold" grpId="0" nodeType="afterEffect">
                                  <p:stCondLst>
                                    <p:cond delay="0"/>
                                  </p:stCondLst>
                                  <p:childTnLst>
                                    <p:set>
                                      <p:cBhvr>
                                        <p:cTn id="871" dur="1" fill="hold">
                                          <p:stCondLst>
                                            <p:cond delay="999"/>
                                          </p:stCondLst>
                                        </p:cTn>
                                        <p:tgtEl>
                                          <p:spTgt spid="542"/>
                                        </p:tgtEl>
                                        <p:attrNameLst>
                                          <p:attrName>style.visibility</p:attrName>
                                        </p:attrNameLst>
                                      </p:cBhvr>
                                      <p:to>
                                        <p:strVal val="visible"/>
                                      </p:to>
                                    </p:set>
                                  </p:childTnLst>
                                </p:cTn>
                              </p:par>
                            </p:childTnLst>
                          </p:cTn>
                        </p:par>
                        <p:par>
                          <p:cTn id="872" fill="hold">
                            <p:stCondLst>
                              <p:cond delay="134500"/>
                            </p:stCondLst>
                            <p:childTnLst>
                              <p:par>
                                <p:cTn id="873" presetID="1" presetClass="entr" presetSubtype="0" fill="hold" grpId="0" nodeType="afterEffect">
                                  <p:stCondLst>
                                    <p:cond delay="0"/>
                                  </p:stCondLst>
                                  <p:childTnLst>
                                    <p:set>
                                      <p:cBhvr>
                                        <p:cTn id="874" dur="1" fill="hold">
                                          <p:stCondLst>
                                            <p:cond delay="999"/>
                                          </p:stCondLst>
                                        </p:cTn>
                                        <p:tgtEl>
                                          <p:spTgt spid="543"/>
                                        </p:tgtEl>
                                        <p:attrNameLst>
                                          <p:attrName>style.visibility</p:attrName>
                                        </p:attrNameLst>
                                      </p:cBhvr>
                                      <p:to>
                                        <p:strVal val="visible"/>
                                      </p:to>
                                    </p:set>
                                  </p:childTnLst>
                                </p:cTn>
                              </p:par>
                            </p:childTnLst>
                          </p:cTn>
                        </p:par>
                        <p:par>
                          <p:cTn id="875" fill="hold">
                            <p:stCondLst>
                              <p:cond delay="135500"/>
                            </p:stCondLst>
                            <p:childTnLst>
                              <p:par>
                                <p:cTn id="876" presetID="1" presetClass="entr" presetSubtype="0" fill="hold" grpId="0" nodeType="afterEffect">
                                  <p:stCondLst>
                                    <p:cond delay="0"/>
                                  </p:stCondLst>
                                  <p:childTnLst>
                                    <p:set>
                                      <p:cBhvr>
                                        <p:cTn id="877" dur="1" fill="hold">
                                          <p:stCondLst>
                                            <p:cond delay="999"/>
                                          </p:stCondLst>
                                        </p:cTn>
                                        <p:tgtEl>
                                          <p:spTgt spid="544"/>
                                        </p:tgtEl>
                                        <p:attrNameLst>
                                          <p:attrName>style.visibility</p:attrName>
                                        </p:attrNameLst>
                                      </p:cBhvr>
                                      <p:to>
                                        <p:strVal val="visible"/>
                                      </p:to>
                                    </p:set>
                                  </p:childTnLst>
                                </p:cTn>
                              </p:par>
                            </p:childTnLst>
                          </p:cTn>
                        </p:par>
                        <p:par>
                          <p:cTn id="878" fill="hold">
                            <p:stCondLst>
                              <p:cond delay="136500"/>
                            </p:stCondLst>
                            <p:childTnLst>
                              <p:par>
                                <p:cTn id="879" presetID="1" presetClass="entr" presetSubtype="0" fill="hold" grpId="0" nodeType="afterEffect">
                                  <p:stCondLst>
                                    <p:cond delay="0"/>
                                  </p:stCondLst>
                                  <p:childTnLst>
                                    <p:set>
                                      <p:cBhvr>
                                        <p:cTn id="880" dur="1" fill="hold">
                                          <p:stCondLst>
                                            <p:cond delay="999"/>
                                          </p:stCondLst>
                                        </p:cTn>
                                        <p:tgtEl>
                                          <p:spTgt spid="545"/>
                                        </p:tgtEl>
                                        <p:attrNameLst>
                                          <p:attrName>style.visibility</p:attrName>
                                        </p:attrNameLst>
                                      </p:cBhvr>
                                      <p:to>
                                        <p:strVal val="visible"/>
                                      </p:to>
                                    </p:set>
                                  </p:childTnLst>
                                </p:cTn>
                              </p:par>
                            </p:childTnLst>
                          </p:cTn>
                        </p:par>
                        <p:par>
                          <p:cTn id="881" fill="hold">
                            <p:stCondLst>
                              <p:cond delay="137500"/>
                            </p:stCondLst>
                            <p:childTnLst>
                              <p:par>
                                <p:cTn id="882" presetID="1" presetClass="entr" presetSubtype="0" fill="hold" grpId="0" nodeType="afterEffect">
                                  <p:stCondLst>
                                    <p:cond delay="0"/>
                                  </p:stCondLst>
                                  <p:childTnLst>
                                    <p:set>
                                      <p:cBhvr>
                                        <p:cTn id="883" dur="1" fill="hold">
                                          <p:stCondLst>
                                            <p:cond delay="999"/>
                                          </p:stCondLst>
                                        </p:cTn>
                                        <p:tgtEl>
                                          <p:spTgt spid="546"/>
                                        </p:tgtEl>
                                        <p:attrNameLst>
                                          <p:attrName>style.visibility</p:attrName>
                                        </p:attrNameLst>
                                      </p:cBhvr>
                                      <p:to>
                                        <p:strVal val="visible"/>
                                      </p:to>
                                    </p:set>
                                  </p:childTnLst>
                                </p:cTn>
                              </p:par>
                            </p:childTnLst>
                          </p:cTn>
                        </p:par>
                        <p:par>
                          <p:cTn id="884" fill="hold">
                            <p:stCondLst>
                              <p:cond delay="138500"/>
                            </p:stCondLst>
                            <p:childTnLst>
                              <p:par>
                                <p:cTn id="885" presetID="1" presetClass="entr" presetSubtype="0" fill="hold" grpId="0" nodeType="afterEffect">
                                  <p:stCondLst>
                                    <p:cond delay="0"/>
                                  </p:stCondLst>
                                  <p:childTnLst>
                                    <p:set>
                                      <p:cBhvr>
                                        <p:cTn id="886" dur="1" fill="hold">
                                          <p:stCondLst>
                                            <p:cond delay="999"/>
                                          </p:stCondLst>
                                        </p:cTn>
                                        <p:tgtEl>
                                          <p:spTgt spid="547"/>
                                        </p:tgtEl>
                                        <p:attrNameLst>
                                          <p:attrName>style.visibility</p:attrName>
                                        </p:attrNameLst>
                                      </p:cBhvr>
                                      <p:to>
                                        <p:strVal val="visible"/>
                                      </p:to>
                                    </p:set>
                                  </p:childTnLst>
                                </p:cTn>
                              </p:par>
                            </p:childTnLst>
                          </p:cTn>
                        </p:par>
                        <p:par>
                          <p:cTn id="887" fill="hold">
                            <p:stCondLst>
                              <p:cond delay="139500"/>
                            </p:stCondLst>
                            <p:childTnLst>
                              <p:par>
                                <p:cTn id="888" presetID="1" presetClass="entr" presetSubtype="0" fill="hold" grpId="0" nodeType="afterEffect">
                                  <p:stCondLst>
                                    <p:cond delay="0"/>
                                  </p:stCondLst>
                                  <p:childTnLst>
                                    <p:set>
                                      <p:cBhvr>
                                        <p:cTn id="889" dur="1" fill="hold">
                                          <p:stCondLst>
                                            <p:cond delay="999"/>
                                          </p:stCondLst>
                                        </p:cTn>
                                        <p:tgtEl>
                                          <p:spTgt spid="548"/>
                                        </p:tgtEl>
                                        <p:attrNameLst>
                                          <p:attrName>style.visibility</p:attrName>
                                        </p:attrNameLst>
                                      </p:cBhvr>
                                      <p:to>
                                        <p:strVal val="visible"/>
                                      </p:to>
                                    </p:set>
                                  </p:childTnLst>
                                </p:cTn>
                              </p:par>
                            </p:childTnLst>
                          </p:cTn>
                        </p:par>
                        <p:par>
                          <p:cTn id="890" fill="hold">
                            <p:stCondLst>
                              <p:cond delay="140500"/>
                            </p:stCondLst>
                            <p:childTnLst>
                              <p:par>
                                <p:cTn id="891" presetID="1" presetClass="entr" presetSubtype="0" fill="hold" grpId="0" nodeType="afterEffect">
                                  <p:stCondLst>
                                    <p:cond delay="0"/>
                                  </p:stCondLst>
                                  <p:childTnLst>
                                    <p:set>
                                      <p:cBhvr>
                                        <p:cTn id="892" dur="1" fill="hold">
                                          <p:stCondLst>
                                            <p:cond delay="999"/>
                                          </p:stCondLst>
                                        </p:cTn>
                                        <p:tgtEl>
                                          <p:spTgt spid="549"/>
                                        </p:tgtEl>
                                        <p:attrNameLst>
                                          <p:attrName>style.visibility</p:attrName>
                                        </p:attrNameLst>
                                      </p:cBhvr>
                                      <p:to>
                                        <p:strVal val="visible"/>
                                      </p:to>
                                    </p:set>
                                  </p:childTnLst>
                                </p:cTn>
                              </p:par>
                            </p:childTnLst>
                          </p:cTn>
                        </p:par>
                        <p:par>
                          <p:cTn id="893" fill="hold">
                            <p:stCondLst>
                              <p:cond delay="141500"/>
                            </p:stCondLst>
                            <p:childTnLst>
                              <p:par>
                                <p:cTn id="894" presetID="1" presetClass="entr" presetSubtype="0" fill="hold" grpId="0" nodeType="afterEffect">
                                  <p:stCondLst>
                                    <p:cond delay="0"/>
                                  </p:stCondLst>
                                  <p:childTnLst>
                                    <p:set>
                                      <p:cBhvr>
                                        <p:cTn id="895" dur="1" fill="hold">
                                          <p:stCondLst>
                                            <p:cond delay="999"/>
                                          </p:stCondLst>
                                        </p:cTn>
                                        <p:tgtEl>
                                          <p:spTgt spid="550"/>
                                        </p:tgtEl>
                                        <p:attrNameLst>
                                          <p:attrName>style.visibility</p:attrName>
                                        </p:attrNameLst>
                                      </p:cBhvr>
                                      <p:to>
                                        <p:strVal val="visible"/>
                                      </p:to>
                                    </p:set>
                                  </p:childTnLst>
                                </p:cTn>
                              </p:par>
                            </p:childTnLst>
                          </p:cTn>
                        </p:par>
                        <p:par>
                          <p:cTn id="896" fill="hold">
                            <p:stCondLst>
                              <p:cond delay="142500"/>
                            </p:stCondLst>
                            <p:childTnLst>
                              <p:par>
                                <p:cTn id="897" presetID="1" presetClass="entr" presetSubtype="0" fill="hold" grpId="0" nodeType="afterEffect">
                                  <p:stCondLst>
                                    <p:cond delay="0"/>
                                  </p:stCondLst>
                                  <p:childTnLst>
                                    <p:set>
                                      <p:cBhvr>
                                        <p:cTn id="898" dur="1" fill="hold">
                                          <p:stCondLst>
                                            <p:cond delay="999"/>
                                          </p:stCondLst>
                                        </p:cTn>
                                        <p:tgtEl>
                                          <p:spTgt spid="551"/>
                                        </p:tgtEl>
                                        <p:attrNameLst>
                                          <p:attrName>style.visibility</p:attrName>
                                        </p:attrNameLst>
                                      </p:cBhvr>
                                      <p:to>
                                        <p:strVal val="visible"/>
                                      </p:to>
                                    </p:set>
                                  </p:childTnLst>
                                </p:cTn>
                              </p:par>
                            </p:childTnLst>
                          </p:cTn>
                        </p:par>
                        <p:par>
                          <p:cTn id="899" fill="hold">
                            <p:stCondLst>
                              <p:cond delay="143500"/>
                            </p:stCondLst>
                            <p:childTnLst>
                              <p:par>
                                <p:cTn id="900" presetID="1" presetClass="entr" presetSubtype="0" fill="hold" grpId="0" nodeType="afterEffect">
                                  <p:stCondLst>
                                    <p:cond delay="0"/>
                                  </p:stCondLst>
                                  <p:childTnLst>
                                    <p:set>
                                      <p:cBhvr>
                                        <p:cTn id="901" dur="1" fill="hold">
                                          <p:stCondLst>
                                            <p:cond delay="999"/>
                                          </p:stCondLst>
                                        </p:cTn>
                                        <p:tgtEl>
                                          <p:spTgt spid="552"/>
                                        </p:tgtEl>
                                        <p:attrNameLst>
                                          <p:attrName>style.visibility</p:attrName>
                                        </p:attrNameLst>
                                      </p:cBhvr>
                                      <p:to>
                                        <p:strVal val="visible"/>
                                      </p:to>
                                    </p:set>
                                  </p:childTnLst>
                                </p:cTn>
                              </p:par>
                            </p:childTnLst>
                          </p:cTn>
                        </p:par>
                        <p:par>
                          <p:cTn id="902" fill="hold">
                            <p:stCondLst>
                              <p:cond delay="144500"/>
                            </p:stCondLst>
                            <p:childTnLst>
                              <p:par>
                                <p:cTn id="903" presetID="1" presetClass="entr" presetSubtype="0" fill="hold" grpId="0" nodeType="afterEffect">
                                  <p:stCondLst>
                                    <p:cond delay="0"/>
                                  </p:stCondLst>
                                  <p:childTnLst>
                                    <p:set>
                                      <p:cBhvr>
                                        <p:cTn id="904" dur="1" fill="hold">
                                          <p:stCondLst>
                                            <p:cond delay="999"/>
                                          </p:stCondLst>
                                        </p:cTn>
                                        <p:tgtEl>
                                          <p:spTgt spid="553"/>
                                        </p:tgtEl>
                                        <p:attrNameLst>
                                          <p:attrName>style.visibility</p:attrName>
                                        </p:attrNameLst>
                                      </p:cBhvr>
                                      <p:to>
                                        <p:strVal val="visible"/>
                                      </p:to>
                                    </p:set>
                                  </p:childTnLst>
                                </p:cTn>
                              </p:par>
                            </p:childTnLst>
                          </p:cTn>
                        </p:par>
                        <p:par>
                          <p:cTn id="905" fill="hold">
                            <p:stCondLst>
                              <p:cond delay="145500"/>
                            </p:stCondLst>
                            <p:childTnLst>
                              <p:par>
                                <p:cTn id="906" presetID="1" presetClass="entr" presetSubtype="0" fill="hold" grpId="0" nodeType="afterEffect">
                                  <p:stCondLst>
                                    <p:cond delay="0"/>
                                  </p:stCondLst>
                                  <p:childTnLst>
                                    <p:set>
                                      <p:cBhvr>
                                        <p:cTn id="907" dur="1" fill="hold">
                                          <p:stCondLst>
                                            <p:cond delay="999"/>
                                          </p:stCondLst>
                                        </p:cTn>
                                        <p:tgtEl>
                                          <p:spTgt spid="554"/>
                                        </p:tgtEl>
                                        <p:attrNameLst>
                                          <p:attrName>style.visibility</p:attrName>
                                        </p:attrNameLst>
                                      </p:cBhvr>
                                      <p:to>
                                        <p:strVal val="visible"/>
                                      </p:to>
                                    </p:set>
                                  </p:childTnLst>
                                </p:cTn>
                              </p:par>
                            </p:childTnLst>
                          </p:cTn>
                        </p:par>
                        <p:par>
                          <p:cTn id="908" fill="hold">
                            <p:stCondLst>
                              <p:cond delay="146500"/>
                            </p:stCondLst>
                            <p:childTnLst>
                              <p:par>
                                <p:cTn id="909" presetID="1" presetClass="entr" presetSubtype="0" fill="hold" grpId="0" nodeType="afterEffect">
                                  <p:stCondLst>
                                    <p:cond delay="0"/>
                                  </p:stCondLst>
                                  <p:childTnLst>
                                    <p:set>
                                      <p:cBhvr>
                                        <p:cTn id="910" dur="1" fill="hold">
                                          <p:stCondLst>
                                            <p:cond delay="999"/>
                                          </p:stCondLst>
                                        </p:cTn>
                                        <p:tgtEl>
                                          <p:spTgt spid="555"/>
                                        </p:tgtEl>
                                        <p:attrNameLst>
                                          <p:attrName>style.visibility</p:attrName>
                                        </p:attrNameLst>
                                      </p:cBhvr>
                                      <p:to>
                                        <p:strVal val="visible"/>
                                      </p:to>
                                    </p:set>
                                  </p:childTnLst>
                                </p:cTn>
                              </p:par>
                            </p:childTnLst>
                          </p:cTn>
                        </p:par>
                        <p:par>
                          <p:cTn id="911" fill="hold">
                            <p:stCondLst>
                              <p:cond delay="147500"/>
                            </p:stCondLst>
                            <p:childTnLst>
                              <p:par>
                                <p:cTn id="912" presetID="1" presetClass="entr" presetSubtype="0" fill="hold" grpId="0" nodeType="afterEffect">
                                  <p:stCondLst>
                                    <p:cond delay="0"/>
                                  </p:stCondLst>
                                  <p:childTnLst>
                                    <p:set>
                                      <p:cBhvr>
                                        <p:cTn id="913" dur="1" fill="hold">
                                          <p:stCondLst>
                                            <p:cond delay="999"/>
                                          </p:stCondLst>
                                        </p:cTn>
                                        <p:tgtEl>
                                          <p:spTgt spid="556"/>
                                        </p:tgtEl>
                                        <p:attrNameLst>
                                          <p:attrName>style.visibility</p:attrName>
                                        </p:attrNameLst>
                                      </p:cBhvr>
                                      <p:to>
                                        <p:strVal val="visible"/>
                                      </p:to>
                                    </p:set>
                                  </p:childTnLst>
                                </p:cTn>
                              </p:par>
                            </p:childTnLst>
                          </p:cTn>
                        </p:par>
                        <p:par>
                          <p:cTn id="914" fill="hold">
                            <p:stCondLst>
                              <p:cond delay="148500"/>
                            </p:stCondLst>
                            <p:childTnLst>
                              <p:par>
                                <p:cTn id="915" presetID="1" presetClass="entr" presetSubtype="0" fill="hold" grpId="0" nodeType="afterEffect">
                                  <p:stCondLst>
                                    <p:cond delay="0"/>
                                  </p:stCondLst>
                                  <p:childTnLst>
                                    <p:set>
                                      <p:cBhvr>
                                        <p:cTn id="916" dur="1" fill="hold">
                                          <p:stCondLst>
                                            <p:cond delay="999"/>
                                          </p:stCondLst>
                                        </p:cTn>
                                        <p:tgtEl>
                                          <p:spTgt spid="557"/>
                                        </p:tgtEl>
                                        <p:attrNameLst>
                                          <p:attrName>style.visibility</p:attrName>
                                        </p:attrNameLst>
                                      </p:cBhvr>
                                      <p:to>
                                        <p:strVal val="visible"/>
                                      </p:to>
                                    </p:set>
                                  </p:childTnLst>
                                </p:cTn>
                              </p:par>
                            </p:childTnLst>
                          </p:cTn>
                        </p:par>
                        <p:par>
                          <p:cTn id="917" fill="hold">
                            <p:stCondLst>
                              <p:cond delay="149500"/>
                            </p:stCondLst>
                            <p:childTnLst>
                              <p:par>
                                <p:cTn id="918" presetID="1" presetClass="entr" presetSubtype="0" fill="hold" grpId="0" nodeType="afterEffect">
                                  <p:stCondLst>
                                    <p:cond delay="0"/>
                                  </p:stCondLst>
                                  <p:childTnLst>
                                    <p:set>
                                      <p:cBhvr>
                                        <p:cTn id="919" dur="1" fill="hold">
                                          <p:stCondLst>
                                            <p:cond delay="999"/>
                                          </p:stCondLst>
                                        </p:cTn>
                                        <p:tgtEl>
                                          <p:spTgt spid="558"/>
                                        </p:tgtEl>
                                        <p:attrNameLst>
                                          <p:attrName>style.visibility</p:attrName>
                                        </p:attrNameLst>
                                      </p:cBhvr>
                                      <p:to>
                                        <p:strVal val="visible"/>
                                      </p:to>
                                    </p:set>
                                  </p:childTnLst>
                                </p:cTn>
                              </p:par>
                            </p:childTnLst>
                          </p:cTn>
                        </p:par>
                        <p:par>
                          <p:cTn id="920" fill="hold">
                            <p:stCondLst>
                              <p:cond delay="150500"/>
                            </p:stCondLst>
                            <p:childTnLst>
                              <p:par>
                                <p:cTn id="921" presetID="1" presetClass="entr" presetSubtype="0" fill="hold" grpId="0" nodeType="afterEffect">
                                  <p:stCondLst>
                                    <p:cond delay="0"/>
                                  </p:stCondLst>
                                  <p:childTnLst>
                                    <p:set>
                                      <p:cBhvr>
                                        <p:cTn id="922" dur="1" fill="hold">
                                          <p:stCondLst>
                                            <p:cond delay="999"/>
                                          </p:stCondLst>
                                        </p:cTn>
                                        <p:tgtEl>
                                          <p:spTgt spid="559"/>
                                        </p:tgtEl>
                                        <p:attrNameLst>
                                          <p:attrName>style.visibility</p:attrName>
                                        </p:attrNameLst>
                                      </p:cBhvr>
                                      <p:to>
                                        <p:strVal val="visible"/>
                                      </p:to>
                                    </p:set>
                                  </p:childTnLst>
                                </p:cTn>
                              </p:par>
                            </p:childTnLst>
                          </p:cTn>
                        </p:par>
                        <p:par>
                          <p:cTn id="923" fill="hold">
                            <p:stCondLst>
                              <p:cond delay="151500"/>
                            </p:stCondLst>
                            <p:childTnLst>
                              <p:par>
                                <p:cTn id="924" presetID="1" presetClass="entr" presetSubtype="0" fill="hold" grpId="0" nodeType="afterEffect">
                                  <p:stCondLst>
                                    <p:cond delay="0"/>
                                  </p:stCondLst>
                                  <p:childTnLst>
                                    <p:set>
                                      <p:cBhvr>
                                        <p:cTn id="925" dur="1" fill="hold">
                                          <p:stCondLst>
                                            <p:cond delay="999"/>
                                          </p:stCondLst>
                                        </p:cTn>
                                        <p:tgtEl>
                                          <p:spTgt spid="560"/>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408"/>
                  </p:tgtEl>
                </p:cond>
              </p:nextCondLst>
            </p:seq>
          </p:childTnLst>
        </p:cTn>
      </p:par>
    </p:tnLst>
    <p:bldLst>
      <p:bldP spid="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bldLvl="0" animBg="1"/>
      <p:bldP spid="129" grpId="0" bldLvl="0" animBg="1"/>
      <p:bldP spid="130" grpId="0" bldLvl="0" animBg="1"/>
      <p:bldP spid="131" grpId="0" bldLvl="0" animBg="1"/>
      <p:bldP spid="132" grpId="0" bldLvl="0" animBg="1"/>
      <p:bldP spid="133" grpId="0" bldLvl="0" animBg="1"/>
      <p:bldP spid="134" grpId="0" bldLvl="0" animBg="1"/>
      <p:bldP spid="135" grpId="0" bldLvl="0" animBg="1"/>
      <p:bldP spid="136" grpId="0" bldLvl="0" animBg="1"/>
      <p:bldP spid="137" grpId="0" bldLvl="0" animBg="1"/>
      <p:bldP spid="138" grpId="0" bldLvl="0" animBg="1"/>
      <p:bldP spid="139" grpId="0" bldLvl="0" animBg="1"/>
      <p:bldP spid="140" grpId="0" bldLvl="0" animBg="1"/>
      <p:bldP spid="141" grpId="0" bldLvl="0" animBg="1"/>
      <p:bldP spid="142" grpId="0" bldLvl="0" animBg="1"/>
      <p:bldP spid="143" grpId="0" bldLvl="0" animBg="1"/>
      <p:bldP spid="144"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157" grpId="0" bldLvl="0" animBg="1"/>
      <p:bldP spid="158" grpId="0" bldLvl="0" animBg="1"/>
      <p:bldP spid="159" grpId="0" bldLvl="0" animBg="1"/>
      <p:bldP spid="160" grpId="0" bldLvl="0" animBg="1"/>
      <p:bldP spid="161" grpId="0" bldLvl="0" animBg="1"/>
      <p:bldP spid="162" grpId="0" bldLvl="0" animBg="1"/>
      <p:bldP spid="163" grpId="0" bldLvl="0" animBg="1"/>
      <p:bldP spid="164" grpId="0" bldLvl="0" animBg="1"/>
      <p:bldP spid="165" grpId="0" bldLvl="0" animBg="1"/>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bldLvl="0" animBg="1"/>
      <p:bldP spid="179" grpId="0" bldLvl="0" animBg="1"/>
      <p:bldP spid="180" grpId="0" bldLvl="0" animBg="1"/>
      <p:bldP spid="181" grpId="0" bldLvl="0" animBg="1"/>
      <p:bldP spid="182" grpId="0" bldLvl="0" animBg="1"/>
      <p:bldP spid="183" grpId="0" bldLvl="0" animBg="1"/>
      <p:bldP spid="184" grpId="0" bldLvl="0" animBg="1"/>
      <p:bldP spid="185" grpId="0" bldLvl="0" animBg="1"/>
      <p:bldP spid="187" grpId="0" bldLvl="0" animBg="1"/>
      <p:bldP spid="408" grpId="0" bldLvl="0" animBg="1"/>
      <p:bldP spid="409" grpId="0" bldLvl="0" animBg="1"/>
      <p:bldP spid="410" grpId="0" bldLvl="0" animBg="1"/>
      <p:bldP spid="411" grpId="0" bldLvl="0" animBg="1"/>
      <p:bldP spid="412" grpId="0" bldLvl="0" animBg="1"/>
      <p:bldP spid="413" grpId="0" bldLvl="0" animBg="1"/>
      <p:bldP spid="414" grpId="0" bldLvl="0" animBg="1"/>
      <p:bldP spid="415" grpId="0" bldLvl="0" animBg="1"/>
      <p:bldP spid="416" grpId="0" bldLvl="0" animBg="1"/>
      <p:bldP spid="417" grpId="0" bldLvl="0" animBg="1"/>
      <p:bldP spid="418" grpId="0" bldLvl="0" animBg="1"/>
      <p:bldP spid="419" grpId="0" bldLvl="0" animBg="1"/>
      <p:bldP spid="420" grpId="0" bldLvl="0" animBg="1"/>
      <p:bldP spid="421" grpId="0" bldLvl="0" animBg="1"/>
      <p:bldP spid="422" grpId="0" bldLvl="0" animBg="1"/>
      <p:bldP spid="423" grpId="0" bldLvl="0" animBg="1"/>
      <p:bldP spid="424" grpId="0" bldLvl="0" animBg="1"/>
      <p:bldP spid="425" grpId="0" bldLvl="0" animBg="1"/>
      <p:bldP spid="426" grpId="0" bldLvl="0" animBg="1"/>
      <p:bldP spid="427" grpId="0" bldLvl="0" animBg="1"/>
      <p:bldP spid="428" grpId="0" bldLvl="0" animBg="1"/>
      <p:bldP spid="429" grpId="0" bldLvl="0" animBg="1"/>
      <p:bldP spid="430" grpId="0" bldLvl="0" animBg="1"/>
      <p:bldP spid="431" grpId="0" bldLvl="0" animBg="1"/>
      <p:bldP spid="432" grpId="0" bldLvl="0" animBg="1"/>
      <p:bldP spid="433" grpId="0" bldLvl="0" animBg="1"/>
      <p:bldP spid="434" grpId="0" bldLvl="0" animBg="1"/>
      <p:bldP spid="435" grpId="0" bldLvl="0" animBg="1"/>
      <p:bldP spid="436" grpId="0" bldLvl="0" animBg="1"/>
      <p:bldP spid="437" grpId="0" bldLvl="0" animBg="1"/>
      <p:bldP spid="438" grpId="0" bldLvl="0" animBg="1"/>
      <p:bldP spid="439" grpId="0" bldLvl="0" animBg="1"/>
      <p:bldP spid="440" grpId="0" bldLvl="0" animBg="1"/>
      <p:bldP spid="441" grpId="0" bldLvl="0" animBg="1"/>
      <p:bldP spid="442" grpId="0" bldLvl="0" animBg="1"/>
      <p:bldP spid="443" grpId="0" bldLvl="0" animBg="1"/>
      <p:bldP spid="444" grpId="0" bldLvl="0" animBg="1"/>
      <p:bldP spid="445" grpId="0" bldLvl="0" animBg="1"/>
      <p:bldP spid="446" grpId="0" bldLvl="0" animBg="1"/>
      <p:bldP spid="447" grpId="0" bldLvl="0" animBg="1"/>
      <p:bldP spid="448" grpId="0" bldLvl="0" animBg="1"/>
      <p:bldP spid="449" grpId="0" bldLvl="0" animBg="1"/>
      <p:bldP spid="450" grpId="0" bldLvl="0" animBg="1"/>
      <p:bldP spid="451" grpId="0" bldLvl="0" animBg="1"/>
      <p:bldP spid="452" grpId="0" bldLvl="0" animBg="1"/>
      <p:bldP spid="453" grpId="0" bldLvl="0" animBg="1"/>
      <p:bldP spid="454" grpId="0" bldLvl="0" animBg="1"/>
      <p:bldP spid="455" grpId="0" bldLvl="0" animBg="1"/>
      <p:bldP spid="456" grpId="0" bldLvl="0" animBg="1"/>
      <p:bldP spid="457" grpId="0" bldLvl="0" animBg="1"/>
      <p:bldP spid="458" grpId="0" bldLvl="0" animBg="1"/>
      <p:bldP spid="459" grpId="0" bldLvl="0" animBg="1"/>
      <p:bldP spid="460" grpId="0" bldLvl="0" animBg="1"/>
      <p:bldP spid="461" grpId="0" bldLvl="0" animBg="1"/>
      <p:bldP spid="462" grpId="0" bldLvl="0" animBg="1"/>
      <p:bldP spid="463" grpId="0" bldLvl="0" animBg="1"/>
      <p:bldP spid="464" grpId="0" bldLvl="0" animBg="1"/>
      <p:bldP spid="465" grpId="0" bldLvl="0" animBg="1"/>
      <p:bldP spid="466" grpId="0" bldLvl="0" animBg="1"/>
      <p:bldP spid="467" grpId="0" bldLvl="0" animBg="1"/>
      <p:bldP spid="468" grpId="0" bldLvl="0" animBg="1"/>
      <p:bldP spid="469" grpId="0" bldLvl="0" animBg="1"/>
      <p:bldP spid="470" grpId="0" bldLvl="0" animBg="1"/>
      <p:bldP spid="471" grpId="0" bldLvl="0" animBg="1"/>
      <p:bldP spid="472" grpId="0" bldLvl="0" animBg="1"/>
      <p:bldP spid="473" grpId="0" bldLvl="0" animBg="1"/>
      <p:bldP spid="474" grpId="0" bldLvl="0" animBg="1"/>
      <p:bldP spid="475" grpId="0" bldLvl="0" animBg="1"/>
      <p:bldP spid="476" grpId="0" bldLvl="0" animBg="1"/>
      <p:bldP spid="477" grpId="0" bldLvl="0" animBg="1"/>
      <p:bldP spid="478" grpId="0" bldLvl="0" animBg="1"/>
      <p:bldP spid="479" grpId="0" bldLvl="0" animBg="1"/>
      <p:bldP spid="480" grpId="0" bldLvl="0" animBg="1"/>
      <p:bldP spid="481" grpId="0" bldLvl="0" animBg="1"/>
      <p:bldP spid="482" grpId="0" bldLvl="0" animBg="1"/>
      <p:bldP spid="483" grpId="0" bldLvl="0" animBg="1"/>
      <p:bldP spid="484" grpId="0" bldLvl="0" animBg="1"/>
      <p:bldP spid="485" grpId="0" bldLvl="0" animBg="1"/>
      <p:bldP spid="486" grpId="0" bldLvl="0" animBg="1"/>
      <p:bldP spid="487" grpId="0" bldLvl="0" animBg="1"/>
      <p:bldP spid="488" grpId="0" bldLvl="0" animBg="1"/>
      <p:bldP spid="489" grpId="0" bldLvl="0" animBg="1"/>
      <p:bldP spid="490" grpId="0" bldLvl="0" animBg="1"/>
      <p:bldP spid="491" grpId="0" bldLvl="0" animBg="1"/>
      <p:bldP spid="492" grpId="0" bldLvl="0" animBg="1"/>
      <p:bldP spid="493" grpId="0" bldLvl="0" animBg="1"/>
      <p:bldP spid="494" grpId="0" bldLvl="0" animBg="1"/>
      <p:bldP spid="495" grpId="0" bldLvl="0" animBg="1"/>
      <p:bldP spid="496" grpId="0" bldLvl="0" animBg="1"/>
      <p:bldP spid="497" grpId="0" bldLvl="0" animBg="1"/>
      <p:bldP spid="498" grpId="0" bldLvl="0" animBg="1"/>
      <p:bldP spid="499" grpId="0" bldLvl="0" animBg="1"/>
      <p:bldP spid="500" grpId="0" bldLvl="0" animBg="1"/>
      <p:bldP spid="501" grpId="0" bldLvl="0" animBg="1"/>
      <p:bldP spid="502" grpId="0" bldLvl="0" animBg="1"/>
      <p:bldP spid="503" grpId="0" bldLvl="0" animBg="1"/>
      <p:bldP spid="504" grpId="0" bldLvl="0" animBg="1"/>
      <p:bldP spid="505" grpId="0" bldLvl="0" animBg="1"/>
      <p:bldP spid="506" grpId="0" bldLvl="0" animBg="1"/>
      <p:bldP spid="507" grpId="0" bldLvl="0" animBg="1"/>
      <p:bldP spid="508" grpId="0" bldLvl="0" animBg="1"/>
      <p:bldP spid="509" grpId="0" bldLvl="0" animBg="1"/>
      <p:bldP spid="510" grpId="0" bldLvl="0" animBg="1"/>
      <p:bldP spid="511" grpId="0" bldLvl="0" animBg="1"/>
      <p:bldP spid="512" grpId="0" bldLvl="0" animBg="1"/>
      <p:bldP spid="513" grpId="0" bldLvl="0" animBg="1"/>
      <p:bldP spid="514" grpId="0" bldLvl="0" animBg="1"/>
      <p:bldP spid="515" grpId="0" bldLvl="0" animBg="1"/>
      <p:bldP spid="516" grpId="0" bldLvl="0" animBg="1"/>
      <p:bldP spid="517" grpId="0" bldLvl="0" animBg="1"/>
      <p:bldP spid="518" grpId="0" bldLvl="0" animBg="1"/>
      <p:bldP spid="519" grpId="0" bldLvl="0" animBg="1"/>
      <p:bldP spid="520" grpId="0" bldLvl="0" animBg="1"/>
      <p:bldP spid="521" grpId="0" bldLvl="0" animBg="1"/>
      <p:bldP spid="522" grpId="0" bldLvl="0" animBg="1"/>
      <p:bldP spid="523" grpId="0" bldLvl="0" animBg="1"/>
      <p:bldP spid="524" grpId="0" bldLvl="0" animBg="1"/>
      <p:bldP spid="525" grpId="0" bldLvl="0" animBg="1"/>
      <p:bldP spid="526" grpId="0" bldLvl="0" animBg="1"/>
      <p:bldP spid="527" grpId="0" bldLvl="0" animBg="1"/>
      <p:bldP spid="528" grpId="0" bldLvl="0" animBg="1"/>
      <p:bldP spid="529" grpId="0" bldLvl="0" animBg="1"/>
      <p:bldP spid="530" grpId="0" bldLvl="0" animBg="1"/>
      <p:bldP spid="531" grpId="0" bldLvl="0" animBg="1"/>
      <p:bldP spid="532" grpId="0" bldLvl="0" animBg="1"/>
      <p:bldP spid="533" grpId="0" bldLvl="0" animBg="1"/>
      <p:bldP spid="534" grpId="0" bldLvl="0" animBg="1"/>
      <p:bldP spid="535" grpId="0" bldLvl="0" animBg="1"/>
      <p:bldP spid="536" grpId="0" bldLvl="0" animBg="1"/>
      <p:bldP spid="537" grpId="0" bldLvl="0" animBg="1"/>
      <p:bldP spid="538" grpId="0" bldLvl="0" animBg="1"/>
      <p:bldP spid="539" grpId="0" bldLvl="0" animBg="1"/>
      <p:bldP spid="540" grpId="0" bldLvl="0" animBg="1"/>
      <p:bldP spid="541" grpId="0" bldLvl="0" animBg="1"/>
      <p:bldP spid="542" grpId="0" bldLvl="0" animBg="1"/>
      <p:bldP spid="543" grpId="0" bldLvl="0" animBg="1"/>
      <p:bldP spid="544" grpId="0" bldLvl="0" animBg="1"/>
      <p:bldP spid="545" grpId="0" bldLvl="0" animBg="1"/>
      <p:bldP spid="546" grpId="0" bldLvl="0" animBg="1"/>
      <p:bldP spid="547" grpId="0" bldLvl="0" animBg="1"/>
      <p:bldP spid="548" grpId="0" bldLvl="0" animBg="1"/>
      <p:bldP spid="549" grpId="0" bldLvl="0" animBg="1"/>
      <p:bldP spid="550" grpId="0" bldLvl="0" animBg="1"/>
      <p:bldP spid="551" grpId="0" bldLvl="0" animBg="1"/>
      <p:bldP spid="552" grpId="0" bldLvl="0" animBg="1"/>
      <p:bldP spid="553" grpId="0" bldLvl="0" animBg="1"/>
      <p:bldP spid="554" grpId="0" bldLvl="0" animBg="1"/>
      <p:bldP spid="555" grpId="0" bldLvl="0" animBg="1"/>
      <p:bldP spid="556" grpId="0" bldLvl="0" animBg="1"/>
      <p:bldP spid="557" grpId="0" bldLvl="0" animBg="1"/>
      <p:bldP spid="558" grpId="0" bldLvl="0" animBg="1"/>
      <p:bldP spid="559" grpId="0" bldLvl="0" animBg="1"/>
      <p:bldP spid="560" grpId="0" bldLvl="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15</TotalTime>
  <Words>2059</Words>
  <Application>Microsoft Office PowerPoint</Application>
  <PresentationFormat>On-screen Show (4:3)</PresentationFormat>
  <Paragraphs>467</Paragraphs>
  <Slides>22</Slides>
  <Notes>4</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Bahnschrift</vt:lpstr>
      <vt:lpstr>Calibri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21AK22</cp:lastModifiedBy>
  <cp:revision>69</cp:revision>
  <dcterms:created xsi:type="dcterms:W3CDTF">2020-09-10T01:56:00Z</dcterms:created>
  <dcterms:modified xsi:type="dcterms:W3CDTF">2021-10-30T14:49:37Z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72E4572D67DE4C919F9BDEA139379A0E</vt:lpwstr>
  </property>
  <property fmtid="{D5CDD505-2E9C-101B-9397-08002B2CF9AE}" pid="3" name="KSOProductBuildVer">
    <vt:lpwstr>1033-11.2.0.10323</vt:lpwstr>
  </property>
</Properties>
</file>