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72" r:id="rId3"/>
    <p:sldId id="296" r:id="rId4"/>
    <p:sldId id="258" r:id="rId5"/>
    <p:sldId id="259" r:id="rId6"/>
    <p:sldId id="261" r:id="rId7"/>
    <p:sldId id="298" r:id="rId8"/>
    <p:sldId id="299" r:id="rId9"/>
    <p:sldId id="257" r:id="rId10"/>
    <p:sldId id="300" r:id="rId11"/>
    <p:sldId id="297" r:id="rId12"/>
    <p:sldId id="302" r:id="rId13"/>
    <p:sldId id="303" r:id="rId14"/>
    <p:sldId id="304" r:id="rId15"/>
    <p:sldId id="271" r:id="rId16"/>
    <p:sldId id="305" r:id="rId17"/>
    <p:sldId id="306" r:id="rId18"/>
    <p:sldId id="260" r:id="rId19"/>
    <p:sldId id="262" r:id="rId20"/>
    <p:sldId id="291" r:id="rId21"/>
    <p:sldId id="293" r:id="rId22"/>
  </p:sldIdLst>
  <p:sldSz cx="9144000" cy="5143500" type="screen16x9"/>
  <p:notesSz cx="6858000" cy="9144000"/>
  <p:embeddedFontLst>
    <p:embeddedFont>
      <p:font typeface="Amatic SC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itchFamily="2" charset="77"/>
      <p:regular r:id="rId30"/>
      <p:bold r:id="rId31"/>
      <p:italic r:id="rId32"/>
      <p:boldItalic r:id="rId33"/>
    </p:embeddedFont>
    <p:embeddedFont>
      <p:font typeface="Nunito SemiBold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712"/>
  </p:normalViewPr>
  <p:slideViewPr>
    <p:cSldViewPr snapToGrid="0" snapToObjects="1">
      <p:cViewPr varScale="1">
        <p:scale>
          <a:sx n="140" d="100"/>
          <a:sy n="140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tse4.mm.bing.net/th?id=OIP.bedsPyqocG6wCZL99ZjAtwHaHa&amp;pid=Api&amp;P=0&amp;w=300&amp;h=3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5" Type="http://schemas.openxmlformats.org/officeDocument/2006/relationships/image" Target="../media/image2.jpeg"/><Relationship Id="rId4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(TR.74)</a:t>
            </a: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1422400" y="1299503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F5B199-3A0C-C84F-9BBC-EF8FAAAEA62B}"/>
              </a:ext>
            </a:extLst>
          </p:cNvPr>
          <p:cNvSpPr txBox="1"/>
          <p:nvPr/>
        </p:nvSpPr>
        <p:spPr>
          <a:xfrm>
            <a:off x="1015999" y="3481586"/>
            <a:ext cx="2964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KĨ THUẬT</a:t>
            </a:r>
          </a:p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KHĂN TRẢI BÀN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2993"/>
              </p:ext>
            </p:extLst>
          </p:nvPr>
        </p:nvGraphicFramePr>
        <p:xfrm>
          <a:off x="579874" y="1306828"/>
          <a:ext cx="7824501" cy="32918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7648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801048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86016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60951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Nhìn ra ngoài sân</a:t>
                      </a:r>
                    </a:p>
                    <a:p>
                      <a:pPr algn="just"/>
                      <a:r>
                        <a:rPr lang="en-VN" sz="2200" dirty="0"/>
                        <a:t>- Thấy 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Nhìn</a:t>
                      </a:r>
                    </a:p>
                    <a:p>
                      <a:pPr algn="ctr"/>
                      <a:r>
                        <a:rPr lang="en-VN" sz="2200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Hướng, địa điểm của hành động</a:t>
                      </a:r>
                      <a:r>
                        <a:rPr lang="en-VN" sz="2200" i="1" dirty="0"/>
                        <a:t> nhìn</a:t>
                      </a:r>
                    </a:p>
                    <a:p>
                      <a:pPr algn="just"/>
                      <a:r>
                        <a:rPr lang="en-VN" sz="2200" i="0" dirty="0"/>
                        <a:t>- Đối tượng của hành động </a:t>
                      </a:r>
                      <a:r>
                        <a:rPr lang="en-VN" sz="2200" i="1" dirty="0"/>
                        <a:t>thấy.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Lật cái vỉ buồm</a:t>
                      </a:r>
                    </a:p>
                    <a:p>
                      <a:pPr algn="just"/>
                      <a:r>
                        <a:rPr lang="en-VN" sz="2200" dirty="0"/>
                        <a:t>- Lục 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Lật</a:t>
                      </a:r>
                    </a:p>
                    <a:p>
                      <a:pPr algn="ctr"/>
                      <a:r>
                        <a:rPr lang="en-VN" sz="2200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Đối tượng của hành động</a:t>
                      </a:r>
                      <a:r>
                        <a:rPr lang="en-VN" sz="2200" i="1" dirty="0"/>
                        <a:t> lật, lục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0421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Hăm hở chạy 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en-VN" sz="2200" dirty="0"/>
                        <a:t>ách thức, hướng, địa điểm, mục đích của hành động</a:t>
                      </a:r>
                      <a:r>
                        <a:rPr lang="en-VN" sz="2200" i="1" dirty="0"/>
                        <a:t> chạy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628"/>
              </p:ext>
            </p:extLst>
          </p:nvPr>
        </p:nvGraphicFramePr>
        <p:xfrm>
          <a:off x="738670" y="655413"/>
          <a:ext cx="7666659" cy="360826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Cụm 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ĐT 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ĐỘNG TỪ, TÍNH TỪ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-53074" y="1600825"/>
            <a:ext cx="4960494" cy="5754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4432274" y="1592287"/>
            <a:ext cx="4232263" cy="575474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BFBCE-C558-DA43-B7C0-C1B957A355DE}"/>
              </a:ext>
            </a:extLst>
          </p:cNvPr>
          <p:cNvSpPr txBox="1"/>
          <p:nvPr/>
        </p:nvSpPr>
        <p:spPr>
          <a:xfrm>
            <a:off x="360812" y="2250622"/>
            <a:ext cx="395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Có 6 hình ảnh tương ứng với 6 động từ và tính từ, HS ghi tên động từ và tính từ vào cột giữa của PHT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83D0-5353-1D4C-886A-ED5A655D0695}"/>
              </a:ext>
            </a:extLst>
          </p:cNvPr>
          <p:cNvSpPr txBox="1"/>
          <p:nvPr/>
        </p:nvSpPr>
        <p:spPr>
          <a:xfrm>
            <a:off x="4571999" y="2167761"/>
            <a:ext cx="38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Từ các động từ, tính từ vừa tìm được, thêm vào cột trước và/hoặc cột sau những từ đóng vai trò phụ để tạo thành một cụm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2"/>
          <p:cNvGrpSpPr/>
          <p:nvPr/>
        </p:nvGrpSpPr>
        <p:grpSpPr>
          <a:xfrm>
            <a:off x="2562914" y="2068981"/>
            <a:ext cx="385330" cy="385426"/>
            <a:chOff x="3706812" y="1035050"/>
            <a:chExt cx="4792662" cy="4787899"/>
          </a:xfrm>
        </p:grpSpPr>
        <p:sp>
          <p:nvSpPr>
            <p:cNvPr id="830" name="Google Shape;830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2"/>
          <p:cNvGrpSpPr/>
          <p:nvPr/>
        </p:nvGrpSpPr>
        <p:grpSpPr>
          <a:xfrm>
            <a:off x="1456500" y="2068963"/>
            <a:ext cx="383385" cy="385001"/>
            <a:chOff x="1400175" y="1220787"/>
            <a:chExt cx="4473575" cy="4476750"/>
          </a:xfrm>
        </p:grpSpPr>
        <p:sp>
          <p:nvSpPr>
            <p:cNvPr id="837" name="Google Shape;837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2"/>
          <p:cNvGrpSpPr/>
          <p:nvPr/>
        </p:nvGrpSpPr>
        <p:grpSpPr>
          <a:xfrm>
            <a:off x="901918" y="2069038"/>
            <a:ext cx="385904" cy="385267"/>
            <a:chOff x="1649412" y="927100"/>
            <a:chExt cx="5011737" cy="5016500"/>
          </a:xfrm>
        </p:grpSpPr>
        <p:sp>
          <p:nvSpPr>
            <p:cNvPr id="842" name="Google Shape;842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2"/>
          <p:cNvGrpSpPr/>
          <p:nvPr/>
        </p:nvGrpSpPr>
        <p:grpSpPr>
          <a:xfrm>
            <a:off x="2009119" y="2069254"/>
            <a:ext cx="384739" cy="385098"/>
            <a:chOff x="1301750" y="920750"/>
            <a:chExt cx="5095875" cy="5100637"/>
          </a:xfrm>
        </p:grpSpPr>
        <p:sp>
          <p:nvSpPr>
            <p:cNvPr id="846" name="Google Shape;846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52"/>
          <p:cNvGrpSpPr/>
          <p:nvPr/>
        </p:nvGrpSpPr>
        <p:grpSpPr>
          <a:xfrm>
            <a:off x="3672207" y="2069136"/>
            <a:ext cx="385365" cy="385339"/>
            <a:chOff x="5732756" y="2682276"/>
            <a:chExt cx="719905" cy="719856"/>
          </a:xfrm>
        </p:grpSpPr>
        <p:sp>
          <p:nvSpPr>
            <p:cNvPr id="852" name="Google Shape;852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>
            <a:off x="4226805" y="2069131"/>
            <a:ext cx="385370" cy="385350"/>
            <a:chOff x="6768809" y="2682265"/>
            <a:chExt cx="719915" cy="719877"/>
          </a:xfrm>
        </p:grpSpPr>
        <p:sp>
          <p:nvSpPr>
            <p:cNvPr id="856" name="Google Shape;856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52"/>
          <p:cNvGrpSpPr/>
          <p:nvPr/>
        </p:nvGrpSpPr>
        <p:grpSpPr>
          <a:xfrm>
            <a:off x="4781409" y="2069156"/>
            <a:ext cx="385479" cy="385299"/>
            <a:chOff x="7804870" y="2682313"/>
            <a:chExt cx="720118" cy="719782"/>
          </a:xfrm>
        </p:grpSpPr>
        <p:sp>
          <p:nvSpPr>
            <p:cNvPr id="861" name="Google Shape;861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2"/>
          <p:cNvGrpSpPr/>
          <p:nvPr/>
        </p:nvGrpSpPr>
        <p:grpSpPr>
          <a:xfrm>
            <a:off x="5336122" y="2068957"/>
            <a:ext cx="385946" cy="385698"/>
            <a:chOff x="8841135" y="2681940"/>
            <a:chExt cx="720990" cy="720527"/>
          </a:xfrm>
        </p:grpSpPr>
        <p:sp>
          <p:nvSpPr>
            <p:cNvPr id="867" name="Google Shape;867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52"/>
          <p:cNvGrpSpPr/>
          <p:nvPr/>
        </p:nvGrpSpPr>
        <p:grpSpPr>
          <a:xfrm>
            <a:off x="3117156" y="2068937"/>
            <a:ext cx="385068" cy="385068"/>
            <a:chOff x="4103687" y="1439862"/>
            <a:chExt cx="3986212" cy="3986211"/>
          </a:xfrm>
        </p:grpSpPr>
        <p:sp>
          <p:nvSpPr>
            <p:cNvPr id="874" name="Google Shape;874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52"/>
          <p:cNvGrpSpPr/>
          <p:nvPr/>
        </p:nvGrpSpPr>
        <p:grpSpPr>
          <a:xfrm>
            <a:off x="5891301" y="2069160"/>
            <a:ext cx="385523" cy="385291"/>
            <a:chOff x="9878272" y="2682320"/>
            <a:chExt cx="720199" cy="719767"/>
          </a:xfrm>
        </p:grpSpPr>
        <p:sp>
          <p:nvSpPr>
            <p:cNvPr id="877" name="Google Shape;877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52"/>
          <p:cNvGrpSpPr/>
          <p:nvPr/>
        </p:nvGrpSpPr>
        <p:grpSpPr>
          <a:xfrm>
            <a:off x="6446057" y="2069089"/>
            <a:ext cx="385434" cy="385434"/>
            <a:chOff x="10914618" y="2682187"/>
            <a:chExt cx="720033" cy="720033"/>
          </a:xfrm>
        </p:grpSpPr>
        <p:sp>
          <p:nvSpPr>
            <p:cNvPr id="881" name="Google Shape;881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50663" y="1457504"/>
            <a:ext cx="312636" cy="385534"/>
            <a:chOff x="1582665" y="1011072"/>
            <a:chExt cx="584040" cy="720220"/>
          </a:xfrm>
        </p:grpSpPr>
        <p:sp>
          <p:nvSpPr>
            <p:cNvPr id="888" name="Google Shape;888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52"/>
          <p:cNvGrpSpPr/>
          <p:nvPr/>
        </p:nvGrpSpPr>
        <p:grpSpPr>
          <a:xfrm>
            <a:off x="1970729" y="1457522"/>
            <a:ext cx="328168" cy="385516"/>
            <a:chOff x="2554206" y="1011105"/>
            <a:chExt cx="613055" cy="720187"/>
          </a:xfrm>
        </p:grpSpPr>
        <p:sp>
          <p:nvSpPr>
            <p:cNvPr id="894" name="Google Shape;89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2"/>
          <p:cNvGrpSpPr/>
          <p:nvPr/>
        </p:nvGrpSpPr>
        <p:grpSpPr>
          <a:xfrm>
            <a:off x="5903909" y="1418037"/>
            <a:ext cx="398409" cy="425001"/>
            <a:chOff x="9901824" y="937343"/>
            <a:chExt cx="744273" cy="793950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9" name="Google Shape;89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2"/>
          <p:cNvGrpSpPr/>
          <p:nvPr/>
        </p:nvGrpSpPr>
        <p:grpSpPr>
          <a:xfrm>
            <a:off x="2506326" y="1457666"/>
            <a:ext cx="319855" cy="385372"/>
            <a:chOff x="3554761" y="1011374"/>
            <a:chExt cx="597525" cy="719918"/>
          </a:xfrm>
        </p:grpSpPr>
        <p:sp>
          <p:nvSpPr>
            <p:cNvPr id="916" name="Google Shape;916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2"/>
          <p:cNvGrpSpPr/>
          <p:nvPr/>
        </p:nvGrpSpPr>
        <p:grpSpPr>
          <a:xfrm>
            <a:off x="3033610" y="1457483"/>
            <a:ext cx="320622" cy="385556"/>
            <a:chOff x="4539787" y="1011032"/>
            <a:chExt cx="598958" cy="720261"/>
          </a:xfrm>
        </p:grpSpPr>
        <p:sp>
          <p:nvSpPr>
            <p:cNvPr id="921" name="Google Shape;921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2"/>
          <p:cNvGrpSpPr/>
          <p:nvPr/>
        </p:nvGrpSpPr>
        <p:grpSpPr>
          <a:xfrm>
            <a:off x="3561661" y="1457576"/>
            <a:ext cx="317303" cy="385462"/>
            <a:chOff x="5526246" y="1011207"/>
            <a:chExt cx="592758" cy="720086"/>
          </a:xfrm>
        </p:grpSpPr>
        <p:sp>
          <p:nvSpPr>
            <p:cNvPr id="927" name="Google Shape;927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2"/>
          <p:cNvGrpSpPr/>
          <p:nvPr/>
        </p:nvGrpSpPr>
        <p:grpSpPr>
          <a:xfrm>
            <a:off x="928199" y="1457571"/>
            <a:ext cx="315035" cy="385468"/>
            <a:chOff x="606645" y="1011196"/>
            <a:chExt cx="588520" cy="720096"/>
          </a:xfrm>
        </p:grpSpPr>
        <p:sp>
          <p:nvSpPr>
            <p:cNvPr id="934" name="Google Shape;934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6509747" y="1457551"/>
            <a:ext cx="258055" cy="385487"/>
            <a:chOff x="11033597" y="1011159"/>
            <a:chExt cx="482075" cy="720133"/>
          </a:xfrm>
        </p:grpSpPr>
        <p:sp>
          <p:nvSpPr>
            <p:cNvPr id="939" name="Google Shape;939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2"/>
          <p:cNvGrpSpPr/>
          <p:nvPr/>
        </p:nvGrpSpPr>
        <p:grpSpPr>
          <a:xfrm>
            <a:off x="5298070" y="1418037"/>
            <a:ext cx="398409" cy="425001"/>
            <a:chOff x="8770051" y="937343"/>
            <a:chExt cx="744273" cy="793950"/>
          </a:xfrm>
        </p:grpSpPr>
        <p:sp>
          <p:nvSpPr>
            <p:cNvPr id="944" name="Google Shape;944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52"/>
          <p:cNvGrpSpPr/>
          <p:nvPr/>
        </p:nvGrpSpPr>
        <p:grpSpPr>
          <a:xfrm>
            <a:off x="4086394" y="1418037"/>
            <a:ext cx="398409" cy="425001"/>
            <a:chOff x="6506504" y="937343"/>
            <a:chExt cx="744273" cy="793950"/>
          </a:xfrm>
        </p:grpSpPr>
        <p:sp>
          <p:nvSpPr>
            <p:cNvPr id="961" name="Google Shape;961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oogle Shape;96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65" name="Google Shape;96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>
            <a:off x="4692232" y="1418037"/>
            <a:ext cx="398409" cy="425001"/>
            <a:chOff x="7638277" y="937343"/>
            <a:chExt cx="744273" cy="793950"/>
          </a:xfrm>
        </p:grpSpPr>
        <p:sp>
          <p:nvSpPr>
            <p:cNvPr id="976" name="Google Shape;976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52"/>
          <p:cNvGrpSpPr/>
          <p:nvPr/>
        </p:nvGrpSpPr>
        <p:grpSpPr>
          <a:xfrm>
            <a:off x="2564962" y="3311524"/>
            <a:ext cx="385502" cy="346573"/>
            <a:chOff x="3778727" y="4460423"/>
            <a:chExt cx="720160" cy="647438"/>
          </a:xfrm>
        </p:grpSpPr>
        <p:sp>
          <p:nvSpPr>
            <p:cNvPr id="992" name="Google Shape;992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901889" y="3298618"/>
            <a:ext cx="385416" cy="372387"/>
            <a:chOff x="557494" y="4436312"/>
            <a:chExt cx="720000" cy="695660"/>
          </a:xfrm>
        </p:grpSpPr>
        <p:sp>
          <p:nvSpPr>
            <p:cNvPr id="1000" name="Google Shape;100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3673704" y="3292054"/>
            <a:ext cx="385548" cy="385513"/>
            <a:chOff x="5926265" y="4424051"/>
            <a:chExt cx="720246" cy="720181"/>
          </a:xfrm>
        </p:grpSpPr>
        <p:sp>
          <p:nvSpPr>
            <p:cNvPr id="1005" name="Google Shape;1005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1456199" y="3308964"/>
            <a:ext cx="385416" cy="351693"/>
            <a:chOff x="1631150" y="4455641"/>
            <a:chExt cx="720000" cy="657002"/>
          </a:xfrm>
        </p:grpSpPr>
        <p:sp>
          <p:nvSpPr>
            <p:cNvPr id="1010" name="Google Shape;101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2010548" y="3308459"/>
            <a:ext cx="385416" cy="352703"/>
            <a:chOff x="2704878" y="4454697"/>
            <a:chExt cx="720000" cy="658889"/>
          </a:xfrm>
        </p:grpSpPr>
        <p:sp>
          <p:nvSpPr>
            <p:cNvPr id="1016" name="Google Shape;101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3119432" y="3310153"/>
            <a:ext cx="385303" cy="349316"/>
            <a:chOff x="4852681" y="4457861"/>
            <a:chExt cx="719788" cy="652561"/>
          </a:xfrm>
        </p:grpSpPr>
        <p:sp>
          <p:nvSpPr>
            <p:cNvPr id="1023" name="Google Shape;1023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4228221" y="3301882"/>
            <a:ext cx="385536" cy="365858"/>
            <a:chOff x="7000306" y="4442411"/>
            <a:chExt cx="720224" cy="683463"/>
          </a:xfrm>
        </p:grpSpPr>
        <p:sp>
          <p:nvSpPr>
            <p:cNvPr id="1027" name="Google Shape;1027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2"/>
          <p:cNvGrpSpPr/>
          <p:nvPr/>
        </p:nvGrpSpPr>
        <p:grpSpPr>
          <a:xfrm>
            <a:off x="4782726" y="3299977"/>
            <a:ext cx="385501" cy="369667"/>
            <a:chOff x="8074325" y="4438852"/>
            <a:chExt cx="720160" cy="690579"/>
          </a:xfrm>
        </p:grpSpPr>
        <p:sp>
          <p:nvSpPr>
            <p:cNvPr id="1033" name="Google Shape;1033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2"/>
          <p:cNvGrpSpPr/>
          <p:nvPr/>
        </p:nvGrpSpPr>
        <p:grpSpPr>
          <a:xfrm>
            <a:off x="5891677" y="3312041"/>
            <a:ext cx="385372" cy="345537"/>
            <a:chOff x="9878975" y="4425243"/>
            <a:chExt cx="719918" cy="645502"/>
          </a:xfrm>
        </p:grpSpPr>
        <p:sp>
          <p:nvSpPr>
            <p:cNvPr id="1040" name="Google Shape;1040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2"/>
          <p:cNvGrpSpPr/>
          <p:nvPr/>
        </p:nvGrpSpPr>
        <p:grpSpPr>
          <a:xfrm>
            <a:off x="6446018" y="3302356"/>
            <a:ext cx="385507" cy="364907"/>
            <a:chOff x="10914544" y="4407150"/>
            <a:chExt cx="720170" cy="681687"/>
          </a:xfrm>
        </p:grpSpPr>
        <p:sp>
          <p:nvSpPr>
            <p:cNvPr id="1044" name="Google Shape;1044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2"/>
          <p:cNvGrpSpPr/>
          <p:nvPr/>
        </p:nvGrpSpPr>
        <p:grpSpPr>
          <a:xfrm>
            <a:off x="5337186" y="3309373"/>
            <a:ext cx="385524" cy="350873"/>
            <a:chOff x="8843122" y="4420259"/>
            <a:chExt cx="720202" cy="655469"/>
          </a:xfrm>
        </p:grpSpPr>
        <p:sp>
          <p:nvSpPr>
            <p:cNvPr id="1049" name="Google Shape;1049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2"/>
          <p:cNvGrpSpPr/>
          <p:nvPr/>
        </p:nvGrpSpPr>
        <p:grpSpPr>
          <a:xfrm>
            <a:off x="2572394" y="2702783"/>
            <a:ext cx="385530" cy="341172"/>
            <a:chOff x="1510757" y="3225422"/>
            <a:chExt cx="720214" cy="637347"/>
          </a:xfrm>
        </p:grpSpPr>
        <p:sp>
          <p:nvSpPr>
            <p:cNvPr id="1056" name="Google Shape;1056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3170297" y="2717934"/>
            <a:ext cx="385492" cy="310870"/>
            <a:chOff x="2595501" y="3253725"/>
            <a:chExt cx="720141" cy="580739"/>
          </a:xfrm>
        </p:grpSpPr>
        <p:sp>
          <p:nvSpPr>
            <p:cNvPr id="1064" name="Google Shape;1064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2"/>
          <p:cNvGrpSpPr/>
          <p:nvPr/>
        </p:nvGrpSpPr>
        <p:grpSpPr>
          <a:xfrm>
            <a:off x="4366006" y="2680721"/>
            <a:ext cx="383858" cy="385295"/>
            <a:chOff x="4764809" y="3184208"/>
            <a:chExt cx="717090" cy="719775"/>
          </a:xfrm>
        </p:grpSpPr>
        <p:sp>
          <p:nvSpPr>
            <p:cNvPr id="1069" name="Google Shape;1069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2"/>
          <p:cNvGrpSpPr/>
          <p:nvPr/>
        </p:nvGrpSpPr>
        <p:grpSpPr>
          <a:xfrm>
            <a:off x="3768161" y="2705769"/>
            <a:ext cx="385473" cy="335200"/>
            <a:chOff x="3680173" y="3231000"/>
            <a:chExt cx="720106" cy="626190"/>
          </a:xfrm>
        </p:grpSpPr>
        <p:sp>
          <p:nvSpPr>
            <p:cNvPr id="1073" name="Google Shape;1073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560065" y="2680687"/>
            <a:ext cx="383343" cy="385364"/>
            <a:chOff x="6931035" y="3184144"/>
            <a:chExt cx="716128" cy="719903"/>
          </a:xfrm>
        </p:grpSpPr>
        <p:sp>
          <p:nvSpPr>
            <p:cNvPr id="1077" name="Google Shape;1077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2"/>
          <p:cNvGrpSpPr/>
          <p:nvPr/>
        </p:nvGrpSpPr>
        <p:grpSpPr>
          <a:xfrm>
            <a:off x="4962236" y="2680646"/>
            <a:ext cx="385457" cy="385445"/>
            <a:chOff x="5846429" y="3184067"/>
            <a:chExt cx="720076" cy="720055"/>
          </a:xfrm>
        </p:grpSpPr>
        <p:sp>
          <p:nvSpPr>
            <p:cNvPr id="1082" name="Google Shape;1082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2"/>
          <p:cNvGrpSpPr/>
          <p:nvPr/>
        </p:nvGrpSpPr>
        <p:grpSpPr>
          <a:xfrm>
            <a:off x="2097389" y="2680598"/>
            <a:ext cx="262633" cy="385541"/>
            <a:chOff x="655600" y="3183978"/>
            <a:chExt cx="490627" cy="720234"/>
          </a:xfrm>
        </p:grpSpPr>
        <p:sp>
          <p:nvSpPr>
            <p:cNvPr id="1087" name="Google Shape;1087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2"/>
          <p:cNvGrpSpPr/>
          <p:nvPr/>
        </p:nvGrpSpPr>
        <p:grpSpPr>
          <a:xfrm>
            <a:off x="6155781" y="2680698"/>
            <a:ext cx="164123" cy="385340"/>
            <a:chOff x="8011692" y="3184166"/>
            <a:chExt cx="306600" cy="719859"/>
          </a:xfrm>
        </p:grpSpPr>
        <p:sp>
          <p:nvSpPr>
            <p:cNvPr id="1093" name="Google Shape;1093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6531899" y="2680535"/>
            <a:ext cx="212920" cy="385371"/>
            <a:chOff x="4556125" y="630237"/>
            <a:chExt cx="3081338" cy="5568950"/>
          </a:xfrm>
        </p:grpSpPr>
        <p:sp>
          <p:nvSpPr>
            <p:cNvPr id="1100" name="Google Shape;1100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2"/>
          <p:cNvGrpSpPr/>
          <p:nvPr/>
        </p:nvGrpSpPr>
        <p:grpSpPr>
          <a:xfrm>
            <a:off x="1499599" y="2680654"/>
            <a:ext cx="385492" cy="385430"/>
            <a:chOff x="1674084" y="3214987"/>
            <a:chExt cx="720142" cy="720027"/>
          </a:xfrm>
        </p:grpSpPr>
        <p:sp>
          <p:nvSpPr>
            <p:cNvPr id="1108" name="Google Shape;1108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901898" y="2680621"/>
            <a:ext cx="385328" cy="385496"/>
            <a:chOff x="557511" y="3214925"/>
            <a:chExt cx="719836" cy="720150"/>
          </a:xfrm>
        </p:grpSpPr>
        <p:sp>
          <p:nvSpPr>
            <p:cNvPr id="1121" name="Google Shape;1121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853416" y="3922838"/>
            <a:ext cx="385800" cy="346472"/>
            <a:chOff x="1147762" y="1131887"/>
            <a:chExt cx="5137150" cy="4619626"/>
          </a:xfrm>
        </p:grpSpPr>
        <p:sp>
          <p:nvSpPr>
            <p:cNvPr id="1126" name="Google Shape;1126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1542899" y="3917337"/>
            <a:ext cx="385591" cy="357445"/>
            <a:chOff x="1570037" y="1341437"/>
            <a:chExt cx="4943475" cy="4576762"/>
          </a:xfrm>
        </p:grpSpPr>
        <p:sp>
          <p:nvSpPr>
            <p:cNvPr id="1130" name="Google Shape;1130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2147" y="3903501"/>
            <a:ext cx="381656" cy="385452"/>
            <a:chOff x="5770007" y="5489899"/>
            <a:chExt cx="712976" cy="720067"/>
          </a:xfrm>
        </p:grpSpPr>
        <p:sp>
          <p:nvSpPr>
            <p:cNvPr id="1137" name="Google Shape;113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4377738" y="3922933"/>
            <a:ext cx="385391" cy="346625"/>
            <a:chOff x="7050768" y="5526199"/>
            <a:chExt cx="719953" cy="647534"/>
          </a:xfrm>
        </p:grpSpPr>
        <p:sp>
          <p:nvSpPr>
            <p:cNvPr id="1146" name="Google Shape;114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5756647" y="3922994"/>
            <a:ext cx="385417" cy="346476"/>
            <a:chOff x="9626723" y="5526313"/>
            <a:chExt cx="720002" cy="647256"/>
          </a:xfrm>
        </p:grpSpPr>
        <p:sp>
          <p:nvSpPr>
            <p:cNvPr id="1159" name="Google Shape;115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2"/>
          <p:cNvGrpSpPr/>
          <p:nvPr/>
        </p:nvGrpSpPr>
        <p:grpSpPr>
          <a:xfrm>
            <a:off x="6446086" y="3903481"/>
            <a:ext cx="385331" cy="385471"/>
            <a:chOff x="10914672" y="5489861"/>
            <a:chExt cx="719842" cy="720102"/>
          </a:xfrm>
        </p:grpSpPr>
        <p:sp>
          <p:nvSpPr>
            <p:cNvPr id="1172" name="Google Shape;117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2"/>
          <p:cNvGrpSpPr/>
          <p:nvPr/>
        </p:nvGrpSpPr>
        <p:grpSpPr>
          <a:xfrm>
            <a:off x="5067157" y="3912358"/>
            <a:ext cx="385538" cy="367745"/>
            <a:chOff x="8338678" y="5506443"/>
            <a:chExt cx="720227" cy="686988"/>
          </a:xfrm>
        </p:grpSpPr>
        <p:sp>
          <p:nvSpPr>
            <p:cNvPr id="1185" name="Google Shape;1185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2232105" y="3959565"/>
            <a:ext cx="1156061" cy="273301"/>
            <a:chOff x="3042485" y="5594633"/>
            <a:chExt cx="2159652" cy="510557"/>
          </a:xfrm>
        </p:grpSpPr>
        <p:sp>
          <p:nvSpPr>
            <p:cNvPr id="1192" name="Google Shape;119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>
            <a:off x="7127623" y="1458833"/>
            <a:ext cx="385475" cy="383063"/>
            <a:chOff x="1442627" y="5710929"/>
            <a:chExt cx="594318" cy="590600"/>
          </a:xfrm>
        </p:grpSpPr>
        <p:sp>
          <p:nvSpPr>
            <p:cNvPr id="1208" name="Google Shape;1208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2"/>
          <p:cNvGrpSpPr/>
          <p:nvPr/>
        </p:nvGrpSpPr>
        <p:grpSpPr>
          <a:xfrm>
            <a:off x="7159059" y="3883779"/>
            <a:ext cx="322616" cy="385520"/>
            <a:chOff x="8095060" y="5664590"/>
            <a:chExt cx="497404" cy="594389"/>
          </a:xfrm>
        </p:grpSpPr>
        <p:grpSp>
          <p:nvGrpSpPr>
            <p:cNvPr id="1213" name="Google Shape;121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14" name="Google Shape;121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22" name="Google Shape;122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2"/>
          <p:cNvGrpSpPr/>
          <p:nvPr/>
        </p:nvGrpSpPr>
        <p:grpSpPr>
          <a:xfrm>
            <a:off x="7127617" y="2068729"/>
            <a:ext cx="481834" cy="385471"/>
            <a:chOff x="4607809" y="5664627"/>
            <a:chExt cx="742883" cy="594312"/>
          </a:xfrm>
        </p:grpSpPr>
        <p:sp>
          <p:nvSpPr>
            <p:cNvPr id="1230" name="Google Shape;1230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7127629" y="2681029"/>
            <a:ext cx="933867" cy="385372"/>
            <a:chOff x="2571250" y="5664711"/>
            <a:chExt cx="1439820" cy="594160"/>
          </a:xfrm>
        </p:grpSpPr>
        <p:sp>
          <p:nvSpPr>
            <p:cNvPr id="1239" name="Google Shape;1239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2"/>
          <p:cNvGrpSpPr/>
          <p:nvPr/>
        </p:nvGrpSpPr>
        <p:grpSpPr>
          <a:xfrm>
            <a:off x="7127616" y="3293224"/>
            <a:ext cx="555608" cy="385732"/>
            <a:chOff x="6332670" y="5663946"/>
            <a:chExt cx="856627" cy="594715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8" name="Google Shape;126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71" name="Google Shape;12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4" name="Google Shape;1274;p5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275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9131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880250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7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4382F5-7B08-A649-9EFF-8D5EC9360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5" y="5931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2E3E82-29BF-9442-9CC6-1A275A6E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836" y="3863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574897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A3A6251-0C17-2148-9545-4A420D41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2" y="284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4" y="1905730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1" y="1830048"/>
            <a:ext cx="2015066" cy="2720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6452"/>
              </p:ext>
            </p:extLst>
          </p:nvPr>
        </p:nvGraphicFramePr>
        <p:xfrm>
          <a:off x="824248" y="1413267"/>
          <a:ext cx="7495503" cy="292055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thời gian, khẳng định/phủ định,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0956"/>
              </p:ext>
            </p:extLst>
          </p:nvPr>
        </p:nvGraphicFramePr>
        <p:xfrm>
          <a:off x="824248" y="1648364"/>
          <a:ext cx="7495503" cy="252431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mức độ,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phạm vi, mức độ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N1+3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N2+5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663</Words>
  <Application>Microsoft Macintosh PowerPoint</Application>
  <PresentationFormat>On-screen Show (16:9)</PresentationFormat>
  <Paragraphs>114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Nunito</vt:lpstr>
      <vt:lpstr>Calibri</vt:lpstr>
      <vt:lpstr>Arial</vt:lpstr>
      <vt:lpstr>Times New Roman</vt:lpstr>
      <vt:lpstr>Amatic SC</vt:lpstr>
      <vt:lpstr>Nunito SemiBold</vt:lpstr>
      <vt:lpstr>Curio template</vt:lpstr>
      <vt:lpstr>THỰC HÀNH TIẾNG VIỆT</vt:lpstr>
      <vt:lpstr>ĐUỔI HÌNH BẮT ĐỘNG TỪ, TÍNH TỪ</vt:lpstr>
      <vt:lpstr>PHIẾU HỌC TẬP SỐ 1</vt:lpstr>
      <vt:lpstr>PowerPoint Presentation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office014</cp:lastModifiedBy>
  <cp:revision>12</cp:revision>
  <dcterms:modified xsi:type="dcterms:W3CDTF">2021-07-30T17:35:47Z</dcterms:modified>
</cp:coreProperties>
</file>