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  <p:sldMasterId id="2147483808" r:id="rId2"/>
  </p:sldMasterIdLst>
  <p:notesMasterIdLst>
    <p:notesMasterId r:id="rId29"/>
  </p:notesMasterIdLst>
  <p:handoutMasterIdLst>
    <p:handoutMasterId r:id="rId30"/>
  </p:handoutMasterIdLst>
  <p:sldIdLst>
    <p:sldId id="455" r:id="rId3"/>
    <p:sldId id="317" r:id="rId4"/>
    <p:sldId id="359" r:id="rId5"/>
    <p:sldId id="453" r:id="rId6"/>
    <p:sldId id="379" r:id="rId7"/>
    <p:sldId id="390" r:id="rId8"/>
    <p:sldId id="449" r:id="rId9"/>
    <p:sldId id="383" r:id="rId10"/>
    <p:sldId id="436" r:id="rId11"/>
    <p:sldId id="450" r:id="rId12"/>
    <p:sldId id="384" r:id="rId13"/>
    <p:sldId id="419" r:id="rId14"/>
    <p:sldId id="454" r:id="rId15"/>
    <p:sldId id="401" r:id="rId16"/>
    <p:sldId id="425" r:id="rId17"/>
    <p:sldId id="402" r:id="rId18"/>
    <p:sldId id="403" r:id="rId19"/>
    <p:sldId id="426" r:id="rId20"/>
    <p:sldId id="444" r:id="rId21"/>
    <p:sldId id="405" r:id="rId22"/>
    <p:sldId id="406" r:id="rId23"/>
    <p:sldId id="428" r:id="rId24"/>
    <p:sldId id="446" r:id="rId25"/>
    <p:sldId id="412" r:id="rId26"/>
    <p:sldId id="413" r:id="rId27"/>
    <p:sldId id="429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CC"/>
    <a:srgbClr val="FFFFCC"/>
    <a:srgbClr val="CC0000"/>
    <a:srgbClr val="FF9933"/>
    <a:srgbClr val="3366FF"/>
    <a:srgbClr val="6666FF"/>
    <a:srgbClr val="FF33C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912" autoAdjust="0"/>
    <p:restoredTop sz="74592" autoAdjust="0"/>
  </p:normalViewPr>
  <p:slideViewPr>
    <p:cSldViewPr>
      <p:cViewPr varScale="1">
        <p:scale>
          <a:sx n="88" d="100"/>
          <a:sy n="88" d="100"/>
        </p:scale>
        <p:origin x="1570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09C2AE-BB3F-4A3D-BC9F-F30DC69D8A19}" type="datetimeFigureOut">
              <a:rPr lang="vi-VN" smtClean="0"/>
              <a:t>17/10/2021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3F662F-02E7-4AB3-84E4-44D8FE65EF0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492840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3FDAAC7F-5C9A-4288-AF83-232521592577}" type="datetimeFigureOut">
              <a:rPr lang="vi-VN"/>
              <a:pPr>
                <a:defRPr/>
              </a:pPr>
              <a:t>17/10/2021</a:t>
            </a:fld>
            <a:endParaRPr lang="vi-VN"/>
          </a:p>
        </p:txBody>
      </p:sp>
      <p:sp>
        <p:nvSpPr>
          <p:cNvPr id="491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2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noProof="0" smtClean="0"/>
              <a:t>Click to edit Master text styles</a:t>
            </a:r>
          </a:p>
          <a:p>
            <a:pPr lvl="1"/>
            <a:r>
              <a:rPr lang="vi-VN" noProof="0" smtClean="0"/>
              <a:t>Second level</a:t>
            </a:r>
          </a:p>
          <a:p>
            <a:pPr lvl="2"/>
            <a:r>
              <a:rPr lang="vi-VN" noProof="0" smtClean="0"/>
              <a:t>Third level</a:t>
            </a:r>
          </a:p>
          <a:p>
            <a:pPr lvl="3"/>
            <a:r>
              <a:rPr lang="vi-VN" noProof="0" smtClean="0"/>
              <a:t>Fourth level</a:t>
            </a:r>
          </a:p>
          <a:p>
            <a:pPr lvl="4"/>
            <a:r>
              <a:rPr lang="vi-VN" noProof="0" smtClean="0"/>
              <a:t>Fifth level</a:t>
            </a:r>
          </a:p>
        </p:txBody>
      </p:sp>
      <p:sp>
        <p:nvSpPr>
          <p:cNvPr id="142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42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1CCD24C5-A6FB-4D92-9D7F-5E7AD4BAA0DC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8213516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D24C5-A6FB-4D92-9D7F-5E7AD4BAA0DC}" type="slidenum">
              <a:rPr lang="vi-VN" altLang="en-US" smtClean="0"/>
              <a:pPr/>
              <a:t>2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1748766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31"/>
          <p:cNvSpPr txBox="1">
            <a:spLocks noGrp="1" noChangeArrowheads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CF993E5-0954-474E-B65C-5A2DC0CFE92A}" type="slidenum">
              <a:rPr lang="en-US" altLang="en-US" sz="1200">
                <a:latin typeface="Calibri" panose="020F0502020204030204" pitchFamily="34" charset="0"/>
              </a:rPr>
              <a:pPr algn="r" eaLnBrk="1" hangingPunct="1"/>
              <a:t>12</a:t>
            </a:fld>
            <a:endParaRPr lang="en-US" altLang="en-US" sz="1200">
              <a:latin typeface="Calibri" panose="020F0502020204030204" pitchFamily="34" charset="0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altLang="en-US" smtClean="0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31"/>
          <p:cNvSpPr txBox="1">
            <a:spLocks noGrp="1" noChangeArrowheads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17491FC2-51F1-4BCB-A955-E6757623D85C}" type="slidenum">
              <a:rPr lang="en-US" altLang="en-US" sz="1200">
                <a:latin typeface="Calibri" panose="020F0502020204030204" pitchFamily="34" charset="0"/>
              </a:rPr>
              <a:pPr algn="r" eaLnBrk="1" hangingPunct="1"/>
              <a:t>14</a:t>
            </a:fld>
            <a:endParaRPr lang="en-US" altLang="en-US" sz="1200">
              <a:latin typeface="Calibri" panose="020F0502020204030204" pitchFamily="34" charset="0"/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altLang="en-US" smtClean="0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31"/>
          <p:cNvSpPr txBox="1">
            <a:spLocks noGrp="1" noChangeArrowheads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56DBAA08-ABE9-4ABB-85DC-B8B554A66115}" type="slidenum">
              <a:rPr lang="en-US" altLang="en-US" sz="1200">
                <a:latin typeface="Calibri" panose="020F0502020204030204" pitchFamily="34" charset="0"/>
              </a:rPr>
              <a:pPr algn="r" eaLnBrk="1" hangingPunct="1"/>
              <a:t>15</a:t>
            </a:fld>
            <a:endParaRPr lang="en-US" altLang="en-US" sz="1200">
              <a:latin typeface="Calibri" panose="020F0502020204030204" pitchFamily="34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altLang="en-US" smtClean="0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31"/>
          <p:cNvSpPr txBox="1">
            <a:spLocks noGrp="1" noChangeArrowheads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0FBF8DBC-7E57-43B3-974A-D73500C9FABB}" type="slidenum">
              <a:rPr lang="en-US" altLang="en-US" sz="1200">
                <a:latin typeface="Calibri" panose="020F0502020204030204" pitchFamily="34" charset="0"/>
              </a:rPr>
              <a:pPr algn="r" eaLnBrk="1" hangingPunct="1"/>
              <a:t>16</a:t>
            </a:fld>
            <a:endParaRPr lang="en-US" altLang="en-US" sz="1200">
              <a:latin typeface="Calibri" panose="020F0502020204030204" pitchFamily="34" charset="0"/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altLang="en-US" smtClean="0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31"/>
          <p:cNvSpPr txBox="1">
            <a:spLocks noGrp="1" noChangeArrowheads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EF05556F-51DC-4EAE-B19A-38ED6AFB4928}" type="slidenum">
              <a:rPr lang="en-US" altLang="en-US" sz="1200">
                <a:latin typeface="Calibri" panose="020F0502020204030204" pitchFamily="34" charset="0"/>
              </a:rPr>
              <a:pPr algn="r" eaLnBrk="1" hangingPunct="1"/>
              <a:t>18</a:t>
            </a:fld>
            <a:endParaRPr lang="en-US" altLang="en-US" sz="1200">
              <a:latin typeface="Calibri" panose="020F0502020204030204" pitchFamily="34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altLang="en-US" smtClean="0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31"/>
          <p:cNvSpPr txBox="1">
            <a:spLocks noGrp="1" noChangeArrowheads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EF05556F-51DC-4EAE-B19A-38ED6AFB4928}" type="slidenum">
              <a:rPr lang="en-US" altLang="en-US" sz="1200">
                <a:latin typeface="Calibri" panose="020F0502020204030204" pitchFamily="34" charset="0"/>
              </a:rPr>
              <a:pPr algn="r" eaLnBrk="1" hangingPunct="1"/>
              <a:t>19</a:t>
            </a:fld>
            <a:endParaRPr lang="en-US" altLang="en-US" sz="1200">
              <a:latin typeface="Calibri" panose="020F0502020204030204" pitchFamily="34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altLang="en-U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15431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31"/>
          <p:cNvSpPr txBox="1">
            <a:spLocks noGrp="1" noChangeArrowheads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E3975599-0BCF-4637-9B03-B992FA0F9DE5}" type="slidenum">
              <a:rPr lang="en-US" altLang="en-US" sz="1200">
                <a:latin typeface="Calibri" panose="020F0502020204030204" pitchFamily="34" charset="0"/>
              </a:rPr>
              <a:pPr algn="r" eaLnBrk="1" hangingPunct="1"/>
              <a:t>21</a:t>
            </a:fld>
            <a:endParaRPr lang="en-US" altLang="en-US" sz="1200">
              <a:latin typeface="Calibri" panose="020F0502020204030204" pitchFamily="34" charset="0"/>
            </a:endParaRPr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altLang="en-US" smtClean="0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altLang="en-U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0276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2.xml"/><Relationship Id="rId4" Type="http://schemas.openxmlformats.org/officeDocument/2006/relationships/hyperlink" Target="http://bit.ly/2TtBDfr" TargetMode="Externa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Võ Nhật Trường</a:t>
            </a:r>
          </a:p>
        </p:txBody>
      </p:sp>
    </p:spTree>
    <p:extLst>
      <p:ext uri="{BB962C8B-B14F-4D97-AF65-F5344CB8AC3E}">
        <p14:creationId xmlns:p14="http://schemas.microsoft.com/office/powerpoint/2010/main" val="4205138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split orient="vert"/>
      </p:transition>
    </mc:Choice>
    <mc:Fallback xmlns="">
      <p:transition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9"/>
          <p:cNvSpPr txBox="1">
            <a:spLocks noGrp="1"/>
          </p:cNvSpPr>
          <p:nvPr>
            <p:ph type="subTitle" idx="1"/>
          </p:nvPr>
        </p:nvSpPr>
        <p:spPr>
          <a:xfrm rot="212600">
            <a:off x="3617178" y="1894206"/>
            <a:ext cx="3281373" cy="928988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220" name="Google Shape;220;p9"/>
          <p:cNvSpPr txBox="1">
            <a:spLocks noGrp="1"/>
          </p:cNvSpPr>
          <p:nvPr>
            <p:ph type="body" idx="2"/>
          </p:nvPr>
        </p:nvSpPr>
        <p:spPr>
          <a:xfrm rot="212793">
            <a:off x="3062712" y="3279293"/>
            <a:ext cx="4500519" cy="2167347"/>
          </a:xfrm>
          <a:prstGeom prst="rect">
            <a:avLst/>
          </a:prstGeom>
        </p:spPr>
        <p:txBody>
          <a:bodyPr spcFirstLastPara="1" anchor="ctr">
            <a:noAutofit/>
          </a:bodyPr>
          <a:lstStyle>
            <a:lvl1pPr marL="457200" lvl="0" indent="-381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Font typeface="Nunito Light"/>
              <a:buChar char="●"/>
              <a:defRPr/>
            </a:lvl1pPr>
            <a:lvl2pPr marL="914400" lvl="1" indent="-330200" rtl="0">
              <a:spcBef>
                <a:spcPts val="1600"/>
              </a:spcBef>
              <a:spcAft>
                <a:spcPts val="0"/>
              </a:spcAft>
              <a:buSzPts val="1600"/>
              <a:buFont typeface="Nunito Light"/>
              <a:buChar char="○"/>
              <a:defRPr/>
            </a:lvl2pPr>
            <a:lvl3pPr marL="1371600" lvl="2" indent="-323850" rtl="0">
              <a:spcBef>
                <a:spcPts val="1600"/>
              </a:spcBef>
              <a:spcAft>
                <a:spcPts val="0"/>
              </a:spcAft>
              <a:buSzPts val="1500"/>
              <a:buFont typeface="Nunito Light"/>
              <a:buChar char="■"/>
              <a:defRPr/>
            </a:lvl3pPr>
            <a:lvl4pPr marL="1828800" lvl="3" indent="-323850" rtl="0">
              <a:spcBef>
                <a:spcPts val="1600"/>
              </a:spcBef>
              <a:spcAft>
                <a:spcPts val="0"/>
              </a:spcAft>
              <a:buSzPts val="1500"/>
              <a:buFont typeface="Nunito Light"/>
              <a:buChar char="●"/>
              <a:defRPr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Font typeface="Nunito Light"/>
              <a:buChar char="○"/>
              <a:defRPr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Font typeface="Nunito Light"/>
              <a:buChar char="■"/>
              <a:defRPr/>
            </a:lvl6pPr>
            <a:lvl7pPr marL="3200400" lvl="6" indent="-311150" rtl="0">
              <a:spcBef>
                <a:spcPts val="1600"/>
              </a:spcBef>
              <a:spcAft>
                <a:spcPts val="0"/>
              </a:spcAft>
              <a:buSzPts val="1300"/>
              <a:buFont typeface="Nunito Light"/>
              <a:buChar char="●"/>
              <a:defRPr/>
            </a:lvl7pPr>
            <a:lvl8pPr marL="3657600" lvl="7" indent="-311150" rtl="0">
              <a:spcBef>
                <a:spcPts val="1600"/>
              </a:spcBef>
              <a:spcAft>
                <a:spcPts val="0"/>
              </a:spcAft>
              <a:buSzPts val="1300"/>
              <a:buFont typeface="Nunito Light"/>
              <a:buChar char="○"/>
              <a:defRPr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Font typeface="Nunito Light"/>
              <a:buChar char="■"/>
              <a:defRPr/>
            </a:lvl9pPr>
          </a:lstStyle>
          <a:p>
            <a:endParaRPr/>
          </a:p>
        </p:txBody>
      </p:sp>
      <p:sp>
        <p:nvSpPr>
          <p:cNvPr id="221" name="Google Shape;221;p9"/>
          <p:cNvSpPr txBox="1">
            <a:spLocks noGrp="1"/>
          </p:cNvSpPr>
          <p:nvPr>
            <p:ph type="title"/>
          </p:nvPr>
        </p:nvSpPr>
        <p:spPr>
          <a:xfrm rot="-552747">
            <a:off x="1147220" y="1080873"/>
            <a:ext cx="1933844" cy="1991680"/>
          </a:xfrm>
          <a:prstGeom prst="rect">
            <a:avLst/>
          </a:prstGeom>
        </p:spPr>
        <p:txBody>
          <a:bodyPr spcFirstLastPara="1" anchor="ctr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62287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0"/>
          <p:cNvSpPr txBox="1">
            <a:spLocks noGrp="1"/>
          </p:cNvSpPr>
          <p:nvPr>
            <p:ph type="ctrTitle"/>
          </p:nvPr>
        </p:nvSpPr>
        <p:spPr>
          <a:xfrm rot="248135" flipH="1">
            <a:off x="3749721" y="1807684"/>
            <a:ext cx="4093358" cy="2053768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24" name="Google Shape;224;p10"/>
          <p:cNvSpPr txBox="1">
            <a:spLocks noGrp="1"/>
          </p:cNvSpPr>
          <p:nvPr>
            <p:ph type="subTitle" idx="1"/>
          </p:nvPr>
        </p:nvSpPr>
        <p:spPr>
          <a:xfrm rot="248338" flipH="1">
            <a:off x="4020764" y="3752890"/>
            <a:ext cx="3420822" cy="1373159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452684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picture">
  <p:cSld name="Big picture"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1"/>
          <p:cNvSpPr txBox="1">
            <a:spLocks noGrp="1"/>
          </p:cNvSpPr>
          <p:nvPr>
            <p:ph type="title"/>
          </p:nvPr>
        </p:nvSpPr>
        <p:spPr>
          <a:xfrm rot="-185949">
            <a:off x="423950" y="3235339"/>
            <a:ext cx="2458195" cy="2530900"/>
          </a:xfrm>
          <a:prstGeom prst="rect">
            <a:avLst/>
          </a:prstGeom>
        </p:spPr>
        <p:txBody>
          <a:bodyPr spcFirstLastPara="1" anchor="ctr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500" b="0"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500" b="0">
                <a:latin typeface="Chelsea Market"/>
                <a:ea typeface="Chelsea Market"/>
                <a:cs typeface="Chelsea Market"/>
                <a:sym typeface="Chelsea Marke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500" b="0">
                <a:latin typeface="Chelsea Market"/>
                <a:ea typeface="Chelsea Market"/>
                <a:cs typeface="Chelsea Market"/>
                <a:sym typeface="Chelsea Marke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500" b="0">
                <a:latin typeface="Chelsea Market"/>
                <a:ea typeface="Chelsea Market"/>
                <a:cs typeface="Chelsea Market"/>
                <a:sym typeface="Chelsea Marke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500" b="0">
                <a:latin typeface="Chelsea Market"/>
                <a:ea typeface="Chelsea Market"/>
                <a:cs typeface="Chelsea Market"/>
                <a:sym typeface="Chelsea Marke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500" b="0">
                <a:latin typeface="Chelsea Market"/>
                <a:ea typeface="Chelsea Market"/>
                <a:cs typeface="Chelsea Market"/>
                <a:sym typeface="Chelsea Marke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500" b="0">
                <a:latin typeface="Chelsea Market"/>
                <a:ea typeface="Chelsea Market"/>
                <a:cs typeface="Chelsea Market"/>
                <a:sym typeface="Chelsea Marke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500" b="0">
                <a:latin typeface="Chelsea Market"/>
                <a:ea typeface="Chelsea Market"/>
                <a:cs typeface="Chelsea Market"/>
                <a:sym typeface="Chelsea Marke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500" b="0">
                <a:latin typeface="Chelsea Market"/>
                <a:ea typeface="Chelsea Market"/>
                <a:cs typeface="Chelsea Market"/>
                <a:sym typeface="Chelsea Marke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728579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12"/>
          <p:cNvSpPr txBox="1">
            <a:spLocks noGrp="1"/>
          </p:cNvSpPr>
          <p:nvPr>
            <p:ph type="title"/>
          </p:nvPr>
        </p:nvSpPr>
        <p:spPr>
          <a:xfrm rot="184">
            <a:off x="1765925" y="1762267"/>
            <a:ext cx="5612100" cy="1644000"/>
          </a:xfrm>
          <a:prstGeom prst="rect">
            <a:avLst/>
          </a:prstGeom>
        </p:spPr>
        <p:txBody>
          <a:bodyPr spcFirstLastPara="1" anchor="ctr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6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29" name="Google Shape;229;p12"/>
          <p:cNvSpPr txBox="1">
            <a:spLocks noGrp="1"/>
          </p:cNvSpPr>
          <p:nvPr>
            <p:ph type="subTitle" idx="1"/>
          </p:nvPr>
        </p:nvSpPr>
        <p:spPr>
          <a:xfrm flipH="1">
            <a:off x="2491525" y="3637633"/>
            <a:ext cx="4161000" cy="11672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568245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Picture 1">
  <p:cSld name="Big Picture 1"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13"/>
          <p:cNvSpPr txBox="1">
            <a:spLocks noGrp="1"/>
          </p:cNvSpPr>
          <p:nvPr>
            <p:ph type="title"/>
          </p:nvPr>
        </p:nvSpPr>
        <p:spPr>
          <a:xfrm rot="900074">
            <a:off x="5760202" y="1397886"/>
            <a:ext cx="2458277" cy="2531073"/>
          </a:xfrm>
          <a:prstGeom prst="rect">
            <a:avLst/>
          </a:prstGeom>
        </p:spPr>
        <p:txBody>
          <a:bodyPr spcFirstLastPara="1" anchor="ctr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300" b="0"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300" b="0">
                <a:latin typeface="Chelsea Market"/>
                <a:ea typeface="Chelsea Market"/>
                <a:cs typeface="Chelsea Market"/>
                <a:sym typeface="Chelsea Marke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300" b="0">
                <a:latin typeface="Chelsea Market"/>
                <a:ea typeface="Chelsea Market"/>
                <a:cs typeface="Chelsea Market"/>
                <a:sym typeface="Chelsea Marke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300" b="0">
                <a:latin typeface="Chelsea Market"/>
                <a:ea typeface="Chelsea Market"/>
                <a:cs typeface="Chelsea Market"/>
                <a:sym typeface="Chelsea Marke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300" b="0">
                <a:latin typeface="Chelsea Market"/>
                <a:ea typeface="Chelsea Market"/>
                <a:cs typeface="Chelsea Market"/>
                <a:sym typeface="Chelsea Marke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300" b="0">
                <a:latin typeface="Chelsea Market"/>
                <a:ea typeface="Chelsea Market"/>
                <a:cs typeface="Chelsea Market"/>
                <a:sym typeface="Chelsea Marke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300" b="0">
                <a:latin typeface="Chelsea Market"/>
                <a:ea typeface="Chelsea Market"/>
                <a:cs typeface="Chelsea Market"/>
                <a:sym typeface="Chelsea Marke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300" b="0">
                <a:latin typeface="Chelsea Market"/>
                <a:ea typeface="Chelsea Market"/>
                <a:cs typeface="Chelsea Market"/>
                <a:sym typeface="Chelsea Marke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300" b="0">
                <a:latin typeface="Chelsea Market"/>
                <a:ea typeface="Chelsea Market"/>
                <a:cs typeface="Chelsea Market"/>
                <a:sym typeface="Chelsea Marke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14694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oogle Shape;233;p14"/>
          <p:cNvGrpSpPr>
            <a:grpSpLocks/>
          </p:cNvGrpSpPr>
          <p:nvPr/>
        </p:nvGrpSpPr>
        <p:grpSpPr bwMode="auto">
          <a:xfrm>
            <a:off x="603250" y="458788"/>
            <a:ext cx="7937500" cy="5940425"/>
            <a:chOff x="238125" y="847975"/>
            <a:chExt cx="7143400" cy="4009400"/>
          </a:xfrm>
        </p:grpSpPr>
        <p:sp>
          <p:nvSpPr>
            <p:cNvPr id="13" name="Google Shape;234;p14"/>
            <p:cNvSpPr/>
            <p:nvPr/>
          </p:nvSpPr>
          <p:spPr>
            <a:xfrm>
              <a:off x="238125" y="847975"/>
              <a:ext cx="7143400" cy="4009400"/>
            </a:xfrm>
            <a:custGeom>
              <a:avLst/>
              <a:gdLst/>
              <a:ahLst/>
              <a:cxnLst/>
              <a:rect l="l" t="t" r="r" b="b"/>
              <a:pathLst>
                <a:path w="285722" h="160376" extrusionOk="0">
                  <a:moveTo>
                    <a:pt x="5465" y="4426"/>
                  </a:moveTo>
                  <a:cubicBezTo>
                    <a:pt x="6551" y="4426"/>
                    <a:pt x="7593" y="5271"/>
                    <a:pt x="7593" y="6549"/>
                  </a:cubicBezTo>
                  <a:cubicBezTo>
                    <a:pt x="7593" y="7707"/>
                    <a:pt x="6649" y="8651"/>
                    <a:pt x="5491" y="8651"/>
                  </a:cubicBezTo>
                  <a:cubicBezTo>
                    <a:pt x="3604" y="8651"/>
                    <a:pt x="2660" y="6377"/>
                    <a:pt x="3990" y="5047"/>
                  </a:cubicBezTo>
                  <a:cubicBezTo>
                    <a:pt x="4419" y="4618"/>
                    <a:pt x="4947" y="4426"/>
                    <a:pt x="5465" y="4426"/>
                  </a:cubicBezTo>
                  <a:close/>
                  <a:moveTo>
                    <a:pt x="5467" y="12161"/>
                  </a:moveTo>
                  <a:cubicBezTo>
                    <a:pt x="6552" y="12161"/>
                    <a:pt x="7593" y="13003"/>
                    <a:pt x="7593" y="14270"/>
                  </a:cubicBezTo>
                  <a:cubicBezTo>
                    <a:pt x="7593" y="15443"/>
                    <a:pt x="6649" y="16386"/>
                    <a:pt x="5491" y="16386"/>
                  </a:cubicBezTo>
                  <a:cubicBezTo>
                    <a:pt x="3604" y="16386"/>
                    <a:pt x="2660" y="14113"/>
                    <a:pt x="3990" y="12783"/>
                  </a:cubicBezTo>
                  <a:cubicBezTo>
                    <a:pt x="4420" y="12353"/>
                    <a:pt x="4948" y="12161"/>
                    <a:pt x="5467" y="12161"/>
                  </a:cubicBezTo>
                  <a:close/>
                  <a:moveTo>
                    <a:pt x="5465" y="19883"/>
                  </a:moveTo>
                  <a:cubicBezTo>
                    <a:pt x="6551" y="19883"/>
                    <a:pt x="7593" y="20728"/>
                    <a:pt x="7593" y="22006"/>
                  </a:cubicBezTo>
                  <a:cubicBezTo>
                    <a:pt x="7593" y="23164"/>
                    <a:pt x="6649" y="24108"/>
                    <a:pt x="5491" y="24108"/>
                  </a:cubicBezTo>
                  <a:cubicBezTo>
                    <a:pt x="3604" y="24108"/>
                    <a:pt x="2660" y="21834"/>
                    <a:pt x="3990" y="20505"/>
                  </a:cubicBezTo>
                  <a:cubicBezTo>
                    <a:pt x="4419" y="20075"/>
                    <a:pt x="4947" y="19883"/>
                    <a:pt x="5465" y="19883"/>
                  </a:cubicBezTo>
                  <a:close/>
                  <a:moveTo>
                    <a:pt x="5467" y="27618"/>
                  </a:moveTo>
                  <a:cubicBezTo>
                    <a:pt x="6552" y="27618"/>
                    <a:pt x="7593" y="28460"/>
                    <a:pt x="7593" y="29727"/>
                  </a:cubicBezTo>
                  <a:cubicBezTo>
                    <a:pt x="7593" y="30900"/>
                    <a:pt x="6649" y="31844"/>
                    <a:pt x="5491" y="31844"/>
                  </a:cubicBezTo>
                  <a:cubicBezTo>
                    <a:pt x="3604" y="31844"/>
                    <a:pt x="2660" y="29570"/>
                    <a:pt x="3990" y="28240"/>
                  </a:cubicBezTo>
                  <a:cubicBezTo>
                    <a:pt x="4420" y="27810"/>
                    <a:pt x="4948" y="27618"/>
                    <a:pt x="5467" y="27618"/>
                  </a:cubicBezTo>
                  <a:close/>
                  <a:moveTo>
                    <a:pt x="5491" y="35347"/>
                  </a:moveTo>
                  <a:cubicBezTo>
                    <a:pt x="6049" y="35347"/>
                    <a:pt x="6578" y="35576"/>
                    <a:pt x="6978" y="35976"/>
                  </a:cubicBezTo>
                  <a:cubicBezTo>
                    <a:pt x="8387" y="37384"/>
                    <a:pt x="7233" y="39583"/>
                    <a:pt x="5519" y="39583"/>
                  </a:cubicBezTo>
                  <a:cubicBezTo>
                    <a:pt x="5249" y="39583"/>
                    <a:pt x="4966" y="39528"/>
                    <a:pt x="4676" y="39408"/>
                  </a:cubicBezTo>
                  <a:cubicBezTo>
                    <a:pt x="2546" y="38535"/>
                    <a:pt x="3175" y="35347"/>
                    <a:pt x="5491" y="35347"/>
                  </a:cubicBezTo>
                  <a:close/>
                  <a:moveTo>
                    <a:pt x="5465" y="43075"/>
                  </a:moveTo>
                  <a:cubicBezTo>
                    <a:pt x="6551" y="43075"/>
                    <a:pt x="7593" y="43921"/>
                    <a:pt x="7593" y="45199"/>
                  </a:cubicBezTo>
                  <a:cubicBezTo>
                    <a:pt x="7593" y="46357"/>
                    <a:pt x="6649" y="47301"/>
                    <a:pt x="5491" y="47301"/>
                  </a:cubicBezTo>
                  <a:cubicBezTo>
                    <a:pt x="3604" y="47301"/>
                    <a:pt x="2660" y="45027"/>
                    <a:pt x="3990" y="43697"/>
                  </a:cubicBezTo>
                  <a:cubicBezTo>
                    <a:pt x="4419" y="43268"/>
                    <a:pt x="4947" y="43075"/>
                    <a:pt x="5465" y="43075"/>
                  </a:cubicBezTo>
                  <a:close/>
                  <a:moveTo>
                    <a:pt x="5467" y="50811"/>
                  </a:moveTo>
                  <a:cubicBezTo>
                    <a:pt x="6552" y="50811"/>
                    <a:pt x="7593" y="51653"/>
                    <a:pt x="7593" y="52920"/>
                  </a:cubicBezTo>
                  <a:cubicBezTo>
                    <a:pt x="7593" y="54093"/>
                    <a:pt x="6649" y="55036"/>
                    <a:pt x="5491" y="55036"/>
                  </a:cubicBezTo>
                  <a:cubicBezTo>
                    <a:pt x="3604" y="55036"/>
                    <a:pt x="2660" y="52763"/>
                    <a:pt x="3990" y="51433"/>
                  </a:cubicBezTo>
                  <a:cubicBezTo>
                    <a:pt x="4420" y="51003"/>
                    <a:pt x="4948" y="50811"/>
                    <a:pt x="5467" y="50811"/>
                  </a:cubicBezTo>
                  <a:close/>
                  <a:moveTo>
                    <a:pt x="5465" y="58533"/>
                  </a:moveTo>
                  <a:cubicBezTo>
                    <a:pt x="6551" y="58533"/>
                    <a:pt x="7593" y="59378"/>
                    <a:pt x="7593" y="60656"/>
                  </a:cubicBezTo>
                  <a:cubicBezTo>
                    <a:pt x="7593" y="61814"/>
                    <a:pt x="6649" y="62758"/>
                    <a:pt x="5491" y="62758"/>
                  </a:cubicBezTo>
                  <a:cubicBezTo>
                    <a:pt x="3604" y="62758"/>
                    <a:pt x="2660" y="60484"/>
                    <a:pt x="3990" y="59154"/>
                  </a:cubicBezTo>
                  <a:cubicBezTo>
                    <a:pt x="4419" y="58725"/>
                    <a:pt x="4947" y="58533"/>
                    <a:pt x="5465" y="58533"/>
                  </a:cubicBezTo>
                  <a:close/>
                  <a:moveTo>
                    <a:pt x="5467" y="66268"/>
                  </a:moveTo>
                  <a:cubicBezTo>
                    <a:pt x="6552" y="66268"/>
                    <a:pt x="7593" y="67110"/>
                    <a:pt x="7593" y="68377"/>
                  </a:cubicBezTo>
                  <a:cubicBezTo>
                    <a:pt x="7593" y="69550"/>
                    <a:pt x="6649" y="70493"/>
                    <a:pt x="5491" y="70493"/>
                  </a:cubicBezTo>
                  <a:cubicBezTo>
                    <a:pt x="3604" y="70493"/>
                    <a:pt x="2660" y="68220"/>
                    <a:pt x="3990" y="66890"/>
                  </a:cubicBezTo>
                  <a:cubicBezTo>
                    <a:pt x="4420" y="66460"/>
                    <a:pt x="4948" y="66268"/>
                    <a:pt x="5467" y="66268"/>
                  </a:cubicBezTo>
                  <a:close/>
                  <a:moveTo>
                    <a:pt x="5473" y="74000"/>
                  </a:moveTo>
                  <a:cubicBezTo>
                    <a:pt x="6556" y="74000"/>
                    <a:pt x="7593" y="74838"/>
                    <a:pt x="7593" y="76113"/>
                  </a:cubicBezTo>
                  <a:cubicBezTo>
                    <a:pt x="7593" y="77285"/>
                    <a:pt x="6649" y="78229"/>
                    <a:pt x="5491" y="78229"/>
                  </a:cubicBezTo>
                  <a:cubicBezTo>
                    <a:pt x="3604" y="78229"/>
                    <a:pt x="2660" y="75956"/>
                    <a:pt x="3990" y="74626"/>
                  </a:cubicBezTo>
                  <a:cubicBezTo>
                    <a:pt x="4421" y="74194"/>
                    <a:pt x="4953" y="74000"/>
                    <a:pt x="5473" y="74000"/>
                  </a:cubicBezTo>
                  <a:close/>
                  <a:moveTo>
                    <a:pt x="5465" y="81725"/>
                  </a:moveTo>
                  <a:cubicBezTo>
                    <a:pt x="6551" y="81725"/>
                    <a:pt x="7593" y="82571"/>
                    <a:pt x="7593" y="83848"/>
                  </a:cubicBezTo>
                  <a:cubicBezTo>
                    <a:pt x="7593" y="85007"/>
                    <a:pt x="6649" y="85950"/>
                    <a:pt x="5491" y="85950"/>
                  </a:cubicBezTo>
                  <a:cubicBezTo>
                    <a:pt x="3604" y="85950"/>
                    <a:pt x="2660" y="83677"/>
                    <a:pt x="3990" y="82347"/>
                  </a:cubicBezTo>
                  <a:cubicBezTo>
                    <a:pt x="4419" y="81918"/>
                    <a:pt x="4947" y="81725"/>
                    <a:pt x="5465" y="81725"/>
                  </a:cubicBezTo>
                  <a:close/>
                  <a:moveTo>
                    <a:pt x="5467" y="89460"/>
                  </a:moveTo>
                  <a:cubicBezTo>
                    <a:pt x="6552" y="89460"/>
                    <a:pt x="7593" y="90302"/>
                    <a:pt x="7593" y="91570"/>
                  </a:cubicBezTo>
                  <a:cubicBezTo>
                    <a:pt x="7593" y="92742"/>
                    <a:pt x="6649" y="93686"/>
                    <a:pt x="5491" y="93686"/>
                  </a:cubicBezTo>
                  <a:cubicBezTo>
                    <a:pt x="3604" y="93686"/>
                    <a:pt x="2660" y="91413"/>
                    <a:pt x="3990" y="90083"/>
                  </a:cubicBezTo>
                  <a:cubicBezTo>
                    <a:pt x="4420" y="89653"/>
                    <a:pt x="4948" y="89460"/>
                    <a:pt x="5467" y="89460"/>
                  </a:cubicBezTo>
                  <a:close/>
                  <a:moveTo>
                    <a:pt x="5465" y="97182"/>
                  </a:moveTo>
                  <a:cubicBezTo>
                    <a:pt x="6551" y="97182"/>
                    <a:pt x="7593" y="98028"/>
                    <a:pt x="7593" y="99306"/>
                  </a:cubicBezTo>
                  <a:cubicBezTo>
                    <a:pt x="7593" y="100464"/>
                    <a:pt x="6649" y="101422"/>
                    <a:pt x="5491" y="101422"/>
                  </a:cubicBezTo>
                  <a:cubicBezTo>
                    <a:pt x="3604" y="101422"/>
                    <a:pt x="2660" y="99134"/>
                    <a:pt x="3990" y="97804"/>
                  </a:cubicBezTo>
                  <a:cubicBezTo>
                    <a:pt x="4419" y="97375"/>
                    <a:pt x="4947" y="97182"/>
                    <a:pt x="5465" y="97182"/>
                  </a:cubicBezTo>
                  <a:close/>
                  <a:moveTo>
                    <a:pt x="5465" y="104918"/>
                  </a:moveTo>
                  <a:cubicBezTo>
                    <a:pt x="6551" y="104918"/>
                    <a:pt x="7593" y="105763"/>
                    <a:pt x="7593" y="107041"/>
                  </a:cubicBezTo>
                  <a:cubicBezTo>
                    <a:pt x="7593" y="108199"/>
                    <a:pt x="6649" y="109143"/>
                    <a:pt x="5491" y="109143"/>
                  </a:cubicBezTo>
                  <a:cubicBezTo>
                    <a:pt x="3604" y="109143"/>
                    <a:pt x="2660" y="106870"/>
                    <a:pt x="3990" y="105540"/>
                  </a:cubicBezTo>
                  <a:cubicBezTo>
                    <a:pt x="4419" y="105110"/>
                    <a:pt x="4947" y="104918"/>
                    <a:pt x="5465" y="104918"/>
                  </a:cubicBezTo>
                  <a:close/>
                  <a:moveTo>
                    <a:pt x="5467" y="112653"/>
                  </a:moveTo>
                  <a:cubicBezTo>
                    <a:pt x="6552" y="112653"/>
                    <a:pt x="7593" y="113495"/>
                    <a:pt x="7593" y="114763"/>
                  </a:cubicBezTo>
                  <a:cubicBezTo>
                    <a:pt x="7593" y="115935"/>
                    <a:pt x="6649" y="116879"/>
                    <a:pt x="5491" y="116879"/>
                  </a:cubicBezTo>
                  <a:cubicBezTo>
                    <a:pt x="3604" y="116879"/>
                    <a:pt x="2660" y="114605"/>
                    <a:pt x="3990" y="113276"/>
                  </a:cubicBezTo>
                  <a:cubicBezTo>
                    <a:pt x="4420" y="112846"/>
                    <a:pt x="4948" y="112653"/>
                    <a:pt x="5467" y="112653"/>
                  </a:cubicBezTo>
                  <a:close/>
                  <a:moveTo>
                    <a:pt x="5465" y="120375"/>
                  </a:moveTo>
                  <a:cubicBezTo>
                    <a:pt x="6551" y="120375"/>
                    <a:pt x="7593" y="121220"/>
                    <a:pt x="7593" y="122498"/>
                  </a:cubicBezTo>
                  <a:cubicBezTo>
                    <a:pt x="7593" y="123656"/>
                    <a:pt x="6649" y="124600"/>
                    <a:pt x="5491" y="124600"/>
                  </a:cubicBezTo>
                  <a:cubicBezTo>
                    <a:pt x="3604" y="124600"/>
                    <a:pt x="2660" y="122327"/>
                    <a:pt x="3990" y="120997"/>
                  </a:cubicBezTo>
                  <a:cubicBezTo>
                    <a:pt x="4419" y="120567"/>
                    <a:pt x="4947" y="120375"/>
                    <a:pt x="5465" y="120375"/>
                  </a:cubicBezTo>
                  <a:close/>
                  <a:moveTo>
                    <a:pt x="5467" y="128110"/>
                  </a:moveTo>
                  <a:cubicBezTo>
                    <a:pt x="6552" y="128110"/>
                    <a:pt x="7593" y="128952"/>
                    <a:pt x="7593" y="130220"/>
                  </a:cubicBezTo>
                  <a:cubicBezTo>
                    <a:pt x="7593" y="131392"/>
                    <a:pt x="6649" y="132336"/>
                    <a:pt x="5491" y="132336"/>
                  </a:cubicBezTo>
                  <a:cubicBezTo>
                    <a:pt x="3604" y="132336"/>
                    <a:pt x="2660" y="130062"/>
                    <a:pt x="3990" y="128733"/>
                  </a:cubicBezTo>
                  <a:cubicBezTo>
                    <a:pt x="4420" y="128303"/>
                    <a:pt x="4948" y="128110"/>
                    <a:pt x="5467" y="128110"/>
                  </a:cubicBezTo>
                  <a:close/>
                  <a:moveTo>
                    <a:pt x="5465" y="135832"/>
                  </a:moveTo>
                  <a:cubicBezTo>
                    <a:pt x="6551" y="135832"/>
                    <a:pt x="7593" y="136677"/>
                    <a:pt x="7593" y="137955"/>
                  </a:cubicBezTo>
                  <a:cubicBezTo>
                    <a:pt x="7593" y="139114"/>
                    <a:pt x="6649" y="140072"/>
                    <a:pt x="5491" y="140072"/>
                  </a:cubicBezTo>
                  <a:cubicBezTo>
                    <a:pt x="3604" y="140072"/>
                    <a:pt x="2660" y="137784"/>
                    <a:pt x="3990" y="136454"/>
                  </a:cubicBezTo>
                  <a:cubicBezTo>
                    <a:pt x="4419" y="136024"/>
                    <a:pt x="4947" y="135832"/>
                    <a:pt x="5465" y="135832"/>
                  </a:cubicBezTo>
                  <a:close/>
                  <a:moveTo>
                    <a:pt x="5465" y="143568"/>
                  </a:moveTo>
                  <a:cubicBezTo>
                    <a:pt x="6551" y="143568"/>
                    <a:pt x="7593" y="144413"/>
                    <a:pt x="7593" y="145691"/>
                  </a:cubicBezTo>
                  <a:cubicBezTo>
                    <a:pt x="7593" y="146849"/>
                    <a:pt x="6649" y="147793"/>
                    <a:pt x="5491" y="147793"/>
                  </a:cubicBezTo>
                  <a:cubicBezTo>
                    <a:pt x="3604" y="147793"/>
                    <a:pt x="2660" y="145519"/>
                    <a:pt x="3990" y="144190"/>
                  </a:cubicBezTo>
                  <a:cubicBezTo>
                    <a:pt x="4419" y="143760"/>
                    <a:pt x="4947" y="143568"/>
                    <a:pt x="5465" y="143568"/>
                  </a:cubicBezTo>
                  <a:close/>
                  <a:moveTo>
                    <a:pt x="5467" y="151303"/>
                  </a:moveTo>
                  <a:cubicBezTo>
                    <a:pt x="6552" y="151303"/>
                    <a:pt x="7593" y="152145"/>
                    <a:pt x="7593" y="153412"/>
                  </a:cubicBezTo>
                  <a:cubicBezTo>
                    <a:pt x="7593" y="154585"/>
                    <a:pt x="6649" y="155529"/>
                    <a:pt x="5491" y="155529"/>
                  </a:cubicBezTo>
                  <a:cubicBezTo>
                    <a:pt x="3604" y="155529"/>
                    <a:pt x="2660" y="153255"/>
                    <a:pt x="3990" y="151925"/>
                  </a:cubicBezTo>
                  <a:cubicBezTo>
                    <a:pt x="4420" y="151495"/>
                    <a:pt x="4948" y="151303"/>
                    <a:pt x="5467" y="151303"/>
                  </a:cubicBezTo>
                  <a:close/>
                  <a:moveTo>
                    <a:pt x="0" y="0"/>
                  </a:moveTo>
                  <a:lnTo>
                    <a:pt x="0" y="160376"/>
                  </a:lnTo>
                  <a:lnTo>
                    <a:pt x="285722" y="160376"/>
                  </a:lnTo>
                  <a:lnTo>
                    <a:pt x="2857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783F04">
                  <a:alpha val="61000"/>
                </a:srgbClr>
              </a:outerShdw>
            </a:effectLst>
          </p:spPr>
          <p:txBody>
            <a:bodyPr spcFirstLastPara="1"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1" i="0" u="none" strike="noStrike" kern="1200" cap="none" spc="0" normalizeH="0" baseline="0" noProof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4" name="Google Shape;235;p14"/>
            <p:cNvSpPr>
              <a:spLocks/>
            </p:cNvSpPr>
            <p:nvPr/>
          </p:nvSpPr>
          <p:spPr bwMode="auto">
            <a:xfrm>
              <a:off x="238125" y="1114625"/>
              <a:ext cx="7138400" cy="3600"/>
            </a:xfrm>
            <a:custGeom>
              <a:avLst/>
              <a:gdLst>
                <a:gd name="T0" fmla="*/ 0 w 285536"/>
                <a:gd name="T1" fmla="*/ 1 h 144"/>
                <a:gd name="T2" fmla="*/ 0 w 285536"/>
                <a:gd name="T3" fmla="*/ 144 h 144"/>
                <a:gd name="T4" fmla="*/ 285536 w 285536"/>
                <a:gd name="T5" fmla="*/ 144 h 144"/>
                <a:gd name="T6" fmla="*/ 285536 w 285536"/>
                <a:gd name="T7" fmla="*/ 1 h 144"/>
                <a:gd name="T8" fmla="*/ 0 w 285536"/>
                <a:gd name="T9" fmla="*/ 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44" extrusionOk="0">
                  <a:moveTo>
                    <a:pt x="0" y="1"/>
                  </a:moveTo>
                  <a:lnTo>
                    <a:pt x="0" y="144"/>
                  </a:lnTo>
                  <a:lnTo>
                    <a:pt x="285536" y="144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5" name="Google Shape;236;p14"/>
            <p:cNvSpPr>
              <a:spLocks/>
            </p:cNvSpPr>
            <p:nvPr/>
          </p:nvSpPr>
          <p:spPr bwMode="auto">
            <a:xfrm>
              <a:off x="238125" y="1325900"/>
              <a:ext cx="7138400" cy="3250"/>
            </a:xfrm>
            <a:custGeom>
              <a:avLst/>
              <a:gdLst>
                <a:gd name="T0" fmla="*/ 0 w 285536"/>
                <a:gd name="T1" fmla="*/ 1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1 h 130"/>
                <a:gd name="T8" fmla="*/ 0 w 285536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30" extrusionOk="0">
                  <a:moveTo>
                    <a:pt x="0" y="1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6" name="Google Shape;237;p14"/>
            <p:cNvSpPr>
              <a:spLocks/>
            </p:cNvSpPr>
            <p:nvPr/>
          </p:nvSpPr>
          <p:spPr bwMode="auto">
            <a:xfrm>
              <a:off x="238125" y="1747725"/>
              <a:ext cx="99400" cy="3600"/>
            </a:xfrm>
            <a:custGeom>
              <a:avLst/>
              <a:gdLst>
                <a:gd name="T0" fmla="*/ 0 w 3976"/>
                <a:gd name="T1" fmla="*/ 0 h 144"/>
                <a:gd name="T2" fmla="*/ 0 w 3976"/>
                <a:gd name="T3" fmla="*/ 143 h 144"/>
                <a:gd name="T4" fmla="*/ 3861 w 3976"/>
                <a:gd name="T5" fmla="*/ 143 h 144"/>
                <a:gd name="T6" fmla="*/ 3975 w 3976"/>
                <a:gd name="T7" fmla="*/ 0 h 144"/>
                <a:gd name="T8" fmla="*/ 0 w 3976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76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861" y="143"/>
                  </a:lnTo>
                  <a:lnTo>
                    <a:pt x="397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" name="Google Shape;238;p14"/>
            <p:cNvSpPr>
              <a:spLocks/>
            </p:cNvSpPr>
            <p:nvPr/>
          </p:nvSpPr>
          <p:spPr bwMode="auto">
            <a:xfrm>
              <a:off x="238125" y="3013875"/>
              <a:ext cx="7138400" cy="3600"/>
            </a:xfrm>
            <a:custGeom>
              <a:avLst/>
              <a:gdLst>
                <a:gd name="T0" fmla="*/ 0 w 285536"/>
                <a:gd name="T1" fmla="*/ 1 h 144"/>
                <a:gd name="T2" fmla="*/ 0 w 285536"/>
                <a:gd name="T3" fmla="*/ 144 h 144"/>
                <a:gd name="T4" fmla="*/ 285536 w 285536"/>
                <a:gd name="T5" fmla="*/ 144 h 144"/>
                <a:gd name="T6" fmla="*/ 285536 w 285536"/>
                <a:gd name="T7" fmla="*/ 1 h 144"/>
                <a:gd name="T8" fmla="*/ 0 w 285536"/>
                <a:gd name="T9" fmla="*/ 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44" extrusionOk="0">
                  <a:moveTo>
                    <a:pt x="0" y="1"/>
                  </a:moveTo>
                  <a:lnTo>
                    <a:pt x="0" y="144"/>
                  </a:lnTo>
                  <a:lnTo>
                    <a:pt x="285536" y="144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8" name="Google Shape;239;p14"/>
            <p:cNvSpPr>
              <a:spLocks/>
            </p:cNvSpPr>
            <p:nvPr/>
          </p:nvSpPr>
          <p:spPr bwMode="auto">
            <a:xfrm>
              <a:off x="238125" y="3225150"/>
              <a:ext cx="7138400" cy="3250"/>
            </a:xfrm>
            <a:custGeom>
              <a:avLst/>
              <a:gdLst>
                <a:gd name="T0" fmla="*/ 0 w 285536"/>
                <a:gd name="T1" fmla="*/ 0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0 h 130"/>
                <a:gd name="T8" fmla="*/ 0 w 285536"/>
                <a:gd name="T9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30" extrusionOk="0">
                  <a:moveTo>
                    <a:pt x="0" y="0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" name="Google Shape;240;p14"/>
            <p:cNvSpPr>
              <a:spLocks/>
            </p:cNvSpPr>
            <p:nvPr/>
          </p:nvSpPr>
          <p:spPr bwMode="auto">
            <a:xfrm>
              <a:off x="238125" y="3436050"/>
              <a:ext cx="7138400" cy="3250"/>
            </a:xfrm>
            <a:custGeom>
              <a:avLst/>
              <a:gdLst>
                <a:gd name="T0" fmla="*/ 0 w 285536"/>
                <a:gd name="T1" fmla="*/ 1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1 h 130"/>
                <a:gd name="T8" fmla="*/ 0 w 285536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30" extrusionOk="0">
                  <a:moveTo>
                    <a:pt x="0" y="1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" name="Google Shape;241;p14"/>
            <p:cNvSpPr>
              <a:spLocks/>
            </p:cNvSpPr>
            <p:nvPr/>
          </p:nvSpPr>
          <p:spPr bwMode="auto">
            <a:xfrm>
              <a:off x="238125" y="3646975"/>
              <a:ext cx="7138400" cy="3575"/>
            </a:xfrm>
            <a:custGeom>
              <a:avLst/>
              <a:gdLst>
                <a:gd name="T0" fmla="*/ 0 w 285536"/>
                <a:gd name="T1" fmla="*/ 0 h 143"/>
                <a:gd name="T2" fmla="*/ 0 w 285536"/>
                <a:gd name="T3" fmla="*/ 143 h 143"/>
                <a:gd name="T4" fmla="*/ 285536 w 285536"/>
                <a:gd name="T5" fmla="*/ 143 h 143"/>
                <a:gd name="T6" fmla="*/ 285536 w 285536"/>
                <a:gd name="T7" fmla="*/ 0 h 143"/>
                <a:gd name="T8" fmla="*/ 0 w 285536"/>
                <a:gd name="T9" fmla="*/ 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43" extrusionOk="0">
                  <a:moveTo>
                    <a:pt x="0" y="0"/>
                  </a:moveTo>
                  <a:lnTo>
                    <a:pt x="0" y="143"/>
                  </a:lnTo>
                  <a:lnTo>
                    <a:pt x="285536" y="143"/>
                  </a:lnTo>
                  <a:lnTo>
                    <a:pt x="2855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1" name="Google Shape;242;p14"/>
            <p:cNvSpPr>
              <a:spLocks/>
            </p:cNvSpPr>
            <p:nvPr/>
          </p:nvSpPr>
          <p:spPr bwMode="auto">
            <a:xfrm>
              <a:off x="238125" y="1536800"/>
              <a:ext cx="7138400" cy="3250"/>
            </a:xfrm>
            <a:custGeom>
              <a:avLst/>
              <a:gdLst>
                <a:gd name="T0" fmla="*/ 0 w 285536"/>
                <a:gd name="T1" fmla="*/ 1 h 130"/>
                <a:gd name="T2" fmla="*/ 0 w 285536"/>
                <a:gd name="T3" fmla="*/ 130 h 130"/>
                <a:gd name="T4" fmla="*/ 4876 w 285536"/>
                <a:gd name="T5" fmla="*/ 130 h 130"/>
                <a:gd name="T6" fmla="*/ 5484 w 285536"/>
                <a:gd name="T7" fmla="*/ 44 h 130"/>
                <a:gd name="T8" fmla="*/ 6091 w 285536"/>
                <a:gd name="T9" fmla="*/ 130 h 130"/>
                <a:gd name="T10" fmla="*/ 285536 w 285536"/>
                <a:gd name="T11" fmla="*/ 130 h 130"/>
                <a:gd name="T12" fmla="*/ 285536 w 285536"/>
                <a:gd name="T13" fmla="*/ 1 h 130"/>
                <a:gd name="T14" fmla="*/ 0 w 285536"/>
                <a:gd name="T15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5536" h="130" extrusionOk="0">
                  <a:moveTo>
                    <a:pt x="0" y="1"/>
                  </a:moveTo>
                  <a:lnTo>
                    <a:pt x="0" y="130"/>
                  </a:lnTo>
                  <a:lnTo>
                    <a:pt x="4876" y="130"/>
                  </a:lnTo>
                  <a:cubicBezTo>
                    <a:pt x="5076" y="72"/>
                    <a:pt x="5280" y="44"/>
                    <a:pt x="5484" y="44"/>
                  </a:cubicBezTo>
                  <a:cubicBezTo>
                    <a:pt x="5687" y="44"/>
                    <a:pt x="5891" y="72"/>
                    <a:pt x="6091" y="130"/>
                  </a:cubicBezTo>
                  <a:lnTo>
                    <a:pt x="285536" y="130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2" name="Google Shape;243;p14"/>
            <p:cNvSpPr>
              <a:spLocks/>
            </p:cNvSpPr>
            <p:nvPr/>
          </p:nvSpPr>
          <p:spPr bwMode="auto">
            <a:xfrm>
              <a:off x="337125" y="1747725"/>
              <a:ext cx="750" cy="725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29 h 29"/>
                <a:gd name="T4" fmla="*/ 29 w 30"/>
                <a:gd name="T5" fmla="*/ 0 h 29"/>
                <a:gd name="T6" fmla="*/ 1 w 30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9" extrusionOk="0">
                  <a:moveTo>
                    <a:pt x="1" y="0"/>
                  </a:moveTo>
                  <a:lnTo>
                    <a:pt x="1" y="29"/>
                  </a:lnTo>
                  <a:lnTo>
                    <a:pt x="29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3" name="Google Shape;244;p14"/>
            <p:cNvSpPr>
              <a:spLocks/>
            </p:cNvSpPr>
            <p:nvPr/>
          </p:nvSpPr>
          <p:spPr bwMode="auto">
            <a:xfrm>
              <a:off x="413275" y="1747725"/>
              <a:ext cx="6963250" cy="3600"/>
            </a:xfrm>
            <a:custGeom>
              <a:avLst/>
              <a:gdLst>
                <a:gd name="T0" fmla="*/ 0 w 278530"/>
                <a:gd name="T1" fmla="*/ 0 h 144"/>
                <a:gd name="T2" fmla="*/ 115 w 278530"/>
                <a:gd name="T3" fmla="*/ 143 h 144"/>
                <a:gd name="T4" fmla="*/ 278530 w 278530"/>
                <a:gd name="T5" fmla="*/ 143 h 144"/>
                <a:gd name="T6" fmla="*/ 278530 w 278530"/>
                <a:gd name="T7" fmla="*/ 0 h 144"/>
                <a:gd name="T8" fmla="*/ 0 w 278530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530" h="144" extrusionOk="0">
                  <a:moveTo>
                    <a:pt x="0" y="0"/>
                  </a:moveTo>
                  <a:cubicBezTo>
                    <a:pt x="43" y="43"/>
                    <a:pt x="86" y="86"/>
                    <a:pt x="115" y="143"/>
                  </a:cubicBezTo>
                  <a:lnTo>
                    <a:pt x="278530" y="143"/>
                  </a:lnTo>
                  <a:lnTo>
                    <a:pt x="27853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4" name="Google Shape;245;p14"/>
            <p:cNvSpPr>
              <a:spLocks/>
            </p:cNvSpPr>
            <p:nvPr/>
          </p:nvSpPr>
          <p:spPr bwMode="auto">
            <a:xfrm>
              <a:off x="238125" y="1958975"/>
              <a:ext cx="88300" cy="3250"/>
            </a:xfrm>
            <a:custGeom>
              <a:avLst/>
              <a:gdLst>
                <a:gd name="T0" fmla="*/ 0 w 3532"/>
                <a:gd name="T1" fmla="*/ 1 h 130"/>
                <a:gd name="T2" fmla="*/ 0 w 3532"/>
                <a:gd name="T3" fmla="*/ 130 h 130"/>
                <a:gd name="T4" fmla="*/ 3489 w 3532"/>
                <a:gd name="T5" fmla="*/ 130 h 130"/>
                <a:gd name="T6" fmla="*/ 3532 w 3532"/>
                <a:gd name="T7" fmla="*/ 1 h 130"/>
                <a:gd name="T8" fmla="*/ 0 w 3532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32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489" y="130"/>
                  </a:lnTo>
                  <a:cubicBezTo>
                    <a:pt x="3503" y="87"/>
                    <a:pt x="3518" y="44"/>
                    <a:pt x="3532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5" name="Google Shape;246;p14"/>
            <p:cNvSpPr>
              <a:spLocks/>
            </p:cNvSpPr>
            <p:nvPr/>
          </p:nvSpPr>
          <p:spPr bwMode="auto">
            <a:xfrm>
              <a:off x="424725" y="1958975"/>
              <a:ext cx="6951800" cy="3250"/>
            </a:xfrm>
            <a:custGeom>
              <a:avLst/>
              <a:gdLst>
                <a:gd name="T0" fmla="*/ 0 w 278072"/>
                <a:gd name="T1" fmla="*/ 1 h 130"/>
                <a:gd name="T2" fmla="*/ 57 w 278072"/>
                <a:gd name="T3" fmla="*/ 130 h 130"/>
                <a:gd name="T4" fmla="*/ 278072 w 278072"/>
                <a:gd name="T5" fmla="*/ 130 h 130"/>
                <a:gd name="T6" fmla="*/ 278072 w 278072"/>
                <a:gd name="T7" fmla="*/ 1 h 130"/>
                <a:gd name="T8" fmla="*/ 0 w 278072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072" h="130" extrusionOk="0">
                  <a:moveTo>
                    <a:pt x="0" y="1"/>
                  </a:moveTo>
                  <a:cubicBezTo>
                    <a:pt x="29" y="44"/>
                    <a:pt x="43" y="87"/>
                    <a:pt x="57" y="130"/>
                  </a:cubicBezTo>
                  <a:lnTo>
                    <a:pt x="278072" y="130"/>
                  </a:lnTo>
                  <a:lnTo>
                    <a:pt x="278072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6" name="Google Shape;247;p14"/>
            <p:cNvSpPr>
              <a:spLocks/>
            </p:cNvSpPr>
            <p:nvPr/>
          </p:nvSpPr>
          <p:spPr bwMode="auto">
            <a:xfrm>
              <a:off x="238125" y="2169900"/>
              <a:ext cx="85100" cy="3225"/>
            </a:xfrm>
            <a:custGeom>
              <a:avLst/>
              <a:gdLst>
                <a:gd name="T0" fmla="*/ 0 w 3404"/>
                <a:gd name="T1" fmla="*/ 0 h 129"/>
                <a:gd name="T2" fmla="*/ 0 w 3404"/>
                <a:gd name="T3" fmla="*/ 129 h 129"/>
                <a:gd name="T4" fmla="*/ 3403 w 3404"/>
                <a:gd name="T5" fmla="*/ 129 h 129"/>
                <a:gd name="T6" fmla="*/ 3403 w 3404"/>
                <a:gd name="T7" fmla="*/ 43 h 129"/>
                <a:gd name="T8" fmla="*/ 3403 w 3404"/>
                <a:gd name="T9" fmla="*/ 0 h 129"/>
                <a:gd name="T10" fmla="*/ 0 w 3404"/>
                <a:gd name="T11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04" h="129" extrusionOk="0">
                  <a:moveTo>
                    <a:pt x="0" y="0"/>
                  </a:moveTo>
                  <a:lnTo>
                    <a:pt x="0" y="129"/>
                  </a:lnTo>
                  <a:lnTo>
                    <a:pt x="3403" y="129"/>
                  </a:lnTo>
                  <a:lnTo>
                    <a:pt x="3403" y="43"/>
                  </a:lnTo>
                  <a:cubicBezTo>
                    <a:pt x="3389" y="29"/>
                    <a:pt x="3389" y="14"/>
                    <a:pt x="340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7" name="Google Shape;248;p14"/>
            <p:cNvSpPr>
              <a:spLocks/>
            </p:cNvSpPr>
            <p:nvPr/>
          </p:nvSpPr>
          <p:spPr bwMode="auto">
            <a:xfrm>
              <a:off x="428300" y="2169900"/>
              <a:ext cx="6948575" cy="3225"/>
            </a:xfrm>
            <a:custGeom>
              <a:avLst/>
              <a:gdLst>
                <a:gd name="T0" fmla="*/ 0 w 277943"/>
                <a:gd name="T1" fmla="*/ 0 h 129"/>
                <a:gd name="T2" fmla="*/ 0 w 277943"/>
                <a:gd name="T3" fmla="*/ 43 h 129"/>
                <a:gd name="T4" fmla="*/ 0 w 277943"/>
                <a:gd name="T5" fmla="*/ 129 h 129"/>
                <a:gd name="T6" fmla="*/ 277943 w 277943"/>
                <a:gd name="T7" fmla="*/ 129 h 129"/>
                <a:gd name="T8" fmla="*/ 277943 w 277943"/>
                <a:gd name="T9" fmla="*/ 0 h 129"/>
                <a:gd name="T10" fmla="*/ 0 w 277943"/>
                <a:gd name="T11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77943" h="129" extrusionOk="0">
                  <a:moveTo>
                    <a:pt x="0" y="0"/>
                  </a:moveTo>
                  <a:cubicBezTo>
                    <a:pt x="0" y="14"/>
                    <a:pt x="0" y="29"/>
                    <a:pt x="0" y="43"/>
                  </a:cubicBezTo>
                  <a:lnTo>
                    <a:pt x="0" y="129"/>
                  </a:lnTo>
                  <a:lnTo>
                    <a:pt x="277943" y="129"/>
                  </a:lnTo>
                  <a:lnTo>
                    <a:pt x="2779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8" name="Google Shape;249;p14"/>
            <p:cNvSpPr>
              <a:spLocks/>
            </p:cNvSpPr>
            <p:nvPr/>
          </p:nvSpPr>
          <p:spPr bwMode="auto">
            <a:xfrm>
              <a:off x="238125" y="2380800"/>
              <a:ext cx="88675" cy="3600"/>
            </a:xfrm>
            <a:custGeom>
              <a:avLst/>
              <a:gdLst>
                <a:gd name="T0" fmla="*/ 0 w 3547"/>
                <a:gd name="T1" fmla="*/ 0 h 144"/>
                <a:gd name="T2" fmla="*/ 0 w 3547"/>
                <a:gd name="T3" fmla="*/ 143 h 144"/>
                <a:gd name="T4" fmla="*/ 3546 w 3547"/>
                <a:gd name="T5" fmla="*/ 143 h 144"/>
                <a:gd name="T6" fmla="*/ 3503 w 3547"/>
                <a:gd name="T7" fmla="*/ 0 h 144"/>
                <a:gd name="T8" fmla="*/ 0 w 3547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47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546" y="143"/>
                  </a:lnTo>
                  <a:cubicBezTo>
                    <a:pt x="3532" y="101"/>
                    <a:pt x="3518" y="58"/>
                    <a:pt x="350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9" name="Google Shape;250;p14"/>
            <p:cNvSpPr>
              <a:spLocks/>
            </p:cNvSpPr>
            <p:nvPr/>
          </p:nvSpPr>
          <p:spPr bwMode="auto">
            <a:xfrm>
              <a:off x="424725" y="2380800"/>
              <a:ext cx="6951800" cy="3600"/>
            </a:xfrm>
            <a:custGeom>
              <a:avLst/>
              <a:gdLst>
                <a:gd name="T0" fmla="*/ 43 w 278072"/>
                <a:gd name="T1" fmla="*/ 0 h 144"/>
                <a:gd name="T2" fmla="*/ 0 w 278072"/>
                <a:gd name="T3" fmla="*/ 143 h 144"/>
                <a:gd name="T4" fmla="*/ 278072 w 278072"/>
                <a:gd name="T5" fmla="*/ 143 h 144"/>
                <a:gd name="T6" fmla="*/ 278072 w 278072"/>
                <a:gd name="T7" fmla="*/ 0 h 144"/>
                <a:gd name="T8" fmla="*/ 43 w 278072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072" h="144" extrusionOk="0">
                  <a:moveTo>
                    <a:pt x="43" y="0"/>
                  </a:moveTo>
                  <a:cubicBezTo>
                    <a:pt x="29" y="58"/>
                    <a:pt x="14" y="101"/>
                    <a:pt x="0" y="143"/>
                  </a:cubicBezTo>
                  <a:lnTo>
                    <a:pt x="278072" y="143"/>
                  </a:lnTo>
                  <a:lnTo>
                    <a:pt x="278072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" name="Google Shape;251;p14"/>
            <p:cNvSpPr>
              <a:spLocks/>
            </p:cNvSpPr>
            <p:nvPr/>
          </p:nvSpPr>
          <p:spPr bwMode="auto">
            <a:xfrm>
              <a:off x="238125" y="2592075"/>
              <a:ext cx="100825" cy="3225"/>
            </a:xfrm>
            <a:custGeom>
              <a:avLst/>
              <a:gdLst>
                <a:gd name="T0" fmla="*/ 0 w 4033"/>
                <a:gd name="T1" fmla="*/ 0 h 129"/>
                <a:gd name="T2" fmla="*/ 0 w 4033"/>
                <a:gd name="T3" fmla="*/ 129 h 129"/>
                <a:gd name="T4" fmla="*/ 4032 w 4033"/>
                <a:gd name="T5" fmla="*/ 129 h 129"/>
                <a:gd name="T6" fmla="*/ 3904 w 4033"/>
                <a:gd name="T7" fmla="*/ 0 h 129"/>
                <a:gd name="T8" fmla="*/ 0 w 4033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33" h="129" extrusionOk="0">
                  <a:moveTo>
                    <a:pt x="0" y="0"/>
                  </a:moveTo>
                  <a:lnTo>
                    <a:pt x="0" y="129"/>
                  </a:lnTo>
                  <a:lnTo>
                    <a:pt x="4032" y="129"/>
                  </a:lnTo>
                  <a:cubicBezTo>
                    <a:pt x="3989" y="86"/>
                    <a:pt x="3947" y="43"/>
                    <a:pt x="3904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1" name="Google Shape;252;p14"/>
            <p:cNvSpPr>
              <a:spLocks/>
            </p:cNvSpPr>
            <p:nvPr/>
          </p:nvSpPr>
          <p:spPr bwMode="auto">
            <a:xfrm>
              <a:off x="412550" y="2592075"/>
              <a:ext cx="6963975" cy="3225"/>
            </a:xfrm>
            <a:custGeom>
              <a:avLst/>
              <a:gdLst>
                <a:gd name="T0" fmla="*/ 130 w 278559"/>
                <a:gd name="T1" fmla="*/ 0 h 129"/>
                <a:gd name="T2" fmla="*/ 1 w 278559"/>
                <a:gd name="T3" fmla="*/ 129 h 129"/>
                <a:gd name="T4" fmla="*/ 278559 w 278559"/>
                <a:gd name="T5" fmla="*/ 129 h 129"/>
                <a:gd name="T6" fmla="*/ 278559 w 278559"/>
                <a:gd name="T7" fmla="*/ 0 h 129"/>
                <a:gd name="T8" fmla="*/ 130 w 278559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559" h="129" extrusionOk="0">
                  <a:moveTo>
                    <a:pt x="130" y="0"/>
                  </a:moveTo>
                  <a:cubicBezTo>
                    <a:pt x="87" y="43"/>
                    <a:pt x="44" y="86"/>
                    <a:pt x="1" y="129"/>
                  </a:cubicBezTo>
                  <a:lnTo>
                    <a:pt x="278559" y="129"/>
                  </a:lnTo>
                  <a:lnTo>
                    <a:pt x="278559" y="0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2" name="Google Shape;253;p14"/>
            <p:cNvSpPr>
              <a:spLocks/>
            </p:cNvSpPr>
            <p:nvPr/>
          </p:nvSpPr>
          <p:spPr bwMode="auto">
            <a:xfrm>
              <a:off x="238125" y="2802975"/>
              <a:ext cx="7138400" cy="3250"/>
            </a:xfrm>
            <a:custGeom>
              <a:avLst/>
              <a:gdLst>
                <a:gd name="T0" fmla="*/ 0 w 285536"/>
                <a:gd name="T1" fmla="*/ 0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0 h 130"/>
                <a:gd name="T8" fmla="*/ 5791 w 285536"/>
                <a:gd name="T9" fmla="*/ 0 h 130"/>
                <a:gd name="T10" fmla="*/ 5503 w 285536"/>
                <a:gd name="T11" fmla="*/ 22 h 130"/>
                <a:gd name="T12" fmla="*/ 5205 w 285536"/>
                <a:gd name="T13" fmla="*/ 0 h 130"/>
                <a:gd name="T14" fmla="*/ 0 w 285536"/>
                <a:gd name="T15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5536" h="130" extrusionOk="0">
                  <a:moveTo>
                    <a:pt x="0" y="0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0"/>
                  </a:lnTo>
                  <a:lnTo>
                    <a:pt x="5791" y="0"/>
                  </a:lnTo>
                  <a:cubicBezTo>
                    <a:pt x="5698" y="15"/>
                    <a:pt x="5602" y="22"/>
                    <a:pt x="5503" y="22"/>
                  </a:cubicBezTo>
                  <a:cubicBezTo>
                    <a:pt x="5405" y="22"/>
                    <a:pt x="5305" y="15"/>
                    <a:pt x="520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3" name="Google Shape;254;p14"/>
            <p:cNvSpPr>
              <a:spLocks/>
            </p:cNvSpPr>
            <p:nvPr/>
          </p:nvSpPr>
          <p:spPr bwMode="auto">
            <a:xfrm>
              <a:off x="238125" y="3858225"/>
              <a:ext cx="130500" cy="3250"/>
            </a:xfrm>
            <a:custGeom>
              <a:avLst/>
              <a:gdLst>
                <a:gd name="T0" fmla="*/ 0 w 5220"/>
                <a:gd name="T1" fmla="*/ 1 h 130"/>
                <a:gd name="T2" fmla="*/ 0 w 5220"/>
                <a:gd name="T3" fmla="*/ 129 h 130"/>
                <a:gd name="T4" fmla="*/ 4704 w 5220"/>
                <a:gd name="T5" fmla="*/ 129 h 130"/>
                <a:gd name="T6" fmla="*/ 5219 w 5220"/>
                <a:gd name="T7" fmla="*/ 1 h 130"/>
                <a:gd name="T8" fmla="*/ 0 w 5220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20" h="130" extrusionOk="0">
                  <a:moveTo>
                    <a:pt x="0" y="1"/>
                  </a:moveTo>
                  <a:lnTo>
                    <a:pt x="0" y="129"/>
                  </a:lnTo>
                  <a:lnTo>
                    <a:pt x="4704" y="129"/>
                  </a:lnTo>
                  <a:cubicBezTo>
                    <a:pt x="4876" y="58"/>
                    <a:pt x="5033" y="15"/>
                    <a:pt x="5219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4" name="Google Shape;255;p14"/>
            <p:cNvSpPr>
              <a:spLocks/>
            </p:cNvSpPr>
            <p:nvPr/>
          </p:nvSpPr>
          <p:spPr bwMode="auto">
            <a:xfrm>
              <a:off x="382900" y="3858225"/>
              <a:ext cx="6993625" cy="3250"/>
            </a:xfrm>
            <a:custGeom>
              <a:avLst/>
              <a:gdLst>
                <a:gd name="T0" fmla="*/ 0 w 279745"/>
                <a:gd name="T1" fmla="*/ 1 h 130"/>
                <a:gd name="T2" fmla="*/ 501 w 279745"/>
                <a:gd name="T3" fmla="*/ 129 h 130"/>
                <a:gd name="T4" fmla="*/ 279745 w 279745"/>
                <a:gd name="T5" fmla="*/ 129 h 130"/>
                <a:gd name="T6" fmla="*/ 279745 w 279745"/>
                <a:gd name="T7" fmla="*/ 1 h 130"/>
                <a:gd name="T8" fmla="*/ 0 w 279745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9745" h="130" extrusionOk="0">
                  <a:moveTo>
                    <a:pt x="0" y="1"/>
                  </a:moveTo>
                  <a:cubicBezTo>
                    <a:pt x="172" y="15"/>
                    <a:pt x="343" y="58"/>
                    <a:pt x="501" y="129"/>
                  </a:cubicBezTo>
                  <a:lnTo>
                    <a:pt x="279745" y="129"/>
                  </a:lnTo>
                  <a:lnTo>
                    <a:pt x="279745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5" name="Google Shape;256;p14"/>
            <p:cNvSpPr>
              <a:spLocks/>
            </p:cNvSpPr>
            <p:nvPr/>
          </p:nvSpPr>
          <p:spPr bwMode="auto">
            <a:xfrm>
              <a:off x="238125" y="4069125"/>
              <a:ext cx="97600" cy="3250"/>
            </a:xfrm>
            <a:custGeom>
              <a:avLst/>
              <a:gdLst>
                <a:gd name="T0" fmla="*/ 0 w 3904"/>
                <a:gd name="T1" fmla="*/ 1 h 130"/>
                <a:gd name="T2" fmla="*/ 0 w 3904"/>
                <a:gd name="T3" fmla="*/ 130 h 130"/>
                <a:gd name="T4" fmla="*/ 3804 w 3904"/>
                <a:gd name="T5" fmla="*/ 130 h 130"/>
                <a:gd name="T6" fmla="*/ 3904 w 3904"/>
                <a:gd name="T7" fmla="*/ 1 h 130"/>
                <a:gd name="T8" fmla="*/ 0 w 3904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04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804" y="130"/>
                  </a:lnTo>
                  <a:cubicBezTo>
                    <a:pt x="3832" y="87"/>
                    <a:pt x="3875" y="44"/>
                    <a:pt x="3904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6" name="Google Shape;257;p14"/>
            <p:cNvSpPr>
              <a:spLocks/>
            </p:cNvSpPr>
            <p:nvPr/>
          </p:nvSpPr>
          <p:spPr bwMode="auto">
            <a:xfrm>
              <a:off x="415425" y="4069125"/>
              <a:ext cx="6961100" cy="3250"/>
            </a:xfrm>
            <a:custGeom>
              <a:avLst/>
              <a:gdLst>
                <a:gd name="T0" fmla="*/ 0 w 278444"/>
                <a:gd name="T1" fmla="*/ 1 h 130"/>
                <a:gd name="T2" fmla="*/ 115 w 278444"/>
                <a:gd name="T3" fmla="*/ 130 h 130"/>
                <a:gd name="T4" fmla="*/ 278444 w 278444"/>
                <a:gd name="T5" fmla="*/ 130 h 130"/>
                <a:gd name="T6" fmla="*/ 278444 w 278444"/>
                <a:gd name="T7" fmla="*/ 1 h 130"/>
                <a:gd name="T8" fmla="*/ 0 w 278444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444" h="130" extrusionOk="0">
                  <a:moveTo>
                    <a:pt x="0" y="1"/>
                  </a:moveTo>
                  <a:cubicBezTo>
                    <a:pt x="43" y="44"/>
                    <a:pt x="72" y="87"/>
                    <a:pt x="115" y="130"/>
                  </a:cubicBezTo>
                  <a:lnTo>
                    <a:pt x="278444" y="130"/>
                  </a:lnTo>
                  <a:lnTo>
                    <a:pt x="278444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7" name="Google Shape;258;p14"/>
            <p:cNvSpPr>
              <a:spLocks/>
            </p:cNvSpPr>
            <p:nvPr/>
          </p:nvSpPr>
          <p:spPr bwMode="auto">
            <a:xfrm>
              <a:off x="425775" y="4280050"/>
              <a:ext cx="6950750" cy="3600"/>
            </a:xfrm>
            <a:custGeom>
              <a:avLst/>
              <a:gdLst>
                <a:gd name="T0" fmla="*/ 1 w 278030"/>
                <a:gd name="T1" fmla="*/ 0 h 144"/>
                <a:gd name="T2" fmla="*/ 44 w 278030"/>
                <a:gd name="T3" fmla="*/ 143 h 144"/>
                <a:gd name="T4" fmla="*/ 278030 w 278030"/>
                <a:gd name="T5" fmla="*/ 143 h 144"/>
                <a:gd name="T6" fmla="*/ 278030 w 278030"/>
                <a:gd name="T7" fmla="*/ 0 h 144"/>
                <a:gd name="T8" fmla="*/ 1 w 278030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030" h="144" extrusionOk="0">
                  <a:moveTo>
                    <a:pt x="1" y="0"/>
                  </a:moveTo>
                  <a:cubicBezTo>
                    <a:pt x="15" y="43"/>
                    <a:pt x="30" y="86"/>
                    <a:pt x="44" y="143"/>
                  </a:cubicBezTo>
                  <a:lnTo>
                    <a:pt x="278030" y="143"/>
                  </a:lnTo>
                  <a:lnTo>
                    <a:pt x="278030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8" name="Google Shape;259;p14"/>
            <p:cNvSpPr>
              <a:spLocks/>
            </p:cNvSpPr>
            <p:nvPr/>
          </p:nvSpPr>
          <p:spPr bwMode="auto">
            <a:xfrm>
              <a:off x="238125" y="4280050"/>
              <a:ext cx="87600" cy="3600"/>
            </a:xfrm>
            <a:custGeom>
              <a:avLst/>
              <a:gdLst>
                <a:gd name="T0" fmla="*/ 0 w 3504"/>
                <a:gd name="T1" fmla="*/ 0 h 144"/>
                <a:gd name="T2" fmla="*/ 0 w 3504"/>
                <a:gd name="T3" fmla="*/ 143 h 144"/>
                <a:gd name="T4" fmla="*/ 3460 w 3504"/>
                <a:gd name="T5" fmla="*/ 143 h 144"/>
                <a:gd name="T6" fmla="*/ 3503 w 3504"/>
                <a:gd name="T7" fmla="*/ 0 h 144"/>
                <a:gd name="T8" fmla="*/ 0 w 3504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04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460" y="143"/>
                  </a:lnTo>
                  <a:cubicBezTo>
                    <a:pt x="3475" y="86"/>
                    <a:pt x="3489" y="43"/>
                    <a:pt x="350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9" name="Google Shape;260;p14"/>
            <p:cNvSpPr>
              <a:spLocks/>
            </p:cNvSpPr>
            <p:nvPr/>
          </p:nvSpPr>
          <p:spPr bwMode="auto">
            <a:xfrm>
              <a:off x="428300" y="4491300"/>
              <a:ext cx="6948575" cy="3250"/>
            </a:xfrm>
            <a:custGeom>
              <a:avLst/>
              <a:gdLst>
                <a:gd name="T0" fmla="*/ 0 w 277943"/>
                <a:gd name="T1" fmla="*/ 1 h 130"/>
                <a:gd name="T2" fmla="*/ 0 w 277943"/>
                <a:gd name="T3" fmla="*/ 130 h 130"/>
                <a:gd name="T4" fmla="*/ 277943 w 277943"/>
                <a:gd name="T5" fmla="*/ 130 h 130"/>
                <a:gd name="T6" fmla="*/ 277943 w 277943"/>
                <a:gd name="T7" fmla="*/ 1 h 130"/>
                <a:gd name="T8" fmla="*/ 0 w 277943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7943" h="130" extrusionOk="0">
                  <a:moveTo>
                    <a:pt x="0" y="1"/>
                  </a:moveTo>
                  <a:lnTo>
                    <a:pt x="0" y="130"/>
                  </a:lnTo>
                  <a:lnTo>
                    <a:pt x="277943" y="130"/>
                  </a:lnTo>
                  <a:lnTo>
                    <a:pt x="277943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0" name="Google Shape;261;p14"/>
            <p:cNvSpPr>
              <a:spLocks/>
            </p:cNvSpPr>
            <p:nvPr/>
          </p:nvSpPr>
          <p:spPr bwMode="auto">
            <a:xfrm>
              <a:off x="238125" y="4491300"/>
              <a:ext cx="85100" cy="3250"/>
            </a:xfrm>
            <a:custGeom>
              <a:avLst/>
              <a:gdLst>
                <a:gd name="T0" fmla="*/ 0 w 3404"/>
                <a:gd name="T1" fmla="*/ 1 h 130"/>
                <a:gd name="T2" fmla="*/ 0 w 3404"/>
                <a:gd name="T3" fmla="*/ 130 h 130"/>
                <a:gd name="T4" fmla="*/ 3403 w 3404"/>
                <a:gd name="T5" fmla="*/ 130 h 130"/>
                <a:gd name="T6" fmla="*/ 3403 w 3404"/>
                <a:gd name="T7" fmla="*/ 1 h 130"/>
                <a:gd name="T8" fmla="*/ 0 w 3404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04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403" y="130"/>
                  </a:lnTo>
                  <a:lnTo>
                    <a:pt x="3403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1" name="Google Shape;262;p14"/>
            <p:cNvSpPr>
              <a:spLocks/>
            </p:cNvSpPr>
            <p:nvPr/>
          </p:nvSpPr>
          <p:spPr bwMode="auto">
            <a:xfrm>
              <a:off x="423650" y="4702225"/>
              <a:ext cx="6952875" cy="3225"/>
            </a:xfrm>
            <a:custGeom>
              <a:avLst/>
              <a:gdLst>
                <a:gd name="T0" fmla="*/ 57 w 278115"/>
                <a:gd name="T1" fmla="*/ 0 h 129"/>
                <a:gd name="T2" fmla="*/ 0 w 278115"/>
                <a:gd name="T3" fmla="*/ 129 h 129"/>
                <a:gd name="T4" fmla="*/ 278115 w 278115"/>
                <a:gd name="T5" fmla="*/ 129 h 129"/>
                <a:gd name="T6" fmla="*/ 278115 w 278115"/>
                <a:gd name="T7" fmla="*/ 0 h 129"/>
                <a:gd name="T8" fmla="*/ 57 w 278115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115" h="129" extrusionOk="0">
                  <a:moveTo>
                    <a:pt x="57" y="0"/>
                  </a:moveTo>
                  <a:cubicBezTo>
                    <a:pt x="29" y="43"/>
                    <a:pt x="14" y="86"/>
                    <a:pt x="0" y="129"/>
                  </a:cubicBezTo>
                  <a:lnTo>
                    <a:pt x="278115" y="129"/>
                  </a:lnTo>
                  <a:lnTo>
                    <a:pt x="278115" y="0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2" name="Google Shape;263;p14"/>
            <p:cNvSpPr>
              <a:spLocks/>
            </p:cNvSpPr>
            <p:nvPr/>
          </p:nvSpPr>
          <p:spPr bwMode="auto">
            <a:xfrm>
              <a:off x="238125" y="4702225"/>
              <a:ext cx="89750" cy="3225"/>
            </a:xfrm>
            <a:custGeom>
              <a:avLst/>
              <a:gdLst>
                <a:gd name="T0" fmla="*/ 0 w 3590"/>
                <a:gd name="T1" fmla="*/ 0 h 129"/>
                <a:gd name="T2" fmla="*/ 0 w 3590"/>
                <a:gd name="T3" fmla="*/ 129 h 129"/>
                <a:gd name="T4" fmla="*/ 3589 w 3590"/>
                <a:gd name="T5" fmla="*/ 129 h 129"/>
                <a:gd name="T6" fmla="*/ 3532 w 3590"/>
                <a:gd name="T7" fmla="*/ 0 h 129"/>
                <a:gd name="T8" fmla="*/ 0 w 3590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90" h="129" extrusionOk="0">
                  <a:moveTo>
                    <a:pt x="0" y="0"/>
                  </a:moveTo>
                  <a:lnTo>
                    <a:pt x="0" y="129"/>
                  </a:lnTo>
                  <a:lnTo>
                    <a:pt x="3589" y="129"/>
                  </a:lnTo>
                  <a:cubicBezTo>
                    <a:pt x="3575" y="86"/>
                    <a:pt x="3546" y="43"/>
                    <a:pt x="3532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264" name="Google Shape;264;p14"/>
          <p:cNvSpPr txBox="1">
            <a:spLocks noGrp="1"/>
          </p:cNvSpPr>
          <p:nvPr>
            <p:ph type="title"/>
          </p:nvPr>
        </p:nvSpPr>
        <p:spPr>
          <a:xfrm flipH="1">
            <a:off x="6452199" y="2453820"/>
            <a:ext cx="1209600" cy="770400"/>
          </a:xfrm>
          <a:prstGeom prst="rect">
            <a:avLst/>
          </a:prstGeom>
          <a:noFill/>
        </p:spPr>
        <p:txBody>
          <a:bodyPr spcFirstLastPara="1" anchor="ctr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4500" b="0">
                <a:solidFill>
                  <a:schemeClr val="accent3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5500"/>
              <a:buFont typeface="Fira Sans Extra Condensed Medium"/>
              <a:buNone/>
              <a:defRPr sz="55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5500"/>
              <a:buFont typeface="Fira Sans Extra Condensed Medium"/>
              <a:buNone/>
              <a:defRPr sz="55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5500"/>
              <a:buFont typeface="Fira Sans Extra Condensed Medium"/>
              <a:buNone/>
              <a:defRPr sz="55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5500"/>
              <a:buFont typeface="Fira Sans Extra Condensed Medium"/>
              <a:buNone/>
              <a:defRPr sz="55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5500"/>
              <a:buFont typeface="Fira Sans Extra Condensed Medium"/>
              <a:buNone/>
              <a:defRPr sz="55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5500"/>
              <a:buFont typeface="Fira Sans Extra Condensed Medium"/>
              <a:buNone/>
              <a:defRPr sz="55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5500"/>
              <a:buFont typeface="Fira Sans Extra Condensed Medium"/>
              <a:buNone/>
              <a:defRPr sz="55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5500"/>
              <a:buFont typeface="Fira Sans Extra Condensed Medium"/>
              <a:buNone/>
              <a:defRPr sz="55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65" name="Google Shape;265;p14"/>
          <p:cNvSpPr txBox="1">
            <a:spLocks noGrp="1"/>
          </p:cNvSpPr>
          <p:nvPr>
            <p:ph type="subTitle" idx="1"/>
          </p:nvPr>
        </p:nvSpPr>
        <p:spPr>
          <a:xfrm flipH="1">
            <a:off x="1015950" y="4607600"/>
            <a:ext cx="2138100" cy="12868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266" name="Google Shape;266;p14"/>
          <p:cNvSpPr txBox="1">
            <a:spLocks noGrp="1"/>
          </p:cNvSpPr>
          <p:nvPr>
            <p:ph type="subTitle" idx="2"/>
          </p:nvPr>
        </p:nvSpPr>
        <p:spPr>
          <a:xfrm>
            <a:off x="5987950" y="4640465"/>
            <a:ext cx="2138100" cy="12868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267" name="Google Shape;267;p14"/>
          <p:cNvSpPr txBox="1">
            <a:spLocks noGrp="1"/>
          </p:cNvSpPr>
          <p:nvPr>
            <p:ph type="subTitle" idx="3"/>
          </p:nvPr>
        </p:nvSpPr>
        <p:spPr>
          <a:xfrm flipH="1">
            <a:off x="3502939" y="4607600"/>
            <a:ext cx="2138100" cy="12868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268" name="Google Shape;268;p14"/>
          <p:cNvSpPr txBox="1">
            <a:spLocks noGrp="1"/>
          </p:cNvSpPr>
          <p:nvPr>
            <p:ph type="subTitle" idx="4"/>
          </p:nvPr>
        </p:nvSpPr>
        <p:spPr>
          <a:xfrm flipH="1">
            <a:off x="1015963" y="4054900"/>
            <a:ext cx="2138100" cy="770400"/>
          </a:xfrm>
          <a:prstGeom prst="rect">
            <a:avLst/>
          </a:prstGeom>
        </p:spPr>
        <p:txBody>
          <a:bodyPr spcFirstLastPara="1" anchor="b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aytone One"/>
              <a:buNone/>
              <a:defRPr sz="2000"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aytone One"/>
              <a:buNone/>
              <a:defRPr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Paytone One"/>
              <a:buNone/>
              <a:defRPr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Paytone One"/>
              <a:buNone/>
              <a:defRPr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Paytone One"/>
              <a:buNone/>
              <a:defRPr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Paytone One"/>
              <a:buNone/>
              <a:defRPr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Paytone One"/>
              <a:buNone/>
              <a:defRPr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Paytone One"/>
              <a:buNone/>
              <a:defRPr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Paytone One"/>
              <a:buNone/>
              <a:defRPr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9pPr>
          </a:lstStyle>
          <a:p>
            <a:endParaRPr/>
          </a:p>
        </p:txBody>
      </p:sp>
      <p:sp>
        <p:nvSpPr>
          <p:cNvPr id="269" name="Google Shape;269;p14"/>
          <p:cNvSpPr txBox="1">
            <a:spLocks noGrp="1"/>
          </p:cNvSpPr>
          <p:nvPr>
            <p:ph type="subTitle" idx="5"/>
          </p:nvPr>
        </p:nvSpPr>
        <p:spPr>
          <a:xfrm>
            <a:off x="5987925" y="4054900"/>
            <a:ext cx="2138100" cy="770400"/>
          </a:xfrm>
          <a:prstGeom prst="rect">
            <a:avLst/>
          </a:prstGeom>
        </p:spPr>
        <p:txBody>
          <a:bodyPr spcFirstLastPara="1" anchor="b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aytone One"/>
              <a:buNone/>
              <a:defRPr sz="2000"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aytone One"/>
              <a:buNone/>
              <a:defRPr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Paytone One"/>
              <a:buNone/>
              <a:defRPr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Paytone One"/>
              <a:buNone/>
              <a:defRPr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Paytone One"/>
              <a:buNone/>
              <a:defRPr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Paytone One"/>
              <a:buNone/>
              <a:defRPr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Paytone One"/>
              <a:buNone/>
              <a:defRPr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Paytone One"/>
              <a:buNone/>
              <a:defRPr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Paytone One"/>
              <a:buNone/>
              <a:defRPr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9pPr>
          </a:lstStyle>
          <a:p>
            <a:endParaRPr/>
          </a:p>
        </p:txBody>
      </p:sp>
      <p:sp>
        <p:nvSpPr>
          <p:cNvPr id="270" name="Google Shape;270;p14"/>
          <p:cNvSpPr txBox="1">
            <a:spLocks noGrp="1"/>
          </p:cNvSpPr>
          <p:nvPr>
            <p:ph type="subTitle" idx="6"/>
          </p:nvPr>
        </p:nvSpPr>
        <p:spPr>
          <a:xfrm flipH="1">
            <a:off x="3502950" y="4054900"/>
            <a:ext cx="2138100" cy="770400"/>
          </a:xfrm>
          <a:prstGeom prst="rect">
            <a:avLst/>
          </a:prstGeom>
        </p:spPr>
        <p:txBody>
          <a:bodyPr spcFirstLastPara="1" anchor="b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aytone One"/>
              <a:buNone/>
              <a:defRPr sz="2000"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aytone One"/>
              <a:buNone/>
              <a:defRPr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Paytone One"/>
              <a:buNone/>
              <a:defRPr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Paytone One"/>
              <a:buNone/>
              <a:defRPr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Paytone One"/>
              <a:buNone/>
              <a:defRPr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Paytone One"/>
              <a:buNone/>
              <a:defRPr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Paytone One"/>
              <a:buNone/>
              <a:defRPr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Paytone One"/>
              <a:buNone/>
              <a:defRPr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Paytone One"/>
              <a:buNone/>
              <a:defRPr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9pPr>
          </a:lstStyle>
          <a:p>
            <a:endParaRPr/>
          </a:p>
        </p:txBody>
      </p:sp>
      <p:sp>
        <p:nvSpPr>
          <p:cNvPr id="271" name="Google Shape;271;p14"/>
          <p:cNvSpPr txBox="1">
            <a:spLocks noGrp="1"/>
          </p:cNvSpPr>
          <p:nvPr>
            <p:ph type="title" idx="7"/>
          </p:nvPr>
        </p:nvSpPr>
        <p:spPr>
          <a:xfrm rot="477559">
            <a:off x="3910109" y="2453884"/>
            <a:ext cx="1323752" cy="770240"/>
          </a:xfrm>
          <a:prstGeom prst="rect">
            <a:avLst/>
          </a:prstGeom>
          <a:noFill/>
        </p:spPr>
        <p:txBody>
          <a:bodyPr spcFirstLastPara="1" anchor="ctr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None/>
              <a:defRPr sz="45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72" name="Google Shape;272;p14"/>
          <p:cNvSpPr txBox="1">
            <a:spLocks noGrp="1"/>
          </p:cNvSpPr>
          <p:nvPr>
            <p:ph type="title" idx="8"/>
          </p:nvPr>
        </p:nvSpPr>
        <p:spPr>
          <a:xfrm rot="-498617">
            <a:off x="1545287" y="2453749"/>
            <a:ext cx="1079333" cy="770467"/>
          </a:xfrm>
          <a:prstGeom prst="rect">
            <a:avLst/>
          </a:prstGeom>
          <a:noFill/>
        </p:spPr>
        <p:txBody>
          <a:bodyPr spcFirstLastPara="1" anchor="ctr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None/>
              <a:defRPr sz="4500" b="0">
                <a:solidFill>
                  <a:schemeClr val="accent3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73" name="Google Shape;273;p14"/>
          <p:cNvSpPr txBox="1">
            <a:spLocks noGrp="1"/>
          </p:cNvSpPr>
          <p:nvPr>
            <p:ph type="title" idx="9"/>
          </p:nvPr>
        </p:nvSpPr>
        <p:spPr>
          <a:xfrm>
            <a:off x="895350" y="659215"/>
            <a:ext cx="7353300" cy="8468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939302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oogle Shape;275;p15"/>
          <p:cNvGrpSpPr>
            <a:grpSpLocks/>
          </p:cNvGrpSpPr>
          <p:nvPr/>
        </p:nvGrpSpPr>
        <p:grpSpPr bwMode="auto">
          <a:xfrm rot="-334">
            <a:off x="1447800" y="860425"/>
            <a:ext cx="6786563" cy="5397500"/>
            <a:chOff x="2016900" y="1269249"/>
            <a:chExt cx="6591250" cy="2916851"/>
          </a:xfrm>
        </p:grpSpPr>
        <p:sp>
          <p:nvSpPr>
            <p:cNvPr id="4" name="Google Shape;276;p15"/>
            <p:cNvSpPr/>
            <p:nvPr/>
          </p:nvSpPr>
          <p:spPr>
            <a:xfrm>
              <a:off x="2029234" y="1276971"/>
              <a:ext cx="6578915" cy="2908272"/>
            </a:xfrm>
            <a:custGeom>
              <a:avLst/>
              <a:gdLst/>
              <a:ahLst/>
              <a:cxnLst/>
              <a:rect l="l" t="t" r="r" b="b"/>
              <a:pathLst>
                <a:path w="263185" h="116324" extrusionOk="0">
                  <a:moveTo>
                    <a:pt x="1" y="0"/>
                  </a:moveTo>
                  <a:lnTo>
                    <a:pt x="1" y="116324"/>
                  </a:lnTo>
                  <a:lnTo>
                    <a:pt x="263184" y="116324"/>
                  </a:lnTo>
                  <a:lnTo>
                    <a:pt x="26318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100013" dist="19050" dir="5400000" algn="bl" rotWithShape="0">
                <a:srgbClr val="783F04">
                  <a:alpha val="50000"/>
                </a:srgbClr>
              </a:outerShdw>
            </a:effectLst>
          </p:spPr>
          <p:txBody>
            <a:bodyPr spcFirstLastPara="1"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1" i="0" u="none" strike="noStrike" kern="1200" cap="none" spc="0" normalizeH="0" baseline="0" noProof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" name="Google Shape;277;p15"/>
            <p:cNvSpPr>
              <a:spLocks/>
            </p:cNvSpPr>
            <p:nvPr/>
          </p:nvSpPr>
          <p:spPr bwMode="auto">
            <a:xfrm>
              <a:off x="2016900" y="1730200"/>
              <a:ext cx="6591250" cy="25"/>
            </a:xfrm>
            <a:custGeom>
              <a:avLst/>
              <a:gdLst>
                <a:gd name="T0" fmla="*/ 1 w 263650"/>
                <a:gd name="T1" fmla="*/ 1 h 1"/>
                <a:gd name="T2" fmla="*/ 263649 w 263650"/>
                <a:gd name="T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3650" h="1" fill="none" extrusionOk="0">
                  <a:moveTo>
                    <a:pt x="1" y="1"/>
                  </a:moveTo>
                  <a:lnTo>
                    <a:pt x="263649" y="1"/>
                  </a:lnTo>
                </a:path>
              </a:pathLst>
            </a:custGeom>
            <a:solidFill>
              <a:srgbClr val="A1DAF8"/>
            </a:solidFill>
            <a:ln w="9525" cap="flat" cmpd="sng">
              <a:solidFill>
                <a:schemeClr val="tx2"/>
              </a:solidFill>
              <a:prstDash val="solid"/>
              <a:miter lim="58162"/>
              <a:headEnd type="none" w="sm" len="sm"/>
              <a:tailEnd type="none" w="sm" len="sm"/>
            </a:ln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" name="Google Shape;278;p15"/>
            <p:cNvSpPr>
              <a:spLocks/>
            </p:cNvSpPr>
            <p:nvPr/>
          </p:nvSpPr>
          <p:spPr bwMode="auto">
            <a:xfrm>
              <a:off x="2016900" y="1875600"/>
              <a:ext cx="6591250" cy="25"/>
            </a:xfrm>
            <a:custGeom>
              <a:avLst/>
              <a:gdLst>
                <a:gd name="T0" fmla="*/ 1 w 263650"/>
                <a:gd name="T1" fmla="*/ 1 h 1"/>
                <a:gd name="T2" fmla="*/ 263649 w 263650"/>
                <a:gd name="T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3650" h="1" fill="none" extrusionOk="0">
                  <a:moveTo>
                    <a:pt x="1" y="1"/>
                  </a:moveTo>
                  <a:lnTo>
                    <a:pt x="263649" y="1"/>
                  </a:lnTo>
                </a:path>
              </a:pathLst>
            </a:custGeom>
            <a:solidFill>
              <a:srgbClr val="A1DAF8"/>
            </a:solidFill>
            <a:ln w="9525" cap="flat" cmpd="sng">
              <a:solidFill>
                <a:schemeClr val="tx2"/>
              </a:solidFill>
              <a:prstDash val="solid"/>
              <a:miter lim="58162"/>
              <a:headEnd type="none" w="sm" len="sm"/>
              <a:tailEnd type="none" w="sm" len="sm"/>
            </a:ln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" name="Google Shape;279;p15"/>
            <p:cNvSpPr>
              <a:spLocks/>
            </p:cNvSpPr>
            <p:nvPr/>
          </p:nvSpPr>
          <p:spPr bwMode="auto">
            <a:xfrm>
              <a:off x="2016900" y="2162050"/>
              <a:ext cx="6591250" cy="25"/>
            </a:xfrm>
            <a:custGeom>
              <a:avLst/>
              <a:gdLst>
                <a:gd name="T0" fmla="*/ 1 w 263650"/>
                <a:gd name="T1" fmla="*/ 1 h 1"/>
                <a:gd name="T2" fmla="*/ 263649 w 263650"/>
                <a:gd name="T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3650" h="1" fill="none" extrusionOk="0">
                  <a:moveTo>
                    <a:pt x="1" y="1"/>
                  </a:moveTo>
                  <a:lnTo>
                    <a:pt x="263649" y="1"/>
                  </a:lnTo>
                </a:path>
              </a:pathLst>
            </a:custGeom>
            <a:solidFill>
              <a:srgbClr val="A1DAF8"/>
            </a:solidFill>
            <a:ln w="9525" cap="flat" cmpd="sng">
              <a:solidFill>
                <a:schemeClr val="tx2"/>
              </a:solidFill>
              <a:prstDash val="solid"/>
              <a:miter lim="58162"/>
              <a:headEnd type="none" w="sm" len="sm"/>
              <a:tailEnd type="none" w="sm" len="sm"/>
            </a:ln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8" name="Google Shape;280;p15"/>
            <p:cNvSpPr>
              <a:spLocks/>
            </p:cNvSpPr>
            <p:nvPr/>
          </p:nvSpPr>
          <p:spPr bwMode="auto">
            <a:xfrm>
              <a:off x="2016900" y="2307450"/>
              <a:ext cx="6591250" cy="25"/>
            </a:xfrm>
            <a:custGeom>
              <a:avLst/>
              <a:gdLst>
                <a:gd name="T0" fmla="*/ 1 w 263650"/>
                <a:gd name="T1" fmla="*/ 1 h 1"/>
                <a:gd name="T2" fmla="*/ 263649 w 263650"/>
                <a:gd name="T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3650" h="1" fill="none" extrusionOk="0">
                  <a:moveTo>
                    <a:pt x="1" y="1"/>
                  </a:moveTo>
                  <a:lnTo>
                    <a:pt x="263649" y="1"/>
                  </a:lnTo>
                </a:path>
              </a:pathLst>
            </a:custGeom>
            <a:solidFill>
              <a:srgbClr val="A1DAF8"/>
            </a:solidFill>
            <a:ln w="9525" cap="flat" cmpd="sng">
              <a:solidFill>
                <a:schemeClr val="tx2"/>
              </a:solidFill>
              <a:prstDash val="solid"/>
              <a:miter lim="58162"/>
              <a:headEnd type="none" w="sm" len="sm"/>
              <a:tailEnd type="none" w="sm" len="sm"/>
            </a:ln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" name="Google Shape;281;p15"/>
            <p:cNvSpPr>
              <a:spLocks/>
            </p:cNvSpPr>
            <p:nvPr/>
          </p:nvSpPr>
          <p:spPr bwMode="auto">
            <a:xfrm>
              <a:off x="2016900" y="2595350"/>
              <a:ext cx="6591250" cy="25"/>
            </a:xfrm>
            <a:custGeom>
              <a:avLst/>
              <a:gdLst>
                <a:gd name="T0" fmla="*/ 1 w 263650"/>
                <a:gd name="T1" fmla="*/ 1 h 1"/>
                <a:gd name="T2" fmla="*/ 263649 w 263650"/>
                <a:gd name="T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3650" h="1" fill="none" extrusionOk="0">
                  <a:moveTo>
                    <a:pt x="1" y="1"/>
                  </a:moveTo>
                  <a:lnTo>
                    <a:pt x="263649" y="1"/>
                  </a:lnTo>
                </a:path>
              </a:pathLst>
            </a:custGeom>
            <a:solidFill>
              <a:srgbClr val="A1DAF8"/>
            </a:solidFill>
            <a:ln w="9525" cap="flat" cmpd="sng">
              <a:solidFill>
                <a:schemeClr val="tx2"/>
              </a:solidFill>
              <a:prstDash val="solid"/>
              <a:miter lim="58162"/>
              <a:headEnd type="none" w="sm" len="sm"/>
              <a:tailEnd type="none" w="sm" len="sm"/>
            </a:ln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" name="Google Shape;282;p15"/>
            <p:cNvSpPr>
              <a:spLocks/>
            </p:cNvSpPr>
            <p:nvPr/>
          </p:nvSpPr>
          <p:spPr bwMode="auto">
            <a:xfrm>
              <a:off x="2016900" y="2740750"/>
              <a:ext cx="6591250" cy="25"/>
            </a:xfrm>
            <a:custGeom>
              <a:avLst/>
              <a:gdLst>
                <a:gd name="T0" fmla="*/ 1 w 263650"/>
                <a:gd name="T1" fmla="*/ 1 h 1"/>
                <a:gd name="T2" fmla="*/ 263649 w 263650"/>
                <a:gd name="T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3650" h="1" fill="none" extrusionOk="0">
                  <a:moveTo>
                    <a:pt x="1" y="1"/>
                  </a:moveTo>
                  <a:lnTo>
                    <a:pt x="263649" y="1"/>
                  </a:lnTo>
                </a:path>
              </a:pathLst>
            </a:custGeom>
            <a:solidFill>
              <a:srgbClr val="A1DAF8"/>
            </a:solidFill>
            <a:ln w="9525" cap="flat" cmpd="sng">
              <a:solidFill>
                <a:schemeClr val="tx2"/>
              </a:solidFill>
              <a:prstDash val="solid"/>
              <a:miter lim="58162"/>
              <a:headEnd type="none" w="sm" len="sm"/>
              <a:tailEnd type="none" w="sm" len="sm"/>
            </a:ln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" name="Google Shape;283;p15"/>
            <p:cNvSpPr>
              <a:spLocks/>
            </p:cNvSpPr>
            <p:nvPr/>
          </p:nvSpPr>
          <p:spPr bwMode="auto">
            <a:xfrm>
              <a:off x="2016900" y="3027200"/>
              <a:ext cx="6591250" cy="25"/>
            </a:xfrm>
            <a:custGeom>
              <a:avLst/>
              <a:gdLst>
                <a:gd name="T0" fmla="*/ 1 w 263650"/>
                <a:gd name="T1" fmla="*/ 1 h 1"/>
                <a:gd name="T2" fmla="*/ 263649 w 263650"/>
                <a:gd name="T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3650" h="1" fill="none" extrusionOk="0">
                  <a:moveTo>
                    <a:pt x="1" y="1"/>
                  </a:moveTo>
                  <a:lnTo>
                    <a:pt x="263649" y="1"/>
                  </a:lnTo>
                </a:path>
              </a:pathLst>
            </a:custGeom>
            <a:solidFill>
              <a:srgbClr val="A1DAF8"/>
            </a:solidFill>
            <a:ln w="9525" cap="flat" cmpd="sng">
              <a:solidFill>
                <a:schemeClr val="tx2"/>
              </a:solidFill>
              <a:prstDash val="solid"/>
              <a:miter lim="58162"/>
              <a:headEnd type="none" w="sm" len="sm"/>
              <a:tailEnd type="none" w="sm" len="sm"/>
            </a:ln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2" name="Google Shape;284;p15"/>
            <p:cNvSpPr>
              <a:spLocks/>
            </p:cNvSpPr>
            <p:nvPr/>
          </p:nvSpPr>
          <p:spPr bwMode="auto">
            <a:xfrm>
              <a:off x="2016900" y="3172600"/>
              <a:ext cx="6591250" cy="25"/>
            </a:xfrm>
            <a:custGeom>
              <a:avLst/>
              <a:gdLst>
                <a:gd name="T0" fmla="*/ 1 w 263650"/>
                <a:gd name="T1" fmla="*/ 1 h 1"/>
                <a:gd name="T2" fmla="*/ 263649 w 263650"/>
                <a:gd name="T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3650" h="1" fill="none" extrusionOk="0">
                  <a:moveTo>
                    <a:pt x="1" y="1"/>
                  </a:moveTo>
                  <a:lnTo>
                    <a:pt x="263649" y="1"/>
                  </a:lnTo>
                </a:path>
              </a:pathLst>
            </a:custGeom>
            <a:solidFill>
              <a:srgbClr val="A1DAF8"/>
            </a:solidFill>
            <a:ln w="9525" cap="flat" cmpd="sng">
              <a:solidFill>
                <a:schemeClr val="tx2"/>
              </a:solidFill>
              <a:prstDash val="solid"/>
              <a:miter lim="58162"/>
              <a:headEnd type="none" w="sm" len="sm"/>
              <a:tailEnd type="none" w="sm" len="sm"/>
            </a:ln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" name="Google Shape;285;p15"/>
            <p:cNvSpPr>
              <a:spLocks/>
            </p:cNvSpPr>
            <p:nvPr/>
          </p:nvSpPr>
          <p:spPr bwMode="auto">
            <a:xfrm>
              <a:off x="2016900" y="3460500"/>
              <a:ext cx="6591250" cy="25"/>
            </a:xfrm>
            <a:custGeom>
              <a:avLst/>
              <a:gdLst>
                <a:gd name="T0" fmla="*/ 1 w 263650"/>
                <a:gd name="T1" fmla="*/ 1 h 1"/>
                <a:gd name="T2" fmla="*/ 263649 w 263650"/>
                <a:gd name="T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3650" h="1" fill="none" extrusionOk="0">
                  <a:moveTo>
                    <a:pt x="1" y="1"/>
                  </a:moveTo>
                  <a:lnTo>
                    <a:pt x="263649" y="1"/>
                  </a:lnTo>
                </a:path>
              </a:pathLst>
            </a:custGeom>
            <a:solidFill>
              <a:srgbClr val="A1DAF8"/>
            </a:solidFill>
            <a:ln w="9525" cap="flat" cmpd="sng">
              <a:solidFill>
                <a:schemeClr val="tx2"/>
              </a:solidFill>
              <a:prstDash val="solid"/>
              <a:miter lim="58162"/>
              <a:headEnd type="none" w="sm" len="sm"/>
              <a:tailEnd type="none" w="sm" len="sm"/>
            </a:ln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4" name="Google Shape;286;p15"/>
            <p:cNvSpPr>
              <a:spLocks/>
            </p:cNvSpPr>
            <p:nvPr/>
          </p:nvSpPr>
          <p:spPr bwMode="auto">
            <a:xfrm>
              <a:off x="2016900" y="3605925"/>
              <a:ext cx="6591250" cy="25"/>
            </a:xfrm>
            <a:custGeom>
              <a:avLst/>
              <a:gdLst>
                <a:gd name="T0" fmla="*/ 1 w 263650"/>
                <a:gd name="T1" fmla="*/ 0 h 1"/>
                <a:gd name="T2" fmla="*/ 263649 w 263650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3650" h="1" fill="none" extrusionOk="0">
                  <a:moveTo>
                    <a:pt x="1" y="0"/>
                  </a:moveTo>
                  <a:lnTo>
                    <a:pt x="263649" y="0"/>
                  </a:lnTo>
                </a:path>
              </a:pathLst>
            </a:custGeom>
            <a:solidFill>
              <a:srgbClr val="A1DAF8"/>
            </a:solidFill>
            <a:ln w="9525" cap="flat" cmpd="sng">
              <a:solidFill>
                <a:schemeClr val="tx2"/>
              </a:solidFill>
              <a:prstDash val="solid"/>
              <a:miter lim="58162"/>
              <a:headEnd type="none" w="sm" len="sm"/>
              <a:tailEnd type="none" w="sm" len="sm"/>
            </a:ln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5" name="Google Shape;287;p15"/>
            <p:cNvSpPr>
              <a:spLocks/>
            </p:cNvSpPr>
            <p:nvPr/>
          </p:nvSpPr>
          <p:spPr bwMode="auto">
            <a:xfrm>
              <a:off x="2016900" y="3892350"/>
              <a:ext cx="6591250" cy="25"/>
            </a:xfrm>
            <a:custGeom>
              <a:avLst/>
              <a:gdLst>
                <a:gd name="T0" fmla="*/ 1 w 263650"/>
                <a:gd name="T1" fmla="*/ 1 h 1"/>
                <a:gd name="T2" fmla="*/ 263649 w 263650"/>
                <a:gd name="T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3650" h="1" fill="none" extrusionOk="0">
                  <a:moveTo>
                    <a:pt x="1" y="1"/>
                  </a:moveTo>
                  <a:lnTo>
                    <a:pt x="263649" y="1"/>
                  </a:lnTo>
                </a:path>
              </a:pathLst>
            </a:custGeom>
            <a:solidFill>
              <a:srgbClr val="A1DAF8"/>
            </a:solidFill>
            <a:ln w="9525" cap="flat" cmpd="sng">
              <a:solidFill>
                <a:schemeClr val="tx2"/>
              </a:solidFill>
              <a:prstDash val="solid"/>
              <a:miter lim="58162"/>
              <a:headEnd type="none" w="sm" len="sm"/>
              <a:tailEnd type="none" w="sm" len="sm"/>
            </a:ln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6" name="Google Shape;288;p15"/>
            <p:cNvSpPr>
              <a:spLocks/>
            </p:cNvSpPr>
            <p:nvPr/>
          </p:nvSpPr>
          <p:spPr bwMode="auto">
            <a:xfrm>
              <a:off x="2016900" y="4037775"/>
              <a:ext cx="6591250" cy="25"/>
            </a:xfrm>
            <a:custGeom>
              <a:avLst/>
              <a:gdLst>
                <a:gd name="T0" fmla="*/ 1 w 263650"/>
                <a:gd name="T1" fmla="*/ 0 h 1"/>
                <a:gd name="T2" fmla="*/ 263649 w 263650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3650" h="1" fill="none" extrusionOk="0">
                  <a:moveTo>
                    <a:pt x="1" y="0"/>
                  </a:moveTo>
                  <a:lnTo>
                    <a:pt x="263649" y="0"/>
                  </a:lnTo>
                </a:path>
              </a:pathLst>
            </a:custGeom>
            <a:solidFill>
              <a:srgbClr val="A1DAF8"/>
            </a:solidFill>
            <a:ln w="9525" cap="flat" cmpd="sng">
              <a:solidFill>
                <a:schemeClr val="tx2"/>
              </a:solidFill>
              <a:prstDash val="solid"/>
              <a:miter lim="58162"/>
              <a:headEnd type="none" w="sm" len="sm"/>
              <a:tailEnd type="none" w="sm" len="sm"/>
            </a:ln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" name="Google Shape;289;p15"/>
            <p:cNvSpPr>
              <a:spLocks/>
            </p:cNvSpPr>
            <p:nvPr/>
          </p:nvSpPr>
          <p:spPr bwMode="auto">
            <a:xfrm>
              <a:off x="2579514" y="1269249"/>
              <a:ext cx="25" cy="2916825"/>
            </a:xfrm>
            <a:custGeom>
              <a:avLst/>
              <a:gdLst>
                <a:gd name="T0" fmla="*/ 0 w 1"/>
                <a:gd name="T1" fmla="*/ 0 h 116673"/>
                <a:gd name="T2" fmla="*/ 0 w 1"/>
                <a:gd name="T3" fmla="*/ 116673 h 116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116673" fill="none" extrusionOk="0">
                  <a:moveTo>
                    <a:pt x="0" y="0"/>
                  </a:moveTo>
                  <a:lnTo>
                    <a:pt x="0" y="116673"/>
                  </a:lnTo>
                </a:path>
              </a:pathLst>
            </a:custGeom>
            <a:solidFill>
              <a:srgbClr val="E72D53"/>
            </a:solidFill>
            <a:ln w="18900" cap="flat" cmpd="sng">
              <a:solidFill>
                <a:srgbClr val="E72D53"/>
              </a:solidFill>
              <a:prstDash val="solid"/>
              <a:miter lim="58162"/>
              <a:headEnd type="none" w="sm" len="sm"/>
              <a:tailEnd type="none" w="sm" len="sm"/>
            </a:ln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290" name="Google Shape;290;p15"/>
          <p:cNvSpPr txBox="1">
            <a:spLocks noGrp="1"/>
          </p:cNvSpPr>
          <p:nvPr>
            <p:ph type="title"/>
          </p:nvPr>
        </p:nvSpPr>
        <p:spPr>
          <a:xfrm rot="-452303">
            <a:off x="874896" y="1085036"/>
            <a:ext cx="1898004" cy="1375085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686957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 only 2"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oogle Shape;292;p16"/>
          <p:cNvGrpSpPr>
            <a:grpSpLocks/>
          </p:cNvGrpSpPr>
          <p:nvPr/>
        </p:nvGrpSpPr>
        <p:grpSpPr bwMode="auto">
          <a:xfrm>
            <a:off x="865188" y="1525588"/>
            <a:ext cx="8553450" cy="4873625"/>
            <a:chOff x="2933975" y="1161575"/>
            <a:chExt cx="4017128" cy="1782635"/>
          </a:xfrm>
        </p:grpSpPr>
        <p:sp>
          <p:nvSpPr>
            <p:cNvPr id="4" name="Google Shape;293;p16"/>
            <p:cNvSpPr/>
            <p:nvPr/>
          </p:nvSpPr>
          <p:spPr>
            <a:xfrm>
              <a:off x="2933975" y="1161575"/>
              <a:ext cx="4017128" cy="1782635"/>
            </a:xfrm>
            <a:custGeom>
              <a:avLst/>
              <a:gdLst/>
              <a:ahLst/>
              <a:cxnLst/>
              <a:rect l="l" t="t" r="r" b="b"/>
              <a:pathLst>
                <a:path w="71463" h="31586" extrusionOk="0">
                  <a:moveTo>
                    <a:pt x="1" y="0"/>
                  </a:moveTo>
                  <a:lnTo>
                    <a:pt x="1" y="31585"/>
                  </a:lnTo>
                  <a:lnTo>
                    <a:pt x="71462" y="31585"/>
                  </a:lnTo>
                  <a:lnTo>
                    <a:pt x="7146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rgbClr val="783F04">
                  <a:alpha val="50000"/>
                </a:srgbClr>
              </a:outerShdw>
            </a:effectLst>
          </p:spPr>
          <p:txBody>
            <a:bodyPr spcFirstLastPara="1"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1" i="0" u="none" strike="noStrike" kern="1200" cap="none" spc="0" normalizeH="0" baseline="0" noProof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" name="Google Shape;294;p16"/>
            <p:cNvSpPr>
              <a:spLocks/>
            </p:cNvSpPr>
            <p:nvPr/>
          </p:nvSpPr>
          <p:spPr bwMode="auto">
            <a:xfrm>
              <a:off x="2933975" y="1227430"/>
              <a:ext cx="4017128" cy="56"/>
            </a:xfrm>
            <a:custGeom>
              <a:avLst/>
              <a:gdLst>
                <a:gd name="T0" fmla="*/ 0 w 72283"/>
                <a:gd name="T1" fmla="*/ 0 h 1"/>
                <a:gd name="T2" fmla="*/ 72283 w 72283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283" h="1" fill="none" extrusionOk="0">
                  <a:moveTo>
                    <a:pt x="0" y="0"/>
                  </a:moveTo>
                  <a:lnTo>
                    <a:pt x="72283" y="0"/>
                  </a:lnTo>
                </a:path>
              </a:pathLst>
            </a:custGeom>
            <a:noFill/>
            <a:ln w="750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" name="Google Shape;295;p16"/>
            <p:cNvSpPr>
              <a:spLocks/>
            </p:cNvSpPr>
            <p:nvPr/>
          </p:nvSpPr>
          <p:spPr bwMode="auto">
            <a:xfrm>
              <a:off x="2933975" y="1281838"/>
              <a:ext cx="4017128" cy="56"/>
            </a:xfrm>
            <a:custGeom>
              <a:avLst/>
              <a:gdLst>
                <a:gd name="T0" fmla="*/ 0 w 72283"/>
                <a:gd name="T1" fmla="*/ 0 h 1"/>
                <a:gd name="T2" fmla="*/ 72283 w 72283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283" h="1" fill="none" extrusionOk="0">
                  <a:moveTo>
                    <a:pt x="0" y="0"/>
                  </a:moveTo>
                  <a:lnTo>
                    <a:pt x="72283" y="0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" name="Google Shape;296;p16"/>
            <p:cNvSpPr>
              <a:spLocks/>
            </p:cNvSpPr>
            <p:nvPr/>
          </p:nvSpPr>
          <p:spPr bwMode="auto">
            <a:xfrm>
              <a:off x="2933975" y="1337135"/>
              <a:ext cx="4017128" cy="56"/>
            </a:xfrm>
            <a:custGeom>
              <a:avLst/>
              <a:gdLst>
                <a:gd name="T0" fmla="*/ 0 w 72283"/>
                <a:gd name="T1" fmla="*/ 0 h 1"/>
                <a:gd name="T2" fmla="*/ 72283 w 72283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283" h="1" fill="none" extrusionOk="0">
                  <a:moveTo>
                    <a:pt x="0" y="0"/>
                  </a:moveTo>
                  <a:lnTo>
                    <a:pt x="72283" y="0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8" name="Google Shape;297;p16"/>
            <p:cNvSpPr>
              <a:spLocks/>
            </p:cNvSpPr>
            <p:nvPr/>
          </p:nvSpPr>
          <p:spPr bwMode="auto">
            <a:xfrm>
              <a:off x="2933975" y="1391543"/>
              <a:ext cx="4017128" cy="56"/>
            </a:xfrm>
            <a:custGeom>
              <a:avLst/>
              <a:gdLst>
                <a:gd name="T0" fmla="*/ 0 w 72283"/>
                <a:gd name="T1" fmla="*/ 0 h 1"/>
                <a:gd name="T2" fmla="*/ 72283 w 72283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283" h="1" fill="none" extrusionOk="0">
                  <a:moveTo>
                    <a:pt x="0" y="0"/>
                  </a:moveTo>
                  <a:lnTo>
                    <a:pt x="72283" y="0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" name="Google Shape;298;p16"/>
            <p:cNvSpPr>
              <a:spLocks/>
            </p:cNvSpPr>
            <p:nvPr/>
          </p:nvSpPr>
          <p:spPr bwMode="auto">
            <a:xfrm>
              <a:off x="2933975" y="1446841"/>
              <a:ext cx="4017128" cy="56"/>
            </a:xfrm>
            <a:custGeom>
              <a:avLst/>
              <a:gdLst>
                <a:gd name="T0" fmla="*/ 0 w 72283"/>
                <a:gd name="T1" fmla="*/ 0 h 1"/>
                <a:gd name="T2" fmla="*/ 72283 w 72283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283" h="1" fill="none" extrusionOk="0">
                  <a:moveTo>
                    <a:pt x="0" y="0"/>
                  </a:moveTo>
                  <a:lnTo>
                    <a:pt x="72283" y="0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" name="Google Shape;299;p16"/>
            <p:cNvSpPr>
              <a:spLocks/>
            </p:cNvSpPr>
            <p:nvPr/>
          </p:nvSpPr>
          <p:spPr bwMode="auto">
            <a:xfrm>
              <a:off x="2933975" y="1501249"/>
              <a:ext cx="4017128" cy="56"/>
            </a:xfrm>
            <a:custGeom>
              <a:avLst/>
              <a:gdLst>
                <a:gd name="T0" fmla="*/ 0 w 72283"/>
                <a:gd name="T1" fmla="*/ 0 h 1"/>
                <a:gd name="T2" fmla="*/ 72283 w 72283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283" h="1" fill="none" extrusionOk="0">
                  <a:moveTo>
                    <a:pt x="0" y="0"/>
                  </a:moveTo>
                  <a:lnTo>
                    <a:pt x="72283" y="0"/>
                  </a:lnTo>
                </a:path>
              </a:pathLst>
            </a:custGeom>
            <a:noFill/>
            <a:ln w="750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" name="Google Shape;300;p16"/>
            <p:cNvSpPr>
              <a:spLocks/>
            </p:cNvSpPr>
            <p:nvPr/>
          </p:nvSpPr>
          <p:spPr bwMode="auto">
            <a:xfrm>
              <a:off x="2933975" y="1556546"/>
              <a:ext cx="4017128" cy="56"/>
            </a:xfrm>
            <a:custGeom>
              <a:avLst/>
              <a:gdLst>
                <a:gd name="T0" fmla="*/ 0 w 72283"/>
                <a:gd name="T1" fmla="*/ 0 h 1"/>
                <a:gd name="T2" fmla="*/ 72283 w 72283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283" h="1" fill="none" extrusionOk="0">
                  <a:moveTo>
                    <a:pt x="0" y="0"/>
                  </a:moveTo>
                  <a:lnTo>
                    <a:pt x="72283" y="0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2" name="Google Shape;301;p16"/>
            <p:cNvSpPr>
              <a:spLocks/>
            </p:cNvSpPr>
            <p:nvPr/>
          </p:nvSpPr>
          <p:spPr bwMode="auto">
            <a:xfrm>
              <a:off x="2933975" y="1610954"/>
              <a:ext cx="4017128" cy="56"/>
            </a:xfrm>
            <a:custGeom>
              <a:avLst/>
              <a:gdLst>
                <a:gd name="T0" fmla="*/ 0 w 72283"/>
                <a:gd name="T1" fmla="*/ 1 h 1"/>
                <a:gd name="T2" fmla="*/ 72283 w 72283"/>
                <a:gd name="T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283" h="1" fill="none" extrusionOk="0">
                  <a:moveTo>
                    <a:pt x="0" y="1"/>
                  </a:moveTo>
                  <a:lnTo>
                    <a:pt x="72283" y="1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" name="Google Shape;302;p16"/>
            <p:cNvSpPr>
              <a:spLocks/>
            </p:cNvSpPr>
            <p:nvPr/>
          </p:nvSpPr>
          <p:spPr bwMode="auto">
            <a:xfrm>
              <a:off x="2933975" y="1666251"/>
              <a:ext cx="4017128" cy="56"/>
            </a:xfrm>
            <a:custGeom>
              <a:avLst/>
              <a:gdLst>
                <a:gd name="T0" fmla="*/ 0 w 72283"/>
                <a:gd name="T1" fmla="*/ 0 h 1"/>
                <a:gd name="T2" fmla="*/ 72283 w 72283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283" h="1" fill="none" extrusionOk="0">
                  <a:moveTo>
                    <a:pt x="0" y="0"/>
                  </a:moveTo>
                  <a:lnTo>
                    <a:pt x="72283" y="0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4" name="Google Shape;303;p16"/>
            <p:cNvSpPr>
              <a:spLocks/>
            </p:cNvSpPr>
            <p:nvPr/>
          </p:nvSpPr>
          <p:spPr bwMode="auto">
            <a:xfrm>
              <a:off x="2933975" y="1720659"/>
              <a:ext cx="4017128" cy="56"/>
            </a:xfrm>
            <a:custGeom>
              <a:avLst/>
              <a:gdLst>
                <a:gd name="T0" fmla="*/ 0 w 72283"/>
                <a:gd name="T1" fmla="*/ 1 h 1"/>
                <a:gd name="T2" fmla="*/ 72283 w 72283"/>
                <a:gd name="T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283" h="1" fill="none" extrusionOk="0">
                  <a:moveTo>
                    <a:pt x="0" y="1"/>
                  </a:moveTo>
                  <a:lnTo>
                    <a:pt x="72283" y="1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5" name="Google Shape;304;p16"/>
            <p:cNvSpPr>
              <a:spLocks/>
            </p:cNvSpPr>
            <p:nvPr/>
          </p:nvSpPr>
          <p:spPr bwMode="auto">
            <a:xfrm>
              <a:off x="2933975" y="1775956"/>
              <a:ext cx="4017128" cy="56"/>
            </a:xfrm>
            <a:custGeom>
              <a:avLst/>
              <a:gdLst>
                <a:gd name="T0" fmla="*/ 0 w 72283"/>
                <a:gd name="T1" fmla="*/ 1 h 1"/>
                <a:gd name="T2" fmla="*/ 72283 w 72283"/>
                <a:gd name="T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283" h="1" fill="none" extrusionOk="0">
                  <a:moveTo>
                    <a:pt x="0" y="1"/>
                  </a:moveTo>
                  <a:lnTo>
                    <a:pt x="72283" y="1"/>
                  </a:lnTo>
                </a:path>
              </a:pathLst>
            </a:custGeom>
            <a:noFill/>
            <a:ln w="750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6" name="Google Shape;305;p16"/>
            <p:cNvSpPr>
              <a:spLocks/>
            </p:cNvSpPr>
            <p:nvPr/>
          </p:nvSpPr>
          <p:spPr bwMode="auto">
            <a:xfrm>
              <a:off x="2933975" y="1830364"/>
              <a:ext cx="4017128" cy="56"/>
            </a:xfrm>
            <a:custGeom>
              <a:avLst/>
              <a:gdLst>
                <a:gd name="T0" fmla="*/ 0 w 72283"/>
                <a:gd name="T1" fmla="*/ 1 h 1"/>
                <a:gd name="T2" fmla="*/ 72283 w 72283"/>
                <a:gd name="T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283" h="1" fill="none" extrusionOk="0">
                  <a:moveTo>
                    <a:pt x="0" y="1"/>
                  </a:moveTo>
                  <a:lnTo>
                    <a:pt x="72283" y="1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" name="Google Shape;306;p16"/>
            <p:cNvSpPr>
              <a:spLocks/>
            </p:cNvSpPr>
            <p:nvPr/>
          </p:nvSpPr>
          <p:spPr bwMode="auto">
            <a:xfrm>
              <a:off x="2933975" y="1885661"/>
              <a:ext cx="4017128" cy="56"/>
            </a:xfrm>
            <a:custGeom>
              <a:avLst/>
              <a:gdLst>
                <a:gd name="T0" fmla="*/ 0 w 72283"/>
                <a:gd name="T1" fmla="*/ 1 h 1"/>
                <a:gd name="T2" fmla="*/ 72283 w 72283"/>
                <a:gd name="T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283" h="1" fill="none" extrusionOk="0">
                  <a:moveTo>
                    <a:pt x="0" y="1"/>
                  </a:moveTo>
                  <a:lnTo>
                    <a:pt x="72283" y="1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8" name="Google Shape;307;p16"/>
            <p:cNvSpPr>
              <a:spLocks/>
            </p:cNvSpPr>
            <p:nvPr/>
          </p:nvSpPr>
          <p:spPr bwMode="auto">
            <a:xfrm>
              <a:off x="2933975" y="1940069"/>
              <a:ext cx="4017128" cy="56"/>
            </a:xfrm>
            <a:custGeom>
              <a:avLst/>
              <a:gdLst>
                <a:gd name="T0" fmla="*/ 0 w 72283"/>
                <a:gd name="T1" fmla="*/ 1 h 1"/>
                <a:gd name="T2" fmla="*/ 72283 w 72283"/>
                <a:gd name="T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283" h="1" fill="none" extrusionOk="0">
                  <a:moveTo>
                    <a:pt x="0" y="1"/>
                  </a:moveTo>
                  <a:lnTo>
                    <a:pt x="72283" y="1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" name="Google Shape;308;p16"/>
            <p:cNvSpPr>
              <a:spLocks/>
            </p:cNvSpPr>
            <p:nvPr/>
          </p:nvSpPr>
          <p:spPr bwMode="auto">
            <a:xfrm>
              <a:off x="2933975" y="1995367"/>
              <a:ext cx="4017128" cy="56"/>
            </a:xfrm>
            <a:custGeom>
              <a:avLst/>
              <a:gdLst>
                <a:gd name="T0" fmla="*/ 0 w 72283"/>
                <a:gd name="T1" fmla="*/ 1 h 1"/>
                <a:gd name="T2" fmla="*/ 72283 w 72283"/>
                <a:gd name="T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283" h="1" fill="none" extrusionOk="0">
                  <a:moveTo>
                    <a:pt x="0" y="1"/>
                  </a:moveTo>
                  <a:lnTo>
                    <a:pt x="72283" y="1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" name="Google Shape;309;p16"/>
            <p:cNvSpPr>
              <a:spLocks/>
            </p:cNvSpPr>
            <p:nvPr/>
          </p:nvSpPr>
          <p:spPr bwMode="auto">
            <a:xfrm>
              <a:off x="2933975" y="2049775"/>
              <a:ext cx="4017128" cy="56"/>
            </a:xfrm>
            <a:custGeom>
              <a:avLst/>
              <a:gdLst>
                <a:gd name="T0" fmla="*/ 0 w 72283"/>
                <a:gd name="T1" fmla="*/ 1 h 1"/>
                <a:gd name="T2" fmla="*/ 72283 w 72283"/>
                <a:gd name="T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283" h="1" fill="none" extrusionOk="0">
                  <a:moveTo>
                    <a:pt x="0" y="1"/>
                  </a:moveTo>
                  <a:lnTo>
                    <a:pt x="72283" y="1"/>
                  </a:lnTo>
                </a:path>
              </a:pathLst>
            </a:custGeom>
            <a:noFill/>
            <a:ln w="750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1" name="Google Shape;310;p16"/>
            <p:cNvSpPr>
              <a:spLocks/>
            </p:cNvSpPr>
            <p:nvPr/>
          </p:nvSpPr>
          <p:spPr bwMode="auto">
            <a:xfrm>
              <a:off x="2933975" y="2105072"/>
              <a:ext cx="4017128" cy="56"/>
            </a:xfrm>
            <a:custGeom>
              <a:avLst/>
              <a:gdLst>
                <a:gd name="T0" fmla="*/ 0 w 72283"/>
                <a:gd name="T1" fmla="*/ 1 h 1"/>
                <a:gd name="T2" fmla="*/ 72283 w 72283"/>
                <a:gd name="T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283" h="1" fill="none" extrusionOk="0">
                  <a:moveTo>
                    <a:pt x="0" y="1"/>
                  </a:moveTo>
                  <a:lnTo>
                    <a:pt x="72283" y="1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2" name="Google Shape;311;p16"/>
            <p:cNvSpPr>
              <a:spLocks/>
            </p:cNvSpPr>
            <p:nvPr/>
          </p:nvSpPr>
          <p:spPr bwMode="auto">
            <a:xfrm>
              <a:off x="2933975" y="2159480"/>
              <a:ext cx="4017128" cy="56"/>
            </a:xfrm>
            <a:custGeom>
              <a:avLst/>
              <a:gdLst>
                <a:gd name="T0" fmla="*/ 0 w 72283"/>
                <a:gd name="T1" fmla="*/ 1 h 1"/>
                <a:gd name="T2" fmla="*/ 72283 w 72283"/>
                <a:gd name="T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283" h="1" fill="none" extrusionOk="0">
                  <a:moveTo>
                    <a:pt x="0" y="1"/>
                  </a:moveTo>
                  <a:lnTo>
                    <a:pt x="72283" y="1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3" name="Google Shape;312;p16"/>
            <p:cNvSpPr>
              <a:spLocks/>
            </p:cNvSpPr>
            <p:nvPr/>
          </p:nvSpPr>
          <p:spPr bwMode="auto">
            <a:xfrm>
              <a:off x="2933975" y="2214777"/>
              <a:ext cx="4017128" cy="56"/>
            </a:xfrm>
            <a:custGeom>
              <a:avLst/>
              <a:gdLst>
                <a:gd name="T0" fmla="*/ 0 w 72283"/>
                <a:gd name="T1" fmla="*/ 1 h 1"/>
                <a:gd name="T2" fmla="*/ 72283 w 72283"/>
                <a:gd name="T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283" h="1" fill="none" extrusionOk="0">
                  <a:moveTo>
                    <a:pt x="0" y="1"/>
                  </a:moveTo>
                  <a:lnTo>
                    <a:pt x="72283" y="1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4" name="Google Shape;313;p16"/>
            <p:cNvSpPr>
              <a:spLocks/>
            </p:cNvSpPr>
            <p:nvPr/>
          </p:nvSpPr>
          <p:spPr bwMode="auto">
            <a:xfrm>
              <a:off x="2933975" y="2269185"/>
              <a:ext cx="4017128" cy="56"/>
            </a:xfrm>
            <a:custGeom>
              <a:avLst/>
              <a:gdLst>
                <a:gd name="T0" fmla="*/ 0 w 72283"/>
                <a:gd name="T1" fmla="*/ 1 h 1"/>
                <a:gd name="T2" fmla="*/ 72283 w 72283"/>
                <a:gd name="T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283" h="1" fill="none" extrusionOk="0">
                  <a:moveTo>
                    <a:pt x="0" y="1"/>
                  </a:moveTo>
                  <a:lnTo>
                    <a:pt x="72283" y="1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5" name="Google Shape;314;p16"/>
            <p:cNvSpPr>
              <a:spLocks/>
            </p:cNvSpPr>
            <p:nvPr/>
          </p:nvSpPr>
          <p:spPr bwMode="auto">
            <a:xfrm>
              <a:off x="2933975" y="2324482"/>
              <a:ext cx="4017128" cy="56"/>
            </a:xfrm>
            <a:custGeom>
              <a:avLst/>
              <a:gdLst>
                <a:gd name="T0" fmla="*/ 0 w 72283"/>
                <a:gd name="T1" fmla="*/ 1 h 1"/>
                <a:gd name="T2" fmla="*/ 72283 w 72283"/>
                <a:gd name="T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283" h="1" fill="none" extrusionOk="0">
                  <a:moveTo>
                    <a:pt x="0" y="1"/>
                  </a:moveTo>
                  <a:lnTo>
                    <a:pt x="72283" y="1"/>
                  </a:lnTo>
                </a:path>
              </a:pathLst>
            </a:custGeom>
            <a:noFill/>
            <a:ln w="750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6" name="Google Shape;315;p16"/>
            <p:cNvSpPr>
              <a:spLocks/>
            </p:cNvSpPr>
            <p:nvPr/>
          </p:nvSpPr>
          <p:spPr bwMode="auto">
            <a:xfrm>
              <a:off x="2933975" y="2378890"/>
              <a:ext cx="4017128" cy="56"/>
            </a:xfrm>
            <a:custGeom>
              <a:avLst/>
              <a:gdLst>
                <a:gd name="T0" fmla="*/ 0 w 72283"/>
                <a:gd name="T1" fmla="*/ 1 h 1"/>
                <a:gd name="T2" fmla="*/ 72283 w 72283"/>
                <a:gd name="T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283" h="1" fill="none" extrusionOk="0">
                  <a:moveTo>
                    <a:pt x="0" y="1"/>
                  </a:moveTo>
                  <a:lnTo>
                    <a:pt x="72283" y="1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7" name="Google Shape;316;p16"/>
            <p:cNvSpPr>
              <a:spLocks/>
            </p:cNvSpPr>
            <p:nvPr/>
          </p:nvSpPr>
          <p:spPr bwMode="auto">
            <a:xfrm>
              <a:off x="2933975" y="2434188"/>
              <a:ext cx="4017128" cy="56"/>
            </a:xfrm>
            <a:custGeom>
              <a:avLst/>
              <a:gdLst>
                <a:gd name="T0" fmla="*/ 0 w 72283"/>
                <a:gd name="T1" fmla="*/ 1 h 1"/>
                <a:gd name="T2" fmla="*/ 72283 w 72283"/>
                <a:gd name="T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283" h="1" fill="none" extrusionOk="0">
                  <a:moveTo>
                    <a:pt x="0" y="1"/>
                  </a:moveTo>
                  <a:lnTo>
                    <a:pt x="72283" y="1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8" name="Google Shape;317;p16"/>
            <p:cNvSpPr>
              <a:spLocks/>
            </p:cNvSpPr>
            <p:nvPr/>
          </p:nvSpPr>
          <p:spPr bwMode="auto">
            <a:xfrm>
              <a:off x="2933975" y="2488651"/>
              <a:ext cx="4017128" cy="0"/>
            </a:xfrm>
            <a:custGeom>
              <a:avLst/>
              <a:gdLst>
                <a:gd name="T0" fmla="*/ 0 w 72283"/>
                <a:gd name="T1" fmla="*/ 72283 w 7228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</a:cxnLst>
              <a:rect l="0" t="0" r="r" b="b"/>
              <a:pathLst>
                <a:path w="72283" fill="none" extrusionOk="0">
                  <a:moveTo>
                    <a:pt x="0" y="0"/>
                  </a:moveTo>
                  <a:lnTo>
                    <a:pt x="72283" y="0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9" name="Google Shape;318;p16"/>
            <p:cNvSpPr>
              <a:spLocks/>
            </p:cNvSpPr>
            <p:nvPr/>
          </p:nvSpPr>
          <p:spPr bwMode="auto">
            <a:xfrm>
              <a:off x="2933975" y="2543893"/>
              <a:ext cx="4017128" cy="56"/>
            </a:xfrm>
            <a:custGeom>
              <a:avLst/>
              <a:gdLst>
                <a:gd name="T0" fmla="*/ 0 w 72283"/>
                <a:gd name="T1" fmla="*/ 1 h 1"/>
                <a:gd name="T2" fmla="*/ 72283 w 72283"/>
                <a:gd name="T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283" h="1" fill="none" extrusionOk="0">
                  <a:moveTo>
                    <a:pt x="0" y="1"/>
                  </a:moveTo>
                  <a:lnTo>
                    <a:pt x="72283" y="1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" name="Google Shape;319;p16"/>
            <p:cNvSpPr>
              <a:spLocks/>
            </p:cNvSpPr>
            <p:nvPr/>
          </p:nvSpPr>
          <p:spPr bwMode="auto">
            <a:xfrm>
              <a:off x="2933975" y="2598356"/>
              <a:ext cx="4017128" cy="56"/>
            </a:xfrm>
            <a:custGeom>
              <a:avLst/>
              <a:gdLst>
                <a:gd name="T0" fmla="*/ 0 w 72283"/>
                <a:gd name="T1" fmla="*/ 0 h 1"/>
                <a:gd name="T2" fmla="*/ 72283 w 72283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283" h="1" fill="none" extrusionOk="0">
                  <a:moveTo>
                    <a:pt x="0" y="0"/>
                  </a:moveTo>
                  <a:lnTo>
                    <a:pt x="72283" y="0"/>
                  </a:lnTo>
                </a:path>
              </a:pathLst>
            </a:custGeom>
            <a:noFill/>
            <a:ln w="750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1" name="Google Shape;320;p16"/>
            <p:cNvSpPr>
              <a:spLocks/>
            </p:cNvSpPr>
            <p:nvPr/>
          </p:nvSpPr>
          <p:spPr bwMode="auto">
            <a:xfrm>
              <a:off x="2933975" y="2653598"/>
              <a:ext cx="4017128" cy="56"/>
            </a:xfrm>
            <a:custGeom>
              <a:avLst/>
              <a:gdLst>
                <a:gd name="T0" fmla="*/ 0 w 72283"/>
                <a:gd name="T1" fmla="*/ 1 h 1"/>
                <a:gd name="T2" fmla="*/ 72283 w 72283"/>
                <a:gd name="T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283" h="1" fill="none" extrusionOk="0">
                  <a:moveTo>
                    <a:pt x="0" y="1"/>
                  </a:moveTo>
                  <a:lnTo>
                    <a:pt x="72283" y="1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2" name="Google Shape;321;p16"/>
            <p:cNvSpPr>
              <a:spLocks/>
            </p:cNvSpPr>
            <p:nvPr/>
          </p:nvSpPr>
          <p:spPr bwMode="auto">
            <a:xfrm>
              <a:off x="2933975" y="2708061"/>
              <a:ext cx="4017128" cy="56"/>
            </a:xfrm>
            <a:custGeom>
              <a:avLst/>
              <a:gdLst>
                <a:gd name="T0" fmla="*/ 0 w 72283"/>
                <a:gd name="T1" fmla="*/ 0 h 1"/>
                <a:gd name="T2" fmla="*/ 72283 w 72283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283" h="1" fill="none" extrusionOk="0">
                  <a:moveTo>
                    <a:pt x="0" y="0"/>
                  </a:moveTo>
                  <a:lnTo>
                    <a:pt x="72283" y="0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3" name="Google Shape;322;p16"/>
            <p:cNvSpPr>
              <a:spLocks/>
            </p:cNvSpPr>
            <p:nvPr/>
          </p:nvSpPr>
          <p:spPr bwMode="auto">
            <a:xfrm>
              <a:off x="2933975" y="2763359"/>
              <a:ext cx="4017128" cy="56"/>
            </a:xfrm>
            <a:custGeom>
              <a:avLst/>
              <a:gdLst>
                <a:gd name="T0" fmla="*/ 0 w 72283"/>
                <a:gd name="T1" fmla="*/ 0 h 1"/>
                <a:gd name="T2" fmla="*/ 72283 w 72283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283" h="1" fill="none" extrusionOk="0">
                  <a:moveTo>
                    <a:pt x="0" y="0"/>
                  </a:moveTo>
                  <a:lnTo>
                    <a:pt x="72283" y="0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4" name="Google Shape;323;p16"/>
            <p:cNvSpPr>
              <a:spLocks/>
            </p:cNvSpPr>
            <p:nvPr/>
          </p:nvSpPr>
          <p:spPr bwMode="auto">
            <a:xfrm>
              <a:off x="2933975" y="2817767"/>
              <a:ext cx="4017128" cy="56"/>
            </a:xfrm>
            <a:custGeom>
              <a:avLst/>
              <a:gdLst>
                <a:gd name="T0" fmla="*/ 0 w 72283"/>
                <a:gd name="T1" fmla="*/ 0 h 1"/>
                <a:gd name="T2" fmla="*/ 72283 w 72283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283" h="1" fill="none" extrusionOk="0">
                  <a:moveTo>
                    <a:pt x="0" y="0"/>
                  </a:moveTo>
                  <a:lnTo>
                    <a:pt x="72283" y="0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5" name="Google Shape;324;p16"/>
            <p:cNvSpPr>
              <a:spLocks/>
            </p:cNvSpPr>
            <p:nvPr/>
          </p:nvSpPr>
          <p:spPr bwMode="auto">
            <a:xfrm>
              <a:off x="2933975" y="2873064"/>
              <a:ext cx="4017128" cy="56"/>
            </a:xfrm>
            <a:custGeom>
              <a:avLst/>
              <a:gdLst>
                <a:gd name="T0" fmla="*/ 0 w 72283"/>
                <a:gd name="T1" fmla="*/ 0 h 1"/>
                <a:gd name="T2" fmla="*/ 72283 w 72283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283" h="1" fill="none" extrusionOk="0">
                  <a:moveTo>
                    <a:pt x="0" y="0"/>
                  </a:moveTo>
                  <a:lnTo>
                    <a:pt x="72283" y="0"/>
                  </a:lnTo>
                </a:path>
              </a:pathLst>
            </a:custGeom>
            <a:noFill/>
            <a:ln w="750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6" name="Google Shape;325;p16"/>
            <p:cNvSpPr>
              <a:spLocks/>
            </p:cNvSpPr>
            <p:nvPr/>
          </p:nvSpPr>
          <p:spPr bwMode="auto">
            <a:xfrm>
              <a:off x="3035788" y="1165075"/>
              <a:ext cx="56" cy="1779122"/>
            </a:xfrm>
            <a:custGeom>
              <a:avLst/>
              <a:gdLst>
                <a:gd name="T0" fmla="*/ 0 w 1"/>
                <a:gd name="T1" fmla="*/ 1 h 32013"/>
                <a:gd name="T2" fmla="*/ 0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0" y="1"/>
                  </a:moveTo>
                  <a:lnTo>
                    <a:pt x="0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7" name="Google Shape;326;p16"/>
            <p:cNvSpPr>
              <a:spLocks/>
            </p:cNvSpPr>
            <p:nvPr/>
          </p:nvSpPr>
          <p:spPr bwMode="auto">
            <a:xfrm>
              <a:off x="3091085" y="1165075"/>
              <a:ext cx="0" cy="1779122"/>
            </a:xfrm>
            <a:custGeom>
              <a:avLst/>
              <a:gdLst>
                <a:gd name="T0" fmla="*/ 1 h 32013"/>
                <a:gd name="T1" fmla="*/ 32012 h 32013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</a:cxnLst>
              <a:rect l="0" t="0" r="r" b="b"/>
              <a:pathLst>
                <a:path h="32013" fill="none" extrusionOk="0">
                  <a:moveTo>
                    <a:pt x="0" y="1"/>
                  </a:moveTo>
                  <a:lnTo>
                    <a:pt x="0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8" name="Google Shape;327;p16"/>
            <p:cNvSpPr>
              <a:spLocks/>
            </p:cNvSpPr>
            <p:nvPr/>
          </p:nvSpPr>
          <p:spPr bwMode="auto">
            <a:xfrm>
              <a:off x="3145493" y="1165075"/>
              <a:ext cx="56" cy="1779122"/>
            </a:xfrm>
            <a:custGeom>
              <a:avLst/>
              <a:gdLst>
                <a:gd name="T0" fmla="*/ 0 w 1"/>
                <a:gd name="T1" fmla="*/ 1 h 32013"/>
                <a:gd name="T2" fmla="*/ 0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0" y="1"/>
                  </a:moveTo>
                  <a:lnTo>
                    <a:pt x="0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9" name="Google Shape;328;p16"/>
            <p:cNvSpPr>
              <a:spLocks/>
            </p:cNvSpPr>
            <p:nvPr/>
          </p:nvSpPr>
          <p:spPr bwMode="auto">
            <a:xfrm>
              <a:off x="3200790" y="1165075"/>
              <a:ext cx="56" cy="1779122"/>
            </a:xfrm>
            <a:custGeom>
              <a:avLst/>
              <a:gdLst>
                <a:gd name="T0" fmla="*/ 0 w 1"/>
                <a:gd name="T1" fmla="*/ 1 h 32013"/>
                <a:gd name="T2" fmla="*/ 0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0" y="1"/>
                  </a:moveTo>
                  <a:lnTo>
                    <a:pt x="0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0" name="Google Shape;329;p16"/>
            <p:cNvSpPr>
              <a:spLocks/>
            </p:cNvSpPr>
            <p:nvPr/>
          </p:nvSpPr>
          <p:spPr bwMode="auto">
            <a:xfrm>
              <a:off x="3255198" y="1165075"/>
              <a:ext cx="56" cy="1779122"/>
            </a:xfrm>
            <a:custGeom>
              <a:avLst/>
              <a:gdLst>
                <a:gd name="T0" fmla="*/ 0 w 1"/>
                <a:gd name="T1" fmla="*/ 1 h 32013"/>
                <a:gd name="T2" fmla="*/ 0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0" y="1"/>
                  </a:moveTo>
                  <a:lnTo>
                    <a:pt x="0" y="32012"/>
                  </a:lnTo>
                </a:path>
              </a:pathLst>
            </a:custGeom>
            <a:noFill/>
            <a:ln w="750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1" name="Google Shape;330;p16"/>
            <p:cNvSpPr>
              <a:spLocks/>
            </p:cNvSpPr>
            <p:nvPr/>
          </p:nvSpPr>
          <p:spPr bwMode="auto">
            <a:xfrm>
              <a:off x="3310495" y="1165075"/>
              <a:ext cx="56" cy="1779122"/>
            </a:xfrm>
            <a:custGeom>
              <a:avLst/>
              <a:gdLst>
                <a:gd name="T0" fmla="*/ 0 w 1"/>
                <a:gd name="T1" fmla="*/ 1 h 32013"/>
                <a:gd name="T2" fmla="*/ 0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0" y="1"/>
                  </a:moveTo>
                  <a:lnTo>
                    <a:pt x="0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2" name="Google Shape;331;p16"/>
            <p:cNvSpPr>
              <a:spLocks/>
            </p:cNvSpPr>
            <p:nvPr/>
          </p:nvSpPr>
          <p:spPr bwMode="auto">
            <a:xfrm>
              <a:off x="3364903" y="1165075"/>
              <a:ext cx="56" cy="1779122"/>
            </a:xfrm>
            <a:custGeom>
              <a:avLst/>
              <a:gdLst>
                <a:gd name="T0" fmla="*/ 0 w 1"/>
                <a:gd name="T1" fmla="*/ 1 h 32013"/>
                <a:gd name="T2" fmla="*/ 0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0" y="1"/>
                  </a:moveTo>
                  <a:lnTo>
                    <a:pt x="0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3" name="Google Shape;332;p16"/>
            <p:cNvSpPr>
              <a:spLocks/>
            </p:cNvSpPr>
            <p:nvPr/>
          </p:nvSpPr>
          <p:spPr bwMode="auto">
            <a:xfrm>
              <a:off x="3420200" y="1165075"/>
              <a:ext cx="56" cy="1779122"/>
            </a:xfrm>
            <a:custGeom>
              <a:avLst/>
              <a:gdLst>
                <a:gd name="T0" fmla="*/ 0 w 1"/>
                <a:gd name="T1" fmla="*/ 1 h 32013"/>
                <a:gd name="T2" fmla="*/ 0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0" y="1"/>
                  </a:moveTo>
                  <a:lnTo>
                    <a:pt x="0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4" name="Google Shape;333;p16"/>
            <p:cNvSpPr>
              <a:spLocks/>
            </p:cNvSpPr>
            <p:nvPr/>
          </p:nvSpPr>
          <p:spPr bwMode="auto">
            <a:xfrm>
              <a:off x="3474608" y="1165075"/>
              <a:ext cx="56" cy="1779122"/>
            </a:xfrm>
            <a:custGeom>
              <a:avLst/>
              <a:gdLst>
                <a:gd name="T0" fmla="*/ 0 w 1"/>
                <a:gd name="T1" fmla="*/ 1 h 32013"/>
                <a:gd name="T2" fmla="*/ 0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0" y="1"/>
                  </a:moveTo>
                  <a:lnTo>
                    <a:pt x="0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5" name="Google Shape;334;p16"/>
            <p:cNvSpPr>
              <a:spLocks/>
            </p:cNvSpPr>
            <p:nvPr/>
          </p:nvSpPr>
          <p:spPr bwMode="auto">
            <a:xfrm>
              <a:off x="3529905" y="1165075"/>
              <a:ext cx="56" cy="1779122"/>
            </a:xfrm>
            <a:custGeom>
              <a:avLst/>
              <a:gdLst>
                <a:gd name="T0" fmla="*/ 0 w 1"/>
                <a:gd name="T1" fmla="*/ 1 h 32013"/>
                <a:gd name="T2" fmla="*/ 0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0" y="1"/>
                  </a:moveTo>
                  <a:lnTo>
                    <a:pt x="0" y="32012"/>
                  </a:lnTo>
                </a:path>
              </a:pathLst>
            </a:custGeom>
            <a:noFill/>
            <a:ln w="750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6" name="Google Shape;335;p16"/>
            <p:cNvSpPr>
              <a:spLocks/>
            </p:cNvSpPr>
            <p:nvPr/>
          </p:nvSpPr>
          <p:spPr bwMode="auto">
            <a:xfrm>
              <a:off x="3584313" y="1165075"/>
              <a:ext cx="56" cy="1779122"/>
            </a:xfrm>
            <a:custGeom>
              <a:avLst/>
              <a:gdLst>
                <a:gd name="T0" fmla="*/ 0 w 1"/>
                <a:gd name="T1" fmla="*/ 1 h 32013"/>
                <a:gd name="T2" fmla="*/ 0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0" y="1"/>
                  </a:moveTo>
                  <a:lnTo>
                    <a:pt x="0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7" name="Google Shape;336;p16"/>
            <p:cNvSpPr>
              <a:spLocks/>
            </p:cNvSpPr>
            <p:nvPr/>
          </p:nvSpPr>
          <p:spPr bwMode="auto">
            <a:xfrm>
              <a:off x="3639610" y="1165075"/>
              <a:ext cx="56" cy="1779122"/>
            </a:xfrm>
            <a:custGeom>
              <a:avLst/>
              <a:gdLst>
                <a:gd name="T0" fmla="*/ 0 w 1"/>
                <a:gd name="T1" fmla="*/ 1 h 32013"/>
                <a:gd name="T2" fmla="*/ 0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0" y="1"/>
                  </a:moveTo>
                  <a:lnTo>
                    <a:pt x="0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8" name="Google Shape;337;p16"/>
            <p:cNvSpPr>
              <a:spLocks/>
            </p:cNvSpPr>
            <p:nvPr/>
          </p:nvSpPr>
          <p:spPr bwMode="auto">
            <a:xfrm>
              <a:off x="3694018" y="1165075"/>
              <a:ext cx="56" cy="1779122"/>
            </a:xfrm>
            <a:custGeom>
              <a:avLst/>
              <a:gdLst>
                <a:gd name="T0" fmla="*/ 0 w 1"/>
                <a:gd name="T1" fmla="*/ 1 h 32013"/>
                <a:gd name="T2" fmla="*/ 0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0" y="1"/>
                  </a:moveTo>
                  <a:lnTo>
                    <a:pt x="0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9" name="Google Shape;338;p16"/>
            <p:cNvSpPr>
              <a:spLocks/>
            </p:cNvSpPr>
            <p:nvPr/>
          </p:nvSpPr>
          <p:spPr bwMode="auto">
            <a:xfrm>
              <a:off x="3749315" y="1165075"/>
              <a:ext cx="56" cy="1779122"/>
            </a:xfrm>
            <a:custGeom>
              <a:avLst/>
              <a:gdLst>
                <a:gd name="T0" fmla="*/ 0 w 1"/>
                <a:gd name="T1" fmla="*/ 1 h 32013"/>
                <a:gd name="T2" fmla="*/ 0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0" y="1"/>
                  </a:moveTo>
                  <a:lnTo>
                    <a:pt x="0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0" name="Google Shape;339;p16"/>
            <p:cNvSpPr>
              <a:spLocks/>
            </p:cNvSpPr>
            <p:nvPr/>
          </p:nvSpPr>
          <p:spPr bwMode="auto">
            <a:xfrm>
              <a:off x="3803723" y="1165075"/>
              <a:ext cx="56" cy="1779122"/>
            </a:xfrm>
            <a:custGeom>
              <a:avLst/>
              <a:gdLst>
                <a:gd name="T0" fmla="*/ 1 w 1"/>
                <a:gd name="T1" fmla="*/ 1 h 32013"/>
                <a:gd name="T2" fmla="*/ 1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1" y="1"/>
                  </a:moveTo>
                  <a:lnTo>
                    <a:pt x="1" y="32012"/>
                  </a:lnTo>
                </a:path>
              </a:pathLst>
            </a:custGeom>
            <a:noFill/>
            <a:ln w="750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1" name="Google Shape;340;p16"/>
            <p:cNvSpPr>
              <a:spLocks/>
            </p:cNvSpPr>
            <p:nvPr/>
          </p:nvSpPr>
          <p:spPr bwMode="auto">
            <a:xfrm>
              <a:off x="3859020" y="1165075"/>
              <a:ext cx="56" cy="1779122"/>
            </a:xfrm>
            <a:custGeom>
              <a:avLst/>
              <a:gdLst>
                <a:gd name="T0" fmla="*/ 0 w 1"/>
                <a:gd name="T1" fmla="*/ 1 h 32013"/>
                <a:gd name="T2" fmla="*/ 0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0" y="1"/>
                  </a:moveTo>
                  <a:lnTo>
                    <a:pt x="0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2" name="Google Shape;341;p16"/>
            <p:cNvSpPr>
              <a:spLocks/>
            </p:cNvSpPr>
            <p:nvPr/>
          </p:nvSpPr>
          <p:spPr bwMode="auto">
            <a:xfrm>
              <a:off x="3913428" y="1165075"/>
              <a:ext cx="56" cy="1779122"/>
            </a:xfrm>
            <a:custGeom>
              <a:avLst/>
              <a:gdLst>
                <a:gd name="T0" fmla="*/ 1 w 1"/>
                <a:gd name="T1" fmla="*/ 1 h 32013"/>
                <a:gd name="T2" fmla="*/ 1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1" y="1"/>
                  </a:moveTo>
                  <a:lnTo>
                    <a:pt x="1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3" name="Google Shape;342;p16"/>
            <p:cNvSpPr>
              <a:spLocks/>
            </p:cNvSpPr>
            <p:nvPr/>
          </p:nvSpPr>
          <p:spPr bwMode="auto">
            <a:xfrm>
              <a:off x="3968725" y="1165075"/>
              <a:ext cx="56" cy="1779122"/>
            </a:xfrm>
            <a:custGeom>
              <a:avLst/>
              <a:gdLst>
                <a:gd name="T0" fmla="*/ 1 w 1"/>
                <a:gd name="T1" fmla="*/ 1 h 32013"/>
                <a:gd name="T2" fmla="*/ 1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1" y="1"/>
                  </a:moveTo>
                  <a:lnTo>
                    <a:pt x="1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4" name="Google Shape;343;p16"/>
            <p:cNvSpPr>
              <a:spLocks/>
            </p:cNvSpPr>
            <p:nvPr/>
          </p:nvSpPr>
          <p:spPr bwMode="auto">
            <a:xfrm>
              <a:off x="4023133" y="1165075"/>
              <a:ext cx="56" cy="1779122"/>
            </a:xfrm>
            <a:custGeom>
              <a:avLst/>
              <a:gdLst>
                <a:gd name="T0" fmla="*/ 1 w 1"/>
                <a:gd name="T1" fmla="*/ 1 h 32013"/>
                <a:gd name="T2" fmla="*/ 1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1" y="1"/>
                  </a:moveTo>
                  <a:lnTo>
                    <a:pt x="1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5" name="Google Shape;344;p16"/>
            <p:cNvSpPr>
              <a:spLocks/>
            </p:cNvSpPr>
            <p:nvPr/>
          </p:nvSpPr>
          <p:spPr bwMode="auto">
            <a:xfrm>
              <a:off x="4078430" y="1165075"/>
              <a:ext cx="56" cy="1779122"/>
            </a:xfrm>
            <a:custGeom>
              <a:avLst/>
              <a:gdLst>
                <a:gd name="T0" fmla="*/ 1 w 1"/>
                <a:gd name="T1" fmla="*/ 1 h 32013"/>
                <a:gd name="T2" fmla="*/ 1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1" y="1"/>
                  </a:moveTo>
                  <a:lnTo>
                    <a:pt x="1" y="32012"/>
                  </a:lnTo>
                </a:path>
              </a:pathLst>
            </a:custGeom>
            <a:noFill/>
            <a:ln w="750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6" name="Google Shape;345;p16"/>
            <p:cNvSpPr>
              <a:spLocks/>
            </p:cNvSpPr>
            <p:nvPr/>
          </p:nvSpPr>
          <p:spPr bwMode="auto">
            <a:xfrm>
              <a:off x="4132838" y="1165075"/>
              <a:ext cx="56" cy="1779122"/>
            </a:xfrm>
            <a:custGeom>
              <a:avLst/>
              <a:gdLst>
                <a:gd name="T0" fmla="*/ 1 w 1"/>
                <a:gd name="T1" fmla="*/ 1 h 32013"/>
                <a:gd name="T2" fmla="*/ 1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1" y="1"/>
                  </a:moveTo>
                  <a:lnTo>
                    <a:pt x="1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7" name="Google Shape;346;p16"/>
            <p:cNvSpPr>
              <a:spLocks/>
            </p:cNvSpPr>
            <p:nvPr/>
          </p:nvSpPr>
          <p:spPr bwMode="auto">
            <a:xfrm>
              <a:off x="4188135" y="1165075"/>
              <a:ext cx="56" cy="1779122"/>
            </a:xfrm>
            <a:custGeom>
              <a:avLst/>
              <a:gdLst>
                <a:gd name="T0" fmla="*/ 1 w 1"/>
                <a:gd name="T1" fmla="*/ 1 h 32013"/>
                <a:gd name="T2" fmla="*/ 1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1" y="1"/>
                  </a:moveTo>
                  <a:lnTo>
                    <a:pt x="1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8" name="Google Shape;347;p16"/>
            <p:cNvSpPr>
              <a:spLocks/>
            </p:cNvSpPr>
            <p:nvPr/>
          </p:nvSpPr>
          <p:spPr bwMode="auto">
            <a:xfrm>
              <a:off x="4242543" y="1165075"/>
              <a:ext cx="56" cy="1779122"/>
            </a:xfrm>
            <a:custGeom>
              <a:avLst/>
              <a:gdLst>
                <a:gd name="T0" fmla="*/ 1 w 1"/>
                <a:gd name="T1" fmla="*/ 1 h 32013"/>
                <a:gd name="T2" fmla="*/ 1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1" y="1"/>
                  </a:moveTo>
                  <a:lnTo>
                    <a:pt x="1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9" name="Google Shape;348;p16"/>
            <p:cNvSpPr>
              <a:spLocks/>
            </p:cNvSpPr>
            <p:nvPr/>
          </p:nvSpPr>
          <p:spPr bwMode="auto">
            <a:xfrm>
              <a:off x="4297840" y="1165075"/>
              <a:ext cx="56" cy="1779122"/>
            </a:xfrm>
            <a:custGeom>
              <a:avLst/>
              <a:gdLst>
                <a:gd name="T0" fmla="*/ 1 w 1"/>
                <a:gd name="T1" fmla="*/ 1 h 32013"/>
                <a:gd name="T2" fmla="*/ 1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1" y="1"/>
                  </a:moveTo>
                  <a:lnTo>
                    <a:pt x="1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0" name="Google Shape;349;p16"/>
            <p:cNvSpPr>
              <a:spLocks/>
            </p:cNvSpPr>
            <p:nvPr/>
          </p:nvSpPr>
          <p:spPr bwMode="auto">
            <a:xfrm>
              <a:off x="4352248" y="1165075"/>
              <a:ext cx="56" cy="1779122"/>
            </a:xfrm>
            <a:custGeom>
              <a:avLst/>
              <a:gdLst>
                <a:gd name="T0" fmla="*/ 1 w 1"/>
                <a:gd name="T1" fmla="*/ 1 h 32013"/>
                <a:gd name="T2" fmla="*/ 1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1" y="1"/>
                  </a:moveTo>
                  <a:lnTo>
                    <a:pt x="1" y="32012"/>
                  </a:lnTo>
                </a:path>
              </a:pathLst>
            </a:custGeom>
            <a:noFill/>
            <a:ln w="750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1" name="Google Shape;350;p16"/>
            <p:cNvSpPr>
              <a:spLocks/>
            </p:cNvSpPr>
            <p:nvPr/>
          </p:nvSpPr>
          <p:spPr bwMode="auto">
            <a:xfrm>
              <a:off x="4407545" y="1165075"/>
              <a:ext cx="56" cy="1779122"/>
            </a:xfrm>
            <a:custGeom>
              <a:avLst/>
              <a:gdLst>
                <a:gd name="T0" fmla="*/ 1 w 1"/>
                <a:gd name="T1" fmla="*/ 1 h 32013"/>
                <a:gd name="T2" fmla="*/ 1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1" y="1"/>
                  </a:moveTo>
                  <a:lnTo>
                    <a:pt x="1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2" name="Google Shape;351;p16"/>
            <p:cNvSpPr>
              <a:spLocks/>
            </p:cNvSpPr>
            <p:nvPr/>
          </p:nvSpPr>
          <p:spPr bwMode="auto">
            <a:xfrm>
              <a:off x="4461953" y="1165075"/>
              <a:ext cx="56" cy="1779122"/>
            </a:xfrm>
            <a:custGeom>
              <a:avLst/>
              <a:gdLst>
                <a:gd name="T0" fmla="*/ 1 w 1"/>
                <a:gd name="T1" fmla="*/ 1 h 32013"/>
                <a:gd name="T2" fmla="*/ 1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1" y="1"/>
                  </a:moveTo>
                  <a:lnTo>
                    <a:pt x="1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3" name="Google Shape;352;p16"/>
            <p:cNvSpPr>
              <a:spLocks/>
            </p:cNvSpPr>
            <p:nvPr/>
          </p:nvSpPr>
          <p:spPr bwMode="auto">
            <a:xfrm>
              <a:off x="4517250" y="1165075"/>
              <a:ext cx="56" cy="1779122"/>
            </a:xfrm>
            <a:custGeom>
              <a:avLst/>
              <a:gdLst>
                <a:gd name="T0" fmla="*/ 1 w 1"/>
                <a:gd name="T1" fmla="*/ 1 h 32013"/>
                <a:gd name="T2" fmla="*/ 1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1" y="1"/>
                  </a:moveTo>
                  <a:lnTo>
                    <a:pt x="1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4" name="Google Shape;353;p16"/>
            <p:cNvSpPr>
              <a:spLocks/>
            </p:cNvSpPr>
            <p:nvPr/>
          </p:nvSpPr>
          <p:spPr bwMode="auto">
            <a:xfrm>
              <a:off x="4571714" y="1165075"/>
              <a:ext cx="0" cy="1779122"/>
            </a:xfrm>
            <a:custGeom>
              <a:avLst/>
              <a:gdLst>
                <a:gd name="T0" fmla="*/ 1 h 32013"/>
                <a:gd name="T1" fmla="*/ 32012 h 32013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</a:cxnLst>
              <a:rect l="0" t="0" r="r" b="b"/>
              <a:pathLst>
                <a:path h="32013" fill="none" extrusionOk="0">
                  <a:moveTo>
                    <a:pt x="0" y="1"/>
                  </a:moveTo>
                  <a:lnTo>
                    <a:pt x="0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5" name="Google Shape;354;p16"/>
            <p:cNvSpPr>
              <a:spLocks/>
            </p:cNvSpPr>
            <p:nvPr/>
          </p:nvSpPr>
          <p:spPr bwMode="auto">
            <a:xfrm>
              <a:off x="4626955" y="1165075"/>
              <a:ext cx="56" cy="1779122"/>
            </a:xfrm>
            <a:custGeom>
              <a:avLst/>
              <a:gdLst>
                <a:gd name="T0" fmla="*/ 1 w 1"/>
                <a:gd name="T1" fmla="*/ 1 h 32013"/>
                <a:gd name="T2" fmla="*/ 1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1" y="1"/>
                  </a:moveTo>
                  <a:lnTo>
                    <a:pt x="1" y="32012"/>
                  </a:lnTo>
                </a:path>
              </a:pathLst>
            </a:custGeom>
            <a:noFill/>
            <a:ln w="750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6" name="Google Shape;355;p16"/>
            <p:cNvSpPr>
              <a:spLocks/>
            </p:cNvSpPr>
            <p:nvPr/>
          </p:nvSpPr>
          <p:spPr bwMode="auto">
            <a:xfrm>
              <a:off x="4681419" y="1165075"/>
              <a:ext cx="56" cy="1779122"/>
            </a:xfrm>
            <a:custGeom>
              <a:avLst/>
              <a:gdLst>
                <a:gd name="T0" fmla="*/ 0 w 1"/>
                <a:gd name="T1" fmla="*/ 1 h 32013"/>
                <a:gd name="T2" fmla="*/ 0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0" y="1"/>
                  </a:moveTo>
                  <a:lnTo>
                    <a:pt x="0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7" name="Google Shape;356;p16"/>
            <p:cNvSpPr>
              <a:spLocks/>
            </p:cNvSpPr>
            <p:nvPr/>
          </p:nvSpPr>
          <p:spPr bwMode="auto">
            <a:xfrm>
              <a:off x="4736660" y="1165075"/>
              <a:ext cx="56" cy="1779122"/>
            </a:xfrm>
            <a:custGeom>
              <a:avLst/>
              <a:gdLst>
                <a:gd name="T0" fmla="*/ 1 w 1"/>
                <a:gd name="T1" fmla="*/ 1 h 32013"/>
                <a:gd name="T2" fmla="*/ 1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1" y="1"/>
                  </a:moveTo>
                  <a:lnTo>
                    <a:pt x="1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8" name="Google Shape;357;p16"/>
            <p:cNvSpPr>
              <a:spLocks/>
            </p:cNvSpPr>
            <p:nvPr/>
          </p:nvSpPr>
          <p:spPr bwMode="auto">
            <a:xfrm>
              <a:off x="4791124" y="1165075"/>
              <a:ext cx="56" cy="1779122"/>
            </a:xfrm>
            <a:custGeom>
              <a:avLst/>
              <a:gdLst>
                <a:gd name="T0" fmla="*/ 0 w 1"/>
                <a:gd name="T1" fmla="*/ 1 h 32013"/>
                <a:gd name="T2" fmla="*/ 0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0" y="1"/>
                  </a:moveTo>
                  <a:lnTo>
                    <a:pt x="0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9" name="Google Shape;358;p16"/>
            <p:cNvSpPr>
              <a:spLocks/>
            </p:cNvSpPr>
            <p:nvPr/>
          </p:nvSpPr>
          <p:spPr bwMode="auto">
            <a:xfrm>
              <a:off x="4846421" y="1165075"/>
              <a:ext cx="56" cy="1779122"/>
            </a:xfrm>
            <a:custGeom>
              <a:avLst/>
              <a:gdLst>
                <a:gd name="T0" fmla="*/ 0 w 1"/>
                <a:gd name="T1" fmla="*/ 1 h 32013"/>
                <a:gd name="T2" fmla="*/ 0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0" y="1"/>
                  </a:moveTo>
                  <a:lnTo>
                    <a:pt x="0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0" name="Google Shape;359;p16"/>
            <p:cNvSpPr>
              <a:spLocks/>
            </p:cNvSpPr>
            <p:nvPr/>
          </p:nvSpPr>
          <p:spPr bwMode="auto">
            <a:xfrm>
              <a:off x="4900828" y="1165075"/>
              <a:ext cx="56" cy="1779122"/>
            </a:xfrm>
            <a:custGeom>
              <a:avLst/>
              <a:gdLst>
                <a:gd name="T0" fmla="*/ 0 w 1"/>
                <a:gd name="T1" fmla="*/ 1 h 32013"/>
                <a:gd name="T2" fmla="*/ 0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0" y="1"/>
                  </a:moveTo>
                  <a:lnTo>
                    <a:pt x="0" y="32012"/>
                  </a:lnTo>
                </a:path>
              </a:pathLst>
            </a:custGeom>
            <a:noFill/>
            <a:ln w="750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1" name="Google Shape;360;p16"/>
            <p:cNvSpPr>
              <a:spLocks/>
            </p:cNvSpPr>
            <p:nvPr/>
          </p:nvSpPr>
          <p:spPr bwMode="auto">
            <a:xfrm>
              <a:off x="4956126" y="1165075"/>
              <a:ext cx="56" cy="1779122"/>
            </a:xfrm>
            <a:custGeom>
              <a:avLst/>
              <a:gdLst>
                <a:gd name="T0" fmla="*/ 0 w 1"/>
                <a:gd name="T1" fmla="*/ 1 h 32013"/>
                <a:gd name="T2" fmla="*/ 0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0" y="1"/>
                  </a:moveTo>
                  <a:lnTo>
                    <a:pt x="0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2" name="Google Shape;361;p16"/>
            <p:cNvSpPr>
              <a:spLocks/>
            </p:cNvSpPr>
            <p:nvPr/>
          </p:nvSpPr>
          <p:spPr bwMode="auto">
            <a:xfrm>
              <a:off x="5010533" y="1165075"/>
              <a:ext cx="56" cy="1779122"/>
            </a:xfrm>
            <a:custGeom>
              <a:avLst/>
              <a:gdLst>
                <a:gd name="T0" fmla="*/ 0 w 1"/>
                <a:gd name="T1" fmla="*/ 1 h 32013"/>
                <a:gd name="T2" fmla="*/ 0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0" y="1"/>
                  </a:moveTo>
                  <a:lnTo>
                    <a:pt x="0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3" name="Google Shape;362;p16"/>
            <p:cNvSpPr>
              <a:spLocks/>
            </p:cNvSpPr>
            <p:nvPr/>
          </p:nvSpPr>
          <p:spPr bwMode="auto">
            <a:xfrm>
              <a:off x="5065831" y="1165075"/>
              <a:ext cx="56" cy="1779122"/>
            </a:xfrm>
            <a:custGeom>
              <a:avLst/>
              <a:gdLst>
                <a:gd name="T0" fmla="*/ 0 w 1"/>
                <a:gd name="T1" fmla="*/ 1 h 32013"/>
                <a:gd name="T2" fmla="*/ 0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0" y="1"/>
                  </a:moveTo>
                  <a:lnTo>
                    <a:pt x="0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4" name="Google Shape;363;p16"/>
            <p:cNvSpPr>
              <a:spLocks/>
            </p:cNvSpPr>
            <p:nvPr/>
          </p:nvSpPr>
          <p:spPr bwMode="auto">
            <a:xfrm>
              <a:off x="5120238" y="1165075"/>
              <a:ext cx="56" cy="1779122"/>
            </a:xfrm>
            <a:custGeom>
              <a:avLst/>
              <a:gdLst>
                <a:gd name="T0" fmla="*/ 0 w 1"/>
                <a:gd name="T1" fmla="*/ 1 h 32013"/>
                <a:gd name="T2" fmla="*/ 0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0" y="1"/>
                  </a:moveTo>
                  <a:lnTo>
                    <a:pt x="0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5" name="Google Shape;364;p16"/>
            <p:cNvSpPr>
              <a:spLocks/>
            </p:cNvSpPr>
            <p:nvPr/>
          </p:nvSpPr>
          <p:spPr bwMode="auto">
            <a:xfrm>
              <a:off x="5175536" y="1165075"/>
              <a:ext cx="56" cy="1779122"/>
            </a:xfrm>
            <a:custGeom>
              <a:avLst/>
              <a:gdLst>
                <a:gd name="T0" fmla="*/ 0 w 1"/>
                <a:gd name="T1" fmla="*/ 1 h 32013"/>
                <a:gd name="T2" fmla="*/ 0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0" y="1"/>
                  </a:moveTo>
                  <a:lnTo>
                    <a:pt x="0" y="32012"/>
                  </a:lnTo>
                </a:path>
              </a:pathLst>
            </a:custGeom>
            <a:noFill/>
            <a:ln w="750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6" name="Google Shape;365;p16"/>
            <p:cNvSpPr>
              <a:spLocks/>
            </p:cNvSpPr>
            <p:nvPr/>
          </p:nvSpPr>
          <p:spPr bwMode="auto">
            <a:xfrm>
              <a:off x="5229943" y="1165075"/>
              <a:ext cx="56" cy="1779122"/>
            </a:xfrm>
            <a:custGeom>
              <a:avLst/>
              <a:gdLst>
                <a:gd name="T0" fmla="*/ 0 w 1"/>
                <a:gd name="T1" fmla="*/ 1 h 32013"/>
                <a:gd name="T2" fmla="*/ 0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0" y="1"/>
                  </a:moveTo>
                  <a:lnTo>
                    <a:pt x="0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7" name="Google Shape;366;p16"/>
            <p:cNvSpPr>
              <a:spLocks/>
            </p:cNvSpPr>
            <p:nvPr/>
          </p:nvSpPr>
          <p:spPr bwMode="auto">
            <a:xfrm>
              <a:off x="5285241" y="1165075"/>
              <a:ext cx="56" cy="1779122"/>
            </a:xfrm>
            <a:custGeom>
              <a:avLst/>
              <a:gdLst>
                <a:gd name="T0" fmla="*/ 0 w 1"/>
                <a:gd name="T1" fmla="*/ 1 h 32013"/>
                <a:gd name="T2" fmla="*/ 0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0" y="1"/>
                  </a:moveTo>
                  <a:lnTo>
                    <a:pt x="0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8" name="Google Shape;367;p16"/>
            <p:cNvSpPr>
              <a:spLocks/>
            </p:cNvSpPr>
            <p:nvPr/>
          </p:nvSpPr>
          <p:spPr bwMode="auto">
            <a:xfrm>
              <a:off x="5339648" y="1165075"/>
              <a:ext cx="56" cy="1779122"/>
            </a:xfrm>
            <a:custGeom>
              <a:avLst/>
              <a:gdLst>
                <a:gd name="T0" fmla="*/ 0 w 1"/>
                <a:gd name="T1" fmla="*/ 1 h 32013"/>
                <a:gd name="T2" fmla="*/ 0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0" y="1"/>
                  </a:moveTo>
                  <a:lnTo>
                    <a:pt x="0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9" name="Google Shape;368;p16"/>
            <p:cNvSpPr>
              <a:spLocks/>
            </p:cNvSpPr>
            <p:nvPr/>
          </p:nvSpPr>
          <p:spPr bwMode="auto">
            <a:xfrm>
              <a:off x="5394945" y="1165075"/>
              <a:ext cx="56" cy="1779122"/>
            </a:xfrm>
            <a:custGeom>
              <a:avLst/>
              <a:gdLst>
                <a:gd name="T0" fmla="*/ 0 w 1"/>
                <a:gd name="T1" fmla="*/ 1 h 32013"/>
                <a:gd name="T2" fmla="*/ 0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0" y="1"/>
                  </a:moveTo>
                  <a:lnTo>
                    <a:pt x="0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80" name="Google Shape;369;p16"/>
            <p:cNvSpPr>
              <a:spLocks/>
            </p:cNvSpPr>
            <p:nvPr/>
          </p:nvSpPr>
          <p:spPr bwMode="auto">
            <a:xfrm>
              <a:off x="5449353" y="1165075"/>
              <a:ext cx="56" cy="1779122"/>
            </a:xfrm>
            <a:custGeom>
              <a:avLst/>
              <a:gdLst>
                <a:gd name="T0" fmla="*/ 1 w 1"/>
                <a:gd name="T1" fmla="*/ 1 h 32013"/>
                <a:gd name="T2" fmla="*/ 1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1" y="1"/>
                  </a:moveTo>
                  <a:lnTo>
                    <a:pt x="1" y="32012"/>
                  </a:lnTo>
                </a:path>
              </a:pathLst>
            </a:custGeom>
            <a:noFill/>
            <a:ln w="750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81" name="Google Shape;370;p16"/>
            <p:cNvSpPr>
              <a:spLocks/>
            </p:cNvSpPr>
            <p:nvPr/>
          </p:nvSpPr>
          <p:spPr bwMode="auto">
            <a:xfrm>
              <a:off x="5504650" y="1165075"/>
              <a:ext cx="56" cy="1779122"/>
            </a:xfrm>
            <a:custGeom>
              <a:avLst/>
              <a:gdLst>
                <a:gd name="T0" fmla="*/ 0 w 1"/>
                <a:gd name="T1" fmla="*/ 1 h 32013"/>
                <a:gd name="T2" fmla="*/ 0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0" y="1"/>
                  </a:moveTo>
                  <a:lnTo>
                    <a:pt x="0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82" name="Google Shape;371;p16"/>
            <p:cNvSpPr>
              <a:spLocks/>
            </p:cNvSpPr>
            <p:nvPr/>
          </p:nvSpPr>
          <p:spPr bwMode="auto">
            <a:xfrm>
              <a:off x="5559058" y="1165075"/>
              <a:ext cx="56" cy="1779122"/>
            </a:xfrm>
            <a:custGeom>
              <a:avLst/>
              <a:gdLst>
                <a:gd name="T0" fmla="*/ 1 w 1"/>
                <a:gd name="T1" fmla="*/ 1 h 32013"/>
                <a:gd name="T2" fmla="*/ 1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1" y="1"/>
                  </a:moveTo>
                  <a:lnTo>
                    <a:pt x="1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83" name="Google Shape;372;p16"/>
            <p:cNvSpPr>
              <a:spLocks/>
            </p:cNvSpPr>
            <p:nvPr/>
          </p:nvSpPr>
          <p:spPr bwMode="auto">
            <a:xfrm>
              <a:off x="5614355" y="1165075"/>
              <a:ext cx="56" cy="1779122"/>
            </a:xfrm>
            <a:custGeom>
              <a:avLst/>
              <a:gdLst>
                <a:gd name="T0" fmla="*/ 1 w 1"/>
                <a:gd name="T1" fmla="*/ 1 h 32013"/>
                <a:gd name="T2" fmla="*/ 1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1" y="1"/>
                  </a:moveTo>
                  <a:lnTo>
                    <a:pt x="1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84" name="Google Shape;373;p16"/>
            <p:cNvSpPr>
              <a:spLocks/>
            </p:cNvSpPr>
            <p:nvPr/>
          </p:nvSpPr>
          <p:spPr bwMode="auto">
            <a:xfrm>
              <a:off x="5668763" y="1165075"/>
              <a:ext cx="56" cy="1779122"/>
            </a:xfrm>
            <a:custGeom>
              <a:avLst/>
              <a:gdLst>
                <a:gd name="T0" fmla="*/ 1 w 1"/>
                <a:gd name="T1" fmla="*/ 1 h 32013"/>
                <a:gd name="T2" fmla="*/ 1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1" y="1"/>
                  </a:moveTo>
                  <a:lnTo>
                    <a:pt x="1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85" name="Google Shape;374;p16"/>
            <p:cNvSpPr>
              <a:spLocks/>
            </p:cNvSpPr>
            <p:nvPr/>
          </p:nvSpPr>
          <p:spPr bwMode="auto">
            <a:xfrm>
              <a:off x="5724060" y="1165075"/>
              <a:ext cx="56" cy="1779122"/>
            </a:xfrm>
            <a:custGeom>
              <a:avLst/>
              <a:gdLst>
                <a:gd name="T0" fmla="*/ 1 w 1"/>
                <a:gd name="T1" fmla="*/ 1 h 32013"/>
                <a:gd name="T2" fmla="*/ 1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1" y="1"/>
                  </a:moveTo>
                  <a:lnTo>
                    <a:pt x="1" y="32012"/>
                  </a:lnTo>
                </a:path>
              </a:pathLst>
            </a:custGeom>
            <a:noFill/>
            <a:ln w="750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86" name="Google Shape;375;p16"/>
            <p:cNvSpPr>
              <a:spLocks/>
            </p:cNvSpPr>
            <p:nvPr/>
          </p:nvSpPr>
          <p:spPr bwMode="auto">
            <a:xfrm>
              <a:off x="5778468" y="1165075"/>
              <a:ext cx="56" cy="1779122"/>
            </a:xfrm>
            <a:custGeom>
              <a:avLst/>
              <a:gdLst>
                <a:gd name="T0" fmla="*/ 1 w 1"/>
                <a:gd name="T1" fmla="*/ 1 h 32013"/>
                <a:gd name="T2" fmla="*/ 1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1" y="1"/>
                  </a:moveTo>
                  <a:lnTo>
                    <a:pt x="1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87" name="Google Shape;376;p16"/>
            <p:cNvSpPr>
              <a:spLocks/>
            </p:cNvSpPr>
            <p:nvPr/>
          </p:nvSpPr>
          <p:spPr bwMode="auto">
            <a:xfrm>
              <a:off x="5833765" y="1165075"/>
              <a:ext cx="56" cy="1779122"/>
            </a:xfrm>
            <a:custGeom>
              <a:avLst/>
              <a:gdLst>
                <a:gd name="T0" fmla="*/ 1 w 1"/>
                <a:gd name="T1" fmla="*/ 1 h 32013"/>
                <a:gd name="T2" fmla="*/ 1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1" y="1"/>
                  </a:moveTo>
                  <a:lnTo>
                    <a:pt x="1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88" name="Google Shape;377;p16"/>
            <p:cNvSpPr>
              <a:spLocks/>
            </p:cNvSpPr>
            <p:nvPr/>
          </p:nvSpPr>
          <p:spPr bwMode="auto">
            <a:xfrm>
              <a:off x="5888173" y="1165075"/>
              <a:ext cx="56" cy="1779122"/>
            </a:xfrm>
            <a:custGeom>
              <a:avLst/>
              <a:gdLst>
                <a:gd name="T0" fmla="*/ 1 w 1"/>
                <a:gd name="T1" fmla="*/ 1 h 32013"/>
                <a:gd name="T2" fmla="*/ 1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1" y="1"/>
                  </a:moveTo>
                  <a:lnTo>
                    <a:pt x="1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89" name="Google Shape;378;p16"/>
            <p:cNvSpPr>
              <a:spLocks/>
            </p:cNvSpPr>
            <p:nvPr/>
          </p:nvSpPr>
          <p:spPr bwMode="auto">
            <a:xfrm>
              <a:off x="5943470" y="1165075"/>
              <a:ext cx="56" cy="1779122"/>
            </a:xfrm>
            <a:custGeom>
              <a:avLst/>
              <a:gdLst>
                <a:gd name="T0" fmla="*/ 1 w 1"/>
                <a:gd name="T1" fmla="*/ 1 h 32013"/>
                <a:gd name="T2" fmla="*/ 1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1" y="1"/>
                  </a:moveTo>
                  <a:lnTo>
                    <a:pt x="1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0" name="Google Shape;379;p16"/>
            <p:cNvSpPr>
              <a:spLocks/>
            </p:cNvSpPr>
            <p:nvPr/>
          </p:nvSpPr>
          <p:spPr bwMode="auto">
            <a:xfrm>
              <a:off x="5997878" y="1165075"/>
              <a:ext cx="56" cy="1779122"/>
            </a:xfrm>
            <a:custGeom>
              <a:avLst/>
              <a:gdLst>
                <a:gd name="T0" fmla="*/ 1 w 1"/>
                <a:gd name="T1" fmla="*/ 1 h 32013"/>
                <a:gd name="T2" fmla="*/ 1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1" y="1"/>
                  </a:moveTo>
                  <a:lnTo>
                    <a:pt x="1" y="32012"/>
                  </a:lnTo>
                </a:path>
              </a:pathLst>
            </a:custGeom>
            <a:noFill/>
            <a:ln w="750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1" name="Google Shape;380;p16"/>
            <p:cNvSpPr>
              <a:spLocks/>
            </p:cNvSpPr>
            <p:nvPr/>
          </p:nvSpPr>
          <p:spPr bwMode="auto">
            <a:xfrm>
              <a:off x="6053175" y="1165075"/>
              <a:ext cx="56" cy="1779122"/>
            </a:xfrm>
            <a:custGeom>
              <a:avLst/>
              <a:gdLst>
                <a:gd name="T0" fmla="*/ 1 w 1"/>
                <a:gd name="T1" fmla="*/ 1 h 32013"/>
                <a:gd name="T2" fmla="*/ 1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1" y="1"/>
                  </a:moveTo>
                  <a:lnTo>
                    <a:pt x="1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2" name="Google Shape;381;p16"/>
            <p:cNvSpPr>
              <a:spLocks/>
            </p:cNvSpPr>
            <p:nvPr/>
          </p:nvSpPr>
          <p:spPr bwMode="auto">
            <a:xfrm>
              <a:off x="6107583" y="1165075"/>
              <a:ext cx="56" cy="1779122"/>
            </a:xfrm>
            <a:custGeom>
              <a:avLst/>
              <a:gdLst>
                <a:gd name="T0" fmla="*/ 1 w 1"/>
                <a:gd name="T1" fmla="*/ 1 h 32013"/>
                <a:gd name="T2" fmla="*/ 1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1" y="1"/>
                  </a:moveTo>
                  <a:lnTo>
                    <a:pt x="1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3" name="Google Shape;382;p16"/>
            <p:cNvSpPr>
              <a:spLocks/>
            </p:cNvSpPr>
            <p:nvPr/>
          </p:nvSpPr>
          <p:spPr bwMode="auto">
            <a:xfrm>
              <a:off x="6162880" y="1165075"/>
              <a:ext cx="56" cy="1779122"/>
            </a:xfrm>
            <a:custGeom>
              <a:avLst/>
              <a:gdLst>
                <a:gd name="T0" fmla="*/ 1 w 1"/>
                <a:gd name="T1" fmla="*/ 1 h 32013"/>
                <a:gd name="T2" fmla="*/ 1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1" y="1"/>
                  </a:moveTo>
                  <a:lnTo>
                    <a:pt x="1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4" name="Google Shape;383;p16"/>
            <p:cNvSpPr>
              <a:spLocks/>
            </p:cNvSpPr>
            <p:nvPr/>
          </p:nvSpPr>
          <p:spPr bwMode="auto">
            <a:xfrm>
              <a:off x="6217344" y="1165075"/>
              <a:ext cx="0" cy="1779122"/>
            </a:xfrm>
            <a:custGeom>
              <a:avLst/>
              <a:gdLst>
                <a:gd name="T0" fmla="*/ 1 h 32013"/>
                <a:gd name="T1" fmla="*/ 32012 h 32013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</a:cxnLst>
              <a:rect l="0" t="0" r="r" b="b"/>
              <a:pathLst>
                <a:path h="32013" fill="none" extrusionOk="0">
                  <a:moveTo>
                    <a:pt x="0" y="1"/>
                  </a:moveTo>
                  <a:lnTo>
                    <a:pt x="0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5" name="Google Shape;384;p16"/>
            <p:cNvSpPr>
              <a:spLocks/>
            </p:cNvSpPr>
            <p:nvPr/>
          </p:nvSpPr>
          <p:spPr bwMode="auto">
            <a:xfrm>
              <a:off x="6272585" y="1165075"/>
              <a:ext cx="56" cy="1779122"/>
            </a:xfrm>
            <a:custGeom>
              <a:avLst/>
              <a:gdLst>
                <a:gd name="T0" fmla="*/ 1 w 1"/>
                <a:gd name="T1" fmla="*/ 1 h 32013"/>
                <a:gd name="T2" fmla="*/ 1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1" y="1"/>
                  </a:moveTo>
                  <a:lnTo>
                    <a:pt x="1" y="32012"/>
                  </a:lnTo>
                </a:path>
              </a:pathLst>
            </a:custGeom>
            <a:noFill/>
            <a:ln w="750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6" name="Google Shape;385;p16"/>
            <p:cNvSpPr>
              <a:spLocks/>
            </p:cNvSpPr>
            <p:nvPr/>
          </p:nvSpPr>
          <p:spPr bwMode="auto">
            <a:xfrm>
              <a:off x="6327049" y="1165075"/>
              <a:ext cx="56" cy="1779122"/>
            </a:xfrm>
            <a:custGeom>
              <a:avLst/>
              <a:gdLst>
                <a:gd name="T0" fmla="*/ 0 w 1"/>
                <a:gd name="T1" fmla="*/ 1 h 32013"/>
                <a:gd name="T2" fmla="*/ 0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0" y="1"/>
                  </a:moveTo>
                  <a:lnTo>
                    <a:pt x="0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7" name="Google Shape;386;p16"/>
            <p:cNvSpPr>
              <a:spLocks/>
            </p:cNvSpPr>
            <p:nvPr/>
          </p:nvSpPr>
          <p:spPr bwMode="auto">
            <a:xfrm>
              <a:off x="6382290" y="1165075"/>
              <a:ext cx="56" cy="1779122"/>
            </a:xfrm>
            <a:custGeom>
              <a:avLst/>
              <a:gdLst>
                <a:gd name="T0" fmla="*/ 1 w 1"/>
                <a:gd name="T1" fmla="*/ 1 h 32013"/>
                <a:gd name="T2" fmla="*/ 1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1" y="1"/>
                  </a:moveTo>
                  <a:lnTo>
                    <a:pt x="1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8" name="Google Shape;387;p16"/>
            <p:cNvSpPr>
              <a:spLocks/>
            </p:cNvSpPr>
            <p:nvPr/>
          </p:nvSpPr>
          <p:spPr bwMode="auto">
            <a:xfrm>
              <a:off x="6436754" y="1165075"/>
              <a:ext cx="56" cy="1779122"/>
            </a:xfrm>
            <a:custGeom>
              <a:avLst/>
              <a:gdLst>
                <a:gd name="T0" fmla="*/ 0 w 1"/>
                <a:gd name="T1" fmla="*/ 1 h 32013"/>
                <a:gd name="T2" fmla="*/ 0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0" y="1"/>
                  </a:moveTo>
                  <a:lnTo>
                    <a:pt x="0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9" name="Google Shape;388;p16"/>
            <p:cNvSpPr>
              <a:spLocks/>
            </p:cNvSpPr>
            <p:nvPr/>
          </p:nvSpPr>
          <p:spPr bwMode="auto">
            <a:xfrm>
              <a:off x="6492051" y="1165075"/>
              <a:ext cx="56" cy="1779122"/>
            </a:xfrm>
            <a:custGeom>
              <a:avLst/>
              <a:gdLst>
                <a:gd name="T0" fmla="*/ 0 w 1"/>
                <a:gd name="T1" fmla="*/ 1 h 32013"/>
                <a:gd name="T2" fmla="*/ 0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0" y="1"/>
                  </a:moveTo>
                  <a:lnTo>
                    <a:pt x="0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0" name="Google Shape;389;p16"/>
            <p:cNvSpPr>
              <a:spLocks/>
            </p:cNvSpPr>
            <p:nvPr/>
          </p:nvSpPr>
          <p:spPr bwMode="auto">
            <a:xfrm>
              <a:off x="6546459" y="1165075"/>
              <a:ext cx="56" cy="1779122"/>
            </a:xfrm>
            <a:custGeom>
              <a:avLst/>
              <a:gdLst>
                <a:gd name="T0" fmla="*/ 0 w 1"/>
                <a:gd name="T1" fmla="*/ 1 h 32013"/>
                <a:gd name="T2" fmla="*/ 0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0" y="1"/>
                  </a:moveTo>
                  <a:lnTo>
                    <a:pt x="0" y="32012"/>
                  </a:lnTo>
                </a:path>
              </a:pathLst>
            </a:custGeom>
            <a:noFill/>
            <a:ln w="750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1" name="Google Shape;390;p16"/>
            <p:cNvSpPr>
              <a:spLocks/>
            </p:cNvSpPr>
            <p:nvPr/>
          </p:nvSpPr>
          <p:spPr bwMode="auto">
            <a:xfrm>
              <a:off x="6601756" y="1165075"/>
              <a:ext cx="56" cy="1779122"/>
            </a:xfrm>
            <a:custGeom>
              <a:avLst/>
              <a:gdLst>
                <a:gd name="T0" fmla="*/ 0 w 1"/>
                <a:gd name="T1" fmla="*/ 1 h 32013"/>
                <a:gd name="T2" fmla="*/ 0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0" y="1"/>
                  </a:moveTo>
                  <a:lnTo>
                    <a:pt x="0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2" name="Google Shape;391;p16"/>
            <p:cNvSpPr>
              <a:spLocks/>
            </p:cNvSpPr>
            <p:nvPr/>
          </p:nvSpPr>
          <p:spPr bwMode="auto">
            <a:xfrm>
              <a:off x="6656164" y="1165075"/>
              <a:ext cx="56" cy="1779122"/>
            </a:xfrm>
            <a:custGeom>
              <a:avLst/>
              <a:gdLst>
                <a:gd name="T0" fmla="*/ 0 w 1"/>
                <a:gd name="T1" fmla="*/ 1 h 32013"/>
                <a:gd name="T2" fmla="*/ 0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0" y="1"/>
                  </a:moveTo>
                  <a:lnTo>
                    <a:pt x="0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3" name="Google Shape;392;p16"/>
            <p:cNvSpPr>
              <a:spLocks/>
            </p:cNvSpPr>
            <p:nvPr/>
          </p:nvSpPr>
          <p:spPr bwMode="auto">
            <a:xfrm>
              <a:off x="6711461" y="1165075"/>
              <a:ext cx="56" cy="1779122"/>
            </a:xfrm>
            <a:custGeom>
              <a:avLst/>
              <a:gdLst>
                <a:gd name="T0" fmla="*/ 0 w 1"/>
                <a:gd name="T1" fmla="*/ 1 h 32013"/>
                <a:gd name="T2" fmla="*/ 0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0" y="1"/>
                  </a:moveTo>
                  <a:lnTo>
                    <a:pt x="0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4" name="Google Shape;393;p16"/>
            <p:cNvSpPr>
              <a:spLocks/>
            </p:cNvSpPr>
            <p:nvPr/>
          </p:nvSpPr>
          <p:spPr bwMode="auto">
            <a:xfrm>
              <a:off x="6765869" y="1165075"/>
              <a:ext cx="56" cy="1779122"/>
            </a:xfrm>
            <a:custGeom>
              <a:avLst/>
              <a:gdLst>
                <a:gd name="T0" fmla="*/ 0 w 1"/>
                <a:gd name="T1" fmla="*/ 1 h 32013"/>
                <a:gd name="T2" fmla="*/ 0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0" y="1"/>
                  </a:moveTo>
                  <a:lnTo>
                    <a:pt x="0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5" name="Google Shape;394;p16"/>
            <p:cNvSpPr>
              <a:spLocks/>
            </p:cNvSpPr>
            <p:nvPr/>
          </p:nvSpPr>
          <p:spPr bwMode="auto">
            <a:xfrm>
              <a:off x="6821166" y="1165075"/>
              <a:ext cx="56" cy="1779122"/>
            </a:xfrm>
            <a:custGeom>
              <a:avLst/>
              <a:gdLst>
                <a:gd name="T0" fmla="*/ 0 w 1"/>
                <a:gd name="T1" fmla="*/ 1 h 32013"/>
                <a:gd name="T2" fmla="*/ 0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0" y="1"/>
                  </a:moveTo>
                  <a:lnTo>
                    <a:pt x="0" y="32012"/>
                  </a:lnTo>
                </a:path>
              </a:pathLst>
            </a:custGeom>
            <a:noFill/>
            <a:ln w="750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6" name="Google Shape;395;p16"/>
            <p:cNvSpPr>
              <a:spLocks/>
            </p:cNvSpPr>
            <p:nvPr/>
          </p:nvSpPr>
          <p:spPr bwMode="auto">
            <a:xfrm>
              <a:off x="6875574" y="1165075"/>
              <a:ext cx="56" cy="1779122"/>
            </a:xfrm>
            <a:custGeom>
              <a:avLst/>
              <a:gdLst>
                <a:gd name="T0" fmla="*/ 0 w 1"/>
                <a:gd name="T1" fmla="*/ 1 h 32013"/>
                <a:gd name="T2" fmla="*/ 0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0" y="1"/>
                  </a:moveTo>
                  <a:lnTo>
                    <a:pt x="0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7" name="Google Shape;396;p16"/>
            <p:cNvSpPr>
              <a:spLocks/>
            </p:cNvSpPr>
            <p:nvPr/>
          </p:nvSpPr>
          <p:spPr bwMode="auto">
            <a:xfrm>
              <a:off x="6930871" y="1165075"/>
              <a:ext cx="56" cy="1779122"/>
            </a:xfrm>
            <a:custGeom>
              <a:avLst/>
              <a:gdLst>
                <a:gd name="T0" fmla="*/ 0 w 1"/>
                <a:gd name="T1" fmla="*/ 1 h 32013"/>
                <a:gd name="T2" fmla="*/ 0 w 1"/>
                <a:gd name="T3" fmla="*/ 32012 h 3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013" fill="none" extrusionOk="0">
                  <a:moveTo>
                    <a:pt x="0" y="1"/>
                  </a:moveTo>
                  <a:lnTo>
                    <a:pt x="0" y="32012"/>
                  </a:lnTo>
                </a:path>
              </a:pathLst>
            </a:custGeom>
            <a:noFill/>
            <a:ln w="3550" cap="flat" cmpd="sng">
              <a:solidFill>
                <a:schemeClr val="tx2"/>
              </a:solidFill>
              <a:prstDash val="solid"/>
              <a:miter lim="15791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108" name="Google Shape;397;p16"/>
          <p:cNvGrpSpPr>
            <a:grpSpLocks/>
          </p:cNvGrpSpPr>
          <p:nvPr/>
        </p:nvGrpSpPr>
        <p:grpSpPr bwMode="auto">
          <a:xfrm rot="-454068">
            <a:off x="603250" y="53975"/>
            <a:ext cx="2952750" cy="2995613"/>
            <a:chOff x="5040993" y="3114313"/>
            <a:chExt cx="2991997" cy="1666872"/>
          </a:xfrm>
        </p:grpSpPr>
        <p:sp>
          <p:nvSpPr>
            <p:cNvPr id="109" name="Google Shape;398;p16"/>
            <p:cNvSpPr/>
            <p:nvPr/>
          </p:nvSpPr>
          <p:spPr>
            <a:xfrm rot="-397594">
              <a:off x="6456888" y="3201391"/>
              <a:ext cx="1492781" cy="1498153"/>
            </a:xfrm>
            <a:custGeom>
              <a:avLst/>
              <a:gdLst/>
              <a:ahLst/>
              <a:cxnLst/>
              <a:rect l="l" t="t" r="r" b="b"/>
              <a:pathLst>
                <a:path w="206399" h="207041" extrusionOk="0">
                  <a:moveTo>
                    <a:pt x="153" y="183716"/>
                  </a:moveTo>
                  <a:lnTo>
                    <a:pt x="153" y="183716"/>
                  </a:lnTo>
                  <a:cubicBezTo>
                    <a:pt x="63" y="183826"/>
                    <a:pt x="12" y="183898"/>
                    <a:pt x="2" y="183898"/>
                  </a:cubicBezTo>
                  <a:cubicBezTo>
                    <a:pt x="1" y="183898"/>
                    <a:pt x="0" y="183897"/>
                    <a:pt x="0" y="183895"/>
                  </a:cubicBezTo>
                  <a:lnTo>
                    <a:pt x="0" y="183895"/>
                  </a:lnTo>
                  <a:cubicBezTo>
                    <a:pt x="0" y="184228"/>
                    <a:pt x="11" y="184381"/>
                    <a:pt x="31" y="184381"/>
                  </a:cubicBezTo>
                  <a:cubicBezTo>
                    <a:pt x="57" y="184381"/>
                    <a:pt x="98" y="184143"/>
                    <a:pt x="153" y="183716"/>
                  </a:cubicBezTo>
                  <a:close/>
                  <a:moveTo>
                    <a:pt x="22505" y="0"/>
                  </a:moveTo>
                  <a:lnTo>
                    <a:pt x="9130" y="109565"/>
                  </a:lnTo>
                  <a:cubicBezTo>
                    <a:pt x="9130" y="109565"/>
                    <a:pt x="7652" y="121461"/>
                    <a:pt x="5915" y="135735"/>
                  </a:cubicBezTo>
                  <a:cubicBezTo>
                    <a:pt x="5015" y="142872"/>
                    <a:pt x="4115" y="150588"/>
                    <a:pt x="3215" y="157725"/>
                  </a:cubicBezTo>
                  <a:cubicBezTo>
                    <a:pt x="2315" y="165634"/>
                    <a:pt x="1543" y="169363"/>
                    <a:pt x="964" y="176179"/>
                  </a:cubicBezTo>
                  <a:cubicBezTo>
                    <a:pt x="603" y="179471"/>
                    <a:pt x="317" y="182437"/>
                    <a:pt x="153" y="183716"/>
                  </a:cubicBezTo>
                  <a:lnTo>
                    <a:pt x="153" y="183716"/>
                  </a:lnTo>
                  <a:cubicBezTo>
                    <a:pt x="442" y="183362"/>
                    <a:pt x="1131" y="182616"/>
                    <a:pt x="2154" y="182616"/>
                  </a:cubicBezTo>
                  <a:cubicBezTo>
                    <a:pt x="2956" y="182616"/>
                    <a:pt x="3963" y="183074"/>
                    <a:pt x="5144" y="184538"/>
                  </a:cubicBezTo>
                  <a:cubicBezTo>
                    <a:pt x="8313" y="185916"/>
                    <a:pt x="11679" y="186604"/>
                    <a:pt x="15077" y="186604"/>
                  </a:cubicBezTo>
                  <a:cubicBezTo>
                    <a:pt x="16437" y="186604"/>
                    <a:pt x="17802" y="186494"/>
                    <a:pt x="19161" y="186274"/>
                  </a:cubicBezTo>
                  <a:cubicBezTo>
                    <a:pt x="21112" y="186359"/>
                    <a:pt x="23118" y="190219"/>
                    <a:pt x="25291" y="190219"/>
                  </a:cubicBezTo>
                  <a:cubicBezTo>
                    <a:pt x="26413" y="190219"/>
                    <a:pt x="27580" y="189190"/>
                    <a:pt x="28806" y="186081"/>
                  </a:cubicBezTo>
                  <a:cubicBezTo>
                    <a:pt x="30346" y="189368"/>
                    <a:pt x="31968" y="190296"/>
                    <a:pt x="33647" y="190296"/>
                  </a:cubicBezTo>
                  <a:cubicBezTo>
                    <a:pt x="35612" y="190296"/>
                    <a:pt x="37656" y="189024"/>
                    <a:pt x="39737" y="188781"/>
                  </a:cubicBezTo>
                  <a:cubicBezTo>
                    <a:pt x="40139" y="188654"/>
                    <a:pt x="40542" y="188599"/>
                    <a:pt x="40948" y="188599"/>
                  </a:cubicBezTo>
                  <a:cubicBezTo>
                    <a:pt x="43648" y="188599"/>
                    <a:pt x="46418" y="191059"/>
                    <a:pt x="49299" y="191059"/>
                  </a:cubicBezTo>
                  <a:cubicBezTo>
                    <a:pt x="50131" y="191059"/>
                    <a:pt x="50973" y="190854"/>
                    <a:pt x="51825" y="190325"/>
                  </a:cubicBezTo>
                  <a:cubicBezTo>
                    <a:pt x="53234" y="187842"/>
                    <a:pt x="54637" y="186964"/>
                    <a:pt x="56039" y="186964"/>
                  </a:cubicBezTo>
                  <a:cubicBezTo>
                    <a:pt x="58923" y="186964"/>
                    <a:pt x="61807" y="190679"/>
                    <a:pt x="64749" y="191804"/>
                  </a:cubicBezTo>
                  <a:cubicBezTo>
                    <a:pt x="67758" y="193131"/>
                    <a:pt x="70828" y="194245"/>
                    <a:pt x="73937" y="194245"/>
                  </a:cubicBezTo>
                  <a:cubicBezTo>
                    <a:pt x="75346" y="194245"/>
                    <a:pt x="76764" y="194017"/>
                    <a:pt x="78187" y="193475"/>
                  </a:cubicBezTo>
                  <a:cubicBezTo>
                    <a:pt x="80502" y="193797"/>
                    <a:pt x="82752" y="194247"/>
                    <a:pt x="85067" y="194568"/>
                  </a:cubicBezTo>
                  <a:cubicBezTo>
                    <a:pt x="85478" y="193968"/>
                    <a:pt x="85881" y="193735"/>
                    <a:pt x="86280" y="193735"/>
                  </a:cubicBezTo>
                  <a:cubicBezTo>
                    <a:pt x="87674" y="193735"/>
                    <a:pt x="89007" y="196593"/>
                    <a:pt x="90391" y="196593"/>
                  </a:cubicBezTo>
                  <a:cubicBezTo>
                    <a:pt x="90901" y="196593"/>
                    <a:pt x="91418" y="196206"/>
                    <a:pt x="91947" y="195147"/>
                  </a:cubicBezTo>
                  <a:cubicBezTo>
                    <a:pt x="92620" y="194452"/>
                    <a:pt x="93285" y="194181"/>
                    <a:pt x="93946" y="194181"/>
                  </a:cubicBezTo>
                  <a:cubicBezTo>
                    <a:pt x="96286" y="194181"/>
                    <a:pt x="98564" y="197585"/>
                    <a:pt x="100895" y="197585"/>
                  </a:cubicBezTo>
                  <a:cubicBezTo>
                    <a:pt x="101740" y="197585"/>
                    <a:pt x="102592" y="197137"/>
                    <a:pt x="103456" y="195919"/>
                  </a:cubicBezTo>
                  <a:cubicBezTo>
                    <a:pt x="107250" y="196690"/>
                    <a:pt x="111044" y="196176"/>
                    <a:pt x="114709" y="197912"/>
                  </a:cubicBezTo>
                  <a:cubicBezTo>
                    <a:pt x="117229" y="196738"/>
                    <a:pt x="119730" y="195972"/>
                    <a:pt x="122183" y="195972"/>
                  </a:cubicBezTo>
                  <a:cubicBezTo>
                    <a:pt x="124299" y="195972"/>
                    <a:pt x="126379" y="196542"/>
                    <a:pt x="128404" y="197912"/>
                  </a:cubicBezTo>
                  <a:cubicBezTo>
                    <a:pt x="128438" y="197911"/>
                    <a:pt x="128471" y="197911"/>
                    <a:pt x="128504" y="197911"/>
                  </a:cubicBezTo>
                  <a:cubicBezTo>
                    <a:pt x="132488" y="197911"/>
                    <a:pt x="136271" y="201286"/>
                    <a:pt x="139942" y="201286"/>
                  </a:cubicBezTo>
                  <a:cubicBezTo>
                    <a:pt x="140384" y="201286"/>
                    <a:pt x="140825" y="201237"/>
                    <a:pt x="141264" y="201127"/>
                  </a:cubicBezTo>
                  <a:cubicBezTo>
                    <a:pt x="143416" y="202371"/>
                    <a:pt x="145516" y="202842"/>
                    <a:pt x="147563" y="202842"/>
                  </a:cubicBezTo>
                  <a:cubicBezTo>
                    <a:pt x="149429" y="202842"/>
                    <a:pt x="151252" y="202450"/>
                    <a:pt x="153031" y="201898"/>
                  </a:cubicBezTo>
                  <a:cubicBezTo>
                    <a:pt x="154564" y="204854"/>
                    <a:pt x="156098" y="205742"/>
                    <a:pt x="157605" y="205742"/>
                  </a:cubicBezTo>
                  <a:cubicBezTo>
                    <a:pt x="159574" y="205742"/>
                    <a:pt x="161498" y="204228"/>
                    <a:pt x="163318" y="203827"/>
                  </a:cubicBezTo>
                  <a:cubicBezTo>
                    <a:pt x="163639" y="203913"/>
                    <a:pt x="163958" y="203948"/>
                    <a:pt x="164273" y="203948"/>
                  </a:cubicBezTo>
                  <a:cubicBezTo>
                    <a:pt x="165934" y="203948"/>
                    <a:pt x="167517" y="202957"/>
                    <a:pt x="169002" y="202957"/>
                  </a:cubicBezTo>
                  <a:cubicBezTo>
                    <a:pt x="170005" y="202957"/>
                    <a:pt x="170963" y="203408"/>
                    <a:pt x="171870" y="204920"/>
                  </a:cubicBezTo>
                  <a:cubicBezTo>
                    <a:pt x="172837" y="203446"/>
                    <a:pt x="173740" y="202898"/>
                    <a:pt x="174587" y="202898"/>
                  </a:cubicBezTo>
                  <a:cubicBezTo>
                    <a:pt x="175992" y="202898"/>
                    <a:pt x="177241" y="204408"/>
                    <a:pt x="178364" y="205692"/>
                  </a:cubicBezTo>
                  <a:cubicBezTo>
                    <a:pt x="179447" y="206716"/>
                    <a:pt x="180385" y="207040"/>
                    <a:pt x="181165" y="207040"/>
                  </a:cubicBezTo>
                  <a:cubicBezTo>
                    <a:pt x="182518" y="207040"/>
                    <a:pt x="183397" y="206066"/>
                    <a:pt x="183736" y="206066"/>
                  </a:cubicBezTo>
                  <a:cubicBezTo>
                    <a:pt x="183841" y="206066"/>
                    <a:pt x="183894" y="206158"/>
                    <a:pt x="183894" y="206399"/>
                  </a:cubicBezTo>
                  <a:cubicBezTo>
                    <a:pt x="184023" y="204663"/>
                    <a:pt x="184215" y="202927"/>
                    <a:pt x="184537" y="201255"/>
                  </a:cubicBezTo>
                  <a:cubicBezTo>
                    <a:pt x="184545" y="201268"/>
                    <a:pt x="184553" y="201274"/>
                    <a:pt x="184561" y="201274"/>
                  </a:cubicBezTo>
                  <a:cubicBezTo>
                    <a:pt x="184893" y="201274"/>
                    <a:pt x="185583" y="191565"/>
                    <a:pt x="186273" y="187238"/>
                  </a:cubicBezTo>
                  <a:cubicBezTo>
                    <a:pt x="186980" y="181194"/>
                    <a:pt x="187752" y="178365"/>
                    <a:pt x="188781" y="166663"/>
                  </a:cubicBezTo>
                  <a:cubicBezTo>
                    <a:pt x="189681" y="158947"/>
                    <a:pt x="190710" y="150459"/>
                    <a:pt x="191803" y="141650"/>
                  </a:cubicBezTo>
                  <a:cubicBezTo>
                    <a:pt x="198297" y="88668"/>
                    <a:pt x="206398" y="22440"/>
                    <a:pt x="206398" y="22440"/>
                  </a:cubicBezTo>
                  <a:lnTo>
                    <a:pt x="2250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  <a:effectLst>
              <a:outerShdw blurRad="57150" dist="19050" dir="5400000" algn="bl" rotWithShape="0">
                <a:srgbClr val="783F04">
                  <a:alpha val="42000"/>
                </a:srgbClr>
              </a:outerShdw>
            </a:effectLst>
          </p:spPr>
          <p:txBody>
            <a:bodyPr spcFirstLastPara="1"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1" i="0" u="none" strike="noStrike" kern="1200" cap="none" spc="0" normalizeH="0" baseline="0" noProof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0" name="Google Shape;399;p16"/>
            <p:cNvSpPr/>
            <p:nvPr/>
          </p:nvSpPr>
          <p:spPr>
            <a:xfrm rot="-397594">
              <a:off x="5122932" y="3194962"/>
              <a:ext cx="1492781" cy="1498153"/>
            </a:xfrm>
            <a:custGeom>
              <a:avLst/>
              <a:gdLst/>
              <a:ahLst/>
              <a:cxnLst/>
              <a:rect l="l" t="t" r="r" b="b"/>
              <a:pathLst>
                <a:path w="206399" h="207041" extrusionOk="0">
                  <a:moveTo>
                    <a:pt x="153" y="183716"/>
                  </a:moveTo>
                  <a:lnTo>
                    <a:pt x="153" y="183716"/>
                  </a:lnTo>
                  <a:cubicBezTo>
                    <a:pt x="63" y="183826"/>
                    <a:pt x="12" y="183898"/>
                    <a:pt x="2" y="183898"/>
                  </a:cubicBezTo>
                  <a:cubicBezTo>
                    <a:pt x="1" y="183898"/>
                    <a:pt x="0" y="183897"/>
                    <a:pt x="0" y="183895"/>
                  </a:cubicBezTo>
                  <a:lnTo>
                    <a:pt x="0" y="183895"/>
                  </a:lnTo>
                  <a:cubicBezTo>
                    <a:pt x="0" y="184228"/>
                    <a:pt x="11" y="184381"/>
                    <a:pt x="31" y="184381"/>
                  </a:cubicBezTo>
                  <a:cubicBezTo>
                    <a:pt x="57" y="184381"/>
                    <a:pt x="98" y="184143"/>
                    <a:pt x="153" y="183716"/>
                  </a:cubicBezTo>
                  <a:close/>
                  <a:moveTo>
                    <a:pt x="22505" y="0"/>
                  </a:moveTo>
                  <a:lnTo>
                    <a:pt x="9130" y="109565"/>
                  </a:lnTo>
                  <a:cubicBezTo>
                    <a:pt x="9130" y="109565"/>
                    <a:pt x="7652" y="121461"/>
                    <a:pt x="5915" y="135735"/>
                  </a:cubicBezTo>
                  <a:cubicBezTo>
                    <a:pt x="5015" y="142872"/>
                    <a:pt x="4115" y="150588"/>
                    <a:pt x="3215" y="157725"/>
                  </a:cubicBezTo>
                  <a:cubicBezTo>
                    <a:pt x="2315" y="165634"/>
                    <a:pt x="1543" y="169363"/>
                    <a:pt x="964" y="176179"/>
                  </a:cubicBezTo>
                  <a:cubicBezTo>
                    <a:pt x="603" y="179471"/>
                    <a:pt x="317" y="182437"/>
                    <a:pt x="153" y="183716"/>
                  </a:cubicBezTo>
                  <a:lnTo>
                    <a:pt x="153" y="183716"/>
                  </a:lnTo>
                  <a:cubicBezTo>
                    <a:pt x="442" y="183362"/>
                    <a:pt x="1131" y="182616"/>
                    <a:pt x="2154" y="182616"/>
                  </a:cubicBezTo>
                  <a:cubicBezTo>
                    <a:pt x="2956" y="182616"/>
                    <a:pt x="3963" y="183074"/>
                    <a:pt x="5144" y="184538"/>
                  </a:cubicBezTo>
                  <a:cubicBezTo>
                    <a:pt x="8313" y="185916"/>
                    <a:pt x="11679" y="186604"/>
                    <a:pt x="15077" y="186604"/>
                  </a:cubicBezTo>
                  <a:cubicBezTo>
                    <a:pt x="16437" y="186604"/>
                    <a:pt x="17802" y="186494"/>
                    <a:pt x="19161" y="186274"/>
                  </a:cubicBezTo>
                  <a:cubicBezTo>
                    <a:pt x="21112" y="186359"/>
                    <a:pt x="23118" y="190219"/>
                    <a:pt x="25291" y="190219"/>
                  </a:cubicBezTo>
                  <a:cubicBezTo>
                    <a:pt x="26413" y="190219"/>
                    <a:pt x="27580" y="189190"/>
                    <a:pt x="28806" y="186081"/>
                  </a:cubicBezTo>
                  <a:cubicBezTo>
                    <a:pt x="30346" y="189368"/>
                    <a:pt x="31968" y="190296"/>
                    <a:pt x="33647" y="190296"/>
                  </a:cubicBezTo>
                  <a:cubicBezTo>
                    <a:pt x="35612" y="190296"/>
                    <a:pt x="37656" y="189024"/>
                    <a:pt x="39737" y="188781"/>
                  </a:cubicBezTo>
                  <a:cubicBezTo>
                    <a:pt x="40139" y="188654"/>
                    <a:pt x="40542" y="188599"/>
                    <a:pt x="40948" y="188599"/>
                  </a:cubicBezTo>
                  <a:cubicBezTo>
                    <a:pt x="43648" y="188599"/>
                    <a:pt x="46418" y="191059"/>
                    <a:pt x="49299" y="191059"/>
                  </a:cubicBezTo>
                  <a:cubicBezTo>
                    <a:pt x="50131" y="191059"/>
                    <a:pt x="50973" y="190854"/>
                    <a:pt x="51825" y="190325"/>
                  </a:cubicBezTo>
                  <a:cubicBezTo>
                    <a:pt x="53234" y="187842"/>
                    <a:pt x="54637" y="186964"/>
                    <a:pt x="56039" y="186964"/>
                  </a:cubicBezTo>
                  <a:cubicBezTo>
                    <a:pt x="58923" y="186964"/>
                    <a:pt x="61807" y="190679"/>
                    <a:pt x="64749" y="191804"/>
                  </a:cubicBezTo>
                  <a:cubicBezTo>
                    <a:pt x="67758" y="193131"/>
                    <a:pt x="70828" y="194245"/>
                    <a:pt x="73937" y="194245"/>
                  </a:cubicBezTo>
                  <a:cubicBezTo>
                    <a:pt x="75346" y="194245"/>
                    <a:pt x="76764" y="194017"/>
                    <a:pt x="78187" y="193475"/>
                  </a:cubicBezTo>
                  <a:cubicBezTo>
                    <a:pt x="80502" y="193797"/>
                    <a:pt x="82752" y="194247"/>
                    <a:pt x="85067" y="194568"/>
                  </a:cubicBezTo>
                  <a:cubicBezTo>
                    <a:pt x="85478" y="193968"/>
                    <a:pt x="85881" y="193735"/>
                    <a:pt x="86280" y="193735"/>
                  </a:cubicBezTo>
                  <a:cubicBezTo>
                    <a:pt x="87674" y="193735"/>
                    <a:pt x="89007" y="196593"/>
                    <a:pt x="90391" y="196593"/>
                  </a:cubicBezTo>
                  <a:cubicBezTo>
                    <a:pt x="90901" y="196593"/>
                    <a:pt x="91418" y="196206"/>
                    <a:pt x="91947" y="195147"/>
                  </a:cubicBezTo>
                  <a:cubicBezTo>
                    <a:pt x="92620" y="194452"/>
                    <a:pt x="93285" y="194181"/>
                    <a:pt x="93946" y="194181"/>
                  </a:cubicBezTo>
                  <a:cubicBezTo>
                    <a:pt x="96286" y="194181"/>
                    <a:pt x="98564" y="197585"/>
                    <a:pt x="100895" y="197585"/>
                  </a:cubicBezTo>
                  <a:cubicBezTo>
                    <a:pt x="101740" y="197585"/>
                    <a:pt x="102592" y="197137"/>
                    <a:pt x="103456" y="195919"/>
                  </a:cubicBezTo>
                  <a:cubicBezTo>
                    <a:pt x="107250" y="196690"/>
                    <a:pt x="111044" y="196176"/>
                    <a:pt x="114709" y="197912"/>
                  </a:cubicBezTo>
                  <a:cubicBezTo>
                    <a:pt x="117229" y="196738"/>
                    <a:pt x="119730" y="195972"/>
                    <a:pt x="122183" y="195972"/>
                  </a:cubicBezTo>
                  <a:cubicBezTo>
                    <a:pt x="124299" y="195972"/>
                    <a:pt x="126379" y="196542"/>
                    <a:pt x="128404" y="197912"/>
                  </a:cubicBezTo>
                  <a:cubicBezTo>
                    <a:pt x="128438" y="197911"/>
                    <a:pt x="128471" y="197911"/>
                    <a:pt x="128504" y="197911"/>
                  </a:cubicBezTo>
                  <a:cubicBezTo>
                    <a:pt x="132488" y="197911"/>
                    <a:pt x="136271" y="201286"/>
                    <a:pt x="139942" y="201286"/>
                  </a:cubicBezTo>
                  <a:cubicBezTo>
                    <a:pt x="140384" y="201286"/>
                    <a:pt x="140825" y="201237"/>
                    <a:pt x="141264" y="201127"/>
                  </a:cubicBezTo>
                  <a:cubicBezTo>
                    <a:pt x="143416" y="202371"/>
                    <a:pt x="145516" y="202842"/>
                    <a:pt x="147563" y="202842"/>
                  </a:cubicBezTo>
                  <a:cubicBezTo>
                    <a:pt x="149429" y="202842"/>
                    <a:pt x="151252" y="202450"/>
                    <a:pt x="153031" y="201898"/>
                  </a:cubicBezTo>
                  <a:cubicBezTo>
                    <a:pt x="154564" y="204854"/>
                    <a:pt x="156098" y="205742"/>
                    <a:pt x="157605" y="205742"/>
                  </a:cubicBezTo>
                  <a:cubicBezTo>
                    <a:pt x="159574" y="205742"/>
                    <a:pt x="161498" y="204228"/>
                    <a:pt x="163318" y="203827"/>
                  </a:cubicBezTo>
                  <a:cubicBezTo>
                    <a:pt x="163639" y="203913"/>
                    <a:pt x="163958" y="203948"/>
                    <a:pt x="164273" y="203948"/>
                  </a:cubicBezTo>
                  <a:cubicBezTo>
                    <a:pt x="165934" y="203948"/>
                    <a:pt x="167517" y="202957"/>
                    <a:pt x="169002" y="202957"/>
                  </a:cubicBezTo>
                  <a:cubicBezTo>
                    <a:pt x="170005" y="202957"/>
                    <a:pt x="170963" y="203408"/>
                    <a:pt x="171870" y="204920"/>
                  </a:cubicBezTo>
                  <a:cubicBezTo>
                    <a:pt x="172837" y="203446"/>
                    <a:pt x="173740" y="202898"/>
                    <a:pt x="174587" y="202898"/>
                  </a:cubicBezTo>
                  <a:cubicBezTo>
                    <a:pt x="175992" y="202898"/>
                    <a:pt x="177241" y="204408"/>
                    <a:pt x="178364" y="205692"/>
                  </a:cubicBezTo>
                  <a:cubicBezTo>
                    <a:pt x="179447" y="206716"/>
                    <a:pt x="180385" y="207040"/>
                    <a:pt x="181165" y="207040"/>
                  </a:cubicBezTo>
                  <a:cubicBezTo>
                    <a:pt x="182518" y="207040"/>
                    <a:pt x="183397" y="206066"/>
                    <a:pt x="183736" y="206066"/>
                  </a:cubicBezTo>
                  <a:cubicBezTo>
                    <a:pt x="183841" y="206066"/>
                    <a:pt x="183894" y="206158"/>
                    <a:pt x="183894" y="206399"/>
                  </a:cubicBezTo>
                  <a:cubicBezTo>
                    <a:pt x="184023" y="204663"/>
                    <a:pt x="184215" y="202927"/>
                    <a:pt x="184537" y="201255"/>
                  </a:cubicBezTo>
                  <a:cubicBezTo>
                    <a:pt x="184545" y="201268"/>
                    <a:pt x="184553" y="201274"/>
                    <a:pt x="184561" y="201274"/>
                  </a:cubicBezTo>
                  <a:cubicBezTo>
                    <a:pt x="184893" y="201274"/>
                    <a:pt x="185583" y="191565"/>
                    <a:pt x="186273" y="187238"/>
                  </a:cubicBezTo>
                  <a:cubicBezTo>
                    <a:pt x="186980" y="181194"/>
                    <a:pt x="187752" y="178365"/>
                    <a:pt x="188781" y="166663"/>
                  </a:cubicBezTo>
                  <a:cubicBezTo>
                    <a:pt x="189681" y="158947"/>
                    <a:pt x="190710" y="150459"/>
                    <a:pt x="191803" y="141650"/>
                  </a:cubicBezTo>
                  <a:cubicBezTo>
                    <a:pt x="198297" y="88668"/>
                    <a:pt x="206398" y="22440"/>
                    <a:pt x="206398" y="22440"/>
                  </a:cubicBezTo>
                  <a:lnTo>
                    <a:pt x="2250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  <a:effectLst>
              <a:outerShdw blurRad="57150" dist="19050" dir="5400000" algn="bl" rotWithShape="0">
                <a:srgbClr val="783F04">
                  <a:alpha val="42000"/>
                </a:srgbClr>
              </a:outerShdw>
            </a:effectLst>
          </p:spPr>
          <p:txBody>
            <a:bodyPr spcFirstLastPara="1"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1" i="0" u="none" strike="noStrike" kern="1200" cap="none" spc="0" normalizeH="0" baseline="0" noProof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1" name="Google Shape;400;p16"/>
            <p:cNvSpPr>
              <a:spLocks/>
            </p:cNvSpPr>
            <p:nvPr/>
          </p:nvSpPr>
          <p:spPr bwMode="auto">
            <a:xfrm rot="-397594">
              <a:off x="6458069" y="3201902"/>
              <a:ext cx="1493470" cy="1498116"/>
            </a:xfrm>
            <a:custGeom>
              <a:avLst/>
              <a:gdLst>
                <a:gd name="T0" fmla="*/ 153 w 206399"/>
                <a:gd name="T1" fmla="*/ 183716 h 207041"/>
                <a:gd name="T2" fmla="*/ 153 w 206399"/>
                <a:gd name="T3" fmla="*/ 183716 h 207041"/>
                <a:gd name="T4" fmla="*/ 2 w 206399"/>
                <a:gd name="T5" fmla="*/ 183898 h 207041"/>
                <a:gd name="T6" fmla="*/ 0 w 206399"/>
                <a:gd name="T7" fmla="*/ 183895 h 207041"/>
                <a:gd name="T8" fmla="*/ 0 w 206399"/>
                <a:gd name="T9" fmla="*/ 183895 h 207041"/>
                <a:gd name="T10" fmla="*/ 31 w 206399"/>
                <a:gd name="T11" fmla="*/ 184381 h 207041"/>
                <a:gd name="T12" fmla="*/ 153 w 206399"/>
                <a:gd name="T13" fmla="*/ 183716 h 207041"/>
                <a:gd name="T14" fmla="*/ 22505 w 206399"/>
                <a:gd name="T15" fmla="*/ 0 h 207041"/>
                <a:gd name="T16" fmla="*/ 9130 w 206399"/>
                <a:gd name="T17" fmla="*/ 109565 h 207041"/>
                <a:gd name="T18" fmla="*/ 5915 w 206399"/>
                <a:gd name="T19" fmla="*/ 135735 h 207041"/>
                <a:gd name="T20" fmla="*/ 3215 w 206399"/>
                <a:gd name="T21" fmla="*/ 157725 h 207041"/>
                <a:gd name="T22" fmla="*/ 964 w 206399"/>
                <a:gd name="T23" fmla="*/ 176179 h 207041"/>
                <a:gd name="T24" fmla="*/ 153 w 206399"/>
                <a:gd name="T25" fmla="*/ 183716 h 207041"/>
                <a:gd name="T26" fmla="*/ 153 w 206399"/>
                <a:gd name="T27" fmla="*/ 183716 h 207041"/>
                <a:gd name="T28" fmla="*/ 2154 w 206399"/>
                <a:gd name="T29" fmla="*/ 182616 h 207041"/>
                <a:gd name="T30" fmla="*/ 5144 w 206399"/>
                <a:gd name="T31" fmla="*/ 184538 h 207041"/>
                <a:gd name="T32" fmla="*/ 15077 w 206399"/>
                <a:gd name="T33" fmla="*/ 186604 h 207041"/>
                <a:gd name="T34" fmla="*/ 19161 w 206399"/>
                <a:gd name="T35" fmla="*/ 186274 h 207041"/>
                <a:gd name="T36" fmla="*/ 25291 w 206399"/>
                <a:gd name="T37" fmla="*/ 190219 h 207041"/>
                <a:gd name="T38" fmla="*/ 28806 w 206399"/>
                <a:gd name="T39" fmla="*/ 186081 h 207041"/>
                <a:gd name="T40" fmla="*/ 33647 w 206399"/>
                <a:gd name="T41" fmla="*/ 190296 h 207041"/>
                <a:gd name="T42" fmla="*/ 39737 w 206399"/>
                <a:gd name="T43" fmla="*/ 188781 h 207041"/>
                <a:gd name="T44" fmla="*/ 40948 w 206399"/>
                <a:gd name="T45" fmla="*/ 188599 h 207041"/>
                <a:gd name="T46" fmla="*/ 49299 w 206399"/>
                <a:gd name="T47" fmla="*/ 191059 h 207041"/>
                <a:gd name="T48" fmla="*/ 51825 w 206399"/>
                <a:gd name="T49" fmla="*/ 190325 h 207041"/>
                <a:gd name="T50" fmla="*/ 56039 w 206399"/>
                <a:gd name="T51" fmla="*/ 186964 h 207041"/>
                <a:gd name="T52" fmla="*/ 64749 w 206399"/>
                <a:gd name="T53" fmla="*/ 191804 h 207041"/>
                <a:gd name="T54" fmla="*/ 73937 w 206399"/>
                <a:gd name="T55" fmla="*/ 194245 h 207041"/>
                <a:gd name="T56" fmla="*/ 78187 w 206399"/>
                <a:gd name="T57" fmla="*/ 193475 h 207041"/>
                <a:gd name="T58" fmla="*/ 85067 w 206399"/>
                <a:gd name="T59" fmla="*/ 194568 h 207041"/>
                <a:gd name="T60" fmla="*/ 86280 w 206399"/>
                <a:gd name="T61" fmla="*/ 193735 h 207041"/>
                <a:gd name="T62" fmla="*/ 90391 w 206399"/>
                <a:gd name="T63" fmla="*/ 196593 h 207041"/>
                <a:gd name="T64" fmla="*/ 91947 w 206399"/>
                <a:gd name="T65" fmla="*/ 195147 h 207041"/>
                <a:gd name="T66" fmla="*/ 93946 w 206399"/>
                <a:gd name="T67" fmla="*/ 194181 h 207041"/>
                <a:gd name="T68" fmla="*/ 100895 w 206399"/>
                <a:gd name="T69" fmla="*/ 197585 h 207041"/>
                <a:gd name="T70" fmla="*/ 103456 w 206399"/>
                <a:gd name="T71" fmla="*/ 195919 h 207041"/>
                <a:gd name="T72" fmla="*/ 114709 w 206399"/>
                <a:gd name="T73" fmla="*/ 197912 h 207041"/>
                <a:gd name="T74" fmla="*/ 122183 w 206399"/>
                <a:gd name="T75" fmla="*/ 195972 h 207041"/>
                <a:gd name="T76" fmla="*/ 128404 w 206399"/>
                <a:gd name="T77" fmla="*/ 197912 h 207041"/>
                <a:gd name="T78" fmla="*/ 128504 w 206399"/>
                <a:gd name="T79" fmla="*/ 197911 h 207041"/>
                <a:gd name="T80" fmla="*/ 139942 w 206399"/>
                <a:gd name="T81" fmla="*/ 201286 h 207041"/>
                <a:gd name="T82" fmla="*/ 141264 w 206399"/>
                <a:gd name="T83" fmla="*/ 201127 h 207041"/>
                <a:gd name="T84" fmla="*/ 147563 w 206399"/>
                <a:gd name="T85" fmla="*/ 202842 h 207041"/>
                <a:gd name="T86" fmla="*/ 153031 w 206399"/>
                <a:gd name="T87" fmla="*/ 201898 h 207041"/>
                <a:gd name="T88" fmla="*/ 157605 w 206399"/>
                <a:gd name="T89" fmla="*/ 205742 h 207041"/>
                <a:gd name="T90" fmla="*/ 163318 w 206399"/>
                <a:gd name="T91" fmla="*/ 203827 h 207041"/>
                <a:gd name="T92" fmla="*/ 164273 w 206399"/>
                <a:gd name="T93" fmla="*/ 203948 h 207041"/>
                <a:gd name="T94" fmla="*/ 169002 w 206399"/>
                <a:gd name="T95" fmla="*/ 202957 h 207041"/>
                <a:gd name="T96" fmla="*/ 171870 w 206399"/>
                <a:gd name="T97" fmla="*/ 204920 h 207041"/>
                <a:gd name="T98" fmla="*/ 174587 w 206399"/>
                <a:gd name="T99" fmla="*/ 202898 h 207041"/>
                <a:gd name="T100" fmla="*/ 178364 w 206399"/>
                <a:gd name="T101" fmla="*/ 205692 h 207041"/>
                <a:gd name="T102" fmla="*/ 181165 w 206399"/>
                <a:gd name="T103" fmla="*/ 207040 h 207041"/>
                <a:gd name="T104" fmla="*/ 183736 w 206399"/>
                <a:gd name="T105" fmla="*/ 206066 h 207041"/>
                <a:gd name="T106" fmla="*/ 183894 w 206399"/>
                <a:gd name="T107" fmla="*/ 206399 h 207041"/>
                <a:gd name="T108" fmla="*/ 184537 w 206399"/>
                <a:gd name="T109" fmla="*/ 201255 h 207041"/>
                <a:gd name="T110" fmla="*/ 184561 w 206399"/>
                <a:gd name="T111" fmla="*/ 201274 h 207041"/>
                <a:gd name="T112" fmla="*/ 186273 w 206399"/>
                <a:gd name="T113" fmla="*/ 187238 h 207041"/>
                <a:gd name="T114" fmla="*/ 188781 w 206399"/>
                <a:gd name="T115" fmla="*/ 166663 h 207041"/>
                <a:gd name="T116" fmla="*/ 191803 w 206399"/>
                <a:gd name="T117" fmla="*/ 141650 h 207041"/>
                <a:gd name="T118" fmla="*/ 206398 w 206399"/>
                <a:gd name="T119" fmla="*/ 22440 h 207041"/>
                <a:gd name="T120" fmla="*/ 22505 w 206399"/>
                <a:gd name="T121" fmla="*/ 0 h 2070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06399" h="207041" extrusionOk="0">
                  <a:moveTo>
                    <a:pt x="153" y="183716"/>
                  </a:moveTo>
                  <a:lnTo>
                    <a:pt x="153" y="183716"/>
                  </a:lnTo>
                  <a:cubicBezTo>
                    <a:pt x="63" y="183826"/>
                    <a:pt x="12" y="183898"/>
                    <a:pt x="2" y="183898"/>
                  </a:cubicBezTo>
                  <a:cubicBezTo>
                    <a:pt x="1" y="183898"/>
                    <a:pt x="0" y="183897"/>
                    <a:pt x="0" y="183895"/>
                  </a:cubicBezTo>
                  <a:cubicBezTo>
                    <a:pt x="0" y="184228"/>
                    <a:pt x="11" y="184381"/>
                    <a:pt x="31" y="184381"/>
                  </a:cubicBezTo>
                  <a:cubicBezTo>
                    <a:pt x="57" y="184381"/>
                    <a:pt x="98" y="184143"/>
                    <a:pt x="153" y="183716"/>
                  </a:cubicBezTo>
                  <a:close/>
                  <a:moveTo>
                    <a:pt x="22505" y="0"/>
                  </a:moveTo>
                  <a:lnTo>
                    <a:pt x="9130" y="109565"/>
                  </a:lnTo>
                  <a:cubicBezTo>
                    <a:pt x="9130" y="109565"/>
                    <a:pt x="7652" y="121461"/>
                    <a:pt x="5915" y="135735"/>
                  </a:cubicBezTo>
                  <a:cubicBezTo>
                    <a:pt x="5015" y="142872"/>
                    <a:pt x="4115" y="150588"/>
                    <a:pt x="3215" y="157725"/>
                  </a:cubicBezTo>
                  <a:cubicBezTo>
                    <a:pt x="2315" y="165634"/>
                    <a:pt x="1543" y="169363"/>
                    <a:pt x="964" y="176179"/>
                  </a:cubicBezTo>
                  <a:cubicBezTo>
                    <a:pt x="603" y="179471"/>
                    <a:pt x="317" y="182437"/>
                    <a:pt x="153" y="183716"/>
                  </a:cubicBezTo>
                  <a:cubicBezTo>
                    <a:pt x="442" y="183362"/>
                    <a:pt x="1131" y="182616"/>
                    <a:pt x="2154" y="182616"/>
                  </a:cubicBezTo>
                  <a:cubicBezTo>
                    <a:pt x="2956" y="182616"/>
                    <a:pt x="3963" y="183074"/>
                    <a:pt x="5144" y="184538"/>
                  </a:cubicBezTo>
                  <a:cubicBezTo>
                    <a:pt x="8313" y="185916"/>
                    <a:pt x="11679" y="186604"/>
                    <a:pt x="15077" y="186604"/>
                  </a:cubicBezTo>
                  <a:cubicBezTo>
                    <a:pt x="16437" y="186604"/>
                    <a:pt x="17802" y="186494"/>
                    <a:pt x="19161" y="186274"/>
                  </a:cubicBezTo>
                  <a:cubicBezTo>
                    <a:pt x="21112" y="186359"/>
                    <a:pt x="23118" y="190219"/>
                    <a:pt x="25291" y="190219"/>
                  </a:cubicBezTo>
                  <a:cubicBezTo>
                    <a:pt x="26413" y="190219"/>
                    <a:pt x="27580" y="189190"/>
                    <a:pt x="28806" y="186081"/>
                  </a:cubicBezTo>
                  <a:cubicBezTo>
                    <a:pt x="30346" y="189368"/>
                    <a:pt x="31968" y="190296"/>
                    <a:pt x="33647" y="190296"/>
                  </a:cubicBezTo>
                  <a:cubicBezTo>
                    <a:pt x="35612" y="190296"/>
                    <a:pt x="37656" y="189024"/>
                    <a:pt x="39737" y="188781"/>
                  </a:cubicBezTo>
                  <a:cubicBezTo>
                    <a:pt x="40139" y="188654"/>
                    <a:pt x="40542" y="188599"/>
                    <a:pt x="40948" y="188599"/>
                  </a:cubicBezTo>
                  <a:cubicBezTo>
                    <a:pt x="43648" y="188599"/>
                    <a:pt x="46418" y="191059"/>
                    <a:pt x="49299" y="191059"/>
                  </a:cubicBezTo>
                  <a:cubicBezTo>
                    <a:pt x="50131" y="191059"/>
                    <a:pt x="50973" y="190854"/>
                    <a:pt x="51825" y="190325"/>
                  </a:cubicBezTo>
                  <a:cubicBezTo>
                    <a:pt x="53234" y="187842"/>
                    <a:pt x="54637" y="186964"/>
                    <a:pt x="56039" y="186964"/>
                  </a:cubicBezTo>
                  <a:cubicBezTo>
                    <a:pt x="58923" y="186964"/>
                    <a:pt x="61807" y="190679"/>
                    <a:pt x="64749" y="191804"/>
                  </a:cubicBezTo>
                  <a:cubicBezTo>
                    <a:pt x="67758" y="193131"/>
                    <a:pt x="70828" y="194245"/>
                    <a:pt x="73937" y="194245"/>
                  </a:cubicBezTo>
                  <a:cubicBezTo>
                    <a:pt x="75346" y="194245"/>
                    <a:pt x="76764" y="194017"/>
                    <a:pt x="78187" y="193475"/>
                  </a:cubicBezTo>
                  <a:cubicBezTo>
                    <a:pt x="80502" y="193797"/>
                    <a:pt x="82752" y="194247"/>
                    <a:pt x="85067" y="194568"/>
                  </a:cubicBezTo>
                  <a:cubicBezTo>
                    <a:pt x="85478" y="193968"/>
                    <a:pt x="85881" y="193735"/>
                    <a:pt x="86280" y="193735"/>
                  </a:cubicBezTo>
                  <a:cubicBezTo>
                    <a:pt x="87674" y="193735"/>
                    <a:pt x="89007" y="196593"/>
                    <a:pt x="90391" y="196593"/>
                  </a:cubicBezTo>
                  <a:cubicBezTo>
                    <a:pt x="90901" y="196593"/>
                    <a:pt x="91418" y="196206"/>
                    <a:pt x="91947" y="195147"/>
                  </a:cubicBezTo>
                  <a:cubicBezTo>
                    <a:pt x="92620" y="194452"/>
                    <a:pt x="93285" y="194181"/>
                    <a:pt x="93946" y="194181"/>
                  </a:cubicBezTo>
                  <a:cubicBezTo>
                    <a:pt x="96286" y="194181"/>
                    <a:pt x="98564" y="197585"/>
                    <a:pt x="100895" y="197585"/>
                  </a:cubicBezTo>
                  <a:cubicBezTo>
                    <a:pt x="101740" y="197585"/>
                    <a:pt x="102592" y="197137"/>
                    <a:pt x="103456" y="195919"/>
                  </a:cubicBezTo>
                  <a:cubicBezTo>
                    <a:pt x="107250" y="196690"/>
                    <a:pt x="111044" y="196176"/>
                    <a:pt x="114709" y="197912"/>
                  </a:cubicBezTo>
                  <a:cubicBezTo>
                    <a:pt x="117229" y="196738"/>
                    <a:pt x="119730" y="195972"/>
                    <a:pt x="122183" y="195972"/>
                  </a:cubicBezTo>
                  <a:cubicBezTo>
                    <a:pt x="124299" y="195972"/>
                    <a:pt x="126379" y="196542"/>
                    <a:pt x="128404" y="197912"/>
                  </a:cubicBezTo>
                  <a:cubicBezTo>
                    <a:pt x="128438" y="197911"/>
                    <a:pt x="128471" y="197911"/>
                    <a:pt x="128504" y="197911"/>
                  </a:cubicBezTo>
                  <a:cubicBezTo>
                    <a:pt x="132488" y="197911"/>
                    <a:pt x="136271" y="201286"/>
                    <a:pt x="139942" y="201286"/>
                  </a:cubicBezTo>
                  <a:cubicBezTo>
                    <a:pt x="140384" y="201286"/>
                    <a:pt x="140825" y="201237"/>
                    <a:pt x="141264" y="201127"/>
                  </a:cubicBezTo>
                  <a:cubicBezTo>
                    <a:pt x="143416" y="202371"/>
                    <a:pt x="145516" y="202842"/>
                    <a:pt x="147563" y="202842"/>
                  </a:cubicBezTo>
                  <a:cubicBezTo>
                    <a:pt x="149429" y="202842"/>
                    <a:pt x="151252" y="202450"/>
                    <a:pt x="153031" y="201898"/>
                  </a:cubicBezTo>
                  <a:cubicBezTo>
                    <a:pt x="154564" y="204854"/>
                    <a:pt x="156098" y="205742"/>
                    <a:pt x="157605" y="205742"/>
                  </a:cubicBezTo>
                  <a:cubicBezTo>
                    <a:pt x="159574" y="205742"/>
                    <a:pt x="161498" y="204228"/>
                    <a:pt x="163318" y="203827"/>
                  </a:cubicBezTo>
                  <a:cubicBezTo>
                    <a:pt x="163639" y="203913"/>
                    <a:pt x="163958" y="203948"/>
                    <a:pt x="164273" y="203948"/>
                  </a:cubicBezTo>
                  <a:cubicBezTo>
                    <a:pt x="165934" y="203948"/>
                    <a:pt x="167517" y="202957"/>
                    <a:pt x="169002" y="202957"/>
                  </a:cubicBezTo>
                  <a:cubicBezTo>
                    <a:pt x="170005" y="202957"/>
                    <a:pt x="170963" y="203408"/>
                    <a:pt x="171870" y="204920"/>
                  </a:cubicBezTo>
                  <a:cubicBezTo>
                    <a:pt x="172837" y="203446"/>
                    <a:pt x="173740" y="202898"/>
                    <a:pt x="174587" y="202898"/>
                  </a:cubicBezTo>
                  <a:cubicBezTo>
                    <a:pt x="175992" y="202898"/>
                    <a:pt x="177241" y="204408"/>
                    <a:pt x="178364" y="205692"/>
                  </a:cubicBezTo>
                  <a:cubicBezTo>
                    <a:pt x="179447" y="206716"/>
                    <a:pt x="180385" y="207040"/>
                    <a:pt x="181165" y="207040"/>
                  </a:cubicBezTo>
                  <a:cubicBezTo>
                    <a:pt x="182518" y="207040"/>
                    <a:pt x="183397" y="206066"/>
                    <a:pt x="183736" y="206066"/>
                  </a:cubicBezTo>
                  <a:cubicBezTo>
                    <a:pt x="183841" y="206066"/>
                    <a:pt x="183894" y="206158"/>
                    <a:pt x="183894" y="206399"/>
                  </a:cubicBezTo>
                  <a:cubicBezTo>
                    <a:pt x="184023" y="204663"/>
                    <a:pt x="184215" y="202927"/>
                    <a:pt x="184537" y="201255"/>
                  </a:cubicBezTo>
                  <a:cubicBezTo>
                    <a:pt x="184545" y="201268"/>
                    <a:pt x="184553" y="201274"/>
                    <a:pt x="184561" y="201274"/>
                  </a:cubicBezTo>
                  <a:cubicBezTo>
                    <a:pt x="184893" y="201274"/>
                    <a:pt x="185583" y="191565"/>
                    <a:pt x="186273" y="187238"/>
                  </a:cubicBezTo>
                  <a:cubicBezTo>
                    <a:pt x="186980" y="181194"/>
                    <a:pt x="187752" y="178365"/>
                    <a:pt x="188781" y="166663"/>
                  </a:cubicBezTo>
                  <a:cubicBezTo>
                    <a:pt x="189681" y="158947"/>
                    <a:pt x="190710" y="150459"/>
                    <a:pt x="191803" y="141650"/>
                  </a:cubicBezTo>
                  <a:cubicBezTo>
                    <a:pt x="198297" y="88668"/>
                    <a:pt x="206398" y="22440"/>
                    <a:pt x="206398" y="22440"/>
                  </a:cubicBezTo>
                  <a:lnTo>
                    <a:pt x="22505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112" name="Google Shape;401;p16"/>
          <p:cNvSpPr/>
          <p:nvPr/>
        </p:nvSpPr>
        <p:spPr>
          <a:xfrm rot="21570717">
            <a:off x="652463" y="2036763"/>
            <a:ext cx="492125" cy="777875"/>
          </a:xfrm>
          <a:custGeom>
            <a:avLst/>
            <a:gdLst/>
            <a:ahLst/>
            <a:cxnLst/>
            <a:rect l="l" t="t" r="r" b="b"/>
            <a:pathLst>
              <a:path w="44204" h="52293" extrusionOk="0">
                <a:moveTo>
                  <a:pt x="35127" y="1"/>
                </a:moveTo>
                <a:cubicBezTo>
                  <a:pt x="34818" y="1"/>
                  <a:pt x="34509" y="20"/>
                  <a:pt x="34200" y="61"/>
                </a:cubicBezTo>
                <a:cubicBezTo>
                  <a:pt x="33328" y="119"/>
                  <a:pt x="32513" y="352"/>
                  <a:pt x="31699" y="643"/>
                </a:cubicBezTo>
                <a:cubicBezTo>
                  <a:pt x="31350" y="817"/>
                  <a:pt x="31001" y="992"/>
                  <a:pt x="30652" y="1166"/>
                </a:cubicBezTo>
                <a:lnTo>
                  <a:pt x="30129" y="1457"/>
                </a:lnTo>
                <a:lnTo>
                  <a:pt x="29721" y="1748"/>
                </a:lnTo>
                <a:cubicBezTo>
                  <a:pt x="29431" y="1922"/>
                  <a:pt x="29198" y="2155"/>
                  <a:pt x="28965" y="2329"/>
                </a:cubicBezTo>
                <a:lnTo>
                  <a:pt x="28733" y="2620"/>
                </a:lnTo>
                <a:lnTo>
                  <a:pt x="28500" y="2853"/>
                </a:lnTo>
                <a:lnTo>
                  <a:pt x="28093" y="3260"/>
                </a:lnTo>
                <a:lnTo>
                  <a:pt x="12738" y="22046"/>
                </a:lnTo>
                <a:lnTo>
                  <a:pt x="2618" y="34318"/>
                </a:lnTo>
                <a:lnTo>
                  <a:pt x="2153" y="34900"/>
                </a:lnTo>
                <a:lnTo>
                  <a:pt x="1920" y="35191"/>
                </a:lnTo>
                <a:lnTo>
                  <a:pt x="1687" y="35656"/>
                </a:lnTo>
                <a:cubicBezTo>
                  <a:pt x="1513" y="35947"/>
                  <a:pt x="1338" y="36238"/>
                  <a:pt x="1164" y="36587"/>
                </a:cubicBezTo>
                <a:lnTo>
                  <a:pt x="931" y="37168"/>
                </a:lnTo>
                <a:cubicBezTo>
                  <a:pt x="815" y="37401"/>
                  <a:pt x="757" y="37575"/>
                  <a:pt x="699" y="37808"/>
                </a:cubicBezTo>
                <a:cubicBezTo>
                  <a:pt x="175" y="39262"/>
                  <a:pt x="1" y="40832"/>
                  <a:pt x="175" y="42403"/>
                </a:cubicBezTo>
                <a:cubicBezTo>
                  <a:pt x="291" y="43450"/>
                  <a:pt x="524" y="44439"/>
                  <a:pt x="873" y="45427"/>
                </a:cubicBezTo>
                <a:cubicBezTo>
                  <a:pt x="1106" y="45893"/>
                  <a:pt x="1338" y="46300"/>
                  <a:pt x="1571" y="46765"/>
                </a:cubicBezTo>
                <a:lnTo>
                  <a:pt x="1920" y="47347"/>
                </a:lnTo>
                <a:cubicBezTo>
                  <a:pt x="2036" y="47521"/>
                  <a:pt x="2153" y="47696"/>
                  <a:pt x="2269" y="47870"/>
                </a:cubicBezTo>
                <a:cubicBezTo>
                  <a:pt x="2502" y="48161"/>
                  <a:pt x="2734" y="48452"/>
                  <a:pt x="3025" y="48684"/>
                </a:cubicBezTo>
                <a:lnTo>
                  <a:pt x="3316" y="49033"/>
                </a:lnTo>
                <a:lnTo>
                  <a:pt x="3607" y="49324"/>
                </a:lnTo>
                <a:lnTo>
                  <a:pt x="4188" y="49789"/>
                </a:lnTo>
                <a:lnTo>
                  <a:pt x="4770" y="50255"/>
                </a:lnTo>
                <a:lnTo>
                  <a:pt x="5061" y="50487"/>
                </a:lnTo>
                <a:lnTo>
                  <a:pt x="5468" y="50720"/>
                </a:lnTo>
                <a:cubicBezTo>
                  <a:pt x="5759" y="50894"/>
                  <a:pt x="6108" y="51069"/>
                  <a:pt x="6457" y="51243"/>
                </a:cubicBezTo>
                <a:lnTo>
                  <a:pt x="7038" y="51476"/>
                </a:lnTo>
                <a:lnTo>
                  <a:pt x="7620" y="51709"/>
                </a:lnTo>
                <a:cubicBezTo>
                  <a:pt x="8085" y="51883"/>
                  <a:pt x="8609" y="52000"/>
                  <a:pt x="9074" y="52116"/>
                </a:cubicBezTo>
                <a:cubicBezTo>
                  <a:pt x="9750" y="52229"/>
                  <a:pt x="10426" y="52293"/>
                  <a:pt x="11102" y="52293"/>
                </a:cubicBezTo>
                <a:cubicBezTo>
                  <a:pt x="11473" y="52293"/>
                  <a:pt x="11844" y="52273"/>
                  <a:pt x="12215" y="52232"/>
                </a:cubicBezTo>
                <a:cubicBezTo>
                  <a:pt x="13262" y="52116"/>
                  <a:pt x="14309" y="51883"/>
                  <a:pt x="15297" y="51534"/>
                </a:cubicBezTo>
                <a:cubicBezTo>
                  <a:pt x="15704" y="51302"/>
                  <a:pt x="16170" y="51127"/>
                  <a:pt x="16577" y="50894"/>
                </a:cubicBezTo>
                <a:lnTo>
                  <a:pt x="17158" y="50545"/>
                </a:lnTo>
                <a:lnTo>
                  <a:pt x="17682" y="50138"/>
                </a:lnTo>
                <a:cubicBezTo>
                  <a:pt x="17973" y="49906"/>
                  <a:pt x="18264" y="49673"/>
                  <a:pt x="18554" y="49440"/>
                </a:cubicBezTo>
                <a:lnTo>
                  <a:pt x="18671" y="49266"/>
                </a:lnTo>
                <a:lnTo>
                  <a:pt x="18671" y="45253"/>
                </a:lnTo>
                <a:lnTo>
                  <a:pt x="17566" y="46590"/>
                </a:lnTo>
                <a:lnTo>
                  <a:pt x="17217" y="46998"/>
                </a:lnTo>
                <a:cubicBezTo>
                  <a:pt x="17158" y="47056"/>
                  <a:pt x="17042" y="47172"/>
                  <a:pt x="16984" y="47230"/>
                </a:cubicBezTo>
                <a:cubicBezTo>
                  <a:pt x="16926" y="47288"/>
                  <a:pt x="16810" y="47405"/>
                  <a:pt x="16751" y="47463"/>
                </a:cubicBezTo>
                <a:cubicBezTo>
                  <a:pt x="16519" y="47637"/>
                  <a:pt x="16286" y="47812"/>
                  <a:pt x="16053" y="47986"/>
                </a:cubicBezTo>
                <a:lnTo>
                  <a:pt x="15704" y="48277"/>
                </a:lnTo>
                <a:lnTo>
                  <a:pt x="15239" y="48510"/>
                </a:lnTo>
                <a:cubicBezTo>
                  <a:pt x="14948" y="48742"/>
                  <a:pt x="14599" y="48859"/>
                  <a:pt x="14250" y="49033"/>
                </a:cubicBezTo>
                <a:cubicBezTo>
                  <a:pt x="13494" y="49324"/>
                  <a:pt x="12738" y="49499"/>
                  <a:pt x="11924" y="49615"/>
                </a:cubicBezTo>
                <a:cubicBezTo>
                  <a:pt x="11721" y="49630"/>
                  <a:pt x="11515" y="49638"/>
                  <a:pt x="11305" y="49638"/>
                </a:cubicBezTo>
                <a:cubicBezTo>
                  <a:pt x="10731" y="49638"/>
                  <a:pt x="10135" y="49584"/>
                  <a:pt x="9539" y="49499"/>
                </a:cubicBezTo>
                <a:cubicBezTo>
                  <a:pt x="9190" y="49382"/>
                  <a:pt x="8841" y="49324"/>
                  <a:pt x="8492" y="49208"/>
                </a:cubicBezTo>
                <a:lnTo>
                  <a:pt x="8027" y="49033"/>
                </a:lnTo>
                <a:lnTo>
                  <a:pt x="7562" y="48801"/>
                </a:lnTo>
                <a:cubicBezTo>
                  <a:pt x="7329" y="48684"/>
                  <a:pt x="7096" y="48568"/>
                  <a:pt x="6864" y="48452"/>
                </a:cubicBezTo>
                <a:lnTo>
                  <a:pt x="6515" y="48219"/>
                </a:lnTo>
                <a:lnTo>
                  <a:pt x="6282" y="48045"/>
                </a:lnTo>
                <a:lnTo>
                  <a:pt x="5875" y="47754"/>
                </a:lnTo>
                <a:lnTo>
                  <a:pt x="5410" y="47347"/>
                </a:lnTo>
                <a:lnTo>
                  <a:pt x="5235" y="47172"/>
                </a:lnTo>
                <a:lnTo>
                  <a:pt x="5003" y="46881"/>
                </a:lnTo>
                <a:cubicBezTo>
                  <a:pt x="4770" y="46707"/>
                  <a:pt x="4595" y="46474"/>
                  <a:pt x="4421" y="46242"/>
                </a:cubicBezTo>
                <a:cubicBezTo>
                  <a:pt x="4363" y="46125"/>
                  <a:pt x="4247" y="46009"/>
                  <a:pt x="4188" y="45893"/>
                </a:cubicBezTo>
                <a:lnTo>
                  <a:pt x="3898" y="45427"/>
                </a:lnTo>
                <a:cubicBezTo>
                  <a:pt x="3723" y="45078"/>
                  <a:pt x="3549" y="44787"/>
                  <a:pt x="3432" y="44439"/>
                </a:cubicBezTo>
                <a:cubicBezTo>
                  <a:pt x="2792" y="42926"/>
                  <a:pt x="2618" y="41298"/>
                  <a:pt x="2967" y="39727"/>
                </a:cubicBezTo>
                <a:cubicBezTo>
                  <a:pt x="3025" y="39378"/>
                  <a:pt x="3141" y="39029"/>
                  <a:pt x="3258" y="38680"/>
                </a:cubicBezTo>
                <a:cubicBezTo>
                  <a:pt x="3316" y="38506"/>
                  <a:pt x="3374" y="38332"/>
                  <a:pt x="3432" y="38157"/>
                </a:cubicBezTo>
                <a:cubicBezTo>
                  <a:pt x="3490" y="38041"/>
                  <a:pt x="3549" y="37866"/>
                  <a:pt x="3607" y="37750"/>
                </a:cubicBezTo>
                <a:cubicBezTo>
                  <a:pt x="3723" y="37517"/>
                  <a:pt x="3839" y="37226"/>
                  <a:pt x="4014" y="36994"/>
                </a:cubicBezTo>
                <a:cubicBezTo>
                  <a:pt x="4072" y="36936"/>
                  <a:pt x="4130" y="36819"/>
                  <a:pt x="4188" y="36703"/>
                </a:cubicBezTo>
                <a:lnTo>
                  <a:pt x="4363" y="36470"/>
                </a:lnTo>
                <a:lnTo>
                  <a:pt x="4712" y="36005"/>
                </a:lnTo>
                <a:lnTo>
                  <a:pt x="14774" y="23733"/>
                </a:lnTo>
                <a:lnTo>
                  <a:pt x="30187" y="5005"/>
                </a:lnTo>
                <a:lnTo>
                  <a:pt x="30478" y="4656"/>
                </a:lnTo>
                <a:lnTo>
                  <a:pt x="30594" y="4481"/>
                </a:lnTo>
                <a:lnTo>
                  <a:pt x="30827" y="4365"/>
                </a:lnTo>
                <a:cubicBezTo>
                  <a:pt x="30943" y="4191"/>
                  <a:pt x="31117" y="4074"/>
                  <a:pt x="31292" y="3958"/>
                </a:cubicBezTo>
                <a:lnTo>
                  <a:pt x="31583" y="3725"/>
                </a:lnTo>
                <a:lnTo>
                  <a:pt x="31932" y="3551"/>
                </a:lnTo>
                <a:cubicBezTo>
                  <a:pt x="32164" y="3435"/>
                  <a:pt x="32397" y="3260"/>
                  <a:pt x="32688" y="3144"/>
                </a:cubicBezTo>
                <a:cubicBezTo>
                  <a:pt x="33211" y="2969"/>
                  <a:pt x="33851" y="2795"/>
                  <a:pt x="34433" y="2737"/>
                </a:cubicBezTo>
                <a:cubicBezTo>
                  <a:pt x="34620" y="2720"/>
                  <a:pt x="34802" y="2713"/>
                  <a:pt x="34983" y="2713"/>
                </a:cubicBezTo>
                <a:cubicBezTo>
                  <a:pt x="35418" y="2713"/>
                  <a:pt x="35841" y="2754"/>
                  <a:pt x="36294" y="2795"/>
                </a:cubicBezTo>
                <a:cubicBezTo>
                  <a:pt x="36526" y="2853"/>
                  <a:pt x="36817" y="2969"/>
                  <a:pt x="37108" y="3027"/>
                </a:cubicBezTo>
                <a:lnTo>
                  <a:pt x="37457" y="3144"/>
                </a:lnTo>
                <a:lnTo>
                  <a:pt x="37806" y="3318"/>
                </a:lnTo>
                <a:cubicBezTo>
                  <a:pt x="37980" y="3435"/>
                  <a:pt x="38155" y="3493"/>
                  <a:pt x="38388" y="3609"/>
                </a:cubicBezTo>
                <a:lnTo>
                  <a:pt x="38620" y="3784"/>
                </a:lnTo>
                <a:lnTo>
                  <a:pt x="38795" y="3900"/>
                </a:lnTo>
                <a:lnTo>
                  <a:pt x="39144" y="4132"/>
                </a:lnTo>
                <a:lnTo>
                  <a:pt x="39435" y="4481"/>
                </a:lnTo>
                <a:lnTo>
                  <a:pt x="39609" y="4598"/>
                </a:lnTo>
                <a:lnTo>
                  <a:pt x="39783" y="4830"/>
                </a:lnTo>
                <a:cubicBezTo>
                  <a:pt x="39958" y="4947"/>
                  <a:pt x="40074" y="5121"/>
                  <a:pt x="40191" y="5296"/>
                </a:cubicBezTo>
                <a:lnTo>
                  <a:pt x="40423" y="5587"/>
                </a:lnTo>
                <a:lnTo>
                  <a:pt x="40598" y="5935"/>
                </a:lnTo>
                <a:cubicBezTo>
                  <a:pt x="40772" y="6168"/>
                  <a:pt x="40889" y="6401"/>
                  <a:pt x="41005" y="6633"/>
                </a:cubicBezTo>
                <a:cubicBezTo>
                  <a:pt x="41179" y="7215"/>
                  <a:pt x="41354" y="7855"/>
                  <a:pt x="41412" y="8436"/>
                </a:cubicBezTo>
                <a:cubicBezTo>
                  <a:pt x="41470" y="9076"/>
                  <a:pt x="41470" y="9658"/>
                  <a:pt x="41354" y="10298"/>
                </a:cubicBezTo>
                <a:cubicBezTo>
                  <a:pt x="41296" y="10530"/>
                  <a:pt x="41179" y="10821"/>
                  <a:pt x="41121" y="11112"/>
                </a:cubicBezTo>
                <a:lnTo>
                  <a:pt x="41005" y="11461"/>
                </a:lnTo>
                <a:lnTo>
                  <a:pt x="40830" y="11810"/>
                </a:lnTo>
                <a:cubicBezTo>
                  <a:pt x="40772" y="11984"/>
                  <a:pt x="40656" y="12159"/>
                  <a:pt x="40540" y="12333"/>
                </a:cubicBezTo>
                <a:lnTo>
                  <a:pt x="40423" y="12566"/>
                </a:lnTo>
                <a:lnTo>
                  <a:pt x="40249" y="12740"/>
                </a:lnTo>
                <a:lnTo>
                  <a:pt x="40016" y="13089"/>
                </a:lnTo>
                <a:lnTo>
                  <a:pt x="15763" y="42635"/>
                </a:lnTo>
                <a:lnTo>
                  <a:pt x="15588" y="42868"/>
                </a:lnTo>
                <a:cubicBezTo>
                  <a:pt x="15472" y="42926"/>
                  <a:pt x="15414" y="43043"/>
                  <a:pt x="15297" y="43101"/>
                </a:cubicBezTo>
                <a:cubicBezTo>
                  <a:pt x="15239" y="43217"/>
                  <a:pt x="15123" y="43275"/>
                  <a:pt x="15006" y="43392"/>
                </a:cubicBezTo>
                <a:cubicBezTo>
                  <a:pt x="14658" y="43566"/>
                  <a:pt x="14367" y="43799"/>
                  <a:pt x="14018" y="43915"/>
                </a:cubicBezTo>
                <a:cubicBezTo>
                  <a:pt x="13611" y="44090"/>
                  <a:pt x="13203" y="44148"/>
                  <a:pt x="12796" y="44206"/>
                </a:cubicBezTo>
                <a:cubicBezTo>
                  <a:pt x="12604" y="44230"/>
                  <a:pt x="12421" y="44244"/>
                  <a:pt x="12244" y="44244"/>
                </a:cubicBezTo>
                <a:cubicBezTo>
                  <a:pt x="11994" y="44244"/>
                  <a:pt x="11755" y="44216"/>
                  <a:pt x="11517" y="44148"/>
                </a:cubicBezTo>
                <a:cubicBezTo>
                  <a:pt x="11168" y="44090"/>
                  <a:pt x="10819" y="43973"/>
                  <a:pt x="10470" y="43799"/>
                </a:cubicBezTo>
                <a:cubicBezTo>
                  <a:pt x="10354" y="43741"/>
                  <a:pt x="10179" y="43682"/>
                  <a:pt x="10063" y="43624"/>
                </a:cubicBezTo>
                <a:cubicBezTo>
                  <a:pt x="9946" y="43566"/>
                  <a:pt x="9888" y="43508"/>
                  <a:pt x="9772" y="43392"/>
                </a:cubicBezTo>
                <a:lnTo>
                  <a:pt x="9597" y="43275"/>
                </a:lnTo>
                <a:lnTo>
                  <a:pt x="9365" y="43043"/>
                </a:lnTo>
                <a:cubicBezTo>
                  <a:pt x="9248" y="42984"/>
                  <a:pt x="9190" y="42868"/>
                  <a:pt x="9132" y="42810"/>
                </a:cubicBezTo>
                <a:cubicBezTo>
                  <a:pt x="9016" y="42694"/>
                  <a:pt x="8899" y="42577"/>
                  <a:pt x="8841" y="42461"/>
                </a:cubicBezTo>
                <a:cubicBezTo>
                  <a:pt x="8609" y="42170"/>
                  <a:pt x="8434" y="41821"/>
                  <a:pt x="8260" y="41472"/>
                </a:cubicBezTo>
                <a:cubicBezTo>
                  <a:pt x="8143" y="41123"/>
                  <a:pt x="8027" y="40658"/>
                  <a:pt x="7969" y="40251"/>
                </a:cubicBezTo>
                <a:cubicBezTo>
                  <a:pt x="7969" y="39844"/>
                  <a:pt x="7969" y="39437"/>
                  <a:pt x="8027" y="38971"/>
                </a:cubicBezTo>
                <a:cubicBezTo>
                  <a:pt x="8085" y="38622"/>
                  <a:pt x="8202" y="38273"/>
                  <a:pt x="8376" y="37924"/>
                </a:cubicBezTo>
                <a:cubicBezTo>
                  <a:pt x="8434" y="37808"/>
                  <a:pt x="8492" y="37692"/>
                  <a:pt x="8609" y="37575"/>
                </a:cubicBezTo>
                <a:cubicBezTo>
                  <a:pt x="8667" y="37459"/>
                  <a:pt x="8725" y="37343"/>
                  <a:pt x="8783" y="37285"/>
                </a:cubicBezTo>
                <a:lnTo>
                  <a:pt x="8958" y="36994"/>
                </a:lnTo>
                <a:lnTo>
                  <a:pt x="27395" y="14543"/>
                </a:lnTo>
                <a:cubicBezTo>
                  <a:pt x="27860" y="13962"/>
                  <a:pt x="27802" y="13148"/>
                  <a:pt x="27221" y="12682"/>
                </a:cubicBezTo>
                <a:lnTo>
                  <a:pt x="27162" y="12682"/>
                </a:lnTo>
                <a:cubicBezTo>
                  <a:pt x="26939" y="12483"/>
                  <a:pt x="26662" y="12391"/>
                  <a:pt x="26382" y="12391"/>
                </a:cubicBezTo>
                <a:cubicBezTo>
                  <a:pt x="26007" y="12391"/>
                  <a:pt x="25626" y="12557"/>
                  <a:pt x="25359" y="12857"/>
                </a:cubicBezTo>
                <a:lnTo>
                  <a:pt x="6864" y="35307"/>
                </a:lnTo>
                <a:lnTo>
                  <a:pt x="6573" y="35714"/>
                </a:lnTo>
                <a:cubicBezTo>
                  <a:pt x="6457" y="35831"/>
                  <a:pt x="6340" y="36005"/>
                  <a:pt x="6282" y="36180"/>
                </a:cubicBezTo>
                <a:cubicBezTo>
                  <a:pt x="6166" y="36354"/>
                  <a:pt x="6050" y="36587"/>
                  <a:pt x="5933" y="36819"/>
                </a:cubicBezTo>
                <a:cubicBezTo>
                  <a:pt x="5701" y="37343"/>
                  <a:pt x="5468" y="37866"/>
                  <a:pt x="5352" y="38506"/>
                </a:cubicBezTo>
                <a:cubicBezTo>
                  <a:pt x="5235" y="39146"/>
                  <a:pt x="5235" y="39844"/>
                  <a:pt x="5293" y="40542"/>
                </a:cubicBezTo>
                <a:cubicBezTo>
                  <a:pt x="5352" y="41181"/>
                  <a:pt x="5526" y="41879"/>
                  <a:pt x="5759" y="42519"/>
                </a:cubicBezTo>
                <a:cubicBezTo>
                  <a:pt x="5991" y="43043"/>
                  <a:pt x="6282" y="43566"/>
                  <a:pt x="6689" y="44031"/>
                </a:cubicBezTo>
                <a:cubicBezTo>
                  <a:pt x="6806" y="44264"/>
                  <a:pt x="6922" y="44439"/>
                  <a:pt x="7096" y="44613"/>
                </a:cubicBezTo>
                <a:cubicBezTo>
                  <a:pt x="7213" y="44729"/>
                  <a:pt x="7329" y="44846"/>
                  <a:pt x="7504" y="44962"/>
                </a:cubicBezTo>
                <a:lnTo>
                  <a:pt x="7853" y="45311"/>
                </a:lnTo>
                <a:lnTo>
                  <a:pt x="8202" y="45602"/>
                </a:lnTo>
                <a:cubicBezTo>
                  <a:pt x="8376" y="45718"/>
                  <a:pt x="8550" y="45776"/>
                  <a:pt x="8667" y="45893"/>
                </a:cubicBezTo>
                <a:cubicBezTo>
                  <a:pt x="8899" y="46009"/>
                  <a:pt x="9074" y="46125"/>
                  <a:pt x="9307" y="46242"/>
                </a:cubicBezTo>
                <a:cubicBezTo>
                  <a:pt x="9830" y="46474"/>
                  <a:pt x="10412" y="46649"/>
                  <a:pt x="10993" y="46765"/>
                </a:cubicBezTo>
                <a:cubicBezTo>
                  <a:pt x="11504" y="46850"/>
                  <a:pt x="11984" y="46904"/>
                  <a:pt x="12478" y="46904"/>
                </a:cubicBezTo>
                <a:cubicBezTo>
                  <a:pt x="12659" y="46904"/>
                  <a:pt x="12842" y="46897"/>
                  <a:pt x="13029" y="46881"/>
                </a:cubicBezTo>
                <a:cubicBezTo>
                  <a:pt x="13727" y="46823"/>
                  <a:pt x="14367" y="46649"/>
                  <a:pt x="15006" y="46416"/>
                </a:cubicBezTo>
                <a:cubicBezTo>
                  <a:pt x="15588" y="46183"/>
                  <a:pt x="16112" y="45893"/>
                  <a:pt x="16577" y="45544"/>
                </a:cubicBezTo>
                <a:cubicBezTo>
                  <a:pt x="16751" y="45369"/>
                  <a:pt x="16926" y="45253"/>
                  <a:pt x="17100" y="45078"/>
                </a:cubicBezTo>
                <a:cubicBezTo>
                  <a:pt x="17275" y="44962"/>
                  <a:pt x="17391" y="44846"/>
                  <a:pt x="17507" y="44671"/>
                </a:cubicBezTo>
                <a:lnTo>
                  <a:pt x="17856" y="44322"/>
                </a:lnTo>
                <a:lnTo>
                  <a:pt x="42110" y="14834"/>
                </a:lnTo>
                <a:lnTo>
                  <a:pt x="42459" y="14311"/>
                </a:lnTo>
                <a:lnTo>
                  <a:pt x="42633" y="14078"/>
                </a:lnTo>
                <a:lnTo>
                  <a:pt x="42866" y="13729"/>
                </a:lnTo>
                <a:cubicBezTo>
                  <a:pt x="42982" y="13497"/>
                  <a:pt x="43157" y="13206"/>
                  <a:pt x="43273" y="12915"/>
                </a:cubicBezTo>
                <a:cubicBezTo>
                  <a:pt x="43331" y="12799"/>
                  <a:pt x="43390" y="12624"/>
                  <a:pt x="43506" y="12450"/>
                </a:cubicBezTo>
                <a:lnTo>
                  <a:pt x="43680" y="11926"/>
                </a:lnTo>
                <a:cubicBezTo>
                  <a:pt x="43797" y="11577"/>
                  <a:pt x="43855" y="11228"/>
                  <a:pt x="43971" y="10763"/>
                </a:cubicBezTo>
                <a:cubicBezTo>
                  <a:pt x="44146" y="9890"/>
                  <a:pt x="44204" y="9018"/>
                  <a:pt x="44087" y="8204"/>
                </a:cubicBezTo>
                <a:cubicBezTo>
                  <a:pt x="44029" y="7331"/>
                  <a:pt x="43797" y="6459"/>
                  <a:pt x="43506" y="5645"/>
                </a:cubicBezTo>
                <a:cubicBezTo>
                  <a:pt x="43331" y="5296"/>
                  <a:pt x="43157" y="4947"/>
                  <a:pt x="42924" y="4598"/>
                </a:cubicBezTo>
                <a:lnTo>
                  <a:pt x="42692" y="4074"/>
                </a:lnTo>
                <a:cubicBezTo>
                  <a:pt x="42575" y="3958"/>
                  <a:pt x="42459" y="3784"/>
                  <a:pt x="42343" y="3667"/>
                </a:cubicBezTo>
                <a:cubicBezTo>
                  <a:pt x="42168" y="3435"/>
                  <a:pt x="41994" y="3202"/>
                  <a:pt x="41761" y="2969"/>
                </a:cubicBezTo>
                <a:lnTo>
                  <a:pt x="41587" y="2678"/>
                </a:lnTo>
                <a:lnTo>
                  <a:pt x="41354" y="2446"/>
                </a:lnTo>
                <a:lnTo>
                  <a:pt x="40830" y="2039"/>
                </a:lnTo>
                <a:lnTo>
                  <a:pt x="40365" y="1690"/>
                </a:lnTo>
                <a:lnTo>
                  <a:pt x="40132" y="1515"/>
                </a:lnTo>
                <a:lnTo>
                  <a:pt x="39783" y="1283"/>
                </a:lnTo>
                <a:cubicBezTo>
                  <a:pt x="39493" y="1166"/>
                  <a:pt x="39260" y="992"/>
                  <a:pt x="38969" y="875"/>
                </a:cubicBezTo>
                <a:lnTo>
                  <a:pt x="38504" y="643"/>
                </a:lnTo>
                <a:lnTo>
                  <a:pt x="37980" y="468"/>
                </a:lnTo>
                <a:cubicBezTo>
                  <a:pt x="37632" y="352"/>
                  <a:pt x="37224" y="294"/>
                  <a:pt x="36817" y="177"/>
                </a:cubicBezTo>
                <a:cubicBezTo>
                  <a:pt x="36254" y="65"/>
                  <a:pt x="35690" y="1"/>
                  <a:pt x="35127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7150" dist="19050" dir="5400000" algn="bl" rotWithShape="0">
              <a:srgbClr val="783F04">
                <a:alpha val="56000"/>
              </a:srgbClr>
            </a:outerShdw>
          </a:effectLst>
        </p:spPr>
        <p:txBody>
          <a:bodyPr spcFirstLastPara="1" lIns="91425" tIns="91425" rIns="91425" bIns="91425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400" b="1" i="0" u="none" strike="noStrike" kern="1200" cap="none" spc="0" normalizeH="0" baseline="0" noProof="0">
              <a:ln>
                <a:noFill/>
              </a:ln>
              <a:solidFill>
                <a:srgbClr val="04040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02" name="Google Shape;402;p16"/>
          <p:cNvSpPr txBox="1">
            <a:spLocks noGrp="1"/>
          </p:cNvSpPr>
          <p:nvPr>
            <p:ph type="title"/>
          </p:nvPr>
        </p:nvSpPr>
        <p:spPr>
          <a:xfrm rot="-444017">
            <a:off x="957148" y="496681"/>
            <a:ext cx="2238344" cy="2055183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540865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Title only 3"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404;p17"/>
          <p:cNvSpPr/>
          <p:nvPr/>
        </p:nvSpPr>
        <p:spPr>
          <a:xfrm rot="60017">
            <a:off x="1047750" y="260350"/>
            <a:ext cx="7050088" cy="1860550"/>
          </a:xfrm>
          <a:custGeom>
            <a:avLst/>
            <a:gdLst/>
            <a:ahLst/>
            <a:cxnLst/>
            <a:rect l="l" t="t" r="r" b="b"/>
            <a:pathLst>
              <a:path w="144795" h="29926" extrusionOk="0">
                <a:moveTo>
                  <a:pt x="140320" y="2923"/>
                </a:moveTo>
                <a:cubicBezTo>
                  <a:pt x="140941" y="2923"/>
                  <a:pt x="141536" y="3402"/>
                  <a:pt x="141536" y="4124"/>
                </a:cubicBezTo>
                <a:cubicBezTo>
                  <a:pt x="141554" y="4800"/>
                  <a:pt x="141016" y="5337"/>
                  <a:pt x="140341" y="5354"/>
                </a:cubicBezTo>
                <a:cubicBezTo>
                  <a:pt x="139266" y="5354"/>
                  <a:pt x="138712" y="4055"/>
                  <a:pt x="139457" y="3292"/>
                </a:cubicBezTo>
                <a:cubicBezTo>
                  <a:pt x="139707" y="3037"/>
                  <a:pt x="140017" y="2923"/>
                  <a:pt x="140320" y="2923"/>
                </a:cubicBezTo>
                <a:close/>
                <a:moveTo>
                  <a:pt x="136315" y="2958"/>
                </a:moveTo>
                <a:cubicBezTo>
                  <a:pt x="136937" y="2958"/>
                  <a:pt x="137534" y="3441"/>
                  <a:pt x="137534" y="4176"/>
                </a:cubicBezTo>
                <a:cubicBezTo>
                  <a:pt x="137534" y="4835"/>
                  <a:pt x="136996" y="5389"/>
                  <a:pt x="136338" y="5389"/>
                </a:cubicBezTo>
                <a:cubicBezTo>
                  <a:pt x="136331" y="5389"/>
                  <a:pt x="136323" y="5389"/>
                  <a:pt x="136316" y="5389"/>
                </a:cubicBezTo>
                <a:cubicBezTo>
                  <a:pt x="135239" y="5389"/>
                  <a:pt x="134697" y="4102"/>
                  <a:pt x="135454" y="3327"/>
                </a:cubicBezTo>
                <a:cubicBezTo>
                  <a:pt x="135703" y="3072"/>
                  <a:pt x="136012" y="2958"/>
                  <a:pt x="136315" y="2958"/>
                </a:cubicBezTo>
                <a:close/>
                <a:moveTo>
                  <a:pt x="132304" y="3005"/>
                </a:moveTo>
                <a:cubicBezTo>
                  <a:pt x="132923" y="3005"/>
                  <a:pt x="133513" y="3480"/>
                  <a:pt x="133513" y="4211"/>
                </a:cubicBezTo>
                <a:cubicBezTo>
                  <a:pt x="133531" y="4869"/>
                  <a:pt x="132994" y="5424"/>
                  <a:pt x="132318" y="5424"/>
                </a:cubicBezTo>
                <a:cubicBezTo>
                  <a:pt x="132311" y="5424"/>
                  <a:pt x="132304" y="5424"/>
                  <a:pt x="132297" y="5424"/>
                </a:cubicBezTo>
                <a:cubicBezTo>
                  <a:pt x="131236" y="5424"/>
                  <a:pt x="130694" y="4136"/>
                  <a:pt x="131434" y="3379"/>
                </a:cubicBezTo>
                <a:cubicBezTo>
                  <a:pt x="131686" y="3121"/>
                  <a:pt x="131999" y="3005"/>
                  <a:pt x="132304" y="3005"/>
                </a:cubicBezTo>
                <a:close/>
                <a:moveTo>
                  <a:pt x="128290" y="3052"/>
                </a:moveTo>
                <a:cubicBezTo>
                  <a:pt x="128908" y="3052"/>
                  <a:pt x="129499" y="3523"/>
                  <a:pt x="129511" y="4245"/>
                </a:cubicBezTo>
                <a:cubicBezTo>
                  <a:pt x="129511" y="4921"/>
                  <a:pt x="128973" y="5458"/>
                  <a:pt x="128315" y="5476"/>
                </a:cubicBezTo>
                <a:cubicBezTo>
                  <a:pt x="127223" y="5476"/>
                  <a:pt x="126669" y="4193"/>
                  <a:pt x="127431" y="3414"/>
                </a:cubicBezTo>
                <a:cubicBezTo>
                  <a:pt x="127681" y="3164"/>
                  <a:pt x="127989" y="3052"/>
                  <a:pt x="128290" y="3052"/>
                </a:cubicBezTo>
                <a:close/>
                <a:moveTo>
                  <a:pt x="124271" y="3087"/>
                </a:moveTo>
                <a:cubicBezTo>
                  <a:pt x="124894" y="3087"/>
                  <a:pt x="125490" y="3563"/>
                  <a:pt x="125490" y="4297"/>
                </a:cubicBezTo>
                <a:cubicBezTo>
                  <a:pt x="125508" y="4956"/>
                  <a:pt x="124971" y="5510"/>
                  <a:pt x="124295" y="5510"/>
                </a:cubicBezTo>
                <a:cubicBezTo>
                  <a:pt x="124288" y="5511"/>
                  <a:pt x="124281" y="5511"/>
                  <a:pt x="124274" y="5511"/>
                </a:cubicBezTo>
                <a:cubicBezTo>
                  <a:pt x="123213" y="5511"/>
                  <a:pt x="122671" y="4223"/>
                  <a:pt x="123411" y="3448"/>
                </a:cubicBezTo>
                <a:cubicBezTo>
                  <a:pt x="123660" y="3199"/>
                  <a:pt x="123969" y="3087"/>
                  <a:pt x="124271" y="3087"/>
                </a:cubicBezTo>
                <a:close/>
                <a:moveTo>
                  <a:pt x="120259" y="3138"/>
                </a:moveTo>
                <a:cubicBezTo>
                  <a:pt x="120877" y="3138"/>
                  <a:pt x="121476" y="3610"/>
                  <a:pt x="121488" y="4332"/>
                </a:cubicBezTo>
                <a:cubicBezTo>
                  <a:pt x="121488" y="5008"/>
                  <a:pt x="120951" y="5545"/>
                  <a:pt x="120275" y="5562"/>
                </a:cubicBezTo>
                <a:cubicBezTo>
                  <a:pt x="119200" y="5562"/>
                  <a:pt x="118646" y="4263"/>
                  <a:pt x="119408" y="3500"/>
                </a:cubicBezTo>
                <a:cubicBezTo>
                  <a:pt x="119653" y="3250"/>
                  <a:pt x="119958" y="3138"/>
                  <a:pt x="120259" y="3138"/>
                </a:cubicBezTo>
                <a:close/>
                <a:moveTo>
                  <a:pt x="116241" y="3177"/>
                </a:moveTo>
                <a:cubicBezTo>
                  <a:pt x="116866" y="3177"/>
                  <a:pt x="117468" y="3658"/>
                  <a:pt x="117468" y="4384"/>
                </a:cubicBezTo>
                <a:cubicBezTo>
                  <a:pt x="117468" y="5060"/>
                  <a:pt x="116930" y="5597"/>
                  <a:pt x="116272" y="5597"/>
                </a:cubicBezTo>
                <a:cubicBezTo>
                  <a:pt x="116265" y="5597"/>
                  <a:pt x="116258" y="5597"/>
                  <a:pt x="116250" y="5597"/>
                </a:cubicBezTo>
                <a:cubicBezTo>
                  <a:pt x="115173" y="5597"/>
                  <a:pt x="114631" y="4310"/>
                  <a:pt x="115388" y="3535"/>
                </a:cubicBezTo>
                <a:cubicBezTo>
                  <a:pt x="115635" y="3288"/>
                  <a:pt x="115941" y="3177"/>
                  <a:pt x="116241" y="3177"/>
                </a:cubicBezTo>
                <a:close/>
                <a:moveTo>
                  <a:pt x="112237" y="3217"/>
                </a:moveTo>
                <a:cubicBezTo>
                  <a:pt x="112854" y="3217"/>
                  <a:pt x="113453" y="3697"/>
                  <a:pt x="113465" y="4419"/>
                </a:cubicBezTo>
                <a:cubicBezTo>
                  <a:pt x="113465" y="5095"/>
                  <a:pt x="112928" y="5632"/>
                  <a:pt x="112252" y="5649"/>
                </a:cubicBezTo>
                <a:cubicBezTo>
                  <a:pt x="111177" y="5649"/>
                  <a:pt x="110623" y="4349"/>
                  <a:pt x="111385" y="3587"/>
                </a:cubicBezTo>
                <a:cubicBezTo>
                  <a:pt x="111630" y="3331"/>
                  <a:pt x="111935" y="3217"/>
                  <a:pt x="112237" y="3217"/>
                </a:cubicBezTo>
                <a:close/>
                <a:moveTo>
                  <a:pt x="108222" y="3260"/>
                </a:moveTo>
                <a:cubicBezTo>
                  <a:pt x="108840" y="3260"/>
                  <a:pt x="109433" y="3736"/>
                  <a:pt x="109445" y="4471"/>
                </a:cubicBezTo>
                <a:cubicBezTo>
                  <a:pt x="109445" y="5129"/>
                  <a:pt x="108907" y="5684"/>
                  <a:pt x="108249" y="5684"/>
                </a:cubicBezTo>
                <a:cubicBezTo>
                  <a:pt x="108242" y="5684"/>
                  <a:pt x="108235" y="5684"/>
                  <a:pt x="108227" y="5684"/>
                </a:cubicBezTo>
                <a:cubicBezTo>
                  <a:pt x="107150" y="5684"/>
                  <a:pt x="106608" y="4396"/>
                  <a:pt x="107365" y="3622"/>
                </a:cubicBezTo>
                <a:cubicBezTo>
                  <a:pt x="107614" y="3372"/>
                  <a:pt x="107921" y="3260"/>
                  <a:pt x="108222" y="3260"/>
                </a:cubicBezTo>
                <a:close/>
                <a:moveTo>
                  <a:pt x="104213" y="3312"/>
                </a:moveTo>
                <a:cubicBezTo>
                  <a:pt x="104829" y="3312"/>
                  <a:pt x="105424" y="3783"/>
                  <a:pt x="105424" y="4505"/>
                </a:cubicBezTo>
                <a:cubicBezTo>
                  <a:pt x="105442" y="5181"/>
                  <a:pt x="104905" y="5718"/>
                  <a:pt x="104229" y="5736"/>
                </a:cubicBezTo>
                <a:cubicBezTo>
                  <a:pt x="103155" y="5736"/>
                  <a:pt x="102600" y="4436"/>
                  <a:pt x="103362" y="3674"/>
                </a:cubicBezTo>
                <a:cubicBezTo>
                  <a:pt x="103607" y="3424"/>
                  <a:pt x="103912" y="3312"/>
                  <a:pt x="104213" y="3312"/>
                </a:cubicBezTo>
                <a:close/>
                <a:moveTo>
                  <a:pt x="100191" y="3347"/>
                </a:moveTo>
                <a:cubicBezTo>
                  <a:pt x="100810" y="3347"/>
                  <a:pt x="101410" y="3823"/>
                  <a:pt x="101422" y="4557"/>
                </a:cubicBezTo>
                <a:cubicBezTo>
                  <a:pt x="101422" y="5216"/>
                  <a:pt x="100885" y="5753"/>
                  <a:pt x="100226" y="5770"/>
                </a:cubicBezTo>
                <a:cubicBezTo>
                  <a:pt x="100219" y="5770"/>
                  <a:pt x="100212" y="5770"/>
                  <a:pt x="100204" y="5770"/>
                </a:cubicBezTo>
                <a:cubicBezTo>
                  <a:pt x="99127" y="5770"/>
                  <a:pt x="98585" y="4483"/>
                  <a:pt x="99342" y="3708"/>
                </a:cubicBezTo>
                <a:cubicBezTo>
                  <a:pt x="99586" y="3459"/>
                  <a:pt x="99891" y="3347"/>
                  <a:pt x="100191" y="3347"/>
                </a:cubicBezTo>
                <a:close/>
                <a:moveTo>
                  <a:pt x="96185" y="3390"/>
                </a:moveTo>
                <a:cubicBezTo>
                  <a:pt x="96807" y="3390"/>
                  <a:pt x="97402" y="3870"/>
                  <a:pt x="97402" y="4592"/>
                </a:cubicBezTo>
                <a:cubicBezTo>
                  <a:pt x="97419" y="5268"/>
                  <a:pt x="96882" y="5805"/>
                  <a:pt x="96206" y="5805"/>
                </a:cubicBezTo>
                <a:lnTo>
                  <a:pt x="96206" y="5822"/>
                </a:lnTo>
                <a:cubicBezTo>
                  <a:pt x="95132" y="5822"/>
                  <a:pt x="94577" y="4523"/>
                  <a:pt x="95322" y="3760"/>
                </a:cubicBezTo>
                <a:cubicBezTo>
                  <a:pt x="95572" y="3505"/>
                  <a:pt x="95882" y="3390"/>
                  <a:pt x="96185" y="3390"/>
                </a:cubicBezTo>
                <a:close/>
                <a:moveTo>
                  <a:pt x="92168" y="3433"/>
                </a:moveTo>
                <a:cubicBezTo>
                  <a:pt x="92787" y="3433"/>
                  <a:pt x="93387" y="3909"/>
                  <a:pt x="93399" y="4644"/>
                </a:cubicBezTo>
                <a:cubicBezTo>
                  <a:pt x="93399" y="5302"/>
                  <a:pt x="92862" y="5840"/>
                  <a:pt x="92203" y="5857"/>
                </a:cubicBezTo>
                <a:cubicBezTo>
                  <a:pt x="92196" y="5857"/>
                  <a:pt x="92189" y="5857"/>
                  <a:pt x="92182" y="5857"/>
                </a:cubicBezTo>
                <a:cubicBezTo>
                  <a:pt x="91104" y="5857"/>
                  <a:pt x="90562" y="4570"/>
                  <a:pt x="91319" y="3795"/>
                </a:cubicBezTo>
                <a:cubicBezTo>
                  <a:pt x="91563" y="3546"/>
                  <a:pt x="91868" y="3433"/>
                  <a:pt x="92168" y="3433"/>
                </a:cubicBezTo>
                <a:close/>
                <a:moveTo>
                  <a:pt x="88158" y="3477"/>
                </a:moveTo>
                <a:cubicBezTo>
                  <a:pt x="88776" y="3477"/>
                  <a:pt x="89367" y="3957"/>
                  <a:pt x="89379" y="4679"/>
                </a:cubicBezTo>
                <a:cubicBezTo>
                  <a:pt x="89396" y="5354"/>
                  <a:pt x="88859" y="5892"/>
                  <a:pt x="88183" y="5909"/>
                </a:cubicBezTo>
                <a:cubicBezTo>
                  <a:pt x="87109" y="5909"/>
                  <a:pt x="86537" y="4609"/>
                  <a:pt x="87299" y="3847"/>
                </a:cubicBezTo>
                <a:cubicBezTo>
                  <a:pt x="87549" y="3591"/>
                  <a:pt x="87857" y="3477"/>
                  <a:pt x="88158" y="3477"/>
                </a:cubicBezTo>
                <a:close/>
                <a:moveTo>
                  <a:pt x="84142" y="3512"/>
                </a:moveTo>
                <a:cubicBezTo>
                  <a:pt x="84764" y="3512"/>
                  <a:pt x="85359" y="3991"/>
                  <a:pt x="85359" y="4713"/>
                </a:cubicBezTo>
                <a:cubicBezTo>
                  <a:pt x="85359" y="5389"/>
                  <a:pt x="84839" y="5926"/>
                  <a:pt x="84163" y="5944"/>
                </a:cubicBezTo>
                <a:cubicBezTo>
                  <a:pt x="84156" y="5944"/>
                  <a:pt x="84149" y="5944"/>
                  <a:pt x="84142" y="5944"/>
                </a:cubicBezTo>
                <a:cubicBezTo>
                  <a:pt x="83081" y="5944"/>
                  <a:pt x="82522" y="4639"/>
                  <a:pt x="83279" y="3882"/>
                </a:cubicBezTo>
                <a:cubicBezTo>
                  <a:pt x="83529" y="3626"/>
                  <a:pt x="83839" y="3512"/>
                  <a:pt x="84142" y="3512"/>
                </a:cubicBezTo>
                <a:close/>
                <a:moveTo>
                  <a:pt x="80127" y="3554"/>
                </a:moveTo>
                <a:cubicBezTo>
                  <a:pt x="80745" y="3554"/>
                  <a:pt x="81344" y="4026"/>
                  <a:pt x="81356" y="4748"/>
                </a:cubicBezTo>
                <a:cubicBezTo>
                  <a:pt x="81356" y="5424"/>
                  <a:pt x="80819" y="5978"/>
                  <a:pt x="80143" y="5978"/>
                </a:cubicBezTo>
                <a:cubicBezTo>
                  <a:pt x="80136" y="5978"/>
                  <a:pt x="80129" y="5978"/>
                  <a:pt x="80122" y="5978"/>
                </a:cubicBezTo>
                <a:cubicBezTo>
                  <a:pt x="79061" y="5978"/>
                  <a:pt x="78519" y="4691"/>
                  <a:pt x="79276" y="3916"/>
                </a:cubicBezTo>
                <a:cubicBezTo>
                  <a:pt x="79521" y="3666"/>
                  <a:pt x="79826" y="3554"/>
                  <a:pt x="80127" y="3554"/>
                </a:cubicBezTo>
                <a:close/>
                <a:moveTo>
                  <a:pt x="76115" y="3595"/>
                </a:moveTo>
                <a:cubicBezTo>
                  <a:pt x="76730" y="3595"/>
                  <a:pt x="77324" y="4069"/>
                  <a:pt x="77336" y="4800"/>
                </a:cubicBezTo>
                <a:cubicBezTo>
                  <a:pt x="77336" y="5458"/>
                  <a:pt x="76816" y="6013"/>
                  <a:pt x="76140" y="6030"/>
                </a:cubicBezTo>
                <a:lnTo>
                  <a:pt x="76157" y="6030"/>
                </a:lnTo>
                <a:cubicBezTo>
                  <a:pt x="76150" y="6030"/>
                  <a:pt x="76143" y="6030"/>
                  <a:pt x="76136" y="6030"/>
                </a:cubicBezTo>
                <a:cubicBezTo>
                  <a:pt x="75058" y="6030"/>
                  <a:pt x="74499" y="4743"/>
                  <a:pt x="75256" y="3968"/>
                </a:cubicBezTo>
                <a:cubicBezTo>
                  <a:pt x="75503" y="3710"/>
                  <a:pt x="75811" y="3595"/>
                  <a:pt x="76115" y="3595"/>
                </a:cubicBezTo>
                <a:close/>
                <a:moveTo>
                  <a:pt x="72112" y="3641"/>
                </a:moveTo>
                <a:cubicBezTo>
                  <a:pt x="72730" y="3641"/>
                  <a:pt x="73321" y="4112"/>
                  <a:pt x="73333" y="4835"/>
                </a:cubicBezTo>
                <a:cubicBezTo>
                  <a:pt x="73350" y="5510"/>
                  <a:pt x="72813" y="6065"/>
                  <a:pt x="72137" y="6065"/>
                </a:cubicBezTo>
                <a:cubicBezTo>
                  <a:pt x="72130" y="6065"/>
                  <a:pt x="72123" y="6065"/>
                  <a:pt x="72116" y="6065"/>
                </a:cubicBezTo>
                <a:cubicBezTo>
                  <a:pt x="71055" y="6065"/>
                  <a:pt x="70496" y="4777"/>
                  <a:pt x="71253" y="4003"/>
                </a:cubicBezTo>
                <a:cubicBezTo>
                  <a:pt x="71503" y="3753"/>
                  <a:pt x="71811" y="3641"/>
                  <a:pt x="72112" y="3641"/>
                </a:cubicBezTo>
                <a:close/>
                <a:moveTo>
                  <a:pt x="68093" y="3676"/>
                </a:moveTo>
                <a:cubicBezTo>
                  <a:pt x="68716" y="3676"/>
                  <a:pt x="69313" y="4152"/>
                  <a:pt x="69313" y="4887"/>
                </a:cubicBezTo>
                <a:cubicBezTo>
                  <a:pt x="69330" y="5562"/>
                  <a:pt x="68793" y="6117"/>
                  <a:pt x="68117" y="6117"/>
                </a:cubicBezTo>
                <a:cubicBezTo>
                  <a:pt x="67043" y="6117"/>
                  <a:pt x="66488" y="4817"/>
                  <a:pt x="67233" y="4037"/>
                </a:cubicBezTo>
                <a:cubicBezTo>
                  <a:pt x="67483" y="3788"/>
                  <a:pt x="67791" y="3676"/>
                  <a:pt x="68093" y="3676"/>
                </a:cubicBezTo>
                <a:close/>
                <a:moveTo>
                  <a:pt x="64082" y="3720"/>
                </a:moveTo>
                <a:cubicBezTo>
                  <a:pt x="64699" y="3720"/>
                  <a:pt x="65298" y="4199"/>
                  <a:pt x="65310" y="4921"/>
                </a:cubicBezTo>
                <a:cubicBezTo>
                  <a:pt x="65310" y="5597"/>
                  <a:pt x="64773" y="6152"/>
                  <a:pt x="64097" y="6152"/>
                </a:cubicBezTo>
                <a:cubicBezTo>
                  <a:pt x="64090" y="6152"/>
                  <a:pt x="64083" y="6152"/>
                  <a:pt x="64076" y="6152"/>
                </a:cubicBezTo>
                <a:cubicBezTo>
                  <a:pt x="63015" y="6152"/>
                  <a:pt x="62473" y="4864"/>
                  <a:pt x="63230" y="4089"/>
                </a:cubicBezTo>
                <a:cubicBezTo>
                  <a:pt x="63475" y="3834"/>
                  <a:pt x="63781" y="3720"/>
                  <a:pt x="64082" y="3720"/>
                </a:cubicBezTo>
                <a:close/>
                <a:moveTo>
                  <a:pt x="60070" y="3763"/>
                </a:moveTo>
                <a:cubicBezTo>
                  <a:pt x="60693" y="3763"/>
                  <a:pt x="61290" y="4238"/>
                  <a:pt x="61290" y="4973"/>
                </a:cubicBezTo>
                <a:cubicBezTo>
                  <a:pt x="61307" y="5632"/>
                  <a:pt x="60770" y="6186"/>
                  <a:pt x="60094" y="6186"/>
                </a:cubicBezTo>
                <a:cubicBezTo>
                  <a:pt x="60087" y="6186"/>
                  <a:pt x="60080" y="6186"/>
                  <a:pt x="60073" y="6186"/>
                </a:cubicBezTo>
                <a:cubicBezTo>
                  <a:pt x="58995" y="6186"/>
                  <a:pt x="58453" y="4899"/>
                  <a:pt x="59210" y="4124"/>
                </a:cubicBezTo>
                <a:cubicBezTo>
                  <a:pt x="59460" y="3875"/>
                  <a:pt x="59768" y="3763"/>
                  <a:pt x="60070" y="3763"/>
                </a:cubicBezTo>
                <a:close/>
                <a:moveTo>
                  <a:pt x="56059" y="3806"/>
                </a:moveTo>
                <a:cubicBezTo>
                  <a:pt x="56677" y="3806"/>
                  <a:pt x="57275" y="4286"/>
                  <a:pt x="57287" y="5008"/>
                </a:cubicBezTo>
                <a:cubicBezTo>
                  <a:pt x="57287" y="5684"/>
                  <a:pt x="56750" y="6221"/>
                  <a:pt x="56074" y="6238"/>
                </a:cubicBezTo>
                <a:cubicBezTo>
                  <a:pt x="56067" y="6238"/>
                  <a:pt x="56060" y="6238"/>
                  <a:pt x="56053" y="6238"/>
                </a:cubicBezTo>
                <a:cubicBezTo>
                  <a:pt x="54992" y="6238"/>
                  <a:pt x="54450" y="4934"/>
                  <a:pt x="55208" y="4176"/>
                </a:cubicBezTo>
                <a:cubicBezTo>
                  <a:pt x="55452" y="3920"/>
                  <a:pt x="55758" y="3806"/>
                  <a:pt x="56059" y="3806"/>
                </a:cubicBezTo>
                <a:close/>
                <a:moveTo>
                  <a:pt x="52044" y="3849"/>
                </a:moveTo>
                <a:cubicBezTo>
                  <a:pt x="52663" y="3849"/>
                  <a:pt x="53255" y="4325"/>
                  <a:pt x="53267" y="5060"/>
                </a:cubicBezTo>
                <a:cubicBezTo>
                  <a:pt x="53267" y="5718"/>
                  <a:pt x="52730" y="6273"/>
                  <a:pt x="52071" y="6273"/>
                </a:cubicBezTo>
                <a:cubicBezTo>
                  <a:pt x="52064" y="6273"/>
                  <a:pt x="52057" y="6273"/>
                  <a:pt x="52050" y="6273"/>
                </a:cubicBezTo>
                <a:cubicBezTo>
                  <a:pt x="50990" y="6273"/>
                  <a:pt x="50447" y="4985"/>
                  <a:pt x="51187" y="4211"/>
                </a:cubicBezTo>
                <a:cubicBezTo>
                  <a:pt x="51437" y="3962"/>
                  <a:pt x="51743" y="3849"/>
                  <a:pt x="52044" y="3849"/>
                </a:cubicBezTo>
                <a:close/>
                <a:moveTo>
                  <a:pt x="48030" y="3893"/>
                </a:moveTo>
                <a:cubicBezTo>
                  <a:pt x="48652" y="3893"/>
                  <a:pt x="49247" y="4372"/>
                  <a:pt x="49247" y="5095"/>
                </a:cubicBezTo>
                <a:cubicBezTo>
                  <a:pt x="49264" y="5770"/>
                  <a:pt x="48727" y="6307"/>
                  <a:pt x="48051" y="6325"/>
                </a:cubicBezTo>
                <a:cubicBezTo>
                  <a:pt x="48044" y="6325"/>
                  <a:pt x="48037" y="6325"/>
                  <a:pt x="48030" y="6325"/>
                </a:cubicBezTo>
                <a:cubicBezTo>
                  <a:pt x="46970" y="6325"/>
                  <a:pt x="46427" y="5020"/>
                  <a:pt x="47167" y="4263"/>
                </a:cubicBezTo>
                <a:cubicBezTo>
                  <a:pt x="47417" y="4007"/>
                  <a:pt x="47727" y="3893"/>
                  <a:pt x="48030" y="3893"/>
                </a:cubicBezTo>
                <a:close/>
                <a:moveTo>
                  <a:pt x="44021" y="3936"/>
                </a:moveTo>
                <a:cubicBezTo>
                  <a:pt x="44640" y="3936"/>
                  <a:pt x="45232" y="4412"/>
                  <a:pt x="45244" y="5146"/>
                </a:cubicBezTo>
                <a:cubicBezTo>
                  <a:pt x="45244" y="5805"/>
                  <a:pt x="44707" y="6359"/>
                  <a:pt x="44048" y="6359"/>
                </a:cubicBezTo>
                <a:cubicBezTo>
                  <a:pt x="44041" y="6360"/>
                  <a:pt x="44034" y="6360"/>
                  <a:pt x="44027" y="6360"/>
                </a:cubicBezTo>
                <a:cubicBezTo>
                  <a:pt x="42950" y="6360"/>
                  <a:pt x="42424" y="5072"/>
                  <a:pt x="43165" y="4297"/>
                </a:cubicBezTo>
                <a:cubicBezTo>
                  <a:pt x="43414" y="4048"/>
                  <a:pt x="43720" y="3936"/>
                  <a:pt x="44021" y="3936"/>
                </a:cubicBezTo>
                <a:close/>
                <a:moveTo>
                  <a:pt x="40007" y="3980"/>
                </a:moveTo>
                <a:cubicBezTo>
                  <a:pt x="40629" y="3980"/>
                  <a:pt x="41224" y="4459"/>
                  <a:pt x="41224" y="5181"/>
                </a:cubicBezTo>
                <a:cubicBezTo>
                  <a:pt x="41241" y="5857"/>
                  <a:pt x="40704" y="6394"/>
                  <a:pt x="40028" y="6411"/>
                </a:cubicBezTo>
                <a:cubicBezTo>
                  <a:pt x="38954" y="6411"/>
                  <a:pt x="38399" y="5112"/>
                  <a:pt x="39144" y="4349"/>
                </a:cubicBezTo>
                <a:cubicBezTo>
                  <a:pt x="39394" y="4094"/>
                  <a:pt x="39704" y="3980"/>
                  <a:pt x="40007" y="3980"/>
                </a:cubicBezTo>
                <a:close/>
                <a:moveTo>
                  <a:pt x="36000" y="4022"/>
                </a:moveTo>
                <a:cubicBezTo>
                  <a:pt x="36618" y="4022"/>
                  <a:pt x="37209" y="4494"/>
                  <a:pt x="37221" y="5216"/>
                </a:cubicBezTo>
                <a:cubicBezTo>
                  <a:pt x="37221" y="5892"/>
                  <a:pt x="36684" y="6446"/>
                  <a:pt x="36025" y="6446"/>
                </a:cubicBezTo>
                <a:cubicBezTo>
                  <a:pt x="36018" y="6446"/>
                  <a:pt x="36011" y="6446"/>
                  <a:pt x="36004" y="6446"/>
                </a:cubicBezTo>
                <a:cubicBezTo>
                  <a:pt x="34926" y="6446"/>
                  <a:pt x="34384" y="5159"/>
                  <a:pt x="35142" y="4384"/>
                </a:cubicBezTo>
                <a:cubicBezTo>
                  <a:pt x="35392" y="4134"/>
                  <a:pt x="35699" y="4022"/>
                  <a:pt x="36000" y="4022"/>
                </a:cubicBezTo>
                <a:close/>
                <a:moveTo>
                  <a:pt x="31992" y="4062"/>
                </a:moveTo>
                <a:cubicBezTo>
                  <a:pt x="32611" y="4062"/>
                  <a:pt x="33201" y="4537"/>
                  <a:pt x="33201" y="5268"/>
                </a:cubicBezTo>
                <a:cubicBezTo>
                  <a:pt x="33201" y="5926"/>
                  <a:pt x="32681" y="6481"/>
                  <a:pt x="32005" y="6481"/>
                </a:cubicBezTo>
                <a:cubicBezTo>
                  <a:pt x="31998" y="6481"/>
                  <a:pt x="31991" y="6481"/>
                  <a:pt x="31984" y="6481"/>
                </a:cubicBezTo>
                <a:cubicBezTo>
                  <a:pt x="30923" y="6481"/>
                  <a:pt x="30364" y="5193"/>
                  <a:pt x="31121" y="4436"/>
                </a:cubicBezTo>
                <a:cubicBezTo>
                  <a:pt x="31374" y="4178"/>
                  <a:pt x="31686" y="4062"/>
                  <a:pt x="31992" y="4062"/>
                </a:cubicBezTo>
                <a:close/>
                <a:moveTo>
                  <a:pt x="27970" y="4109"/>
                </a:moveTo>
                <a:cubicBezTo>
                  <a:pt x="28587" y="4109"/>
                  <a:pt x="29186" y="4580"/>
                  <a:pt x="29198" y="5302"/>
                </a:cubicBezTo>
                <a:cubicBezTo>
                  <a:pt x="29198" y="5978"/>
                  <a:pt x="28661" y="6533"/>
                  <a:pt x="27985" y="6533"/>
                </a:cubicBezTo>
                <a:cubicBezTo>
                  <a:pt x="26911" y="6533"/>
                  <a:pt x="26356" y="5250"/>
                  <a:pt x="27119" y="4471"/>
                </a:cubicBezTo>
                <a:cubicBezTo>
                  <a:pt x="27363" y="4221"/>
                  <a:pt x="27669" y="4109"/>
                  <a:pt x="27970" y="4109"/>
                </a:cubicBezTo>
                <a:close/>
                <a:moveTo>
                  <a:pt x="23955" y="4144"/>
                </a:moveTo>
                <a:cubicBezTo>
                  <a:pt x="24574" y="4144"/>
                  <a:pt x="25166" y="4620"/>
                  <a:pt x="25178" y="5354"/>
                </a:cubicBezTo>
                <a:cubicBezTo>
                  <a:pt x="25178" y="6013"/>
                  <a:pt x="24641" y="6567"/>
                  <a:pt x="23982" y="6567"/>
                </a:cubicBezTo>
                <a:cubicBezTo>
                  <a:pt x="23975" y="6568"/>
                  <a:pt x="23968" y="6568"/>
                  <a:pt x="23961" y="6568"/>
                </a:cubicBezTo>
                <a:cubicBezTo>
                  <a:pt x="22883" y="6568"/>
                  <a:pt x="22341" y="5280"/>
                  <a:pt x="23099" y="4505"/>
                </a:cubicBezTo>
                <a:cubicBezTo>
                  <a:pt x="23348" y="4256"/>
                  <a:pt x="23654" y="4144"/>
                  <a:pt x="23955" y="4144"/>
                </a:cubicBezTo>
                <a:close/>
                <a:moveTo>
                  <a:pt x="19942" y="4188"/>
                </a:moveTo>
                <a:cubicBezTo>
                  <a:pt x="20565" y="4188"/>
                  <a:pt x="21163" y="4667"/>
                  <a:pt x="21175" y="5389"/>
                </a:cubicBezTo>
                <a:cubicBezTo>
                  <a:pt x="21175" y="6065"/>
                  <a:pt x="20638" y="6602"/>
                  <a:pt x="19962" y="6619"/>
                </a:cubicBezTo>
                <a:cubicBezTo>
                  <a:pt x="19955" y="6620"/>
                  <a:pt x="19948" y="6620"/>
                  <a:pt x="19941" y="6620"/>
                </a:cubicBezTo>
                <a:cubicBezTo>
                  <a:pt x="18881" y="6620"/>
                  <a:pt x="18338" y="5315"/>
                  <a:pt x="19078" y="4557"/>
                </a:cubicBezTo>
                <a:cubicBezTo>
                  <a:pt x="19328" y="4302"/>
                  <a:pt x="19638" y="4188"/>
                  <a:pt x="19942" y="4188"/>
                </a:cubicBezTo>
                <a:close/>
                <a:moveTo>
                  <a:pt x="15932" y="4231"/>
                </a:moveTo>
                <a:cubicBezTo>
                  <a:pt x="16551" y="4231"/>
                  <a:pt x="17143" y="4706"/>
                  <a:pt x="17155" y="5441"/>
                </a:cubicBezTo>
                <a:cubicBezTo>
                  <a:pt x="17155" y="6100"/>
                  <a:pt x="16618" y="6654"/>
                  <a:pt x="15959" y="6654"/>
                </a:cubicBezTo>
                <a:cubicBezTo>
                  <a:pt x="15952" y="6654"/>
                  <a:pt x="15945" y="6654"/>
                  <a:pt x="15938" y="6654"/>
                </a:cubicBezTo>
                <a:cubicBezTo>
                  <a:pt x="14860" y="6654"/>
                  <a:pt x="14318" y="5367"/>
                  <a:pt x="15076" y="4592"/>
                </a:cubicBezTo>
                <a:cubicBezTo>
                  <a:pt x="15325" y="4343"/>
                  <a:pt x="15631" y="4231"/>
                  <a:pt x="15932" y="4231"/>
                </a:cubicBezTo>
                <a:close/>
                <a:moveTo>
                  <a:pt x="11922" y="4270"/>
                </a:moveTo>
                <a:cubicBezTo>
                  <a:pt x="12537" y="4270"/>
                  <a:pt x="13123" y="4745"/>
                  <a:pt x="13135" y="5476"/>
                </a:cubicBezTo>
                <a:cubicBezTo>
                  <a:pt x="13152" y="6134"/>
                  <a:pt x="12615" y="6689"/>
                  <a:pt x="11939" y="6706"/>
                </a:cubicBezTo>
                <a:cubicBezTo>
                  <a:pt x="10865" y="6706"/>
                  <a:pt x="10310" y="5424"/>
                  <a:pt x="11055" y="4644"/>
                </a:cubicBezTo>
                <a:cubicBezTo>
                  <a:pt x="11308" y="4386"/>
                  <a:pt x="11618" y="4270"/>
                  <a:pt x="11922" y="4270"/>
                </a:cubicBezTo>
                <a:close/>
                <a:moveTo>
                  <a:pt x="7901" y="4317"/>
                </a:moveTo>
                <a:cubicBezTo>
                  <a:pt x="8520" y="4317"/>
                  <a:pt x="9120" y="4793"/>
                  <a:pt x="9132" y="5528"/>
                </a:cubicBezTo>
                <a:cubicBezTo>
                  <a:pt x="9132" y="6186"/>
                  <a:pt x="8595" y="6741"/>
                  <a:pt x="7936" y="6741"/>
                </a:cubicBezTo>
                <a:cubicBezTo>
                  <a:pt x="7929" y="6741"/>
                  <a:pt x="7922" y="6741"/>
                  <a:pt x="7915" y="6741"/>
                </a:cubicBezTo>
                <a:cubicBezTo>
                  <a:pt x="6837" y="6741"/>
                  <a:pt x="6295" y="5453"/>
                  <a:pt x="7053" y="4679"/>
                </a:cubicBezTo>
                <a:cubicBezTo>
                  <a:pt x="7296" y="4429"/>
                  <a:pt x="7601" y="4317"/>
                  <a:pt x="7901" y="4317"/>
                </a:cubicBezTo>
                <a:close/>
                <a:moveTo>
                  <a:pt x="3895" y="4361"/>
                </a:moveTo>
                <a:cubicBezTo>
                  <a:pt x="4517" y="4361"/>
                  <a:pt x="5112" y="4840"/>
                  <a:pt x="5112" y="5562"/>
                </a:cubicBezTo>
                <a:cubicBezTo>
                  <a:pt x="5129" y="6238"/>
                  <a:pt x="4592" y="6775"/>
                  <a:pt x="3916" y="6793"/>
                </a:cubicBezTo>
                <a:cubicBezTo>
                  <a:pt x="2842" y="6793"/>
                  <a:pt x="2287" y="5493"/>
                  <a:pt x="3033" y="4731"/>
                </a:cubicBezTo>
                <a:cubicBezTo>
                  <a:pt x="3283" y="4475"/>
                  <a:pt x="3592" y="4361"/>
                  <a:pt x="3895" y="4361"/>
                </a:cubicBezTo>
                <a:close/>
                <a:moveTo>
                  <a:pt x="144240" y="0"/>
                </a:moveTo>
                <a:lnTo>
                  <a:pt x="0" y="2928"/>
                </a:lnTo>
                <a:lnTo>
                  <a:pt x="537" y="29926"/>
                </a:lnTo>
                <a:lnTo>
                  <a:pt x="144794" y="26997"/>
                </a:lnTo>
                <a:lnTo>
                  <a:pt x="144240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dist="19050" dir="5400000" algn="bl" rotWithShape="0">
              <a:srgbClr val="783F04">
                <a:alpha val="33000"/>
              </a:srgbClr>
            </a:outerShdw>
          </a:effectLst>
        </p:spPr>
        <p:txBody>
          <a:bodyPr spcFirstLastPara="1" lIns="91425" tIns="91425" rIns="91425" bIns="91425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400" b="1" i="0" u="none" strike="noStrike" kern="1200" cap="none" spc="0" normalizeH="0" baseline="0" noProof="0">
              <a:ln>
                <a:noFill/>
              </a:ln>
              <a:solidFill>
                <a:srgbClr val="04040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05" name="Google Shape;405;p17"/>
          <p:cNvSpPr txBox="1">
            <a:spLocks noGrp="1"/>
          </p:cNvSpPr>
          <p:nvPr>
            <p:ph type="title"/>
          </p:nvPr>
        </p:nvSpPr>
        <p:spPr>
          <a:xfrm>
            <a:off x="895350" y="659215"/>
            <a:ext cx="7353300" cy="8468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99090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oogle Shape;407;p18"/>
          <p:cNvGrpSpPr>
            <a:grpSpLocks/>
          </p:cNvGrpSpPr>
          <p:nvPr/>
        </p:nvGrpSpPr>
        <p:grpSpPr bwMode="auto">
          <a:xfrm>
            <a:off x="600075" y="458788"/>
            <a:ext cx="7937500" cy="5940425"/>
            <a:chOff x="238125" y="847975"/>
            <a:chExt cx="7143400" cy="4009400"/>
          </a:xfrm>
        </p:grpSpPr>
        <p:sp>
          <p:nvSpPr>
            <p:cNvPr id="13" name="Google Shape;408;p18"/>
            <p:cNvSpPr/>
            <p:nvPr/>
          </p:nvSpPr>
          <p:spPr>
            <a:xfrm>
              <a:off x="238125" y="847975"/>
              <a:ext cx="7143400" cy="4009400"/>
            </a:xfrm>
            <a:custGeom>
              <a:avLst/>
              <a:gdLst/>
              <a:ahLst/>
              <a:cxnLst/>
              <a:rect l="l" t="t" r="r" b="b"/>
              <a:pathLst>
                <a:path w="285722" h="160376" extrusionOk="0">
                  <a:moveTo>
                    <a:pt x="5465" y="4426"/>
                  </a:moveTo>
                  <a:cubicBezTo>
                    <a:pt x="6551" y="4426"/>
                    <a:pt x="7593" y="5271"/>
                    <a:pt x="7593" y="6549"/>
                  </a:cubicBezTo>
                  <a:cubicBezTo>
                    <a:pt x="7593" y="7707"/>
                    <a:pt x="6649" y="8651"/>
                    <a:pt x="5491" y="8651"/>
                  </a:cubicBezTo>
                  <a:cubicBezTo>
                    <a:pt x="3604" y="8651"/>
                    <a:pt x="2660" y="6377"/>
                    <a:pt x="3990" y="5047"/>
                  </a:cubicBezTo>
                  <a:cubicBezTo>
                    <a:pt x="4419" y="4618"/>
                    <a:pt x="4947" y="4426"/>
                    <a:pt x="5465" y="4426"/>
                  </a:cubicBezTo>
                  <a:close/>
                  <a:moveTo>
                    <a:pt x="5467" y="12161"/>
                  </a:moveTo>
                  <a:cubicBezTo>
                    <a:pt x="6552" y="12161"/>
                    <a:pt x="7593" y="13003"/>
                    <a:pt x="7593" y="14270"/>
                  </a:cubicBezTo>
                  <a:cubicBezTo>
                    <a:pt x="7593" y="15443"/>
                    <a:pt x="6649" y="16386"/>
                    <a:pt x="5491" y="16386"/>
                  </a:cubicBezTo>
                  <a:cubicBezTo>
                    <a:pt x="3604" y="16386"/>
                    <a:pt x="2660" y="14113"/>
                    <a:pt x="3990" y="12783"/>
                  </a:cubicBezTo>
                  <a:cubicBezTo>
                    <a:pt x="4420" y="12353"/>
                    <a:pt x="4948" y="12161"/>
                    <a:pt x="5467" y="12161"/>
                  </a:cubicBezTo>
                  <a:close/>
                  <a:moveTo>
                    <a:pt x="5465" y="19883"/>
                  </a:moveTo>
                  <a:cubicBezTo>
                    <a:pt x="6551" y="19883"/>
                    <a:pt x="7593" y="20728"/>
                    <a:pt x="7593" y="22006"/>
                  </a:cubicBezTo>
                  <a:cubicBezTo>
                    <a:pt x="7593" y="23164"/>
                    <a:pt x="6649" y="24108"/>
                    <a:pt x="5491" y="24108"/>
                  </a:cubicBezTo>
                  <a:cubicBezTo>
                    <a:pt x="3604" y="24108"/>
                    <a:pt x="2660" y="21834"/>
                    <a:pt x="3990" y="20505"/>
                  </a:cubicBezTo>
                  <a:cubicBezTo>
                    <a:pt x="4419" y="20075"/>
                    <a:pt x="4947" y="19883"/>
                    <a:pt x="5465" y="19883"/>
                  </a:cubicBezTo>
                  <a:close/>
                  <a:moveTo>
                    <a:pt x="5467" y="27618"/>
                  </a:moveTo>
                  <a:cubicBezTo>
                    <a:pt x="6552" y="27618"/>
                    <a:pt x="7593" y="28460"/>
                    <a:pt x="7593" y="29727"/>
                  </a:cubicBezTo>
                  <a:cubicBezTo>
                    <a:pt x="7593" y="30900"/>
                    <a:pt x="6649" y="31844"/>
                    <a:pt x="5491" y="31844"/>
                  </a:cubicBezTo>
                  <a:cubicBezTo>
                    <a:pt x="3604" y="31844"/>
                    <a:pt x="2660" y="29570"/>
                    <a:pt x="3990" y="28240"/>
                  </a:cubicBezTo>
                  <a:cubicBezTo>
                    <a:pt x="4420" y="27810"/>
                    <a:pt x="4948" y="27618"/>
                    <a:pt x="5467" y="27618"/>
                  </a:cubicBezTo>
                  <a:close/>
                  <a:moveTo>
                    <a:pt x="5491" y="35347"/>
                  </a:moveTo>
                  <a:cubicBezTo>
                    <a:pt x="6049" y="35347"/>
                    <a:pt x="6578" y="35576"/>
                    <a:pt x="6978" y="35976"/>
                  </a:cubicBezTo>
                  <a:cubicBezTo>
                    <a:pt x="8387" y="37384"/>
                    <a:pt x="7233" y="39583"/>
                    <a:pt x="5519" y="39583"/>
                  </a:cubicBezTo>
                  <a:cubicBezTo>
                    <a:pt x="5249" y="39583"/>
                    <a:pt x="4966" y="39528"/>
                    <a:pt x="4676" y="39408"/>
                  </a:cubicBezTo>
                  <a:cubicBezTo>
                    <a:pt x="2546" y="38535"/>
                    <a:pt x="3175" y="35347"/>
                    <a:pt x="5491" y="35347"/>
                  </a:cubicBezTo>
                  <a:close/>
                  <a:moveTo>
                    <a:pt x="5465" y="43075"/>
                  </a:moveTo>
                  <a:cubicBezTo>
                    <a:pt x="6551" y="43075"/>
                    <a:pt x="7593" y="43921"/>
                    <a:pt x="7593" y="45199"/>
                  </a:cubicBezTo>
                  <a:cubicBezTo>
                    <a:pt x="7593" y="46357"/>
                    <a:pt x="6649" y="47301"/>
                    <a:pt x="5491" y="47301"/>
                  </a:cubicBezTo>
                  <a:cubicBezTo>
                    <a:pt x="3604" y="47301"/>
                    <a:pt x="2660" y="45027"/>
                    <a:pt x="3990" y="43697"/>
                  </a:cubicBezTo>
                  <a:cubicBezTo>
                    <a:pt x="4419" y="43268"/>
                    <a:pt x="4947" y="43075"/>
                    <a:pt x="5465" y="43075"/>
                  </a:cubicBezTo>
                  <a:close/>
                  <a:moveTo>
                    <a:pt x="5467" y="50811"/>
                  </a:moveTo>
                  <a:cubicBezTo>
                    <a:pt x="6552" y="50811"/>
                    <a:pt x="7593" y="51653"/>
                    <a:pt x="7593" y="52920"/>
                  </a:cubicBezTo>
                  <a:cubicBezTo>
                    <a:pt x="7593" y="54093"/>
                    <a:pt x="6649" y="55036"/>
                    <a:pt x="5491" y="55036"/>
                  </a:cubicBezTo>
                  <a:cubicBezTo>
                    <a:pt x="3604" y="55036"/>
                    <a:pt x="2660" y="52763"/>
                    <a:pt x="3990" y="51433"/>
                  </a:cubicBezTo>
                  <a:cubicBezTo>
                    <a:pt x="4420" y="51003"/>
                    <a:pt x="4948" y="50811"/>
                    <a:pt x="5467" y="50811"/>
                  </a:cubicBezTo>
                  <a:close/>
                  <a:moveTo>
                    <a:pt x="5465" y="58533"/>
                  </a:moveTo>
                  <a:cubicBezTo>
                    <a:pt x="6551" y="58533"/>
                    <a:pt x="7593" y="59378"/>
                    <a:pt x="7593" y="60656"/>
                  </a:cubicBezTo>
                  <a:cubicBezTo>
                    <a:pt x="7593" y="61814"/>
                    <a:pt x="6649" y="62758"/>
                    <a:pt x="5491" y="62758"/>
                  </a:cubicBezTo>
                  <a:cubicBezTo>
                    <a:pt x="3604" y="62758"/>
                    <a:pt x="2660" y="60484"/>
                    <a:pt x="3990" y="59154"/>
                  </a:cubicBezTo>
                  <a:cubicBezTo>
                    <a:pt x="4419" y="58725"/>
                    <a:pt x="4947" y="58533"/>
                    <a:pt x="5465" y="58533"/>
                  </a:cubicBezTo>
                  <a:close/>
                  <a:moveTo>
                    <a:pt x="5467" y="66268"/>
                  </a:moveTo>
                  <a:cubicBezTo>
                    <a:pt x="6552" y="66268"/>
                    <a:pt x="7593" y="67110"/>
                    <a:pt x="7593" y="68377"/>
                  </a:cubicBezTo>
                  <a:cubicBezTo>
                    <a:pt x="7593" y="69550"/>
                    <a:pt x="6649" y="70493"/>
                    <a:pt x="5491" y="70493"/>
                  </a:cubicBezTo>
                  <a:cubicBezTo>
                    <a:pt x="3604" y="70493"/>
                    <a:pt x="2660" y="68220"/>
                    <a:pt x="3990" y="66890"/>
                  </a:cubicBezTo>
                  <a:cubicBezTo>
                    <a:pt x="4420" y="66460"/>
                    <a:pt x="4948" y="66268"/>
                    <a:pt x="5467" y="66268"/>
                  </a:cubicBezTo>
                  <a:close/>
                  <a:moveTo>
                    <a:pt x="5473" y="74000"/>
                  </a:moveTo>
                  <a:cubicBezTo>
                    <a:pt x="6556" y="74000"/>
                    <a:pt x="7593" y="74838"/>
                    <a:pt x="7593" y="76113"/>
                  </a:cubicBezTo>
                  <a:cubicBezTo>
                    <a:pt x="7593" y="77285"/>
                    <a:pt x="6649" y="78229"/>
                    <a:pt x="5491" y="78229"/>
                  </a:cubicBezTo>
                  <a:cubicBezTo>
                    <a:pt x="3604" y="78229"/>
                    <a:pt x="2660" y="75956"/>
                    <a:pt x="3990" y="74626"/>
                  </a:cubicBezTo>
                  <a:cubicBezTo>
                    <a:pt x="4421" y="74194"/>
                    <a:pt x="4953" y="74000"/>
                    <a:pt x="5473" y="74000"/>
                  </a:cubicBezTo>
                  <a:close/>
                  <a:moveTo>
                    <a:pt x="5465" y="81725"/>
                  </a:moveTo>
                  <a:cubicBezTo>
                    <a:pt x="6551" y="81725"/>
                    <a:pt x="7593" y="82571"/>
                    <a:pt x="7593" y="83848"/>
                  </a:cubicBezTo>
                  <a:cubicBezTo>
                    <a:pt x="7593" y="85007"/>
                    <a:pt x="6649" y="85950"/>
                    <a:pt x="5491" y="85950"/>
                  </a:cubicBezTo>
                  <a:cubicBezTo>
                    <a:pt x="3604" y="85950"/>
                    <a:pt x="2660" y="83677"/>
                    <a:pt x="3990" y="82347"/>
                  </a:cubicBezTo>
                  <a:cubicBezTo>
                    <a:pt x="4419" y="81918"/>
                    <a:pt x="4947" y="81725"/>
                    <a:pt x="5465" y="81725"/>
                  </a:cubicBezTo>
                  <a:close/>
                  <a:moveTo>
                    <a:pt x="5467" y="89460"/>
                  </a:moveTo>
                  <a:cubicBezTo>
                    <a:pt x="6552" y="89460"/>
                    <a:pt x="7593" y="90302"/>
                    <a:pt x="7593" y="91570"/>
                  </a:cubicBezTo>
                  <a:cubicBezTo>
                    <a:pt x="7593" y="92742"/>
                    <a:pt x="6649" y="93686"/>
                    <a:pt x="5491" y="93686"/>
                  </a:cubicBezTo>
                  <a:cubicBezTo>
                    <a:pt x="3604" y="93686"/>
                    <a:pt x="2660" y="91413"/>
                    <a:pt x="3990" y="90083"/>
                  </a:cubicBezTo>
                  <a:cubicBezTo>
                    <a:pt x="4420" y="89653"/>
                    <a:pt x="4948" y="89460"/>
                    <a:pt x="5467" y="89460"/>
                  </a:cubicBezTo>
                  <a:close/>
                  <a:moveTo>
                    <a:pt x="5465" y="97182"/>
                  </a:moveTo>
                  <a:cubicBezTo>
                    <a:pt x="6551" y="97182"/>
                    <a:pt x="7593" y="98028"/>
                    <a:pt x="7593" y="99306"/>
                  </a:cubicBezTo>
                  <a:cubicBezTo>
                    <a:pt x="7593" y="100464"/>
                    <a:pt x="6649" y="101422"/>
                    <a:pt x="5491" y="101422"/>
                  </a:cubicBezTo>
                  <a:cubicBezTo>
                    <a:pt x="3604" y="101422"/>
                    <a:pt x="2660" y="99134"/>
                    <a:pt x="3990" y="97804"/>
                  </a:cubicBezTo>
                  <a:cubicBezTo>
                    <a:pt x="4419" y="97375"/>
                    <a:pt x="4947" y="97182"/>
                    <a:pt x="5465" y="97182"/>
                  </a:cubicBezTo>
                  <a:close/>
                  <a:moveTo>
                    <a:pt x="5465" y="104918"/>
                  </a:moveTo>
                  <a:cubicBezTo>
                    <a:pt x="6551" y="104918"/>
                    <a:pt x="7593" y="105763"/>
                    <a:pt x="7593" y="107041"/>
                  </a:cubicBezTo>
                  <a:cubicBezTo>
                    <a:pt x="7593" y="108199"/>
                    <a:pt x="6649" y="109143"/>
                    <a:pt x="5491" y="109143"/>
                  </a:cubicBezTo>
                  <a:cubicBezTo>
                    <a:pt x="3604" y="109143"/>
                    <a:pt x="2660" y="106870"/>
                    <a:pt x="3990" y="105540"/>
                  </a:cubicBezTo>
                  <a:cubicBezTo>
                    <a:pt x="4419" y="105110"/>
                    <a:pt x="4947" y="104918"/>
                    <a:pt x="5465" y="104918"/>
                  </a:cubicBezTo>
                  <a:close/>
                  <a:moveTo>
                    <a:pt x="5467" y="112653"/>
                  </a:moveTo>
                  <a:cubicBezTo>
                    <a:pt x="6552" y="112653"/>
                    <a:pt x="7593" y="113495"/>
                    <a:pt x="7593" y="114763"/>
                  </a:cubicBezTo>
                  <a:cubicBezTo>
                    <a:pt x="7593" y="115935"/>
                    <a:pt x="6649" y="116879"/>
                    <a:pt x="5491" y="116879"/>
                  </a:cubicBezTo>
                  <a:cubicBezTo>
                    <a:pt x="3604" y="116879"/>
                    <a:pt x="2660" y="114605"/>
                    <a:pt x="3990" y="113276"/>
                  </a:cubicBezTo>
                  <a:cubicBezTo>
                    <a:pt x="4420" y="112846"/>
                    <a:pt x="4948" y="112653"/>
                    <a:pt x="5467" y="112653"/>
                  </a:cubicBezTo>
                  <a:close/>
                  <a:moveTo>
                    <a:pt x="5465" y="120375"/>
                  </a:moveTo>
                  <a:cubicBezTo>
                    <a:pt x="6551" y="120375"/>
                    <a:pt x="7593" y="121220"/>
                    <a:pt x="7593" y="122498"/>
                  </a:cubicBezTo>
                  <a:cubicBezTo>
                    <a:pt x="7593" y="123656"/>
                    <a:pt x="6649" y="124600"/>
                    <a:pt x="5491" y="124600"/>
                  </a:cubicBezTo>
                  <a:cubicBezTo>
                    <a:pt x="3604" y="124600"/>
                    <a:pt x="2660" y="122327"/>
                    <a:pt x="3990" y="120997"/>
                  </a:cubicBezTo>
                  <a:cubicBezTo>
                    <a:pt x="4419" y="120567"/>
                    <a:pt x="4947" y="120375"/>
                    <a:pt x="5465" y="120375"/>
                  </a:cubicBezTo>
                  <a:close/>
                  <a:moveTo>
                    <a:pt x="5467" y="128110"/>
                  </a:moveTo>
                  <a:cubicBezTo>
                    <a:pt x="6552" y="128110"/>
                    <a:pt x="7593" y="128952"/>
                    <a:pt x="7593" y="130220"/>
                  </a:cubicBezTo>
                  <a:cubicBezTo>
                    <a:pt x="7593" y="131392"/>
                    <a:pt x="6649" y="132336"/>
                    <a:pt x="5491" y="132336"/>
                  </a:cubicBezTo>
                  <a:cubicBezTo>
                    <a:pt x="3604" y="132336"/>
                    <a:pt x="2660" y="130062"/>
                    <a:pt x="3990" y="128733"/>
                  </a:cubicBezTo>
                  <a:cubicBezTo>
                    <a:pt x="4420" y="128303"/>
                    <a:pt x="4948" y="128110"/>
                    <a:pt x="5467" y="128110"/>
                  </a:cubicBezTo>
                  <a:close/>
                  <a:moveTo>
                    <a:pt x="5465" y="135832"/>
                  </a:moveTo>
                  <a:cubicBezTo>
                    <a:pt x="6551" y="135832"/>
                    <a:pt x="7593" y="136677"/>
                    <a:pt x="7593" y="137955"/>
                  </a:cubicBezTo>
                  <a:cubicBezTo>
                    <a:pt x="7593" y="139114"/>
                    <a:pt x="6649" y="140072"/>
                    <a:pt x="5491" y="140072"/>
                  </a:cubicBezTo>
                  <a:cubicBezTo>
                    <a:pt x="3604" y="140072"/>
                    <a:pt x="2660" y="137784"/>
                    <a:pt x="3990" y="136454"/>
                  </a:cubicBezTo>
                  <a:cubicBezTo>
                    <a:pt x="4419" y="136024"/>
                    <a:pt x="4947" y="135832"/>
                    <a:pt x="5465" y="135832"/>
                  </a:cubicBezTo>
                  <a:close/>
                  <a:moveTo>
                    <a:pt x="5465" y="143568"/>
                  </a:moveTo>
                  <a:cubicBezTo>
                    <a:pt x="6551" y="143568"/>
                    <a:pt x="7593" y="144413"/>
                    <a:pt x="7593" y="145691"/>
                  </a:cubicBezTo>
                  <a:cubicBezTo>
                    <a:pt x="7593" y="146849"/>
                    <a:pt x="6649" y="147793"/>
                    <a:pt x="5491" y="147793"/>
                  </a:cubicBezTo>
                  <a:cubicBezTo>
                    <a:pt x="3604" y="147793"/>
                    <a:pt x="2660" y="145519"/>
                    <a:pt x="3990" y="144190"/>
                  </a:cubicBezTo>
                  <a:cubicBezTo>
                    <a:pt x="4419" y="143760"/>
                    <a:pt x="4947" y="143568"/>
                    <a:pt x="5465" y="143568"/>
                  </a:cubicBezTo>
                  <a:close/>
                  <a:moveTo>
                    <a:pt x="5467" y="151303"/>
                  </a:moveTo>
                  <a:cubicBezTo>
                    <a:pt x="6552" y="151303"/>
                    <a:pt x="7593" y="152145"/>
                    <a:pt x="7593" y="153412"/>
                  </a:cubicBezTo>
                  <a:cubicBezTo>
                    <a:pt x="7593" y="154585"/>
                    <a:pt x="6649" y="155529"/>
                    <a:pt x="5491" y="155529"/>
                  </a:cubicBezTo>
                  <a:cubicBezTo>
                    <a:pt x="3604" y="155529"/>
                    <a:pt x="2660" y="153255"/>
                    <a:pt x="3990" y="151925"/>
                  </a:cubicBezTo>
                  <a:cubicBezTo>
                    <a:pt x="4420" y="151495"/>
                    <a:pt x="4948" y="151303"/>
                    <a:pt x="5467" y="151303"/>
                  </a:cubicBezTo>
                  <a:close/>
                  <a:moveTo>
                    <a:pt x="0" y="0"/>
                  </a:moveTo>
                  <a:lnTo>
                    <a:pt x="0" y="160376"/>
                  </a:lnTo>
                  <a:lnTo>
                    <a:pt x="285722" y="160376"/>
                  </a:lnTo>
                  <a:lnTo>
                    <a:pt x="2857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783F04">
                  <a:alpha val="61000"/>
                </a:srgbClr>
              </a:outerShdw>
            </a:effectLst>
          </p:spPr>
          <p:txBody>
            <a:bodyPr spcFirstLastPara="1"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1" i="0" u="none" strike="noStrike" kern="1200" cap="none" spc="0" normalizeH="0" baseline="0" noProof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4" name="Google Shape;409;p18"/>
            <p:cNvSpPr>
              <a:spLocks/>
            </p:cNvSpPr>
            <p:nvPr/>
          </p:nvSpPr>
          <p:spPr bwMode="auto">
            <a:xfrm>
              <a:off x="238125" y="1114625"/>
              <a:ext cx="7138400" cy="3600"/>
            </a:xfrm>
            <a:custGeom>
              <a:avLst/>
              <a:gdLst>
                <a:gd name="T0" fmla="*/ 0 w 285536"/>
                <a:gd name="T1" fmla="*/ 1 h 144"/>
                <a:gd name="T2" fmla="*/ 0 w 285536"/>
                <a:gd name="T3" fmla="*/ 144 h 144"/>
                <a:gd name="T4" fmla="*/ 285536 w 285536"/>
                <a:gd name="T5" fmla="*/ 144 h 144"/>
                <a:gd name="T6" fmla="*/ 285536 w 285536"/>
                <a:gd name="T7" fmla="*/ 1 h 144"/>
                <a:gd name="T8" fmla="*/ 0 w 285536"/>
                <a:gd name="T9" fmla="*/ 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44" extrusionOk="0">
                  <a:moveTo>
                    <a:pt x="0" y="1"/>
                  </a:moveTo>
                  <a:lnTo>
                    <a:pt x="0" y="144"/>
                  </a:lnTo>
                  <a:lnTo>
                    <a:pt x="285536" y="144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5" name="Google Shape;410;p18"/>
            <p:cNvSpPr>
              <a:spLocks/>
            </p:cNvSpPr>
            <p:nvPr/>
          </p:nvSpPr>
          <p:spPr bwMode="auto">
            <a:xfrm>
              <a:off x="238125" y="1325900"/>
              <a:ext cx="7138400" cy="3250"/>
            </a:xfrm>
            <a:custGeom>
              <a:avLst/>
              <a:gdLst>
                <a:gd name="T0" fmla="*/ 0 w 285536"/>
                <a:gd name="T1" fmla="*/ 1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1 h 130"/>
                <a:gd name="T8" fmla="*/ 0 w 285536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30" extrusionOk="0">
                  <a:moveTo>
                    <a:pt x="0" y="1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6" name="Google Shape;411;p18"/>
            <p:cNvSpPr>
              <a:spLocks/>
            </p:cNvSpPr>
            <p:nvPr/>
          </p:nvSpPr>
          <p:spPr bwMode="auto">
            <a:xfrm>
              <a:off x="238125" y="1747725"/>
              <a:ext cx="99400" cy="3600"/>
            </a:xfrm>
            <a:custGeom>
              <a:avLst/>
              <a:gdLst>
                <a:gd name="T0" fmla="*/ 0 w 3976"/>
                <a:gd name="T1" fmla="*/ 0 h 144"/>
                <a:gd name="T2" fmla="*/ 0 w 3976"/>
                <a:gd name="T3" fmla="*/ 143 h 144"/>
                <a:gd name="T4" fmla="*/ 3861 w 3976"/>
                <a:gd name="T5" fmla="*/ 143 h 144"/>
                <a:gd name="T6" fmla="*/ 3975 w 3976"/>
                <a:gd name="T7" fmla="*/ 0 h 144"/>
                <a:gd name="T8" fmla="*/ 0 w 3976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76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861" y="143"/>
                  </a:lnTo>
                  <a:lnTo>
                    <a:pt x="397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" name="Google Shape;412;p18"/>
            <p:cNvSpPr>
              <a:spLocks/>
            </p:cNvSpPr>
            <p:nvPr/>
          </p:nvSpPr>
          <p:spPr bwMode="auto">
            <a:xfrm>
              <a:off x="238125" y="3013875"/>
              <a:ext cx="7138400" cy="3600"/>
            </a:xfrm>
            <a:custGeom>
              <a:avLst/>
              <a:gdLst>
                <a:gd name="T0" fmla="*/ 0 w 285536"/>
                <a:gd name="T1" fmla="*/ 1 h 144"/>
                <a:gd name="T2" fmla="*/ 0 w 285536"/>
                <a:gd name="T3" fmla="*/ 144 h 144"/>
                <a:gd name="T4" fmla="*/ 285536 w 285536"/>
                <a:gd name="T5" fmla="*/ 144 h 144"/>
                <a:gd name="T6" fmla="*/ 285536 w 285536"/>
                <a:gd name="T7" fmla="*/ 1 h 144"/>
                <a:gd name="T8" fmla="*/ 0 w 285536"/>
                <a:gd name="T9" fmla="*/ 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44" extrusionOk="0">
                  <a:moveTo>
                    <a:pt x="0" y="1"/>
                  </a:moveTo>
                  <a:lnTo>
                    <a:pt x="0" y="144"/>
                  </a:lnTo>
                  <a:lnTo>
                    <a:pt x="285536" y="144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8" name="Google Shape;413;p18"/>
            <p:cNvSpPr>
              <a:spLocks/>
            </p:cNvSpPr>
            <p:nvPr/>
          </p:nvSpPr>
          <p:spPr bwMode="auto">
            <a:xfrm>
              <a:off x="238125" y="3225150"/>
              <a:ext cx="7138400" cy="3250"/>
            </a:xfrm>
            <a:custGeom>
              <a:avLst/>
              <a:gdLst>
                <a:gd name="T0" fmla="*/ 0 w 285536"/>
                <a:gd name="T1" fmla="*/ 0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0 h 130"/>
                <a:gd name="T8" fmla="*/ 0 w 285536"/>
                <a:gd name="T9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30" extrusionOk="0">
                  <a:moveTo>
                    <a:pt x="0" y="0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" name="Google Shape;414;p18"/>
            <p:cNvSpPr>
              <a:spLocks/>
            </p:cNvSpPr>
            <p:nvPr/>
          </p:nvSpPr>
          <p:spPr bwMode="auto">
            <a:xfrm>
              <a:off x="238125" y="3436050"/>
              <a:ext cx="7138400" cy="3250"/>
            </a:xfrm>
            <a:custGeom>
              <a:avLst/>
              <a:gdLst>
                <a:gd name="T0" fmla="*/ 0 w 285536"/>
                <a:gd name="T1" fmla="*/ 1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1 h 130"/>
                <a:gd name="T8" fmla="*/ 0 w 285536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30" extrusionOk="0">
                  <a:moveTo>
                    <a:pt x="0" y="1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" name="Google Shape;415;p18"/>
            <p:cNvSpPr>
              <a:spLocks/>
            </p:cNvSpPr>
            <p:nvPr/>
          </p:nvSpPr>
          <p:spPr bwMode="auto">
            <a:xfrm>
              <a:off x="238125" y="3646975"/>
              <a:ext cx="7138400" cy="3575"/>
            </a:xfrm>
            <a:custGeom>
              <a:avLst/>
              <a:gdLst>
                <a:gd name="T0" fmla="*/ 0 w 285536"/>
                <a:gd name="T1" fmla="*/ 0 h 143"/>
                <a:gd name="T2" fmla="*/ 0 w 285536"/>
                <a:gd name="T3" fmla="*/ 143 h 143"/>
                <a:gd name="T4" fmla="*/ 285536 w 285536"/>
                <a:gd name="T5" fmla="*/ 143 h 143"/>
                <a:gd name="T6" fmla="*/ 285536 w 285536"/>
                <a:gd name="T7" fmla="*/ 0 h 143"/>
                <a:gd name="T8" fmla="*/ 0 w 285536"/>
                <a:gd name="T9" fmla="*/ 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43" extrusionOk="0">
                  <a:moveTo>
                    <a:pt x="0" y="0"/>
                  </a:moveTo>
                  <a:lnTo>
                    <a:pt x="0" y="143"/>
                  </a:lnTo>
                  <a:lnTo>
                    <a:pt x="285536" y="143"/>
                  </a:lnTo>
                  <a:lnTo>
                    <a:pt x="2855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1" name="Google Shape;416;p18"/>
            <p:cNvSpPr>
              <a:spLocks/>
            </p:cNvSpPr>
            <p:nvPr/>
          </p:nvSpPr>
          <p:spPr bwMode="auto">
            <a:xfrm>
              <a:off x="238125" y="1536800"/>
              <a:ext cx="7138400" cy="3250"/>
            </a:xfrm>
            <a:custGeom>
              <a:avLst/>
              <a:gdLst>
                <a:gd name="T0" fmla="*/ 0 w 285536"/>
                <a:gd name="T1" fmla="*/ 1 h 130"/>
                <a:gd name="T2" fmla="*/ 0 w 285536"/>
                <a:gd name="T3" fmla="*/ 130 h 130"/>
                <a:gd name="T4" fmla="*/ 4876 w 285536"/>
                <a:gd name="T5" fmla="*/ 130 h 130"/>
                <a:gd name="T6" fmla="*/ 5484 w 285536"/>
                <a:gd name="T7" fmla="*/ 44 h 130"/>
                <a:gd name="T8" fmla="*/ 6091 w 285536"/>
                <a:gd name="T9" fmla="*/ 130 h 130"/>
                <a:gd name="T10" fmla="*/ 285536 w 285536"/>
                <a:gd name="T11" fmla="*/ 130 h 130"/>
                <a:gd name="T12" fmla="*/ 285536 w 285536"/>
                <a:gd name="T13" fmla="*/ 1 h 130"/>
                <a:gd name="T14" fmla="*/ 0 w 285536"/>
                <a:gd name="T15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5536" h="130" extrusionOk="0">
                  <a:moveTo>
                    <a:pt x="0" y="1"/>
                  </a:moveTo>
                  <a:lnTo>
                    <a:pt x="0" y="130"/>
                  </a:lnTo>
                  <a:lnTo>
                    <a:pt x="4876" y="130"/>
                  </a:lnTo>
                  <a:cubicBezTo>
                    <a:pt x="5076" y="72"/>
                    <a:pt x="5280" y="44"/>
                    <a:pt x="5484" y="44"/>
                  </a:cubicBezTo>
                  <a:cubicBezTo>
                    <a:pt x="5687" y="44"/>
                    <a:pt x="5891" y="72"/>
                    <a:pt x="6091" y="130"/>
                  </a:cubicBezTo>
                  <a:lnTo>
                    <a:pt x="285536" y="130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2" name="Google Shape;417;p18"/>
            <p:cNvSpPr>
              <a:spLocks/>
            </p:cNvSpPr>
            <p:nvPr/>
          </p:nvSpPr>
          <p:spPr bwMode="auto">
            <a:xfrm>
              <a:off x="337125" y="1747725"/>
              <a:ext cx="750" cy="725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29 h 29"/>
                <a:gd name="T4" fmla="*/ 29 w 30"/>
                <a:gd name="T5" fmla="*/ 0 h 29"/>
                <a:gd name="T6" fmla="*/ 1 w 30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9" extrusionOk="0">
                  <a:moveTo>
                    <a:pt x="1" y="0"/>
                  </a:moveTo>
                  <a:lnTo>
                    <a:pt x="1" y="29"/>
                  </a:lnTo>
                  <a:lnTo>
                    <a:pt x="29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3" name="Google Shape;418;p18"/>
            <p:cNvSpPr>
              <a:spLocks/>
            </p:cNvSpPr>
            <p:nvPr/>
          </p:nvSpPr>
          <p:spPr bwMode="auto">
            <a:xfrm>
              <a:off x="413275" y="1747725"/>
              <a:ext cx="6963250" cy="3600"/>
            </a:xfrm>
            <a:custGeom>
              <a:avLst/>
              <a:gdLst>
                <a:gd name="T0" fmla="*/ 0 w 278530"/>
                <a:gd name="T1" fmla="*/ 0 h 144"/>
                <a:gd name="T2" fmla="*/ 115 w 278530"/>
                <a:gd name="T3" fmla="*/ 143 h 144"/>
                <a:gd name="T4" fmla="*/ 278530 w 278530"/>
                <a:gd name="T5" fmla="*/ 143 h 144"/>
                <a:gd name="T6" fmla="*/ 278530 w 278530"/>
                <a:gd name="T7" fmla="*/ 0 h 144"/>
                <a:gd name="T8" fmla="*/ 0 w 278530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530" h="144" extrusionOk="0">
                  <a:moveTo>
                    <a:pt x="0" y="0"/>
                  </a:moveTo>
                  <a:cubicBezTo>
                    <a:pt x="43" y="43"/>
                    <a:pt x="86" y="86"/>
                    <a:pt x="115" y="143"/>
                  </a:cubicBezTo>
                  <a:lnTo>
                    <a:pt x="278530" y="143"/>
                  </a:lnTo>
                  <a:lnTo>
                    <a:pt x="27853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4" name="Google Shape;419;p18"/>
            <p:cNvSpPr>
              <a:spLocks/>
            </p:cNvSpPr>
            <p:nvPr/>
          </p:nvSpPr>
          <p:spPr bwMode="auto">
            <a:xfrm>
              <a:off x="238125" y="1958975"/>
              <a:ext cx="88300" cy="3250"/>
            </a:xfrm>
            <a:custGeom>
              <a:avLst/>
              <a:gdLst>
                <a:gd name="T0" fmla="*/ 0 w 3532"/>
                <a:gd name="T1" fmla="*/ 1 h 130"/>
                <a:gd name="T2" fmla="*/ 0 w 3532"/>
                <a:gd name="T3" fmla="*/ 130 h 130"/>
                <a:gd name="T4" fmla="*/ 3489 w 3532"/>
                <a:gd name="T5" fmla="*/ 130 h 130"/>
                <a:gd name="T6" fmla="*/ 3532 w 3532"/>
                <a:gd name="T7" fmla="*/ 1 h 130"/>
                <a:gd name="T8" fmla="*/ 0 w 3532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32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489" y="130"/>
                  </a:lnTo>
                  <a:cubicBezTo>
                    <a:pt x="3503" y="87"/>
                    <a:pt x="3518" y="44"/>
                    <a:pt x="3532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5" name="Google Shape;420;p18"/>
            <p:cNvSpPr>
              <a:spLocks/>
            </p:cNvSpPr>
            <p:nvPr/>
          </p:nvSpPr>
          <p:spPr bwMode="auto">
            <a:xfrm>
              <a:off x="424725" y="1958975"/>
              <a:ext cx="6951800" cy="3250"/>
            </a:xfrm>
            <a:custGeom>
              <a:avLst/>
              <a:gdLst>
                <a:gd name="T0" fmla="*/ 0 w 278072"/>
                <a:gd name="T1" fmla="*/ 1 h 130"/>
                <a:gd name="T2" fmla="*/ 57 w 278072"/>
                <a:gd name="T3" fmla="*/ 130 h 130"/>
                <a:gd name="T4" fmla="*/ 278072 w 278072"/>
                <a:gd name="T5" fmla="*/ 130 h 130"/>
                <a:gd name="T6" fmla="*/ 278072 w 278072"/>
                <a:gd name="T7" fmla="*/ 1 h 130"/>
                <a:gd name="T8" fmla="*/ 0 w 278072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072" h="130" extrusionOk="0">
                  <a:moveTo>
                    <a:pt x="0" y="1"/>
                  </a:moveTo>
                  <a:cubicBezTo>
                    <a:pt x="29" y="44"/>
                    <a:pt x="43" y="87"/>
                    <a:pt x="57" y="130"/>
                  </a:cubicBezTo>
                  <a:lnTo>
                    <a:pt x="278072" y="130"/>
                  </a:lnTo>
                  <a:lnTo>
                    <a:pt x="278072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6" name="Google Shape;421;p18"/>
            <p:cNvSpPr>
              <a:spLocks/>
            </p:cNvSpPr>
            <p:nvPr/>
          </p:nvSpPr>
          <p:spPr bwMode="auto">
            <a:xfrm>
              <a:off x="238125" y="2169900"/>
              <a:ext cx="85100" cy="3225"/>
            </a:xfrm>
            <a:custGeom>
              <a:avLst/>
              <a:gdLst>
                <a:gd name="T0" fmla="*/ 0 w 3404"/>
                <a:gd name="T1" fmla="*/ 0 h 129"/>
                <a:gd name="T2" fmla="*/ 0 w 3404"/>
                <a:gd name="T3" fmla="*/ 129 h 129"/>
                <a:gd name="T4" fmla="*/ 3403 w 3404"/>
                <a:gd name="T5" fmla="*/ 129 h 129"/>
                <a:gd name="T6" fmla="*/ 3403 w 3404"/>
                <a:gd name="T7" fmla="*/ 43 h 129"/>
                <a:gd name="T8" fmla="*/ 3403 w 3404"/>
                <a:gd name="T9" fmla="*/ 0 h 129"/>
                <a:gd name="T10" fmla="*/ 0 w 3404"/>
                <a:gd name="T11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04" h="129" extrusionOk="0">
                  <a:moveTo>
                    <a:pt x="0" y="0"/>
                  </a:moveTo>
                  <a:lnTo>
                    <a:pt x="0" y="129"/>
                  </a:lnTo>
                  <a:lnTo>
                    <a:pt x="3403" y="129"/>
                  </a:lnTo>
                  <a:lnTo>
                    <a:pt x="3403" y="43"/>
                  </a:lnTo>
                  <a:cubicBezTo>
                    <a:pt x="3389" y="29"/>
                    <a:pt x="3389" y="14"/>
                    <a:pt x="340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7" name="Google Shape;422;p18"/>
            <p:cNvSpPr>
              <a:spLocks/>
            </p:cNvSpPr>
            <p:nvPr/>
          </p:nvSpPr>
          <p:spPr bwMode="auto">
            <a:xfrm>
              <a:off x="428300" y="2169900"/>
              <a:ext cx="6948575" cy="3225"/>
            </a:xfrm>
            <a:custGeom>
              <a:avLst/>
              <a:gdLst>
                <a:gd name="T0" fmla="*/ 0 w 277943"/>
                <a:gd name="T1" fmla="*/ 0 h 129"/>
                <a:gd name="T2" fmla="*/ 0 w 277943"/>
                <a:gd name="T3" fmla="*/ 43 h 129"/>
                <a:gd name="T4" fmla="*/ 0 w 277943"/>
                <a:gd name="T5" fmla="*/ 129 h 129"/>
                <a:gd name="T6" fmla="*/ 277943 w 277943"/>
                <a:gd name="T7" fmla="*/ 129 h 129"/>
                <a:gd name="T8" fmla="*/ 277943 w 277943"/>
                <a:gd name="T9" fmla="*/ 0 h 129"/>
                <a:gd name="T10" fmla="*/ 0 w 277943"/>
                <a:gd name="T11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77943" h="129" extrusionOk="0">
                  <a:moveTo>
                    <a:pt x="0" y="0"/>
                  </a:moveTo>
                  <a:cubicBezTo>
                    <a:pt x="0" y="14"/>
                    <a:pt x="0" y="29"/>
                    <a:pt x="0" y="43"/>
                  </a:cubicBezTo>
                  <a:lnTo>
                    <a:pt x="0" y="129"/>
                  </a:lnTo>
                  <a:lnTo>
                    <a:pt x="277943" y="129"/>
                  </a:lnTo>
                  <a:lnTo>
                    <a:pt x="2779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8" name="Google Shape;423;p18"/>
            <p:cNvSpPr>
              <a:spLocks/>
            </p:cNvSpPr>
            <p:nvPr/>
          </p:nvSpPr>
          <p:spPr bwMode="auto">
            <a:xfrm>
              <a:off x="238125" y="2380800"/>
              <a:ext cx="88675" cy="3600"/>
            </a:xfrm>
            <a:custGeom>
              <a:avLst/>
              <a:gdLst>
                <a:gd name="T0" fmla="*/ 0 w 3547"/>
                <a:gd name="T1" fmla="*/ 0 h 144"/>
                <a:gd name="T2" fmla="*/ 0 w 3547"/>
                <a:gd name="T3" fmla="*/ 143 h 144"/>
                <a:gd name="T4" fmla="*/ 3546 w 3547"/>
                <a:gd name="T5" fmla="*/ 143 h 144"/>
                <a:gd name="T6" fmla="*/ 3503 w 3547"/>
                <a:gd name="T7" fmla="*/ 0 h 144"/>
                <a:gd name="T8" fmla="*/ 0 w 3547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47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546" y="143"/>
                  </a:lnTo>
                  <a:cubicBezTo>
                    <a:pt x="3532" y="101"/>
                    <a:pt x="3518" y="58"/>
                    <a:pt x="350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9" name="Google Shape;424;p18"/>
            <p:cNvSpPr>
              <a:spLocks/>
            </p:cNvSpPr>
            <p:nvPr/>
          </p:nvSpPr>
          <p:spPr bwMode="auto">
            <a:xfrm>
              <a:off x="424725" y="2380800"/>
              <a:ext cx="6951800" cy="3600"/>
            </a:xfrm>
            <a:custGeom>
              <a:avLst/>
              <a:gdLst>
                <a:gd name="T0" fmla="*/ 43 w 278072"/>
                <a:gd name="T1" fmla="*/ 0 h 144"/>
                <a:gd name="T2" fmla="*/ 0 w 278072"/>
                <a:gd name="T3" fmla="*/ 143 h 144"/>
                <a:gd name="T4" fmla="*/ 278072 w 278072"/>
                <a:gd name="T5" fmla="*/ 143 h 144"/>
                <a:gd name="T6" fmla="*/ 278072 w 278072"/>
                <a:gd name="T7" fmla="*/ 0 h 144"/>
                <a:gd name="T8" fmla="*/ 43 w 278072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072" h="144" extrusionOk="0">
                  <a:moveTo>
                    <a:pt x="43" y="0"/>
                  </a:moveTo>
                  <a:cubicBezTo>
                    <a:pt x="29" y="58"/>
                    <a:pt x="14" y="101"/>
                    <a:pt x="0" y="143"/>
                  </a:cubicBezTo>
                  <a:lnTo>
                    <a:pt x="278072" y="143"/>
                  </a:lnTo>
                  <a:lnTo>
                    <a:pt x="278072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" name="Google Shape;425;p18"/>
            <p:cNvSpPr>
              <a:spLocks/>
            </p:cNvSpPr>
            <p:nvPr/>
          </p:nvSpPr>
          <p:spPr bwMode="auto">
            <a:xfrm>
              <a:off x="238125" y="2592075"/>
              <a:ext cx="100825" cy="3225"/>
            </a:xfrm>
            <a:custGeom>
              <a:avLst/>
              <a:gdLst>
                <a:gd name="T0" fmla="*/ 0 w 4033"/>
                <a:gd name="T1" fmla="*/ 0 h 129"/>
                <a:gd name="T2" fmla="*/ 0 w 4033"/>
                <a:gd name="T3" fmla="*/ 129 h 129"/>
                <a:gd name="T4" fmla="*/ 4032 w 4033"/>
                <a:gd name="T5" fmla="*/ 129 h 129"/>
                <a:gd name="T6" fmla="*/ 3904 w 4033"/>
                <a:gd name="T7" fmla="*/ 0 h 129"/>
                <a:gd name="T8" fmla="*/ 0 w 4033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33" h="129" extrusionOk="0">
                  <a:moveTo>
                    <a:pt x="0" y="0"/>
                  </a:moveTo>
                  <a:lnTo>
                    <a:pt x="0" y="129"/>
                  </a:lnTo>
                  <a:lnTo>
                    <a:pt x="4032" y="129"/>
                  </a:lnTo>
                  <a:cubicBezTo>
                    <a:pt x="3989" y="86"/>
                    <a:pt x="3947" y="43"/>
                    <a:pt x="3904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1" name="Google Shape;426;p18"/>
            <p:cNvSpPr>
              <a:spLocks/>
            </p:cNvSpPr>
            <p:nvPr/>
          </p:nvSpPr>
          <p:spPr bwMode="auto">
            <a:xfrm>
              <a:off x="412550" y="2592075"/>
              <a:ext cx="6963975" cy="3225"/>
            </a:xfrm>
            <a:custGeom>
              <a:avLst/>
              <a:gdLst>
                <a:gd name="T0" fmla="*/ 130 w 278559"/>
                <a:gd name="T1" fmla="*/ 0 h 129"/>
                <a:gd name="T2" fmla="*/ 1 w 278559"/>
                <a:gd name="T3" fmla="*/ 129 h 129"/>
                <a:gd name="T4" fmla="*/ 278559 w 278559"/>
                <a:gd name="T5" fmla="*/ 129 h 129"/>
                <a:gd name="T6" fmla="*/ 278559 w 278559"/>
                <a:gd name="T7" fmla="*/ 0 h 129"/>
                <a:gd name="T8" fmla="*/ 130 w 278559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559" h="129" extrusionOk="0">
                  <a:moveTo>
                    <a:pt x="130" y="0"/>
                  </a:moveTo>
                  <a:cubicBezTo>
                    <a:pt x="87" y="43"/>
                    <a:pt x="44" y="86"/>
                    <a:pt x="1" y="129"/>
                  </a:cubicBezTo>
                  <a:lnTo>
                    <a:pt x="278559" y="129"/>
                  </a:lnTo>
                  <a:lnTo>
                    <a:pt x="278559" y="0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2" name="Google Shape;427;p18"/>
            <p:cNvSpPr>
              <a:spLocks/>
            </p:cNvSpPr>
            <p:nvPr/>
          </p:nvSpPr>
          <p:spPr bwMode="auto">
            <a:xfrm>
              <a:off x="238125" y="2802975"/>
              <a:ext cx="7138400" cy="3250"/>
            </a:xfrm>
            <a:custGeom>
              <a:avLst/>
              <a:gdLst>
                <a:gd name="T0" fmla="*/ 0 w 285536"/>
                <a:gd name="T1" fmla="*/ 0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0 h 130"/>
                <a:gd name="T8" fmla="*/ 5791 w 285536"/>
                <a:gd name="T9" fmla="*/ 0 h 130"/>
                <a:gd name="T10" fmla="*/ 5503 w 285536"/>
                <a:gd name="T11" fmla="*/ 22 h 130"/>
                <a:gd name="T12" fmla="*/ 5205 w 285536"/>
                <a:gd name="T13" fmla="*/ 0 h 130"/>
                <a:gd name="T14" fmla="*/ 0 w 285536"/>
                <a:gd name="T15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5536" h="130" extrusionOk="0">
                  <a:moveTo>
                    <a:pt x="0" y="0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0"/>
                  </a:lnTo>
                  <a:lnTo>
                    <a:pt x="5791" y="0"/>
                  </a:lnTo>
                  <a:cubicBezTo>
                    <a:pt x="5698" y="15"/>
                    <a:pt x="5602" y="22"/>
                    <a:pt x="5503" y="22"/>
                  </a:cubicBezTo>
                  <a:cubicBezTo>
                    <a:pt x="5405" y="22"/>
                    <a:pt x="5305" y="15"/>
                    <a:pt x="520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3" name="Google Shape;428;p18"/>
            <p:cNvSpPr>
              <a:spLocks/>
            </p:cNvSpPr>
            <p:nvPr/>
          </p:nvSpPr>
          <p:spPr bwMode="auto">
            <a:xfrm>
              <a:off x="238125" y="3858225"/>
              <a:ext cx="130500" cy="3250"/>
            </a:xfrm>
            <a:custGeom>
              <a:avLst/>
              <a:gdLst>
                <a:gd name="T0" fmla="*/ 0 w 5220"/>
                <a:gd name="T1" fmla="*/ 1 h 130"/>
                <a:gd name="T2" fmla="*/ 0 w 5220"/>
                <a:gd name="T3" fmla="*/ 129 h 130"/>
                <a:gd name="T4" fmla="*/ 4704 w 5220"/>
                <a:gd name="T5" fmla="*/ 129 h 130"/>
                <a:gd name="T6" fmla="*/ 5219 w 5220"/>
                <a:gd name="T7" fmla="*/ 1 h 130"/>
                <a:gd name="T8" fmla="*/ 0 w 5220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20" h="130" extrusionOk="0">
                  <a:moveTo>
                    <a:pt x="0" y="1"/>
                  </a:moveTo>
                  <a:lnTo>
                    <a:pt x="0" y="129"/>
                  </a:lnTo>
                  <a:lnTo>
                    <a:pt x="4704" y="129"/>
                  </a:lnTo>
                  <a:cubicBezTo>
                    <a:pt x="4876" y="58"/>
                    <a:pt x="5033" y="15"/>
                    <a:pt x="5219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4" name="Google Shape;429;p18"/>
            <p:cNvSpPr>
              <a:spLocks/>
            </p:cNvSpPr>
            <p:nvPr/>
          </p:nvSpPr>
          <p:spPr bwMode="auto">
            <a:xfrm>
              <a:off x="382900" y="3858225"/>
              <a:ext cx="6993625" cy="3250"/>
            </a:xfrm>
            <a:custGeom>
              <a:avLst/>
              <a:gdLst>
                <a:gd name="T0" fmla="*/ 0 w 279745"/>
                <a:gd name="T1" fmla="*/ 1 h 130"/>
                <a:gd name="T2" fmla="*/ 501 w 279745"/>
                <a:gd name="T3" fmla="*/ 129 h 130"/>
                <a:gd name="T4" fmla="*/ 279745 w 279745"/>
                <a:gd name="T5" fmla="*/ 129 h 130"/>
                <a:gd name="T6" fmla="*/ 279745 w 279745"/>
                <a:gd name="T7" fmla="*/ 1 h 130"/>
                <a:gd name="T8" fmla="*/ 0 w 279745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9745" h="130" extrusionOk="0">
                  <a:moveTo>
                    <a:pt x="0" y="1"/>
                  </a:moveTo>
                  <a:cubicBezTo>
                    <a:pt x="172" y="15"/>
                    <a:pt x="343" y="58"/>
                    <a:pt x="501" y="129"/>
                  </a:cubicBezTo>
                  <a:lnTo>
                    <a:pt x="279745" y="129"/>
                  </a:lnTo>
                  <a:lnTo>
                    <a:pt x="279745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5" name="Google Shape;430;p18"/>
            <p:cNvSpPr>
              <a:spLocks/>
            </p:cNvSpPr>
            <p:nvPr/>
          </p:nvSpPr>
          <p:spPr bwMode="auto">
            <a:xfrm>
              <a:off x="238125" y="4069125"/>
              <a:ext cx="97600" cy="3250"/>
            </a:xfrm>
            <a:custGeom>
              <a:avLst/>
              <a:gdLst>
                <a:gd name="T0" fmla="*/ 0 w 3904"/>
                <a:gd name="T1" fmla="*/ 1 h 130"/>
                <a:gd name="T2" fmla="*/ 0 w 3904"/>
                <a:gd name="T3" fmla="*/ 130 h 130"/>
                <a:gd name="T4" fmla="*/ 3804 w 3904"/>
                <a:gd name="T5" fmla="*/ 130 h 130"/>
                <a:gd name="T6" fmla="*/ 3904 w 3904"/>
                <a:gd name="T7" fmla="*/ 1 h 130"/>
                <a:gd name="T8" fmla="*/ 0 w 3904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04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804" y="130"/>
                  </a:lnTo>
                  <a:cubicBezTo>
                    <a:pt x="3832" y="87"/>
                    <a:pt x="3875" y="44"/>
                    <a:pt x="3904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6" name="Google Shape;431;p18"/>
            <p:cNvSpPr>
              <a:spLocks/>
            </p:cNvSpPr>
            <p:nvPr/>
          </p:nvSpPr>
          <p:spPr bwMode="auto">
            <a:xfrm>
              <a:off x="415425" y="4069125"/>
              <a:ext cx="6961100" cy="3250"/>
            </a:xfrm>
            <a:custGeom>
              <a:avLst/>
              <a:gdLst>
                <a:gd name="T0" fmla="*/ 0 w 278444"/>
                <a:gd name="T1" fmla="*/ 1 h 130"/>
                <a:gd name="T2" fmla="*/ 115 w 278444"/>
                <a:gd name="T3" fmla="*/ 130 h 130"/>
                <a:gd name="T4" fmla="*/ 278444 w 278444"/>
                <a:gd name="T5" fmla="*/ 130 h 130"/>
                <a:gd name="T6" fmla="*/ 278444 w 278444"/>
                <a:gd name="T7" fmla="*/ 1 h 130"/>
                <a:gd name="T8" fmla="*/ 0 w 278444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444" h="130" extrusionOk="0">
                  <a:moveTo>
                    <a:pt x="0" y="1"/>
                  </a:moveTo>
                  <a:cubicBezTo>
                    <a:pt x="43" y="44"/>
                    <a:pt x="72" y="87"/>
                    <a:pt x="115" y="130"/>
                  </a:cubicBezTo>
                  <a:lnTo>
                    <a:pt x="278444" y="130"/>
                  </a:lnTo>
                  <a:lnTo>
                    <a:pt x="278444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7" name="Google Shape;432;p18"/>
            <p:cNvSpPr>
              <a:spLocks/>
            </p:cNvSpPr>
            <p:nvPr/>
          </p:nvSpPr>
          <p:spPr bwMode="auto">
            <a:xfrm>
              <a:off x="425775" y="4280050"/>
              <a:ext cx="6950750" cy="3600"/>
            </a:xfrm>
            <a:custGeom>
              <a:avLst/>
              <a:gdLst>
                <a:gd name="T0" fmla="*/ 1 w 278030"/>
                <a:gd name="T1" fmla="*/ 0 h 144"/>
                <a:gd name="T2" fmla="*/ 44 w 278030"/>
                <a:gd name="T3" fmla="*/ 143 h 144"/>
                <a:gd name="T4" fmla="*/ 278030 w 278030"/>
                <a:gd name="T5" fmla="*/ 143 h 144"/>
                <a:gd name="T6" fmla="*/ 278030 w 278030"/>
                <a:gd name="T7" fmla="*/ 0 h 144"/>
                <a:gd name="T8" fmla="*/ 1 w 278030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030" h="144" extrusionOk="0">
                  <a:moveTo>
                    <a:pt x="1" y="0"/>
                  </a:moveTo>
                  <a:cubicBezTo>
                    <a:pt x="15" y="43"/>
                    <a:pt x="30" y="86"/>
                    <a:pt x="44" y="143"/>
                  </a:cubicBezTo>
                  <a:lnTo>
                    <a:pt x="278030" y="143"/>
                  </a:lnTo>
                  <a:lnTo>
                    <a:pt x="278030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8" name="Google Shape;433;p18"/>
            <p:cNvSpPr>
              <a:spLocks/>
            </p:cNvSpPr>
            <p:nvPr/>
          </p:nvSpPr>
          <p:spPr bwMode="auto">
            <a:xfrm>
              <a:off x="238125" y="4280050"/>
              <a:ext cx="87600" cy="3600"/>
            </a:xfrm>
            <a:custGeom>
              <a:avLst/>
              <a:gdLst>
                <a:gd name="T0" fmla="*/ 0 w 3504"/>
                <a:gd name="T1" fmla="*/ 0 h 144"/>
                <a:gd name="T2" fmla="*/ 0 w 3504"/>
                <a:gd name="T3" fmla="*/ 143 h 144"/>
                <a:gd name="T4" fmla="*/ 3460 w 3504"/>
                <a:gd name="T5" fmla="*/ 143 h 144"/>
                <a:gd name="T6" fmla="*/ 3503 w 3504"/>
                <a:gd name="T7" fmla="*/ 0 h 144"/>
                <a:gd name="T8" fmla="*/ 0 w 3504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04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460" y="143"/>
                  </a:lnTo>
                  <a:cubicBezTo>
                    <a:pt x="3475" y="86"/>
                    <a:pt x="3489" y="43"/>
                    <a:pt x="350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9" name="Google Shape;434;p18"/>
            <p:cNvSpPr>
              <a:spLocks/>
            </p:cNvSpPr>
            <p:nvPr/>
          </p:nvSpPr>
          <p:spPr bwMode="auto">
            <a:xfrm>
              <a:off x="428300" y="4491300"/>
              <a:ext cx="6948575" cy="3250"/>
            </a:xfrm>
            <a:custGeom>
              <a:avLst/>
              <a:gdLst>
                <a:gd name="T0" fmla="*/ 0 w 277943"/>
                <a:gd name="T1" fmla="*/ 1 h 130"/>
                <a:gd name="T2" fmla="*/ 0 w 277943"/>
                <a:gd name="T3" fmla="*/ 130 h 130"/>
                <a:gd name="T4" fmla="*/ 277943 w 277943"/>
                <a:gd name="T5" fmla="*/ 130 h 130"/>
                <a:gd name="T6" fmla="*/ 277943 w 277943"/>
                <a:gd name="T7" fmla="*/ 1 h 130"/>
                <a:gd name="T8" fmla="*/ 0 w 277943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7943" h="130" extrusionOk="0">
                  <a:moveTo>
                    <a:pt x="0" y="1"/>
                  </a:moveTo>
                  <a:lnTo>
                    <a:pt x="0" y="130"/>
                  </a:lnTo>
                  <a:lnTo>
                    <a:pt x="277943" y="130"/>
                  </a:lnTo>
                  <a:lnTo>
                    <a:pt x="277943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0" name="Google Shape;435;p18"/>
            <p:cNvSpPr>
              <a:spLocks/>
            </p:cNvSpPr>
            <p:nvPr/>
          </p:nvSpPr>
          <p:spPr bwMode="auto">
            <a:xfrm>
              <a:off x="238125" y="4491300"/>
              <a:ext cx="85100" cy="3250"/>
            </a:xfrm>
            <a:custGeom>
              <a:avLst/>
              <a:gdLst>
                <a:gd name="T0" fmla="*/ 0 w 3404"/>
                <a:gd name="T1" fmla="*/ 1 h 130"/>
                <a:gd name="T2" fmla="*/ 0 w 3404"/>
                <a:gd name="T3" fmla="*/ 130 h 130"/>
                <a:gd name="T4" fmla="*/ 3403 w 3404"/>
                <a:gd name="T5" fmla="*/ 130 h 130"/>
                <a:gd name="T6" fmla="*/ 3403 w 3404"/>
                <a:gd name="T7" fmla="*/ 1 h 130"/>
                <a:gd name="T8" fmla="*/ 0 w 3404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04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403" y="130"/>
                  </a:lnTo>
                  <a:lnTo>
                    <a:pt x="3403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1" name="Google Shape;436;p18"/>
            <p:cNvSpPr>
              <a:spLocks/>
            </p:cNvSpPr>
            <p:nvPr/>
          </p:nvSpPr>
          <p:spPr bwMode="auto">
            <a:xfrm>
              <a:off x="423650" y="4702225"/>
              <a:ext cx="6952875" cy="3225"/>
            </a:xfrm>
            <a:custGeom>
              <a:avLst/>
              <a:gdLst>
                <a:gd name="T0" fmla="*/ 57 w 278115"/>
                <a:gd name="T1" fmla="*/ 0 h 129"/>
                <a:gd name="T2" fmla="*/ 0 w 278115"/>
                <a:gd name="T3" fmla="*/ 129 h 129"/>
                <a:gd name="T4" fmla="*/ 278115 w 278115"/>
                <a:gd name="T5" fmla="*/ 129 h 129"/>
                <a:gd name="T6" fmla="*/ 278115 w 278115"/>
                <a:gd name="T7" fmla="*/ 0 h 129"/>
                <a:gd name="T8" fmla="*/ 57 w 278115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115" h="129" extrusionOk="0">
                  <a:moveTo>
                    <a:pt x="57" y="0"/>
                  </a:moveTo>
                  <a:cubicBezTo>
                    <a:pt x="29" y="43"/>
                    <a:pt x="14" y="86"/>
                    <a:pt x="0" y="129"/>
                  </a:cubicBezTo>
                  <a:lnTo>
                    <a:pt x="278115" y="129"/>
                  </a:lnTo>
                  <a:lnTo>
                    <a:pt x="278115" y="0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2" name="Google Shape;437;p18"/>
            <p:cNvSpPr>
              <a:spLocks/>
            </p:cNvSpPr>
            <p:nvPr/>
          </p:nvSpPr>
          <p:spPr bwMode="auto">
            <a:xfrm>
              <a:off x="238125" y="4702225"/>
              <a:ext cx="89750" cy="3225"/>
            </a:xfrm>
            <a:custGeom>
              <a:avLst/>
              <a:gdLst>
                <a:gd name="T0" fmla="*/ 0 w 3590"/>
                <a:gd name="T1" fmla="*/ 0 h 129"/>
                <a:gd name="T2" fmla="*/ 0 w 3590"/>
                <a:gd name="T3" fmla="*/ 129 h 129"/>
                <a:gd name="T4" fmla="*/ 3589 w 3590"/>
                <a:gd name="T5" fmla="*/ 129 h 129"/>
                <a:gd name="T6" fmla="*/ 3532 w 3590"/>
                <a:gd name="T7" fmla="*/ 0 h 129"/>
                <a:gd name="T8" fmla="*/ 0 w 3590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90" h="129" extrusionOk="0">
                  <a:moveTo>
                    <a:pt x="0" y="0"/>
                  </a:moveTo>
                  <a:lnTo>
                    <a:pt x="0" y="129"/>
                  </a:lnTo>
                  <a:lnTo>
                    <a:pt x="3589" y="129"/>
                  </a:lnTo>
                  <a:cubicBezTo>
                    <a:pt x="3575" y="86"/>
                    <a:pt x="3546" y="43"/>
                    <a:pt x="3532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438" name="Google Shape;438;p18"/>
          <p:cNvSpPr txBox="1">
            <a:spLocks noGrp="1"/>
          </p:cNvSpPr>
          <p:nvPr>
            <p:ph type="ctrTitle"/>
          </p:nvPr>
        </p:nvSpPr>
        <p:spPr>
          <a:xfrm flipH="1">
            <a:off x="1470078" y="3618797"/>
            <a:ext cx="1560600" cy="547200"/>
          </a:xfrm>
          <a:prstGeom prst="rect">
            <a:avLst/>
          </a:prstGeom>
        </p:spPr>
        <p:txBody>
          <a:bodyPr spcFirstLastPara="1" anchor="b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200" b="0"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439" name="Google Shape;439;p18"/>
          <p:cNvSpPr txBox="1">
            <a:spLocks noGrp="1"/>
          </p:cNvSpPr>
          <p:nvPr>
            <p:ph type="subTitle" idx="1"/>
          </p:nvPr>
        </p:nvSpPr>
        <p:spPr>
          <a:xfrm flipH="1">
            <a:off x="1184825" y="3991000"/>
            <a:ext cx="2131200" cy="11672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440" name="Google Shape;440;p18"/>
          <p:cNvSpPr txBox="1">
            <a:spLocks noGrp="1"/>
          </p:cNvSpPr>
          <p:nvPr>
            <p:ph type="ctrTitle" idx="2"/>
          </p:nvPr>
        </p:nvSpPr>
        <p:spPr>
          <a:xfrm flipH="1">
            <a:off x="3795647" y="3618797"/>
            <a:ext cx="1560600" cy="547200"/>
          </a:xfrm>
          <a:prstGeom prst="rect">
            <a:avLst/>
          </a:prstGeom>
        </p:spPr>
        <p:txBody>
          <a:bodyPr spcFirstLastPara="1" anchor="b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200" b="0"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441" name="Google Shape;441;p18"/>
          <p:cNvSpPr txBox="1">
            <a:spLocks noGrp="1"/>
          </p:cNvSpPr>
          <p:nvPr>
            <p:ph type="subTitle" idx="3"/>
          </p:nvPr>
        </p:nvSpPr>
        <p:spPr>
          <a:xfrm flipH="1">
            <a:off x="3510352" y="3990988"/>
            <a:ext cx="2131200" cy="11672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442" name="Google Shape;442;p18"/>
          <p:cNvSpPr txBox="1">
            <a:spLocks noGrp="1"/>
          </p:cNvSpPr>
          <p:nvPr>
            <p:ph type="ctrTitle" idx="4"/>
          </p:nvPr>
        </p:nvSpPr>
        <p:spPr>
          <a:xfrm flipH="1">
            <a:off x="6118925" y="3618797"/>
            <a:ext cx="1560600" cy="547200"/>
          </a:xfrm>
          <a:prstGeom prst="rect">
            <a:avLst/>
          </a:prstGeom>
        </p:spPr>
        <p:txBody>
          <a:bodyPr spcFirstLastPara="1" anchor="b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200" b="0"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443" name="Google Shape;443;p18"/>
          <p:cNvSpPr txBox="1">
            <a:spLocks noGrp="1"/>
          </p:cNvSpPr>
          <p:nvPr>
            <p:ph type="subTitle" idx="5"/>
          </p:nvPr>
        </p:nvSpPr>
        <p:spPr>
          <a:xfrm flipH="1">
            <a:off x="5833625" y="3991000"/>
            <a:ext cx="2131200" cy="11672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444" name="Google Shape;444;p18"/>
          <p:cNvSpPr txBox="1">
            <a:spLocks noGrp="1"/>
          </p:cNvSpPr>
          <p:nvPr>
            <p:ph type="title" idx="6"/>
          </p:nvPr>
        </p:nvSpPr>
        <p:spPr>
          <a:xfrm>
            <a:off x="895350" y="659215"/>
            <a:ext cx="7353300" cy="8468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445" name="Google Shape;445;p18"/>
          <p:cNvSpPr txBox="1">
            <a:spLocks noGrp="1"/>
          </p:cNvSpPr>
          <p:nvPr>
            <p:ph type="title" idx="7"/>
          </p:nvPr>
        </p:nvSpPr>
        <p:spPr>
          <a:xfrm>
            <a:off x="1765925" y="2380533"/>
            <a:ext cx="934200" cy="598400"/>
          </a:xfrm>
          <a:prstGeom prst="rect">
            <a:avLst/>
          </a:prstGeom>
        </p:spPr>
        <p:txBody>
          <a:bodyPr spcFirstLastPara="1" anchor="ctr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46" name="Google Shape;446;p18"/>
          <p:cNvSpPr txBox="1">
            <a:spLocks noGrp="1"/>
          </p:cNvSpPr>
          <p:nvPr>
            <p:ph type="title" idx="8"/>
          </p:nvPr>
        </p:nvSpPr>
        <p:spPr>
          <a:xfrm>
            <a:off x="4107700" y="2380533"/>
            <a:ext cx="934200" cy="598400"/>
          </a:xfrm>
          <a:prstGeom prst="rect">
            <a:avLst/>
          </a:prstGeom>
        </p:spPr>
        <p:txBody>
          <a:bodyPr spcFirstLastPara="1" anchor="ctr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3000" b="0">
                <a:solidFill>
                  <a:schemeClr val="accent3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47" name="Google Shape;447;p18"/>
          <p:cNvSpPr txBox="1">
            <a:spLocks noGrp="1"/>
          </p:cNvSpPr>
          <p:nvPr>
            <p:ph type="title" idx="9"/>
          </p:nvPr>
        </p:nvSpPr>
        <p:spPr>
          <a:xfrm>
            <a:off x="6432125" y="2380533"/>
            <a:ext cx="934200" cy="598400"/>
          </a:xfrm>
          <a:prstGeom prst="rect">
            <a:avLst/>
          </a:prstGeom>
        </p:spPr>
        <p:txBody>
          <a:bodyPr spcFirstLastPara="1" anchor="ctr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346064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0359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split orient="vert"/>
      </p:transition>
    </mc:Choice>
    <mc:Fallback xmlns="">
      <p:transition>
        <p:split orient="vert"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Title and two columns 1"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449;p19"/>
          <p:cNvGrpSpPr>
            <a:grpSpLocks/>
          </p:cNvGrpSpPr>
          <p:nvPr/>
        </p:nvGrpSpPr>
        <p:grpSpPr bwMode="auto">
          <a:xfrm>
            <a:off x="600075" y="458788"/>
            <a:ext cx="7937500" cy="5940425"/>
            <a:chOff x="238125" y="847975"/>
            <a:chExt cx="7143400" cy="4009400"/>
          </a:xfrm>
        </p:grpSpPr>
        <p:sp>
          <p:nvSpPr>
            <p:cNvPr id="8" name="Google Shape;450;p19"/>
            <p:cNvSpPr/>
            <p:nvPr/>
          </p:nvSpPr>
          <p:spPr>
            <a:xfrm>
              <a:off x="238125" y="847975"/>
              <a:ext cx="7143400" cy="4009400"/>
            </a:xfrm>
            <a:custGeom>
              <a:avLst/>
              <a:gdLst/>
              <a:ahLst/>
              <a:cxnLst/>
              <a:rect l="l" t="t" r="r" b="b"/>
              <a:pathLst>
                <a:path w="285722" h="160376" extrusionOk="0">
                  <a:moveTo>
                    <a:pt x="5465" y="4426"/>
                  </a:moveTo>
                  <a:cubicBezTo>
                    <a:pt x="6551" y="4426"/>
                    <a:pt x="7593" y="5271"/>
                    <a:pt x="7593" y="6549"/>
                  </a:cubicBezTo>
                  <a:cubicBezTo>
                    <a:pt x="7593" y="7707"/>
                    <a:pt x="6649" y="8651"/>
                    <a:pt x="5491" y="8651"/>
                  </a:cubicBezTo>
                  <a:cubicBezTo>
                    <a:pt x="3604" y="8651"/>
                    <a:pt x="2660" y="6377"/>
                    <a:pt x="3990" y="5047"/>
                  </a:cubicBezTo>
                  <a:cubicBezTo>
                    <a:pt x="4419" y="4618"/>
                    <a:pt x="4947" y="4426"/>
                    <a:pt x="5465" y="4426"/>
                  </a:cubicBezTo>
                  <a:close/>
                  <a:moveTo>
                    <a:pt x="5467" y="12161"/>
                  </a:moveTo>
                  <a:cubicBezTo>
                    <a:pt x="6552" y="12161"/>
                    <a:pt x="7593" y="13003"/>
                    <a:pt x="7593" y="14270"/>
                  </a:cubicBezTo>
                  <a:cubicBezTo>
                    <a:pt x="7593" y="15443"/>
                    <a:pt x="6649" y="16386"/>
                    <a:pt x="5491" y="16386"/>
                  </a:cubicBezTo>
                  <a:cubicBezTo>
                    <a:pt x="3604" y="16386"/>
                    <a:pt x="2660" y="14113"/>
                    <a:pt x="3990" y="12783"/>
                  </a:cubicBezTo>
                  <a:cubicBezTo>
                    <a:pt x="4420" y="12353"/>
                    <a:pt x="4948" y="12161"/>
                    <a:pt x="5467" y="12161"/>
                  </a:cubicBezTo>
                  <a:close/>
                  <a:moveTo>
                    <a:pt x="5465" y="19883"/>
                  </a:moveTo>
                  <a:cubicBezTo>
                    <a:pt x="6551" y="19883"/>
                    <a:pt x="7593" y="20728"/>
                    <a:pt x="7593" y="22006"/>
                  </a:cubicBezTo>
                  <a:cubicBezTo>
                    <a:pt x="7593" y="23164"/>
                    <a:pt x="6649" y="24108"/>
                    <a:pt x="5491" y="24108"/>
                  </a:cubicBezTo>
                  <a:cubicBezTo>
                    <a:pt x="3604" y="24108"/>
                    <a:pt x="2660" y="21834"/>
                    <a:pt x="3990" y="20505"/>
                  </a:cubicBezTo>
                  <a:cubicBezTo>
                    <a:pt x="4419" y="20075"/>
                    <a:pt x="4947" y="19883"/>
                    <a:pt x="5465" y="19883"/>
                  </a:cubicBezTo>
                  <a:close/>
                  <a:moveTo>
                    <a:pt x="5467" y="27618"/>
                  </a:moveTo>
                  <a:cubicBezTo>
                    <a:pt x="6552" y="27618"/>
                    <a:pt x="7593" y="28460"/>
                    <a:pt x="7593" y="29727"/>
                  </a:cubicBezTo>
                  <a:cubicBezTo>
                    <a:pt x="7593" y="30900"/>
                    <a:pt x="6649" y="31844"/>
                    <a:pt x="5491" y="31844"/>
                  </a:cubicBezTo>
                  <a:cubicBezTo>
                    <a:pt x="3604" y="31844"/>
                    <a:pt x="2660" y="29570"/>
                    <a:pt x="3990" y="28240"/>
                  </a:cubicBezTo>
                  <a:cubicBezTo>
                    <a:pt x="4420" y="27810"/>
                    <a:pt x="4948" y="27618"/>
                    <a:pt x="5467" y="27618"/>
                  </a:cubicBezTo>
                  <a:close/>
                  <a:moveTo>
                    <a:pt x="5491" y="35347"/>
                  </a:moveTo>
                  <a:cubicBezTo>
                    <a:pt x="6049" y="35347"/>
                    <a:pt x="6578" y="35576"/>
                    <a:pt x="6978" y="35976"/>
                  </a:cubicBezTo>
                  <a:cubicBezTo>
                    <a:pt x="8387" y="37384"/>
                    <a:pt x="7233" y="39583"/>
                    <a:pt x="5519" y="39583"/>
                  </a:cubicBezTo>
                  <a:cubicBezTo>
                    <a:pt x="5249" y="39583"/>
                    <a:pt x="4966" y="39528"/>
                    <a:pt x="4676" y="39408"/>
                  </a:cubicBezTo>
                  <a:cubicBezTo>
                    <a:pt x="2546" y="38535"/>
                    <a:pt x="3175" y="35347"/>
                    <a:pt x="5491" y="35347"/>
                  </a:cubicBezTo>
                  <a:close/>
                  <a:moveTo>
                    <a:pt x="5465" y="43075"/>
                  </a:moveTo>
                  <a:cubicBezTo>
                    <a:pt x="6551" y="43075"/>
                    <a:pt x="7593" y="43921"/>
                    <a:pt x="7593" y="45199"/>
                  </a:cubicBezTo>
                  <a:cubicBezTo>
                    <a:pt x="7593" y="46357"/>
                    <a:pt x="6649" y="47301"/>
                    <a:pt x="5491" y="47301"/>
                  </a:cubicBezTo>
                  <a:cubicBezTo>
                    <a:pt x="3604" y="47301"/>
                    <a:pt x="2660" y="45027"/>
                    <a:pt x="3990" y="43697"/>
                  </a:cubicBezTo>
                  <a:cubicBezTo>
                    <a:pt x="4419" y="43268"/>
                    <a:pt x="4947" y="43075"/>
                    <a:pt x="5465" y="43075"/>
                  </a:cubicBezTo>
                  <a:close/>
                  <a:moveTo>
                    <a:pt x="5467" y="50811"/>
                  </a:moveTo>
                  <a:cubicBezTo>
                    <a:pt x="6552" y="50811"/>
                    <a:pt x="7593" y="51653"/>
                    <a:pt x="7593" y="52920"/>
                  </a:cubicBezTo>
                  <a:cubicBezTo>
                    <a:pt x="7593" y="54093"/>
                    <a:pt x="6649" y="55036"/>
                    <a:pt x="5491" y="55036"/>
                  </a:cubicBezTo>
                  <a:cubicBezTo>
                    <a:pt x="3604" y="55036"/>
                    <a:pt x="2660" y="52763"/>
                    <a:pt x="3990" y="51433"/>
                  </a:cubicBezTo>
                  <a:cubicBezTo>
                    <a:pt x="4420" y="51003"/>
                    <a:pt x="4948" y="50811"/>
                    <a:pt x="5467" y="50811"/>
                  </a:cubicBezTo>
                  <a:close/>
                  <a:moveTo>
                    <a:pt x="5465" y="58533"/>
                  </a:moveTo>
                  <a:cubicBezTo>
                    <a:pt x="6551" y="58533"/>
                    <a:pt x="7593" y="59378"/>
                    <a:pt x="7593" y="60656"/>
                  </a:cubicBezTo>
                  <a:cubicBezTo>
                    <a:pt x="7593" y="61814"/>
                    <a:pt x="6649" y="62758"/>
                    <a:pt x="5491" y="62758"/>
                  </a:cubicBezTo>
                  <a:cubicBezTo>
                    <a:pt x="3604" y="62758"/>
                    <a:pt x="2660" y="60484"/>
                    <a:pt x="3990" y="59154"/>
                  </a:cubicBezTo>
                  <a:cubicBezTo>
                    <a:pt x="4419" y="58725"/>
                    <a:pt x="4947" y="58533"/>
                    <a:pt x="5465" y="58533"/>
                  </a:cubicBezTo>
                  <a:close/>
                  <a:moveTo>
                    <a:pt x="5467" y="66268"/>
                  </a:moveTo>
                  <a:cubicBezTo>
                    <a:pt x="6552" y="66268"/>
                    <a:pt x="7593" y="67110"/>
                    <a:pt x="7593" y="68377"/>
                  </a:cubicBezTo>
                  <a:cubicBezTo>
                    <a:pt x="7593" y="69550"/>
                    <a:pt x="6649" y="70493"/>
                    <a:pt x="5491" y="70493"/>
                  </a:cubicBezTo>
                  <a:cubicBezTo>
                    <a:pt x="3604" y="70493"/>
                    <a:pt x="2660" y="68220"/>
                    <a:pt x="3990" y="66890"/>
                  </a:cubicBezTo>
                  <a:cubicBezTo>
                    <a:pt x="4420" y="66460"/>
                    <a:pt x="4948" y="66268"/>
                    <a:pt x="5467" y="66268"/>
                  </a:cubicBezTo>
                  <a:close/>
                  <a:moveTo>
                    <a:pt x="5473" y="74000"/>
                  </a:moveTo>
                  <a:cubicBezTo>
                    <a:pt x="6556" y="74000"/>
                    <a:pt x="7593" y="74838"/>
                    <a:pt x="7593" y="76113"/>
                  </a:cubicBezTo>
                  <a:cubicBezTo>
                    <a:pt x="7593" y="77285"/>
                    <a:pt x="6649" y="78229"/>
                    <a:pt x="5491" y="78229"/>
                  </a:cubicBezTo>
                  <a:cubicBezTo>
                    <a:pt x="3604" y="78229"/>
                    <a:pt x="2660" y="75956"/>
                    <a:pt x="3990" y="74626"/>
                  </a:cubicBezTo>
                  <a:cubicBezTo>
                    <a:pt x="4421" y="74194"/>
                    <a:pt x="4953" y="74000"/>
                    <a:pt x="5473" y="74000"/>
                  </a:cubicBezTo>
                  <a:close/>
                  <a:moveTo>
                    <a:pt x="5465" y="81725"/>
                  </a:moveTo>
                  <a:cubicBezTo>
                    <a:pt x="6551" y="81725"/>
                    <a:pt x="7593" y="82571"/>
                    <a:pt x="7593" y="83848"/>
                  </a:cubicBezTo>
                  <a:cubicBezTo>
                    <a:pt x="7593" y="85007"/>
                    <a:pt x="6649" y="85950"/>
                    <a:pt x="5491" y="85950"/>
                  </a:cubicBezTo>
                  <a:cubicBezTo>
                    <a:pt x="3604" y="85950"/>
                    <a:pt x="2660" y="83677"/>
                    <a:pt x="3990" y="82347"/>
                  </a:cubicBezTo>
                  <a:cubicBezTo>
                    <a:pt x="4419" y="81918"/>
                    <a:pt x="4947" y="81725"/>
                    <a:pt x="5465" y="81725"/>
                  </a:cubicBezTo>
                  <a:close/>
                  <a:moveTo>
                    <a:pt x="5467" y="89460"/>
                  </a:moveTo>
                  <a:cubicBezTo>
                    <a:pt x="6552" y="89460"/>
                    <a:pt x="7593" y="90302"/>
                    <a:pt x="7593" y="91570"/>
                  </a:cubicBezTo>
                  <a:cubicBezTo>
                    <a:pt x="7593" y="92742"/>
                    <a:pt x="6649" y="93686"/>
                    <a:pt x="5491" y="93686"/>
                  </a:cubicBezTo>
                  <a:cubicBezTo>
                    <a:pt x="3604" y="93686"/>
                    <a:pt x="2660" y="91413"/>
                    <a:pt x="3990" y="90083"/>
                  </a:cubicBezTo>
                  <a:cubicBezTo>
                    <a:pt x="4420" y="89653"/>
                    <a:pt x="4948" y="89460"/>
                    <a:pt x="5467" y="89460"/>
                  </a:cubicBezTo>
                  <a:close/>
                  <a:moveTo>
                    <a:pt x="5465" y="97182"/>
                  </a:moveTo>
                  <a:cubicBezTo>
                    <a:pt x="6551" y="97182"/>
                    <a:pt x="7593" y="98028"/>
                    <a:pt x="7593" y="99306"/>
                  </a:cubicBezTo>
                  <a:cubicBezTo>
                    <a:pt x="7593" y="100464"/>
                    <a:pt x="6649" y="101422"/>
                    <a:pt x="5491" y="101422"/>
                  </a:cubicBezTo>
                  <a:cubicBezTo>
                    <a:pt x="3604" y="101422"/>
                    <a:pt x="2660" y="99134"/>
                    <a:pt x="3990" y="97804"/>
                  </a:cubicBezTo>
                  <a:cubicBezTo>
                    <a:pt x="4419" y="97375"/>
                    <a:pt x="4947" y="97182"/>
                    <a:pt x="5465" y="97182"/>
                  </a:cubicBezTo>
                  <a:close/>
                  <a:moveTo>
                    <a:pt x="5465" y="104918"/>
                  </a:moveTo>
                  <a:cubicBezTo>
                    <a:pt x="6551" y="104918"/>
                    <a:pt x="7593" y="105763"/>
                    <a:pt x="7593" y="107041"/>
                  </a:cubicBezTo>
                  <a:cubicBezTo>
                    <a:pt x="7593" y="108199"/>
                    <a:pt x="6649" y="109143"/>
                    <a:pt x="5491" y="109143"/>
                  </a:cubicBezTo>
                  <a:cubicBezTo>
                    <a:pt x="3604" y="109143"/>
                    <a:pt x="2660" y="106870"/>
                    <a:pt x="3990" y="105540"/>
                  </a:cubicBezTo>
                  <a:cubicBezTo>
                    <a:pt x="4419" y="105110"/>
                    <a:pt x="4947" y="104918"/>
                    <a:pt x="5465" y="104918"/>
                  </a:cubicBezTo>
                  <a:close/>
                  <a:moveTo>
                    <a:pt x="5467" y="112653"/>
                  </a:moveTo>
                  <a:cubicBezTo>
                    <a:pt x="6552" y="112653"/>
                    <a:pt x="7593" y="113495"/>
                    <a:pt x="7593" y="114763"/>
                  </a:cubicBezTo>
                  <a:cubicBezTo>
                    <a:pt x="7593" y="115935"/>
                    <a:pt x="6649" y="116879"/>
                    <a:pt x="5491" y="116879"/>
                  </a:cubicBezTo>
                  <a:cubicBezTo>
                    <a:pt x="3604" y="116879"/>
                    <a:pt x="2660" y="114605"/>
                    <a:pt x="3990" y="113276"/>
                  </a:cubicBezTo>
                  <a:cubicBezTo>
                    <a:pt x="4420" y="112846"/>
                    <a:pt x="4948" y="112653"/>
                    <a:pt x="5467" y="112653"/>
                  </a:cubicBezTo>
                  <a:close/>
                  <a:moveTo>
                    <a:pt x="5465" y="120375"/>
                  </a:moveTo>
                  <a:cubicBezTo>
                    <a:pt x="6551" y="120375"/>
                    <a:pt x="7593" y="121220"/>
                    <a:pt x="7593" y="122498"/>
                  </a:cubicBezTo>
                  <a:cubicBezTo>
                    <a:pt x="7593" y="123656"/>
                    <a:pt x="6649" y="124600"/>
                    <a:pt x="5491" y="124600"/>
                  </a:cubicBezTo>
                  <a:cubicBezTo>
                    <a:pt x="3604" y="124600"/>
                    <a:pt x="2660" y="122327"/>
                    <a:pt x="3990" y="120997"/>
                  </a:cubicBezTo>
                  <a:cubicBezTo>
                    <a:pt x="4419" y="120567"/>
                    <a:pt x="4947" y="120375"/>
                    <a:pt x="5465" y="120375"/>
                  </a:cubicBezTo>
                  <a:close/>
                  <a:moveTo>
                    <a:pt x="5467" y="128110"/>
                  </a:moveTo>
                  <a:cubicBezTo>
                    <a:pt x="6552" y="128110"/>
                    <a:pt x="7593" y="128952"/>
                    <a:pt x="7593" y="130220"/>
                  </a:cubicBezTo>
                  <a:cubicBezTo>
                    <a:pt x="7593" y="131392"/>
                    <a:pt x="6649" y="132336"/>
                    <a:pt x="5491" y="132336"/>
                  </a:cubicBezTo>
                  <a:cubicBezTo>
                    <a:pt x="3604" y="132336"/>
                    <a:pt x="2660" y="130062"/>
                    <a:pt x="3990" y="128733"/>
                  </a:cubicBezTo>
                  <a:cubicBezTo>
                    <a:pt x="4420" y="128303"/>
                    <a:pt x="4948" y="128110"/>
                    <a:pt x="5467" y="128110"/>
                  </a:cubicBezTo>
                  <a:close/>
                  <a:moveTo>
                    <a:pt x="5465" y="135832"/>
                  </a:moveTo>
                  <a:cubicBezTo>
                    <a:pt x="6551" y="135832"/>
                    <a:pt x="7593" y="136677"/>
                    <a:pt x="7593" y="137955"/>
                  </a:cubicBezTo>
                  <a:cubicBezTo>
                    <a:pt x="7593" y="139114"/>
                    <a:pt x="6649" y="140072"/>
                    <a:pt x="5491" y="140072"/>
                  </a:cubicBezTo>
                  <a:cubicBezTo>
                    <a:pt x="3604" y="140072"/>
                    <a:pt x="2660" y="137784"/>
                    <a:pt x="3990" y="136454"/>
                  </a:cubicBezTo>
                  <a:cubicBezTo>
                    <a:pt x="4419" y="136024"/>
                    <a:pt x="4947" y="135832"/>
                    <a:pt x="5465" y="135832"/>
                  </a:cubicBezTo>
                  <a:close/>
                  <a:moveTo>
                    <a:pt x="5465" y="143568"/>
                  </a:moveTo>
                  <a:cubicBezTo>
                    <a:pt x="6551" y="143568"/>
                    <a:pt x="7593" y="144413"/>
                    <a:pt x="7593" y="145691"/>
                  </a:cubicBezTo>
                  <a:cubicBezTo>
                    <a:pt x="7593" y="146849"/>
                    <a:pt x="6649" y="147793"/>
                    <a:pt x="5491" y="147793"/>
                  </a:cubicBezTo>
                  <a:cubicBezTo>
                    <a:pt x="3604" y="147793"/>
                    <a:pt x="2660" y="145519"/>
                    <a:pt x="3990" y="144190"/>
                  </a:cubicBezTo>
                  <a:cubicBezTo>
                    <a:pt x="4419" y="143760"/>
                    <a:pt x="4947" y="143568"/>
                    <a:pt x="5465" y="143568"/>
                  </a:cubicBezTo>
                  <a:close/>
                  <a:moveTo>
                    <a:pt x="5467" y="151303"/>
                  </a:moveTo>
                  <a:cubicBezTo>
                    <a:pt x="6552" y="151303"/>
                    <a:pt x="7593" y="152145"/>
                    <a:pt x="7593" y="153412"/>
                  </a:cubicBezTo>
                  <a:cubicBezTo>
                    <a:pt x="7593" y="154585"/>
                    <a:pt x="6649" y="155529"/>
                    <a:pt x="5491" y="155529"/>
                  </a:cubicBezTo>
                  <a:cubicBezTo>
                    <a:pt x="3604" y="155529"/>
                    <a:pt x="2660" y="153255"/>
                    <a:pt x="3990" y="151925"/>
                  </a:cubicBezTo>
                  <a:cubicBezTo>
                    <a:pt x="4420" y="151495"/>
                    <a:pt x="4948" y="151303"/>
                    <a:pt x="5467" y="151303"/>
                  </a:cubicBezTo>
                  <a:close/>
                  <a:moveTo>
                    <a:pt x="0" y="0"/>
                  </a:moveTo>
                  <a:lnTo>
                    <a:pt x="0" y="160376"/>
                  </a:lnTo>
                  <a:lnTo>
                    <a:pt x="285722" y="160376"/>
                  </a:lnTo>
                  <a:lnTo>
                    <a:pt x="2857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783F04">
                  <a:alpha val="61000"/>
                </a:srgbClr>
              </a:outerShdw>
            </a:effectLst>
          </p:spPr>
          <p:txBody>
            <a:bodyPr spcFirstLastPara="1"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1" i="0" u="none" strike="noStrike" kern="1200" cap="none" spc="0" normalizeH="0" baseline="0" noProof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" name="Google Shape;451;p19"/>
            <p:cNvSpPr>
              <a:spLocks/>
            </p:cNvSpPr>
            <p:nvPr/>
          </p:nvSpPr>
          <p:spPr bwMode="auto">
            <a:xfrm>
              <a:off x="238125" y="1114625"/>
              <a:ext cx="7138400" cy="3600"/>
            </a:xfrm>
            <a:custGeom>
              <a:avLst/>
              <a:gdLst>
                <a:gd name="T0" fmla="*/ 0 w 285536"/>
                <a:gd name="T1" fmla="*/ 1 h 144"/>
                <a:gd name="T2" fmla="*/ 0 w 285536"/>
                <a:gd name="T3" fmla="*/ 144 h 144"/>
                <a:gd name="T4" fmla="*/ 285536 w 285536"/>
                <a:gd name="T5" fmla="*/ 144 h 144"/>
                <a:gd name="T6" fmla="*/ 285536 w 285536"/>
                <a:gd name="T7" fmla="*/ 1 h 144"/>
                <a:gd name="T8" fmla="*/ 0 w 285536"/>
                <a:gd name="T9" fmla="*/ 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44" extrusionOk="0">
                  <a:moveTo>
                    <a:pt x="0" y="1"/>
                  </a:moveTo>
                  <a:lnTo>
                    <a:pt x="0" y="144"/>
                  </a:lnTo>
                  <a:lnTo>
                    <a:pt x="285536" y="144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" name="Google Shape;452;p19"/>
            <p:cNvSpPr>
              <a:spLocks/>
            </p:cNvSpPr>
            <p:nvPr/>
          </p:nvSpPr>
          <p:spPr bwMode="auto">
            <a:xfrm>
              <a:off x="238125" y="1325900"/>
              <a:ext cx="7138400" cy="3250"/>
            </a:xfrm>
            <a:custGeom>
              <a:avLst/>
              <a:gdLst>
                <a:gd name="T0" fmla="*/ 0 w 285536"/>
                <a:gd name="T1" fmla="*/ 1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1 h 130"/>
                <a:gd name="T8" fmla="*/ 0 w 285536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30" extrusionOk="0">
                  <a:moveTo>
                    <a:pt x="0" y="1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" name="Google Shape;453;p19"/>
            <p:cNvSpPr>
              <a:spLocks/>
            </p:cNvSpPr>
            <p:nvPr/>
          </p:nvSpPr>
          <p:spPr bwMode="auto">
            <a:xfrm>
              <a:off x="238125" y="1747725"/>
              <a:ext cx="99400" cy="3600"/>
            </a:xfrm>
            <a:custGeom>
              <a:avLst/>
              <a:gdLst>
                <a:gd name="T0" fmla="*/ 0 w 3976"/>
                <a:gd name="T1" fmla="*/ 0 h 144"/>
                <a:gd name="T2" fmla="*/ 0 w 3976"/>
                <a:gd name="T3" fmla="*/ 143 h 144"/>
                <a:gd name="T4" fmla="*/ 3861 w 3976"/>
                <a:gd name="T5" fmla="*/ 143 h 144"/>
                <a:gd name="T6" fmla="*/ 3975 w 3976"/>
                <a:gd name="T7" fmla="*/ 0 h 144"/>
                <a:gd name="T8" fmla="*/ 0 w 3976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76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861" y="143"/>
                  </a:lnTo>
                  <a:lnTo>
                    <a:pt x="397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2" name="Google Shape;454;p19"/>
            <p:cNvSpPr>
              <a:spLocks/>
            </p:cNvSpPr>
            <p:nvPr/>
          </p:nvSpPr>
          <p:spPr bwMode="auto">
            <a:xfrm>
              <a:off x="238125" y="3013875"/>
              <a:ext cx="7138400" cy="3600"/>
            </a:xfrm>
            <a:custGeom>
              <a:avLst/>
              <a:gdLst>
                <a:gd name="T0" fmla="*/ 0 w 285536"/>
                <a:gd name="T1" fmla="*/ 1 h 144"/>
                <a:gd name="T2" fmla="*/ 0 w 285536"/>
                <a:gd name="T3" fmla="*/ 144 h 144"/>
                <a:gd name="T4" fmla="*/ 285536 w 285536"/>
                <a:gd name="T5" fmla="*/ 144 h 144"/>
                <a:gd name="T6" fmla="*/ 285536 w 285536"/>
                <a:gd name="T7" fmla="*/ 1 h 144"/>
                <a:gd name="T8" fmla="*/ 0 w 285536"/>
                <a:gd name="T9" fmla="*/ 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44" extrusionOk="0">
                  <a:moveTo>
                    <a:pt x="0" y="1"/>
                  </a:moveTo>
                  <a:lnTo>
                    <a:pt x="0" y="144"/>
                  </a:lnTo>
                  <a:lnTo>
                    <a:pt x="285536" y="144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" name="Google Shape;455;p19"/>
            <p:cNvSpPr>
              <a:spLocks/>
            </p:cNvSpPr>
            <p:nvPr/>
          </p:nvSpPr>
          <p:spPr bwMode="auto">
            <a:xfrm>
              <a:off x="238125" y="3225150"/>
              <a:ext cx="7138400" cy="3250"/>
            </a:xfrm>
            <a:custGeom>
              <a:avLst/>
              <a:gdLst>
                <a:gd name="T0" fmla="*/ 0 w 285536"/>
                <a:gd name="T1" fmla="*/ 0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0 h 130"/>
                <a:gd name="T8" fmla="*/ 0 w 285536"/>
                <a:gd name="T9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30" extrusionOk="0">
                  <a:moveTo>
                    <a:pt x="0" y="0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4" name="Google Shape;456;p19"/>
            <p:cNvSpPr>
              <a:spLocks/>
            </p:cNvSpPr>
            <p:nvPr/>
          </p:nvSpPr>
          <p:spPr bwMode="auto">
            <a:xfrm>
              <a:off x="238125" y="3436050"/>
              <a:ext cx="7138400" cy="3250"/>
            </a:xfrm>
            <a:custGeom>
              <a:avLst/>
              <a:gdLst>
                <a:gd name="T0" fmla="*/ 0 w 285536"/>
                <a:gd name="T1" fmla="*/ 1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1 h 130"/>
                <a:gd name="T8" fmla="*/ 0 w 285536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30" extrusionOk="0">
                  <a:moveTo>
                    <a:pt x="0" y="1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5" name="Google Shape;457;p19"/>
            <p:cNvSpPr>
              <a:spLocks/>
            </p:cNvSpPr>
            <p:nvPr/>
          </p:nvSpPr>
          <p:spPr bwMode="auto">
            <a:xfrm>
              <a:off x="238125" y="3646975"/>
              <a:ext cx="7138400" cy="3575"/>
            </a:xfrm>
            <a:custGeom>
              <a:avLst/>
              <a:gdLst>
                <a:gd name="T0" fmla="*/ 0 w 285536"/>
                <a:gd name="T1" fmla="*/ 0 h 143"/>
                <a:gd name="T2" fmla="*/ 0 w 285536"/>
                <a:gd name="T3" fmla="*/ 143 h 143"/>
                <a:gd name="T4" fmla="*/ 285536 w 285536"/>
                <a:gd name="T5" fmla="*/ 143 h 143"/>
                <a:gd name="T6" fmla="*/ 285536 w 285536"/>
                <a:gd name="T7" fmla="*/ 0 h 143"/>
                <a:gd name="T8" fmla="*/ 0 w 285536"/>
                <a:gd name="T9" fmla="*/ 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43" extrusionOk="0">
                  <a:moveTo>
                    <a:pt x="0" y="0"/>
                  </a:moveTo>
                  <a:lnTo>
                    <a:pt x="0" y="143"/>
                  </a:lnTo>
                  <a:lnTo>
                    <a:pt x="285536" y="143"/>
                  </a:lnTo>
                  <a:lnTo>
                    <a:pt x="2855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6" name="Google Shape;458;p19"/>
            <p:cNvSpPr>
              <a:spLocks/>
            </p:cNvSpPr>
            <p:nvPr/>
          </p:nvSpPr>
          <p:spPr bwMode="auto">
            <a:xfrm>
              <a:off x="238125" y="1536800"/>
              <a:ext cx="7138400" cy="3250"/>
            </a:xfrm>
            <a:custGeom>
              <a:avLst/>
              <a:gdLst>
                <a:gd name="T0" fmla="*/ 0 w 285536"/>
                <a:gd name="T1" fmla="*/ 1 h 130"/>
                <a:gd name="T2" fmla="*/ 0 w 285536"/>
                <a:gd name="T3" fmla="*/ 130 h 130"/>
                <a:gd name="T4" fmla="*/ 4876 w 285536"/>
                <a:gd name="T5" fmla="*/ 130 h 130"/>
                <a:gd name="T6" fmla="*/ 5484 w 285536"/>
                <a:gd name="T7" fmla="*/ 44 h 130"/>
                <a:gd name="T8" fmla="*/ 6091 w 285536"/>
                <a:gd name="T9" fmla="*/ 130 h 130"/>
                <a:gd name="T10" fmla="*/ 285536 w 285536"/>
                <a:gd name="T11" fmla="*/ 130 h 130"/>
                <a:gd name="T12" fmla="*/ 285536 w 285536"/>
                <a:gd name="T13" fmla="*/ 1 h 130"/>
                <a:gd name="T14" fmla="*/ 0 w 285536"/>
                <a:gd name="T15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5536" h="130" extrusionOk="0">
                  <a:moveTo>
                    <a:pt x="0" y="1"/>
                  </a:moveTo>
                  <a:lnTo>
                    <a:pt x="0" y="130"/>
                  </a:lnTo>
                  <a:lnTo>
                    <a:pt x="4876" y="130"/>
                  </a:lnTo>
                  <a:cubicBezTo>
                    <a:pt x="5076" y="72"/>
                    <a:pt x="5280" y="44"/>
                    <a:pt x="5484" y="44"/>
                  </a:cubicBezTo>
                  <a:cubicBezTo>
                    <a:pt x="5687" y="44"/>
                    <a:pt x="5891" y="72"/>
                    <a:pt x="6091" y="130"/>
                  </a:cubicBezTo>
                  <a:lnTo>
                    <a:pt x="285536" y="130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" name="Google Shape;459;p19"/>
            <p:cNvSpPr>
              <a:spLocks/>
            </p:cNvSpPr>
            <p:nvPr/>
          </p:nvSpPr>
          <p:spPr bwMode="auto">
            <a:xfrm>
              <a:off x="337125" y="1747725"/>
              <a:ext cx="750" cy="725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29 h 29"/>
                <a:gd name="T4" fmla="*/ 29 w 30"/>
                <a:gd name="T5" fmla="*/ 0 h 29"/>
                <a:gd name="T6" fmla="*/ 1 w 30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9" extrusionOk="0">
                  <a:moveTo>
                    <a:pt x="1" y="0"/>
                  </a:moveTo>
                  <a:lnTo>
                    <a:pt x="1" y="29"/>
                  </a:lnTo>
                  <a:lnTo>
                    <a:pt x="29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8" name="Google Shape;460;p19"/>
            <p:cNvSpPr>
              <a:spLocks/>
            </p:cNvSpPr>
            <p:nvPr/>
          </p:nvSpPr>
          <p:spPr bwMode="auto">
            <a:xfrm>
              <a:off x="413275" y="1747725"/>
              <a:ext cx="6963250" cy="3600"/>
            </a:xfrm>
            <a:custGeom>
              <a:avLst/>
              <a:gdLst>
                <a:gd name="T0" fmla="*/ 0 w 278530"/>
                <a:gd name="T1" fmla="*/ 0 h 144"/>
                <a:gd name="T2" fmla="*/ 115 w 278530"/>
                <a:gd name="T3" fmla="*/ 143 h 144"/>
                <a:gd name="T4" fmla="*/ 278530 w 278530"/>
                <a:gd name="T5" fmla="*/ 143 h 144"/>
                <a:gd name="T6" fmla="*/ 278530 w 278530"/>
                <a:gd name="T7" fmla="*/ 0 h 144"/>
                <a:gd name="T8" fmla="*/ 0 w 278530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530" h="144" extrusionOk="0">
                  <a:moveTo>
                    <a:pt x="0" y="0"/>
                  </a:moveTo>
                  <a:cubicBezTo>
                    <a:pt x="43" y="43"/>
                    <a:pt x="86" y="86"/>
                    <a:pt x="115" y="143"/>
                  </a:cubicBezTo>
                  <a:lnTo>
                    <a:pt x="278530" y="143"/>
                  </a:lnTo>
                  <a:lnTo>
                    <a:pt x="27853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" name="Google Shape;461;p19"/>
            <p:cNvSpPr>
              <a:spLocks/>
            </p:cNvSpPr>
            <p:nvPr/>
          </p:nvSpPr>
          <p:spPr bwMode="auto">
            <a:xfrm>
              <a:off x="238125" y="1958975"/>
              <a:ext cx="88300" cy="3250"/>
            </a:xfrm>
            <a:custGeom>
              <a:avLst/>
              <a:gdLst>
                <a:gd name="T0" fmla="*/ 0 w 3532"/>
                <a:gd name="T1" fmla="*/ 1 h 130"/>
                <a:gd name="T2" fmla="*/ 0 w 3532"/>
                <a:gd name="T3" fmla="*/ 130 h 130"/>
                <a:gd name="T4" fmla="*/ 3489 w 3532"/>
                <a:gd name="T5" fmla="*/ 130 h 130"/>
                <a:gd name="T6" fmla="*/ 3532 w 3532"/>
                <a:gd name="T7" fmla="*/ 1 h 130"/>
                <a:gd name="T8" fmla="*/ 0 w 3532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32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489" y="130"/>
                  </a:lnTo>
                  <a:cubicBezTo>
                    <a:pt x="3503" y="87"/>
                    <a:pt x="3518" y="44"/>
                    <a:pt x="3532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" name="Google Shape;462;p19"/>
            <p:cNvSpPr>
              <a:spLocks/>
            </p:cNvSpPr>
            <p:nvPr/>
          </p:nvSpPr>
          <p:spPr bwMode="auto">
            <a:xfrm>
              <a:off x="424725" y="1958975"/>
              <a:ext cx="6951800" cy="3250"/>
            </a:xfrm>
            <a:custGeom>
              <a:avLst/>
              <a:gdLst>
                <a:gd name="T0" fmla="*/ 0 w 278072"/>
                <a:gd name="T1" fmla="*/ 1 h 130"/>
                <a:gd name="T2" fmla="*/ 57 w 278072"/>
                <a:gd name="T3" fmla="*/ 130 h 130"/>
                <a:gd name="T4" fmla="*/ 278072 w 278072"/>
                <a:gd name="T5" fmla="*/ 130 h 130"/>
                <a:gd name="T6" fmla="*/ 278072 w 278072"/>
                <a:gd name="T7" fmla="*/ 1 h 130"/>
                <a:gd name="T8" fmla="*/ 0 w 278072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072" h="130" extrusionOk="0">
                  <a:moveTo>
                    <a:pt x="0" y="1"/>
                  </a:moveTo>
                  <a:cubicBezTo>
                    <a:pt x="29" y="44"/>
                    <a:pt x="43" y="87"/>
                    <a:pt x="57" y="130"/>
                  </a:cubicBezTo>
                  <a:lnTo>
                    <a:pt x="278072" y="130"/>
                  </a:lnTo>
                  <a:lnTo>
                    <a:pt x="278072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1" name="Google Shape;463;p19"/>
            <p:cNvSpPr>
              <a:spLocks/>
            </p:cNvSpPr>
            <p:nvPr/>
          </p:nvSpPr>
          <p:spPr bwMode="auto">
            <a:xfrm>
              <a:off x="238125" y="2169900"/>
              <a:ext cx="85100" cy="3225"/>
            </a:xfrm>
            <a:custGeom>
              <a:avLst/>
              <a:gdLst>
                <a:gd name="T0" fmla="*/ 0 w 3404"/>
                <a:gd name="T1" fmla="*/ 0 h 129"/>
                <a:gd name="T2" fmla="*/ 0 w 3404"/>
                <a:gd name="T3" fmla="*/ 129 h 129"/>
                <a:gd name="T4" fmla="*/ 3403 w 3404"/>
                <a:gd name="T5" fmla="*/ 129 h 129"/>
                <a:gd name="T6" fmla="*/ 3403 w 3404"/>
                <a:gd name="T7" fmla="*/ 43 h 129"/>
                <a:gd name="T8" fmla="*/ 3403 w 3404"/>
                <a:gd name="T9" fmla="*/ 0 h 129"/>
                <a:gd name="T10" fmla="*/ 0 w 3404"/>
                <a:gd name="T11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04" h="129" extrusionOk="0">
                  <a:moveTo>
                    <a:pt x="0" y="0"/>
                  </a:moveTo>
                  <a:lnTo>
                    <a:pt x="0" y="129"/>
                  </a:lnTo>
                  <a:lnTo>
                    <a:pt x="3403" y="129"/>
                  </a:lnTo>
                  <a:lnTo>
                    <a:pt x="3403" y="43"/>
                  </a:lnTo>
                  <a:cubicBezTo>
                    <a:pt x="3389" y="29"/>
                    <a:pt x="3389" y="14"/>
                    <a:pt x="340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2" name="Google Shape;464;p19"/>
            <p:cNvSpPr>
              <a:spLocks/>
            </p:cNvSpPr>
            <p:nvPr/>
          </p:nvSpPr>
          <p:spPr bwMode="auto">
            <a:xfrm>
              <a:off x="428300" y="2169900"/>
              <a:ext cx="6948575" cy="3225"/>
            </a:xfrm>
            <a:custGeom>
              <a:avLst/>
              <a:gdLst>
                <a:gd name="T0" fmla="*/ 0 w 277943"/>
                <a:gd name="T1" fmla="*/ 0 h 129"/>
                <a:gd name="T2" fmla="*/ 0 w 277943"/>
                <a:gd name="T3" fmla="*/ 43 h 129"/>
                <a:gd name="T4" fmla="*/ 0 w 277943"/>
                <a:gd name="T5" fmla="*/ 129 h 129"/>
                <a:gd name="T6" fmla="*/ 277943 w 277943"/>
                <a:gd name="T7" fmla="*/ 129 h 129"/>
                <a:gd name="T8" fmla="*/ 277943 w 277943"/>
                <a:gd name="T9" fmla="*/ 0 h 129"/>
                <a:gd name="T10" fmla="*/ 0 w 277943"/>
                <a:gd name="T11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77943" h="129" extrusionOk="0">
                  <a:moveTo>
                    <a:pt x="0" y="0"/>
                  </a:moveTo>
                  <a:cubicBezTo>
                    <a:pt x="0" y="14"/>
                    <a:pt x="0" y="29"/>
                    <a:pt x="0" y="43"/>
                  </a:cubicBezTo>
                  <a:lnTo>
                    <a:pt x="0" y="129"/>
                  </a:lnTo>
                  <a:lnTo>
                    <a:pt x="277943" y="129"/>
                  </a:lnTo>
                  <a:lnTo>
                    <a:pt x="2779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3" name="Google Shape;465;p19"/>
            <p:cNvSpPr>
              <a:spLocks/>
            </p:cNvSpPr>
            <p:nvPr/>
          </p:nvSpPr>
          <p:spPr bwMode="auto">
            <a:xfrm>
              <a:off x="238125" y="2380800"/>
              <a:ext cx="88675" cy="3600"/>
            </a:xfrm>
            <a:custGeom>
              <a:avLst/>
              <a:gdLst>
                <a:gd name="T0" fmla="*/ 0 w 3547"/>
                <a:gd name="T1" fmla="*/ 0 h 144"/>
                <a:gd name="T2" fmla="*/ 0 w 3547"/>
                <a:gd name="T3" fmla="*/ 143 h 144"/>
                <a:gd name="T4" fmla="*/ 3546 w 3547"/>
                <a:gd name="T5" fmla="*/ 143 h 144"/>
                <a:gd name="T6" fmla="*/ 3503 w 3547"/>
                <a:gd name="T7" fmla="*/ 0 h 144"/>
                <a:gd name="T8" fmla="*/ 0 w 3547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47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546" y="143"/>
                  </a:lnTo>
                  <a:cubicBezTo>
                    <a:pt x="3532" y="101"/>
                    <a:pt x="3518" y="58"/>
                    <a:pt x="350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4" name="Google Shape;466;p19"/>
            <p:cNvSpPr>
              <a:spLocks/>
            </p:cNvSpPr>
            <p:nvPr/>
          </p:nvSpPr>
          <p:spPr bwMode="auto">
            <a:xfrm>
              <a:off x="424725" y="2380800"/>
              <a:ext cx="6951800" cy="3600"/>
            </a:xfrm>
            <a:custGeom>
              <a:avLst/>
              <a:gdLst>
                <a:gd name="T0" fmla="*/ 43 w 278072"/>
                <a:gd name="T1" fmla="*/ 0 h 144"/>
                <a:gd name="T2" fmla="*/ 0 w 278072"/>
                <a:gd name="T3" fmla="*/ 143 h 144"/>
                <a:gd name="T4" fmla="*/ 278072 w 278072"/>
                <a:gd name="T5" fmla="*/ 143 h 144"/>
                <a:gd name="T6" fmla="*/ 278072 w 278072"/>
                <a:gd name="T7" fmla="*/ 0 h 144"/>
                <a:gd name="T8" fmla="*/ 43 w 278072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072" h="144" extrusionOk="0">
                  <a:moveTo>
                    <a:pt x="43" y="0"/>
                  </a:moveTo>
                  <a:cubicBezTo>
                    <a:pt x="29" y="58"/>
                    <a:pt x="14" y="101"/>
                    <a:pt x="0" y="143"/>
                  </a:cubicBezTo>
                  <a:lnTo>
                    <a:pt x="278072" y="143"/>
                  </a:lnTo>
                  <a:lnTo>
                    <a:pt x="278072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5" name="Google Shape;467;p19"/>
            <p:cNvSpPr>
              <a:spLocks/>
            </p:cNvSpPr>
            <p:nvPr/>
          </p:nvSpPr>
          <p:spPr bwMode="auto">
            <a:xfrm>
              <a:off x="238125" y="2592075"/>
              <a:ext cx="100825" cy="3225"/>
            </a:xfrm>
            <a:custGeom>
              <a:avLst/>
              <a:gdLst>
                <a:gd name="T0" fmla="*/ 0 w 4033"/>
                <a:gd name="T1" fmla="*/ 0 h 129"/>
                <a:gd name="T2" fmla="*/ 0 w 4033"/>
                <a:gd name="T3" fmla="*/ 129 h 129"/>
                <a:gd name="T4" fmla="*/ 4032 w 4033"/>
                <a:gd name="T5" fmla="*/ 129 h 129"/>
                <a:gd name="T6" fmla="*/ 3904 w 4033"/>
                <a:gd name="T7" fmla="*/ 0 h 129"/>
                <a:gd name="T8" fmla="*/ 0 w 4033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33" h="129" extrusionOk="0">
                  <a:moveTo>
                    <a:pt x="0" y="0"/>
                  </a:moveTo>
                  <a:lnTo>
                    <a:pt x="0" y="129"/>
                  </a:lnTo>
                  <a:lnTo>
                    <a:pt x="4032" y="129"/>
                  </a:lnTo>
                  <a:cubicBezTo>
                    <a:pt x="3989" y="86"/>
                    <a:pt x="3947" y="43"/>
                    <a:pt x="3904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6" name="Google Shape;468;p19"/>
            <p:cNvSpPr>
              <a:spLocks/>
            </p:cNvSpPr>
            <p:nvPr/>
          </p:nvSpPr>
          <p:spPr bwMode="auto">
            <a:xfrm>
              <a:off x="412550" y="2592075"/>
              <a:ext cx="6963975" cy="3225"/>
            </a:xfrm>
            <a:custGeom>
              <a:avLst/>
              <a:gdLst>
                <a:gd name="T0" fmla="*/ 130 w 278559"/>
                <a:gd name="T1" fmla="*/ 0 h 129"/>
                <a:gd name="T2" fmla="*/ 1 w 278559"/>
                <a:gd name="T3" fmla="*/ 129 h 129"/>
                <a:gd name="T4" fmla="*/ 278559 w 278559"/>
                <a:gd name="T5" fmla="*/ 129 h 129"/>
                <a:gd name="T6" fmla="*/ 278559 w 278559"/>
                <a:gd name="T7" fmla="*/ 0 h 129"/>
                <a:gd name="T8" fmla="*/ 130 w 278559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559" h="129" extrusionOk="0">
                  <a:moveTo>
                    <a:pt x="130" y="0"/>
                  </a:moveTo>
                  <a:cubicBezTo>
                    <a:pt x="87" y="43"/>
                    <a:pt x="44" y="86"/>
                    <a:pt x="1" y="129"/>
                  </a:cubicBezTo>
                  <a:lnTo>
                    <a:pt x="278559" y="129"/>
                  </a:lnTo>
                  <a:lnTo>
                    <a:pt x="278559" y="0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7" name="Google Shape;469;p19"/>
            <p:cNvSpPr>
              <a:spLocks/>
            </p:cNvSpPr>
            <p:nvPr/>
          </p:nvSpPr>
          <p:spPr bwMode="auto">
            <a:xfrm>
              <a:off x="238125" y="2802975"/>
              <a:ext cx="7138400" cy="3250"/>
            </a:xfrm>
            <a:custGeom>
              <a:avLst/>
              <a:gdLst>
                <a:gd name="T0" fmla="*/ 0 w 285536"/>
                <a:gd name="T1" fmla="*/ 0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0 h 130"/>
                <a:gd name="T8" fmla="*/ 5791 w 285536"/>
                <a:gd name="T9" fmla="*/ 0 h 130"/>
                <a:gd name="T10" fmla="*/ 5503 w 285536"/>
                <a:gd name="T11" fmla="*/ 22 h 130"/>
                <a:gd name="T12" fmla="*/ 5205 w 285536"/>
                <a:gd name="T13" fmla="*/ 0 h 130"/>
                <a:gd name="T14" fmla="*/ 0 w 285536"/>
                <a:gd name="T15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5536" h="130" extrusionOk="0">
                  <a:moveTo>
                    <a:pt x="0" y="0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0"/>
                  </a:lnTo>
                  <a:lnTo>
                    <a:pt x="5791" y="0"/>
                  </a:lnTo>
                  <a:cubicBezTo>
                    <a:pt x="5698" y="15"/>
                    <a:pt x="5602" y="22"/>
                    <a:pt x="5503" y="22"/>
                  </a:cubicBezTo>
                  <a:cubicBezTo>
                    <a:pt x="5405" y="22"/>
                    <a:pt x="5305" y="15"/>
                    <a:pt x="520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8" name="Google Shape;470;p19"/>
            <p:cNvSpPr>
              <a:spLocks/>
            </p:cNvSpPr>
            <p:nvPr/>
          </p:nvSpPr>
          <p:spPr bwMode="auto">
            <a:xfrm>
              <a:off x="238125" y="3858225"/>
              <a:ext cx="130500" cy="3250"/>
            </a:xfrm>
            <a:custGeom>
              <a:avLst/>
              <a:gdLst>
                <a:gd name="T0" fmla="*/ 0 w 5220"/>
                <a:gd name="T1" fmla="*/ 1 h 130"/>
                <a:gd name="T2" fmla="*/ 0 w 5220"/>
                <a:gd name="T3" fmla="*/ 129 h 130"/>
                <a:gd name="T4" fmla="*/ 4704 w 5220"/>
                <a:gd name="T5" fmla="*/ 129 h 130"/>
                <a:gd name="T6" fmla="*/ 5219 w 5220"/>
                <a:gd name="T7" fmla="*/ 1 h 130"/>
                <a:gd name="T8" fmla="*/ 0 w 5220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20" h="130" extrusionOk="0">
                  <a:moveTo>
                    <a:pt x="0" y="1"/>
                  </a:moveTo>
                  <a:lnTo>
                    <a:pt x="0" y="129"/>
                  </a:lnTo>
                  <a:lnTo>
                    <a:pt x="4704" y="129"/>
                  </a:lnTo>
                  <a:cubicBezTo>
                    <a:pt x="4876" y="58"/>
                    <a:pt x="5033" y="15"/>
                    <a:pt x="5219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9" name="Google Shape;471;p19"/>
            <p:cNvSpPr>
              <a:spLocks/>
            </p:cNvSpPr>
            <p:nvPr/>
          </p:nvSpPr>
          <p:spPr bwMode="auto">
            <a:xfrm>
              <a:off x="382900" y="3858225"/>
              <a:ext cx="6993625" cy="3250"/>
            </a:xfrm>
            <a:custGeom>
              <a:avLst/>
              <a:gdLst>
                <a:gd name="T0" fmla="*/ 0 w 279745"/>
                <a:gd name="T1" fmla="*/ 1 h 130"/>
                <a:gd name="T2" fmla="*/ 501 w 279745"/>
                <a:gd name="T3" fmla="*/ 129 h 130"/>
                <a:gd name="T4" fmla="*/ 279745 w 279745"/>
                <a:gd name="T5" fmla="*/ 129 h 130"/>
                <a:gd name="T6" fmla="*/ 279745 w 279745"/>
                <a:gd name="T7" fmla="*/ 1 h 130"/>
                <a:gd name="T8" fmla="*/ 0 w 279745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9745" h="130" extrusionOk="0">
                  <a:moveTo>
                    <a:pt x="0" y="1"/>
                  </a:moveTo>
                  <a:cubicBezTo>
                    <a:pt x="172" y="15"/>
                    <a:pt x="343" y="58"/>
                    <a:pt x="501" y="129"/>
                  </a:cubicBezTo>
                  <a:lnTo>
                    <a:pt x="279745" y="129"/>
                  </a:lnTo>
                  <a:lnTo>
                    <a:pt x="279745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" name="Google Shape;472;p19"/>
            <p:cNvSpPr>
              <a:spLocks/>
            </p:cNvSpPr>
            <p:nvPr/>
          </p:nvSpPr>
          <p:spPr bwMode="auto">
            <a:xfrm>
              <a:off x="238125" y="4069125"/>
              <a:ext cx="97600" cy="3250"/>
            </a:xfrm>
            <a:custGeom>
              <a:avLst/>
              <a:gdLst>
                <a:gd name="T0" fmla="*/ 0 w 3904"/>
                <a:gd name="T1" fmla="*/ 1 h 130"/>
                <a:gd name="T2" fmla="*/ 0 w 3904"/>
                <a:gd name="T3" fmla="*/ 130 h 130"/>
                <a:gd name="T4" fmla="*/ 3804 w 3904"/>
                <a:gd name="T5" fmla="*/ 130 h 130"/>
                <a:gd name="T6" fmla="*/ 3904 w 3904"/>
                <a:gd name="T7" fmla="*/ 1 h 130"/>
                <a:gd name="T8" fmla="*/ 0 w 3904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04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804" y="130"/>
                  </a:lnTo>
                  <a:cubicBezTo>
                    <a:pt x="3832" y="87"/>
                    <a:pt x="3875" y="44"/>
                    <a:pt x="3904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1" name="Google Shape;473;p19"/>
            <p:cNvSpPr>
              <a:spLocks/>
            </p:cNvSpPr>
            <p:nvPr/>
          </p:nvSpPr>
          <p:spPr bwMode="auto">
            <a:xfrm>
              <a:off x="415425" y="4069125"/>
              <a:ext cx="6961100" cy="3250"/>
            </a:xfrm>
            <a:custGeom>
              <a:avLst/>
              <a:gdLst>
                <a:gd name="T0" fmla="*/ 0 w 278444"/>
                <a:gd name="T1" fmla="*/ 1 h 130"/>
                <a:gd name="T2" fmla="*/ 115 w 278444"/>
                <a:gd name="T3" fmla="*/ 130 h 130"/>
                <a:gd name="T4" fmla="*/ 278444 w 278444"/>
                <a:gd name="T5" fmla="*/ 130 h 130"/>
                <a:gd name="T6" fmla="*/ 278444 w 278444"/>
                <a:gd name="T7" fmla="*/ 1 h 130"/>
                <a:gd name="T8" fmla="*/ 0 w 278444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444" h="130" extrusionOk="0">
                  <a:moveTo>
                    <a:pt x="0" y="1"/>
                  </a:moveTo>
                  <a:cubicBezTo>
                    <a:pt x="43" y="44"/>
                    <a:pt x="72" y="87"/>
                    <a:pt x="115" y="130"/>
                  </a:cubicBezTo>
                  <a:lnTo>
                    <a:pt x="278444" y="130"/>
                  </a:lnTo>
                  <a:lnTo>
                    <a:pt x="278444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2" name="Google Shape;474;p19"/>
            <p:cNvSpPr>
              <a:spLocks/>
            </p:cNvSpPr>
            <p:nvPr/>
          </p:nvSpPr>
          <p:spPr bwMode="auto">
            <a:xfrm>
              <a:off x="425775" y="4280050"/>
              <a:ext cx="6950750" cy="3600"/>
            </a:xfrm>
            <a:custGeom>
              <a:avLst/>
              <a:gdLst>
                <a:gd name="T0" fmla="*/ 1 w 278030"/>
                <a:gd name="T1" fmla="*/ 0 h 144"/>
                <a:gd name="T2" fmla="*/ 44 w 278030"/>
                <a:gd name="T3" fmla="*/ 143 h 144"/>
                <a:gd name="T4" fmla="*/ 278030 w 278030"/>
                <a:gd name="T5" fmla="*/ 143 h 144"/>
                <a:gd name="T6" fmla="*/ 278030 w 278030"/>
                <a:gd name="T7" fmla="*/ 0 h 144"/>
                <a:gd name="T8" fmla="*/ 1 w 278030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030" h="144" extrusionOk="0">
                  <a:moveTo>
                    <a:pt x="1" y="0"/>
                  </a:moveTo>
                  <a:cubicBezTo>
                    <a:pt x="15" y="43"/>
                    <a:pt x="30" y="86"/>
                    <a:pt x="44" y="143"/>
                  </a:cubicBezTo>
                  <a:lnTo>
                    <a:pt x="278030" y="143"/>
                  </a:lnTo>
                  <a:lnTo>
                    <a:pt x="278030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3" name="Google Shape;475;p19"/>
            <p:cNvSpPr>
              <a:spLocks/>
            </p:cNvSpPr>
            <p:nvPr/>
          </p:nvSpPr>
          <p:spPr bwMode="auto">
            <a:xfrm>
              <a:off x="238125" y="4280050"/>
              <a:ext cx="87600" cy="3600"/>
            </a:xfrm>
            <a:custGeom>
              <a:avLst/>
              <a:gdLst>
                <a:gd name="T0" fmla="*/ 0 w 3504"/>
                <a:gd name="T1" fmla="*/ 0 h 144"/>
                <a:gd name="T2" fmla="*/ 0 w 3504"/>
                <a:gd name="T3" fmla="*/ 143 h 144"/>
                <a:gd name="T4" fmla="*/ 3460 w 3504"/>
                <a:gd name="T5" fmla="*/ 143 h 144"/>
                <a:gd name="T6" fmla="*/ 3503 w 3504"/>
                <a:gd name="T7" fmla="*/ 0 h 144"/>
                <a:gd name="T8" fmla="*/ 0 w 3504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04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460" y="143"/>
                  </a:lnTo>
                  <a:cubicBezTo>
                    <a:pt x="3475" y="86"/>
                    <a:pt x="3489" y="43"/>
                    <a:pt x="350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4" name="Google Shape;476;p19"/>
            <p:cNvSpPr>
              <a:spLocks/>
            </p:cNvSpPr>
            <p:nvPr/>
          </p:nvSpPr>
          <p:spPr bwMode="auto">
            <a:xfrm>
              <a:off x="428300" y="4491300"/>
              <a:ext cx="6948575" cy="3250"/>
            </a:xfrm>
            <a:custGeom>
              <a:avLst/>
              <a:gdLst>
                <a:gd name="T0" fmla="*/ 0 w 277943"/>
                <a:gd name="T1" fmla="*/ 1 h 130"/>
                <a:gd name="T2" fmla="*/ 0 w 277943"/>
                <a:gd name="T3" fmla="*/ 130 h 130"/>
                <a:gd name="T4" fmla="*/ 277943 w 277943"/>
                <a:gd name="T5" fmla="*/ 130 h 130"/>
                <a:gd name="T6" fmla="*/ 277943 w 277943"/>
                <a:gd name="T7" fmla="*/ 1 h 130"/>
                <a:gd name="T8" fmla="*/ 0 w 277943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7943" h="130" extrusionOk="0">
                  <a:moveTo>
                    <a:pt x="0" y="1"/>
                  </a:moveTo>
                  <a:lnTo>
                    <a:pt x="0" y="130"/>
                  </a:lnTo>
                  <a:lnTo>
                    <a:pt x="277943" y="130"/>
                  </a:lnTo>
                  <a:lnTo>
                    <a:pt x="277943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5" name="Google Shape;477;p19"/>
            <p:cNvSpPr>
              <a:spLocks/>
            </p:cNvSpPr>
            <p:nvPr/>
          </p:nvSpPr>
          <p:spPr bwMode="auto">
            <a:xfrm>
              <a:off x="238125" y="4491300"/>
              <a:ext cx="85100" cy="3250"/>
            </a:xfrm>
            <a:custGeom>
              <a:avLst/>
              <a:gdLst>
                <a:gd name="T0" fmla="*/ 0 w 3404"/>
                <a:gd name="T1" fmla="*/ 1 h 130"/>
                <a:gd name="T2" fmla="*/ 0 w 3404"/>
                <a:gd name="T3" fmla="*/ 130 h 130"/>
                <a:gd name="T4" fmla="*/ 3403 w 3404"/>
                <a:gd name="T5" fmla="*/ 130 h 130"/>
                <a:gd name="T6" fmla="*/ 3403 w 3404"/>
                <a:gd name="T7" fmla="*/ 1 h 130"/>
                <a:gd name="T8" fmla="*/ 0 w 3404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04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403" y="130"/>
                  </a:lnTo>
                  <a:lnTo>
                    <a:pt x="3403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6" name="Google Shape;478;p19"/>
            <p:cNvSpPr>
              <a:spLocks/>
            </p:cNvSpPr>
            <p:nvPr/>
          </p:nvSpPr>
          <p:spPr bwMode="auto">
            <a:xfrm>
              <a:off x="423650" y="4702225"/>
              <a:ext cx="6952875" cy="3225"/>
            </a:xfrm>
            <a:custGeom>
              <a:avLst/>
              <a:gdLst>
                <a:gd name="T0" fmla="*/ 57 w 278115"/>
                <a:gd name="T1" fmla="*/ 0 h 129"/>
                <a:gd name="T2" fmla="*/ 0 w 278115"/>
                <a:gd name="T3" fmla="*/ 129 h 129"/>
                <a:gd name="T4" fmla="*/ 278115 w 278115"/>
                <a:gd name="T5" fmla="*/ 129 h 129"/>
                <a:gd name="T6" fmla="*/ 278115 w 278115"/>
                <a:gd name="T7" fmla="*/ 0 h 129"/>
                <a:gd name="T8" fmla="*/ 57 w 278115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115" h="129" extrusionOk="0">
                  <a:moveTo>
                    <a:pt x="57" y="0"/>
                  </a:moveTo>
                  <a:cubicBezTo>
                    <a:pt x="29" y="43"/>
                    <a:pt x="14" y="86"/>
                    <a:pt x="0" y="129"/>
                  </a:cubicBezTo>
                  <a:lnTo>
                    <a:pt x="278115" y="129"/>
                  </a:lnTo>
                  <a:lnTo>
                    <a:pt x="278115" y="0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7" name="Google Shape;479;p19"/>
            <p:cNvSpPr>
              <a:spLocks/>
            </p:cNvSpPr>
            <p:nvPr/>
          </p:nvSpPr>
          <p:spPr bwMode="auto">
            <a:xfrm>
              <a:off x="238125" y="4702225"/>
              <a:ext cx="89750" cy="3225"/>
            </a:xfrm>
            <a:custGeom>
              <a:avLst/>
              <a:gdLst>
                <a:gd name="T0" fmla="*/ 0 w 3590"/>
                <a:gd name="T1" fmla="*/ 0 h 129"/>
                <a:gd name="T2" fmla="*/ 0 w 3590"/>
                <a:gd name="T3" fmla="*/ 129 h 129"/>
                <a:gd name="T4" fmla="*/ 3589 w 3590"/>
                <a:gd name="T5" fmla="*/ 129 h 129"/>
                <a:gd name="T6" fmla="*/ 3532 w 3590"/>
                <a:gd name="T7" fmla="*/ 0 h 129"/>
                <a:gd name="T8" fmla="*/ 0 w 3590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90" h="129" extrusionOk="0">
                  <a:moveTo>
                    <a:pt x="0" y="0"/>
                  </a:moveTo>
                  <a:lnTo>
                    <a:pt x="0" y="129"/>
                  </a:lnTo>
                  <a:lnTo>
                    <a:pt x="3589" y="129"/>
                  </a:lnTo>
                  <a:cubicBezTo>
                    <a:pt x="3575" y="86"/>
                    <a:pt x="3546" y="43"/>
                    <a:pt x="3532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480" name="Google Shape;480;p19"/>
          <p:cNvSpPr txBox="1">
            <a:spLocks noGrp="1"/>
          </p:cNvSpPr>
          <p:nvPr>
            <p:ph type="subTitle" idx="1"/>
          </p:nvPr>
        </p:nvSpPr>
        <p:spPr>
          <a:xfrm flipH="1">
            <a:off x="4852625" y="1798667"/>
            <a:ext cx="1591200" cy="1032000"/>
          </a:xfrm>
          <a:prstGeom prst="rect">
            <a:avLst/>
          </a:prstGeom>
        </p:spPr>
        <p:txBody>
          <a:bodyPr spcFirstLastPara="1" anchor="b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aytone One"/>
              <a:buNone/>
              <a:defRPr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aytone One"/>
              <a:buNone/>
              <a:defRPr sz="3000"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aytone One"/>
              <a:buNone/>
              <a:defRPr sz="3000"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aytone One"/>
              <a:buNone/>
              <a:defRPr sz="3000"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aytone One"/>
              <a:buNone/>
              <a:defRPr sz="3000"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aytone One"/>
              <a:buNone/>
              <a:defRPr sz="3000"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aytone One"/>
              <a:buNone/>
              <a:defRPr sz="3000"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aytone One"/>
              <a:buNone/>
              <a:defRPr sz="3000"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aytone One"/>
              <a:buNone/>
              <a:defRPr sz="3000"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9pPr>
          </a:lstStyle>
          <a:p>
            <a:endParaRPr/>
          </a:p>
        </p:txBody>
      </p:sp>
      <p:sp>
        <p:nvSpPr>
          <p:cNvPr id="481" name="Google Shape;481;p19"/>
          <p:cNvSpPr txBox="1">
            <a:spLocks noGrp="1"/>
          </p:cNvSpPr>
          <p:nvPr>
            <p:ph type="subTitle" idx="2"/>
          </p:nvPr>
        </p:nvSpPr>
        <p:spPr>
          <a:xfrm flipH="1">
            <a:off x="4248425" y="2632567"/>
            <a:ext cx="2195400" cy="13452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482" name="Google Shape;482;p19"/>
          <p:cNvSpPr txBox="1">
            <a:spLocks noGrp="1"/>
          </p:cNvSpPr>
          <p:nvPr>
            <p:ph type="subTitle" idx="3"/>
          </p:nvPr>
        </p:nvSpPr>
        <p:spPr>
          <a:xfrm flipH="1">
            <a:off x="2749625" y="3584767"/>
            <a:ext cx="1591200" cy="1032000"/>
          </a:xfrm>
          <a:prstGeom prst="rect">
            <a:avLst/>
          </a:prstGeom>
        </p:spPr>
        <p:txBody>
          <a:bodyPr spcFirstLastPara="1" anchor="b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aytone One"/>
              <a:buNone/>
              <a:defRPr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aytone One"/>
              <a:buNone/>
              <a:defRPr sz="3000"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aytone One"/>
              <a:buNone/>
              <a:defRPr sz="3000"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aytone One"/>
              <a:buNone/>
              <a:defRPr sz="3000"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aytone One"/>
              <a:buNone/>
              <a:defRPr sz="3000"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aytone One"/>
              <a:buNone/>
              <a:defRPr sz="3000"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aytone One"/>
              <a:buNone/>
              <a:defRPr sz="3000"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aytone One"/>
              <a:buNone/>
              <a:defRPr sz="3000"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aytone One"/>
              <a:buNone/>
              <a:defRPr sz="3000"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9pPr>
          </a:lstStyle>
          <a:p>
            <a:endParaRPr/>
          </a:p>
        </p:txBody>
      </p:sp>
      <p:sp>
        <p:nvSpPr>
          <p:cNvPr id="483" name="Google Shape;483;p19"/>
          <p:cNvSpPr txBox="1">
            <a:spLocks noGrp="1"/>
          </p:cNvSpPr>
          <p:nvPr>
            <p:ph type="subTitle" idx="4"/>
          </p:nvPr>
        </p:nvSpPr>
        <p:spPr>
          <a:xfrm flipH="1">
            <a:off x="2749850" y="4418667"/>
            <a:ext cx="2195400" cy="13452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484" name="Google Shape;484;p19"/>
          <p:cNvSpPr txBox="1">
            <a:spLocks noGrp="1"/>
          </p:cNvSpPr>
          <p:nvPr>
            <p:ph type="title"/>
          </p:nvPr>
        </p:nvSpPr>
        <p:spPr>
          <a:xfrm>
            <a:off x="895350" y="659215"/>
            <a:ext cx="7353300" cy="8468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388351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">
  <p:cSld name="Title and four columns ">
    <p:spTree>
      <p:nvGrpSpPr>
        <p:cNvPr id="1" name="Shape 4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oogle Shape;486;p20"/>
          <p:cNvGrpSpPr>
            <a:grpSpLocks/>
          </p:cNvGrpSpPr>
          <p:nvPr/>
        </p:nvGrpSpPr>
        <p:grpSpPr bwMode="auto">
          <a:xfrm>
            <a:off x="600075" y="458788"/>
            <a:ext cx="7937500" cy="5940425"/>
            <a:chOff x="238125" y="847975"/>
            <a:chExt cx="7143400" cy="4009400"/>
          </a:xfrm>
        </p:grpSpPr>
        <p:sp>
          <p:nvSpPr>
            <p:cNvPr id="12" name="Google Shape;487;p20"/>
            <p:cNvSpPr/>
            <p:nvPr/>
          </p:nvSpPr>
          <p:spPr>
            <a:xfrm>
              <a:off x="238125" y="847975"/>
              <a:ext cx="7143400" cy="4009400"/>
            </a:xfrm>
            <a:custGeom>
              <a:avLst/>
              <a:gdLst/>
              <a:ahLst/>
              <a:cxnLst/>
              <a:rect l="l" t="t" r="r" b="b"/>
              <a:pathLst>
                <a:path w="285722" h="160376" extrusionOk="0">
                  <a:moveTo>
                    <a:pt x="5465" y="4426"/>
                  </a:moveTo>
                  <a:cubicBezTo>
                    <a:pt x="6551" y="4426"/>
                    <a:pt x="7593" y="5271"/>
                    <a:pt x="7593" y="6549"/>
                  </a:cubicBezTo>
                  <a:cubicBezTo>
                    <a:pt x="7593" y="7707"/>
                    <a:pt x="6649" y="8651"/>
                    <a:pt x="5491" y="8651"/>
                  </a:cubicBezTo>
                  <a:cubicBezTo>
                    <a:pt x="3604" y="8651"/>
                    <a:pt x="2660" y="6377"/>
                    <a:pt x="3990" y="5047"/>
                  </a:cubicBezTo>
                  <a:cubicBezTo>
                    <a:pt x="4419" y="4618"/>
                    <a:pt x="4947" y="4426"/>
                    <a:pt x="5465" y="4426"/>
                  </a:cubicBezTo>
                  <a:close/>
                  <a:moveTo>
                    <a:pt x="5467" y="12161"/>
                  </a:moveTo>
                  <a:cubicBezTo>
                    <a:pt x="6552" y="12161"/>
                    <a:pt x="7593" y="13003"/>
                    <a:pt x="7593" y="14270"/>
                  </a:cubicBezTo>
                  <a:cubicBezTo>
                    <a:pt x="7593" y="15443"/>
                    <a:pt x="6649" y="16386"/>
                    <a:pt x="5491" y="16386"/>
                  </a:cubicBezTo>
                  <a:cubicBezTo>
                    <a:pt x="3604" y="16386"/>
                    <a:pt x="2660" y="14113"/>
                    <a:pt x="3990" y="12783"/>
                  </a:cubicBezTo>
                  <a:cubicBezTo>
                    <a:pt x="4420" y="12353"/>
                    <a:pt x="4948" y="12161"/>
                    <a:pt x="5467" y="12161"/>
                  </a:cubicBezTo>
                  <a:close/>
                  <a:moveTo>
                    <a:pt x="5465" y="19883"/>
                  </a:moveTo>
                  <a:cubicBezTo>
                    <a:pt x="6551" y="19883"/>
                    <a:pt x="7593" y="20728"/>
                    <a:pt x="7593" y="22006"/>
                  </a:cubicBezTo>
                  <a:cubicBezTo>
                    <a:pt x="7593" y="23164"/>
                    <a:pt x="6649" y="24108"/>
                    <a:pt x="5491" y="24108"/>
                  </a:cubicBezTo>
                  <a:cubicBezTo>
                    <a:pt x="3604" y="24108"/>
                    <a:pt x="2660" y="21834"/>
                    <a:pt x="3990" y="20505"/>
                  </a:cubicBezTo>
                  <a:cubicBezTo>
                    <a:pt x="4419" y="20075"/>
                    <a:pt x="4947" y="19883"/>
                    <a:pt x="5465" y="19883"/>
                  </a:cubicBezTo>
                  <a:close/>
                  <a:moveTo>
                    <a:pt x="5467" y="27618"/>
                  </a:moveTo>
                  <a:cubicBezTo>
                    <a:pt x="6552" y="27618"/>
                    <a:pt x="7593" y="28460"/>
                    <a:pt x="7593" y="29727"/>
                  </a:cubicBezTo>
                  <a:cubicBezTo>
                    <a:pt x="7593" y="30900"/>
                    <a:pt x="6649" y="31844"/>
                    <a:pt x="5491" y="31844"/>
                  </a:cubicBezTo>
                  <a:cubicBezTo>
                    <a:pt x="3604" y="31844"/>
                    <a:pt x="2660" y="29570"/>
                    <a:pt x="3990" y="28240"/>
                  </a:cubicBezTo>
                  <a:cubicBezTo>
                    <a:pt x="4420" y="27810"/>
                    <a:pt x="4948" y="27618"/>
                    <a:pt x="5467" y="27618"/>
                  </a:cubicBezTo>
                  <a:close/>
                  <a:moveTo>
                    <a:pt x="5491" y="35347"/>
                  </a:moveTo>
                  <a:cubicBezTo>
                    <a:pt x="6049" y="35347"/>
                    <a:pt x="6578" y="35576"/>
                    <a:pt x="6978" y="35976"/>
                  </a:cubicBezTo>
                  <a:cubicBezTo>
                    <a:pt x="8387" y="37384"/>
                    <a:pt x="7233" y="39583"/>
                    <a:pt x="5519" y="39583"/>
                  </a:cubicBezTo>
                  <a:cubicBezTo>
                    <a:pt x="5249" y="39583"/>
                    <a:pt x="4966" y="39528"/>
                    <a:pt x="4676" y="39408"/>
                  </a:cubicBezTo>
                  <a:cubicBezTo>
                    <a:pt x="2546" y="38535"/>
                    <a:pt x="3175" y="35347"/>
                    <a:pt x="5491" y="35347"/>
                  </a:cubicBezTo>
                  <a:close/>
                  <a:moveTo>
                    <a:pt x="5465" y="43075"/>
                  </a:moveTo>
                  <a:cubicBezTo>
                    <a:pt x="6551" y="43075"/>
                    <a:pt x="7593" y="43921"/>
                    <a:pt x="7593" y="45199"/>
                  </a:cubicBezTo>
                  <a:cubicBezTo>
                    <a:pt x="7593" y="46357"/>
                    <a:pt x="6649" y="47301"/>
                    <a:pt x="5491" y="47301"/>
                  </a:cubicBezTo>
                  <a:cubicBezTo>
                    <a:pt x="3604" y="47301"/>
                    <a:pt x="2660" y="45027"/>
                    <a:pt x="3990" y="43697"/>
                  </a:cubicBezTo>
                  <a:cubicBezTo>
                    <a:pt x="4419" y="43268"/>
                    <a:pt x="4947" y="43075"/>
                    <a:pt x="5465" y="43075"/>
                  </a:cubicBezTo>
                  <a:close/>
                  <a:moveTo>
                    <a:pt x="5467" y="50811"/>
                  </a:moveTo>
                  <a:cubicBezTo>
                    <a:pt x="6552" y="50811"/>
                    <a:pt x="7593" y="51653"/>
                    <a:pt x="7593" y="52920"/>
                  </a:cubicBezTo>
                  <a:cubicBezTo>
                    <a:pt x="7593" y="54093"/>
                    <a:pt x="6649" y="55036"/>
                    <a:pt x="5491" y="55036"/>
                  </a:cubicBezTo>
                  <a:cubicBezTo>
                    <a:pt x="3604" y="55036"/>
                    <a:pt x="2660" y="52763"/>
                    <a:pt x="3990" y="51433"/>
                  </a:cubicBezTo>
                  <a:cubicBezTo>
                    <a:pt x="4420" y="51003"/>
                    <a:pt x="4948" y="50811"/>
                    <a:pt x="5467" y="50811"/>
                  </a:cubicBezTo>
                  <a:close/>
                  <a:moveTo>
                    <a:pt x="5465" y="58533"/>
                  </a:moveTo>
                  <a:cubicBezTo>
                    <a:pt x="6551" y="58533"/>
                    <a:pt x="7593" y="59378"/>
                    <a:pt x="7593" y="60656"/>
                  </a:cubicBezTo>
                  <a:cubicBezTo>
                    <a:pt x="7593" y="61814"/>
                    <a:pt x="6649" y="62758"/>
                    <a:pt x="5491" y="62758"/>
                  </a:cubicBezTo>
                  <a:cubicBezTo>
                    <a:pt x="3604" y="62758"/>
                    <a:pt x="2660" y="60484"/>
                    <a:pt x="3990" y="59154"/>
                  </a:cubicBezTo>
                  <a:cubicBezTo>
                    <a:pt x="4419" y="58725"/>
                    <a:pt x="4947" y="58533"/>
                    <a:pt x="5465" y="58533"/>
                  </a:cubicBezTo>
                  <a:close/>
                  <a:moveTo>
                    <a:pt x="5467" y="66268"/>
                  </a:moveTo>
                  <a:cubicBezTo>
                    <a:pt x="6552" y="66268"/>
                    <a:pt x="7593" y="67110"/>
                    <a:pt x="7593" y="68377"/>
                  </a:cubicBezTo>
                  <a:cubicBezTo>
                    <a:pt x="7593" y="69550"/>
                    <a:pt x="6649" y="70493"/>
                    <a:pt x="5491" y="70493"/>
                  </a:cubicBezTo>
                  <a:cubicBezTo>
                    <a:pt x="3604" y="70493"/>
                    <a:pt x="2660" y="68220"/>
                    <a:pt x="3990" y="66890"/>
                  </a:cubicBezTo>
                  <a:cubicBezTo>
                    <a:pt x="4420" y="66460"/>
                    <a:pt x="4948" y="66268"/>
                    <a:pt x="5467" y="66268"/>
                  </a:cubicBezTo>
                  <a:close/>
                  <a:moveTo>
                    <a:pt x="5473" y="74000"/>
                  </a:moveTo>
                  <a:cubicBezTo>
                    <a:pt x="6556" y="74000"/>
                    <a:pt x="7593" y="74838"/>
                    <a:pt x="7593" y="76113"/>
                  </a:cubicBezTo>
                  <a:cubicBezTo>
                    <a:pt x="7593" y="77285"/>
                    <a:pt x="6649" y="78229"/>
                    <a:pt x="5491" y="78229"/>
                  </a:cubicBezTo>
                  <a:cubicBezTo>
                    <a:pt x="3604" y="78229"/>
                    <a:pt x="2660" y="75956"/>
                    <a:pt x="3990" y="74626"/>
                  </a:cubicBezTo>
                  <a:cubicBezTo>
                    <a:pt x="4421" y="74194"/>
                    <a:pt x="4953" y="74000"/>
                    <a:pt x="5473" y="74000"/>
                  </a:cubicBezTo>
                  <a:close/>
                  <a:moveTo>
                    <a:pt x="5465" y="81725"/>
                  </a:moveTo>
                  <a:cubicBezTo>
                    <a:pt x="6551" y="81725"/>
                    <a:pt x="7593" y="82571"/>
                    <a:pt x="7593" y="83848"/>
                  </a:cubicBezTo>
                  <a:cubicBezTo>
                    <a:pt x="7593" y="85007"/>
                    <a:pt x="6649" y="85950"/>
                    <a:pt x="5491" y="85950"/>
                  </a:cubicBezTo>
                  <a:cubicBezTo>
                    <a:pt x="3604" y="85950"/>
                    <a:pt x="2660" y="83677"/>
                    <a:pt x="3990" y="82347"/>
                  </a:cubicBezTo>
                  <a:cubicBezTo>
                    <a:pt x="4419" y="81918"/>
                    <a:pt x="4947" y="81725"/>
                    <a:pt x="5465" y="81725"/>
                  </a:cubicBezTo>
                  <a:close/>
                  <a:moveTo>
                    <a:pt x="5467" y="89460"/>
                  </a:moveTo>
                  <a:cubicBezTo>
                    <a:pt x="6552" y="89460"/>
                    <a:pt x="7593" y="90302"/>
                    <a:pt x="7593" y="91570"/>
                  </a:cubicBezTo>
                  <a:cubicBezTo>
                    <a:pt x="7593" y="92742"/>
                    <a:pt x="6649" y="93686"/>
                    <a:pt x="5491" y="93686"/>
                  </a:cubicBezTo>
                  <a:cubicBezTo>
                    <a:pt x="3604" y="93686"/>
                    <a:pt x="2660" y="91413"/>
                    <a:pt x="3990" y="90083"/>
                  </a:cubicBezTo>
                  <a:cubicBezTo>
                    <a:pt x="4420" y="89653"/>
                    <a:pt x="4948" y="89460"/>
                    <a:pt x="5467" y="89460"/>
                  </a:cubicBezTo>
                  <a:close/>
                  <a:moveTo>
                    <a:pt x="5465" y="97182"/>
                  </a:moveTo>
                  <a:cubicBezTo>
                    <a:pt x="6551" y="97182"/>
                    <a:pt x="7593" y="98028"/>
                    <a:pt x="7593" y="99306"/>
                  </a:cubicBezTo>
                  <a:cubicBezTo>
                    <a:pt x="7593" y="100464"/>
                    <a:pt x="6649" y="101422"/>
                    <a:pt x="5491" y="101422"/>
                  </a:cubicBezTo>
                  <a:cubicBezTo>
                    <a:pt x="3604" y="101422"/>
                    <a:pt x="2660" y="99134"/>
                    <a:pt x="3990" y="97804"/>
                  </a:cubicBezTo>
                  <a:cubicBezTo>
                    <a:pt x="4419" y="97375"/>
                    <a:pt x="4947" y="97182"/>
                    <a:pt x="5465" y="97182"/>
                  </a:cubicBezTo>
                  <a:close/>
                  <a:moveTo>
                    <a:pt x="5465" y="104918"/>
                  </a:moveTo>
                  <a:cubicBezTo>
                    <a:pt x="6551" y="104918"/>
                    <a:pt x="7593" y="105763"/>
                    <a:pt x="7593" y="107041"/>
                  </a:cubicBezTo>
                  <a:cubicBezTo>
                    <a:pt x="7593" y="108199"/>
                    <a:pt x="6649" y="109143"/>
                    <a:pt x="5491" y="109143"/>
                  </a:cubicBezTo>
                  <a:cubicBezTo>
                    <a:pt x="3604" y="109143"/>
                    <a:pt x="2660" y="106870"/>
                    <a:pt x="3990" y="105540"/>
                  </a:cubicBezTo>
                  <a:cubicBezTo>
                    <a:pt x="4419" y="105110"/>
                    <a:pt x="4947" y="104918"/>
                    <a:pt x="5465" y="104918"/>
                  </a:cubicBezTo>
                  <a:close/>
                  <a:moveTo>
                    <a:pt x="5467" y="112653"/>
                  </a:moveTo>
                  <a:cubicBezTo>
                    <a:pt x="6552" y="112653"/>
                    <a:pt x="7593" y="113495"/>
                    <a:pt x="7593" y="114763"/>
                  </a:cubicBezTo>
                  <a:cubicBezTo>
                    <a:pt x="7593" y="115935"/>
                    <a:pt x="6649" y="116879"/>
                    <a:pt x="5491" y="116879"/>
                  </a:cubicBezTo>
                  <a:cubicBezTo>
                    <a:pt x="3604" y="116879"/>
                    <a:pt x="2660" y="114605"/>
                    <a:pt x="3990" y="113276"/>
                  </a:cubicBezTo>
                  <a:cubicBezTo>
                    <a:pt x="4420" y="112846"/>
                    <a:pt x="4948" y="112653"/>
                    <a:pt x="5467" y="112653"/>
                  </a:cubicBezTo>
                  <a:close/>
                  <a:moveTo>
                    <a:pt x="5465" y="120375"/>
                  </a:moveTo>
                  <a:cubicBezTo>
                    <a:pt x="6551" y="120375"/>
                    <a:pt x="7593" y="121220"/>
                    <a:pt x="7593" y="122498"/>
                  </a:cubicBezTo>
                  <a:cubicBezTo>
                    <a:pt x="7593" y="123656"/>
                    <a:pt x="6649" y="124600"/>
                    <a:pt x="5491" y="124600"/>
                  </a:cubicBezTo>
                  <a:cubicBezTo>
                    <a:pt x="3604" y="124600"/>
                    <a:pt x="2660" y="122327"/>
                    <a:pt x="3990" y="120997"/>
                  </a:cubicBezTo>
                  <a:cubicBezTo>
                    <a:pt x="4419" y="120567"/>
                    <a:pt x="4947" y="120375"/>
                    <a:pt x="5465" y="120375"/>
                  </a:cubicBezTo>
                  <a:close/>
                  <a:moveTo>
                    <a:pt x="5467" y="128110"/>
                  </a:moveTo>
                  <a:cubicBezTo>
                    <a:pt x="6552" y="128110"/>
                    <a:pt x="7593" y="128952"/>
                    <a:pt x="7593" y="130220"/>
                  </a:cubicBezTo>
                  <a:cubicBezTo>
                    <a:pt x="7593" y="131392"/>
                    <a:pt x="6649" y="132336"/>
                    <a:pt x="5491" y="132336"/>
                  </a:cubicBezTo>
                  <a:cubicBezTo>
                    <a:pt x="3604" y="132336"/>
                    <a:pt x="2660" y="130062"/>
                    <a:pt x="3990" y="128733"/>
                  </a:cubicBezTo>
                  <a:cubicBezTo>
                    <a:pt x="4420" y="128303"/>
                    <a:pt x="4948" y="128110"/>
                    <a:pt x="5467" y="128110"/>
                  </a:cubicBezTo>
                  <a:close/>
                  <a:moveTo>
                    <a:pt x="5465" y="135832"/>
                  </a:moveTo>
                  <a:cubicBezTo>
                    <a:pt x="6551" y="135832"/>
                    <a:pt x="7593" y="136677"/>
                    <a:pt x="7593" y="137955"/>
                  </a:cubicBezTo>
                  <a:cubicBezTo>
                    <a:pt x="7593" y="139114"/>
                    <a:pt x="6649" y="140072"/>
                    <a:pt x="5491" y="140072"/>
                  </a:cubicBezTo>
                  <a:cubicBezTo>
                    <a:pt x="3604" y="140072"/>
                    <a:pt x="2660" y="137784"/>
                    <a:pt x="3990" y="136454"/>
                  </a:cubicBezTo>
                  <a:cubicBezTo>
                    <a:pt x="4419" y="136024"/>
                    <a:pt x="4947" y="135832"/>
                    <a:pt x="5465" y="135832"/>
                  </a:cubicBezTo>
                  <a:close/>
                  <a:moveTo>
                    <a:pt x="5465" y="143568"/>
                  </a:moveTo>
                  <a:cubicBezTo>
                    <a:pt x="6551" y="143568"/>
                    <a:pt x="7593" y="144413"/>
                    <a:pt x="7593" y="145691"/>
                  </a:cubicBezTo>
                  <a:cubicBezTo>
                    <a:pt x="7593" y="146849"/>
                    <a:pt x="6649" y="147793"/>
                    <a:pt x="5491" y="147793"/>
                  </a:cubicBezTo>
                  <a:cubicBezTo>
                    <a:pt x="3604" y="147793"/>
                    <a:pt x="2660" y="145519"/>
                    <a:pt x="3990" y="144190"/>
                  </a:cubicBezTo>
                  <a:cubicBezTo>
                    <a:pt x="4419" y="143760"/>
                    <a:pt x="4947" y="143568"/>
                    <a:pt x="5465" y="143568"/>
                  </a:cubicBezTo>
                  <a:close/>
                  <a:moveTo>
                    <a:pt x="5467" y="151303"/>
                  </a:moveTo>
                  <a:cubicBezTo>
                    <a:pt x="6552" y="151303"/>
                    <a:pt x="7593" y="152145"/>
                    <a:pt x="7593" y="153412"/>
                  </a:cubicBezTo>
                  <a:cubicBezTo>
                    <a:pt x="7593" y="154585"/>
                    <a:pt x="6649" y="155529"/>
                    <a:pt x="5491" y="155529"/>
                  </a:cubicBezTo>
                  <a:cubicBezTo>
                    <a:pt x="3604" y="155529"/>
                    <a:pt x="2660" y="153255"/>
                    <a:pt x="3990" y="151925"/>
                  </a:cubicBezTo>
                  <a:cubicBezTo>
                    <a:pt x="4420" y="151495"/>
                    <a:pt x="4948" y="151303"/>
                    <a:pt x="5467" y="151303"/>
                  </a:cubicBezTo>
                  <a:close/>
                  <a:moveTo>
                    <a:pt x="0" y="0"/>
                  </a:moveTo>
                  <a:lnTo>
                    <a:pt x="0" y="160376"/>
                  </a:lnTo>
                  <a:lnTo>
                    <a:pt x="285722" y="160376"/>
                  </a:lnTo>
                  <a:lnTo>
                    <a:pt x="2857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783F04">
                  <a:alpha val="61000"/>
                </a:srgbClr>
              </a:outerShdw>
            </a:effectLst>
          </p:spPr>
          <p:txBody>
            <a:bodyPr spcFirstLastPara="1"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1" i="0" u="none" strike="noStrike" kern="1200" cap="none" spc="0" normalizeH="0" baseline="0" noProof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" name="Google Shape;488;p20"/>
            <p:cNvSpPr>
              <a:spLocks/>
            </p:cNvSpPr>
            <p:nvPr/>
          </p:nvSpPr>
          <p:spPr bwMode="auto">
            <a:xfrm>
              <a:off x="238125" y="1114625"/>
              <a:ext cx="7138400" cy="3600"/>
            </a:xfrm>
            <a:custGeom>
              <a:avLst/>
              <a:gdLst>
                <a:gd name="T0" fmla="*/ 0 w 285536"/>
                <a:gd name="T1" fmla="*/ 1 h 144"/>
                <a:gd name="T2" fmla="*/ 0 w 285536"/>
                <a:gd name="T3" fmla="*/ 144 h 144"/>
                <a:gd name="T4" fmla="*/ 285536 w 285536"/>
                <a:gd name="T5" fmla="*/ 144 h 144"/>
                <a:gd name="T6" fmla="*/ 285536 w 285536"/>
                <a:gd name="T7" fmla="*/ 1 h 144"/>
                <a:gd name="T8" fmla="*/ 0 w 285536"/>
                <a:gd name="T9" fmla="*/ 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44" extrusionOk="0">
                  <a:moveTo>
                    <a:pt x="0" y="1"/>
                  </a:moveTo>
                  <a:lnTo>
                    <a:pt x="0" y="144"/>
                  </a:lnTo>
                  <a:lnTo>
                    <a:pt x="285536" y="144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4" name="Google Shape;489;p20"/>
            <p:cNvSpPr>
              <a:spLocks/>
            </p:cNvSpPr>
            <p:nvPr/>
          </p:nvSpPr>
          <p:spPr bwMode="auto">
            <a:xfrm>
              <a:off x="238125" y="1325900"/>
              <a:ext cx="7138400" cy="3250"/>
            </a:xfrm>
            <a:custGeom>
              <a:avLst/>
              <a:gdLst>
                <a:gd name="T0" fmla="*/ 0 w 285536"/>
                <a:gd name="T1" fmla="*/ 1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1 h 130"/>
                <a:gd name="T8" fmla="*/ 0 w 285536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30" extrusionOk="0">
                  <a:moveTo>
                    <a:pt x="0" y="1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5" name="Google Shape;490;p20"/>
            <p:cNvSpPr>
              <a:spLocks/>
            </p:cNvSpPr>
            <p:nvPr/>
          </p:nvSpPr>
          <p:spPr bwMode="auto">
            <a:xfrm>
              <a:off x="238125" y="1747725"/>
              <a:ext cx="99400" cy="3600"/>
            </a:xfrm>
            <a:custGeom>
              <a:avLst/>
              <a:gdLst>
                <a:gd name="T0" fmla="*/ 0 w 3976"/>
                <a:gd name="T1" fmla="*/ 0 h 144"/>
                <a:gd name="T2" fmla="*/ 0 w 3976"/>
                <a:gd name="T3" fmla="*/ 143 h 144"/>
                <a:gd name="T4" fmla="*/ 3861 w 3976"/>
                <a:gd name="T5" fmla="*/ 143 h 144"/>
                <a:gd name="T6" fmla="*/ 3975 w 3976"/>
                <a:gd name="T7" fmla="*/ 0 h 144"/>
                <a:gd name="T8" fmla="*/ 0 w 3976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76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861" y="143"/>
                  </a:lnTo>
                  <a:lnTo>
                    <a:pt x="397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6" name="Google Shape;491;p20"/>
            <p:cNvSpPr>
              <a:spLocks/>
            </p:cNvSpPr>
            <p:nvPr/>
          </p:nvSpPr>
          <p:spPr bwMode="auto">
            <a:xfrm>
              <a:off x="238125" y="3013875"/>
              <a:ext cx="7138400" cy="3600"/>
            </a:xfrm>
            <a:custGeom>
              <a:avLst/>
              <a:gdLst>
                <a:gd name="T0" fmla="*/ 0 w 285536"/>
                <a:gd name="T1" fmla="*/ 1 h 144"/>
                <a:gd name="T2" fmla="*/ 0 w 285536"/>
                <a:gd name="T3" fmla="*/ 144 h 144"/>
                <a:gd name="T4" fmla="*/ 285536 w 285536"/>
                <a:gd name="T5" fmla="*/ 144 h 144"/>
                <a:gd name="T6" fmla="*/ 285536 w 285536"/>
                <a:gd name="T7" fmla="*/ 1 h 144"/>
                <a:gd name="T8" fmla="*/ 0 w 285536"/>
                <a:gd name="T9" fmla="*/ 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44" extrusionOk="0">
                  <a:moveTo>
                    <a:pt x="0" y="1"/>
                  </a:moveTo>
                  <a:lnTo>
                    <a:pt x="0" y="144"/>
                  </a:lnTo>
                  <a:lnTo>
                    <a:pt x="285536" y="144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" name="Google Shape;492;p20"/>
            <p:cNvSpPr>
              <a:spLocks/>
            </p:cNvSpPr>
            <p:nvPr/>
          </p:nvSpPr>
          <p:spPr bwMode="auto">
            <a:xfrm>
              <a:off x="238125" y="3225150"/>
              <a:ext cx="7138400" cy="3250"/>
            </a:xfrm>
            <a:custGeom>
              <a:avLst/>
              <a:gdLst>
                <a:gd name="T0" fmla="*/ 0 w 285536"/>
                <a:gd name="T1" fmla="*/ 0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0 h 130"/>
                <a:gd name="T8" fmla="*/ 0 w 285536"/>
                <a:gd name="T9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30" extrusionOk="0">
                  <a:moveTo>
                    <a:pt x="0" y="0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8" name="Google Shape;493;p20"/>
            <p:cNvSpPr>
              <a:spLocks/>
            </p:cNvSpPr>
            <p:nvPr/>
          </p:nvSpPr>
          <p:spPr bwMode="auto">
            <a:xfrm>
              <a:off x="238125" y="3436050"/>
              <a:ext cx="7138400" cy="3250"/>
            </a:xfrm>
            <a:custGeom>
              <a:avLst/>
              <a:gdLst>
                <a:gd name="T0" fmla="*/ 0 w 285536"/>
                <a:gd name="T1" fmla="*/ 1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1 h 130"/>
                <a:gd name="T8" fmla="*/ 0 w 285536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30" extrusionOk="0">
                  <a:moveTo>
                    <a:pt x="0" y="1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" name="Google Shape;494;p20"/>
            <p:cNvSpPr>
              <a:spLocks/>
            </p:cNvSpPr>
            <p:nvPr/>
          </p:nvSpPr>
          <p:spPr bwMode="auto">
            <a:xfrm>
              <a:off x="238125" y="3646975"/>
              <a:ext cx="7138400" cy="3575"/>
            </a:xfrm>
            <a:custGeom>
              <a:avLst/>
              <a:gdLst>
                <a:gd name="T0" fmla="*/ 0 w 285536"/>
                <a:gd name="T1" fmla="*/ 0 h 143"/>
                <a:gd name="T2" fmla="*/ 0 w 285536"/>
                <a:gd name="T3" fmla="*/ 143 h 143"/>
                <a:gd name="T4" fmla="*/ 285536 w 285536"/>
                <a:gd name="T5" fmla="*/ 143 h 143"/>
                <a:gd name="T6" fmla="*/ 285536 w 285536"/>
                <a:gd name="T7" fmla="*/ 0 h 143"/>
                <a:gd name="T8" fmla="*/ 0 w 285536"/>
                <a:gd name="T9" fmla="*/ 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43" extrusionOk="0">
                  <a:moveTo>
                    <a:pt x="0" y="0"/>
                  </a:moveTo>
                  <a:lnTo>
                    <a:pt x="0" y="143"/>
                  </a:lnTo>
                  <a:lnTo>
                    <a:pt x="285536" y="143"/>
                  </a:lnTo>
                  <a:lnTo>
                    <a:pt x="2855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" name="Google Shape;495;p20"/>
            <p:cNvSpPr>
              <a:spLocks/>
            </p:cNvSpPr>
            <p:nvPr/>
          </p:nvSpPr>
          <p:spPr bwMode="auto">
            <a:xfrm>
              <a:off x="238125" y="1536800"/>
              <a:ext cx="7138400" cy="3250"/>
            </a:xfrm>
            <a:custGeom>
              <a:avLst/>
              <a:gdLst>
                <a:gd name="T0" fmla="*/ 0 w 285536"/>
                <a:gd name="T1" fmla="*/ 1 h 130"/>
                <a:gd name="T2" fmla="*/ 0 w 285536"/>
                <a:gd name="T3" fmla="*/ 130 h 130"/>
                <a:gd name="T4" fmla="*/ 4876 w 285536"/>
                <a:gd name="T5" fmla="*/ 130 h 130"/>
                <a:gd name="T6" fmla="*/ 5484 w 285536"/>
                <a:gd name="T7" fmla="*/ 44 h 130"/>
                <a:gd name="T8" fmla="*/ 6091 w 285536"/>
                <a:gd name="T9" fmla="*/ 130 h 130"/>
                <a:gd name="T10" fmla="*/ 285536 w 285536"/>
                <a:gd name="T11" fmla="*/ 130 h 130"/>
                <a:gd name="T12" fmla="*/ 285536 w 285536"/>
                <a:gd name="T13" fmla="*/ 1 h 130"/>
                <a:gd name="T14" fmla="*/ 0 w 285536"/>
                <a:gd name="T15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5536" h="130" extrusionOk="0">
                  <a:moveTo>
                    <a:pt x="0" y="1"/>
                  </a:moveTo>
                  <a:lnTo>
                    <a:pt x="0" y="130"/>
                  </a:lnTo>
                  <a:lnTo>
                    <a:pt x="4876" y="130"/>
                  </a:lnTo>
                  <a:cubicBezTo>
                    <a:pt x="5076" y="72"/>
                    <a:pt x="5280" y="44"/>
                    <a:pt x="5484" y="44"/>
                  </a:cubicBezTo>
                  <a:cubicBezTo>
                    <a:pt x="5687" y="44"/>
                    <a:pt x="5891" y="72"/>
                    <a:pt x="6091" y="130"/>
                  </a:cubicBezTo>
                  <a:lnTo>
                    <a:pt x="285536" y="130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1" name="Google Shape;496;p20"/>
            <p:cNvSpPr>
              <a:spLocks/>
            </p:cNvSpPr>
            <p:nvPr/>
          </p:nvSpPr>
          <p:spPr bwMode="auto">
            <a:xfrm>
              <a:off x="337125" y="1747725"/>
              <a:ext cx="750" cy="725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29 h 29"/>
                <a:gd name="T4" fmla="*/ 29 w 30"/>
                <a:gd name="T5" fmla="*/ 0 h 29"/>
                <a:gd name="T6" fmla="*/ 1 w 30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9" extrusionOk="0">
                  <a:moveTo>
                    <a:pt x="1" y="0"/>
                  </a:moveTo>
                  <a:lnTo>
                    <a:pt x="1" y="29"/>
                  </a:lnTo>
                  <a:lnTo>
                    <a:pt x="29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2" name="Google Shape;497;p20"/>
            <p:cNvSpPr>
              <a:spLocks/>
            </p:cNvSpPr>
            <p:nvPr/>
          </p:nvSpPr>
          <p:spPr bwMode="auto">
            <a:xfrm>
              <a:off x="413275" y="1747725"/>
              <a:ext cx="6963250" cy="3600"/>
            </a:xfrm>
            <a:custGeom>
              <a:avLst/>
              <a:gdLst>
                <a:gd name="T0" fmla="*/ 0 w 278530"/>
                <a:gd name="T1" fmla="*/ 0 h 144"/>
                <a:gd name="T2" fmla="*/ 115 w 278530"/>
                <a:gd name="T3" fmla="*/ 143 h 144"/>
                <a:gd name="T4" fmla="*/ 278530 w 278530"/>
                <a:gd name="T5" fmla="*/ 143 h 144"/>
                <a:gd name="T6" fmla="*/ 278530 w 278530"/>
                <a:gd name="T7" fmla="*/ 0 h 144"/>
                <a:gd name="T8" fmla="*/ 0 w 278530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530" h="144" extrusionOk="0">
                  <a:moveTo>
                    <a:pt x="0" y="0"/>
                  </a:moveTo>
                  <a:cubicBezTo>
                    <a:pt x="43" y="43"/>
                    <a:pt x="86" y="86"/>
                    <a:pt x="115" y="143"/>
                  </a:cubicBezTo>
                  <a:lnTo>
                    <a:pt x="278530" y="143"/>
                  </a:lnTo>
                  <a:lnTo>
                    <a:pt x="27853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3" name="Google Shape;498;p20"/>
            <p:cNvSpPr>
              <a:spLocks/>
            </p:cNvSpPr>
            <p:nvPr/>
          </p:nvSpPr>
          <p:spPr bwMode="auto">
            <a:xfrm>
              <a:off x="238125" y="1958975"/>
              <a:ext cx="88300" cy="3250"/>
            </a:xfrm>
            <a:custGeom>
              <a:avLst/>
              <a:gdLst>
                <a:gd name="T0" fmla="*/ 0 w 3532"/>
                <a:gd name="T1" fmla="*/ 1 h 130"/>
                <a:gd name="T2" fmla="*/ 0 w 3532"/>
                <a:gd name="T3" fmla="*/ 130 h 130"/>
                <a:gd name="T4" fmla="*/ 3489 w 3532"/>
                <a:gd name="T5" fmla="*/ 130 h 130"/>
                <a:gd name="T6" fmla="*/ 3532 w 3532"/>
                <a:gd name="T7" fmla="*/ 1 h 130"/>
                <a:gd name="T8" fmla="*/ 0 w 3532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32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489" y="130"/>
                  </a:lnTo>
                  <a:cubicBezTo>
                    <a:pt x="3503" y="87"/>
                    <a:pt x="3518" y="44"/>
                    <a:pt x="3532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4" name="Google Shape;499;p20"/>
            <p:cNvSpPr>
              <a:spLocks/>
            </p:cNvSpPr>
            <p:nvPr/>
          </p:nvSpPr>
          <p:spPr bwMode="auto">
            <a:xfrm>
              <a:off x="424725" y="1958975"/>
              <a:ext cx="6951800" cy="3250"/>
            </a:xfrm>
            <a:custGeom>
              <a:avLst/>
              <a:gdLst>
                <a:gd name="T0" fmla="*/ 0 w 278072"/>
                <a:gd name="T1" fmla="*/ 1 h 130"/>
                <a:gd name="T2" fmla="*/ 57 w 278072"/>
                <a:gd name="T3" fmla="*/ 130 h 130"/>
                <a:gd name="T4" fmla="*/ 278072 w 278072"/>
                <a:gd name="T5" fmla="*/ 130 h 130"/>
                <a:gd name="T6" fmla="*/ 278072 w 278072"/>
                <a:gd name="T7" fmla="*/ 1 h 130"/>
                <a:gd name="T8" fmla="*/ 0 w 278072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072" h="130" extrusionOk="0">
                  <a:moveTo>
                    <a:pt x="0" y="1"/>
                  </a:moveTo>
                  <a:cubicBezTo>
                    <a:pt x="29" y="44"/>
                    <a:pt x="43" y="87"/>
                    <a:pt x="57" y="130"/>
                  </a:cubicBezTo>
                  <a:lnTo>
                    <a:pt x="278072" y="130"/>
                  </a:lnTo>
                  <a:lnTo>
                    <a:pt x="278072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5" name="Google Shape;500;p20"/>
            <p:cNvSpPr>
              <a:spLocks/>
            </p:cNvSpPr>
            <p:nvPr/>
          </p:nvSpPr>
          <p:spPr bwMode="auto">
            <a:xfrm>
              <a:off x="238125" y="2169900"/>
              <a:ext cx="85100" cy="3225"/>
            </a:xfrm>
            <a:custGeom>
              <a:avLst/>
              <a:gdLst>
                <a:gd name="T0" fmla="*/ 0 w 3404"/>
                <a:gd name="T1" fmla="*/ 0 h 129"/>
                <a:gd name="T2" fmla="*/ 0 w 3404"/>
                <a:gd name="T3" fmla="*/ 129 h 129"/>
                <a:gd name="T4" fmla="*/ 3403 w 3404"/>
                <a:gd name="T5" fmla="*/ 129 h 129"/>
                <a:gd name="T6" fmla="*/ 3403 w 3404"/>
                <a:gd name="T7" fmla="*/ 43 h 129"/>
                <a:gd name="T8" fmla="*/ 3403 w 3404"/>
                <a:gd name="T9" fmla="*/ 0 h 129"/>
                <a:gd name="T10" fmla="*/ 0 w 3404"/>
                <a:gd name="T11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04" h="129" extrusionOk="0">
                  <a:moveTo>
                    <a:pt x="0" y="0"/>
                  </a:moveTo>
                  <a:lnTo>
                    <a:pt x="0" y="129"/>
                  </a:lnTo>
                  <a:lnTo>
                    <a:pt x="3403" y="129"/>
                  </a:lnTo>
                  <a:lnTo>
                    <a:pt x="3403" y="43"/>
                  </a:lnTo>
                  <a:cubicBezTo>
                    <a:pt x="3389" y="29"/>
                    <a:pt x="3389" y="14"/>
                    <a:pt x="340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6" name="Google Shape;501;p20"/>
            <p:cNvSpPr>
              <a:spLocks/>
            </p:cNvSpPr>
            <p:nvPr/>
          </p:nvSpPr>
          <p:spPr bwMode="auto">
            <a:xfrm>
              <a:off x="428300" y="2169900"/>
              <a:ext cx="6948575" cy="3225"/>
            </a:xfrm>
            <a:custGeom>
              <a:avLst/>
              <a:gdLst>
                <a:gd name="T0" fmla="*/ 0 w 277943"/>
                <a:gd name="T1" fmla="*/ 0 h 129"/>
                <a:gd name="T2" fmla="*/ 0 w 277943"/>
                <a:gd name="T3" fmla="*/ 43 h 129"/>
                <a:gd name="T4" fmla="*/ 0 w 277943"/>
                <a:gd name="T5" fmla="*/ 129 h 129"/>
                <a:gd name="T6" fmla="*/ 277943 w 277943"/>
                <a:gd name="T7" fmla="*/ 129 h 129"/>
                <a:gd name="T8" fmla="*/ 277943 w 277943"/>
                <a:gd name="T9" fmla="*/ 0 h 129"/>
                <a:gd name="T10" fmla="*/ 0 w 277943"/>
                <a:gd name="T11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77943" h="129" extrusionOk="0">
                  <a:moveTo>
                    <a:pt x="0" y="0"/>
                  </a:moveTo>
                  <a:cubicBezTo>
                    <a:pt x="0" y="14"/>
                    <a:pt x="0" y="29"/>
                    <a:pt x="0" y="43"/>
                  </a:cubicBezTo>
                  <a:lnTo>
                    <a:pt x="0" y="129"/>
                  </a:lnTo>
                  <a:lnTo>
                    <a:pt x="277943" y="129"/>
                  </a:lnTo>
                  <a:lnTo>
                    <a:pt x="2779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7" name="Google Shape;502;p20"/>
            <p:cNvSpPr>
              <a:spLocks/>
            </p:cNvSpPr>
            <p:nvPr/>
          </p:nvSpPr>
          <p:spPr bwMode="auto">
            <a:xfrm>
              <a:off x="238125" y="2380800"/>
              <a:ext cx="88675" cy="3600"/>
            </a:xfrm>
            <a:custGeom>
              <a:avLst/>
              <a:gdLst>
                <a:gd name="T0" fmla="*/ 0 w 3547"/>
                <a:gd name="T1" fmla="*/ 0 h 144"/>
                <a:gd name="T2" fmla="*/ 0 w 3547"/>
                <a:gd name="T3" fmla="*/ 143 h 144"/>
                <a:gd name="T4" fmla="*/ 3546 w 3547"/>
                <a:gd name="T5" fmla="*/ 143 h 144"/>
                <a:gd name="T6" fmla="*/ 3503 w 3547"/>
                <a:gd name="T7" fmla="*/ 0 h 144"/>
                <a:gd name="T8" fmla="*/ 0 w 3547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47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546" y="143"/>
                  </a:lnTo>
                  <a:cubicBezTo>
                    <a:pt x="3532" y="101"/>
                    <a:pt x="3518" y="58"/>
                    <a:pt x="350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8" name="Google Shape;503;p20"/>
            <p:cNvSpPr>
              <a:spLocks/>
            </p:cNvSpPr>
            <p:nvPr/>
          </p:nvSpPr>
          <p:spPr bwMode="auto">
            <a:xfrm>
              <a:off x="424725" y="2380800"/>
              <a:ext cx="6951800" cy="3600"/>
            </a:xfrm>
            <a:custGeom>
              <a:avLst/>
              <a:gdLst>
                <a:gd name="T0" fmla="*/ 43 w 278072"/>
                <a:gd name="T1" fmla="*/ 0 h 144"/>
                <a:gd name="T2" fmla="*/ 0 w 278072"/>
                <a:gd name="T3" fmla="*/ 143 h 144"/>
                <a:gd name="T4" fmla="*/ 278072 w 278072"/>
                <a:gd name="T5" fmla="*/ 143 h 144"/>
                <a:gd name="T6" fmla="*/ 278072 w 278072"/>
                <a:gd name="T7" fmla="*/ 0 h 144"/>
                <a:gd name="T8" fmla="*/ 43 w 278072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072" h="144" extrusionOk="0">
                  <a:moveTo>
                    <a:pt x="43" y="0"/>
                  </a:moveTo>
                  <a:cubicBezTo>
                    <a:pt x="29" y="58"/>
                    <a:pt x="14" y="101"/>
                    <a:pt x="0" y="143"/>
                  </a:cubicBezTo>
                  <a:lnTo>
                    <a:pt x="278072" y="143"/>
                  </a:lnTo>
                  <a:lnTo>
                    <a:pt x="278072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9" name="Google Shape;504;p20"/>
            <p:cNvSpPr>
              <a:spLocks/>
            </p:cNvSpPr>
            <p:nvPr/>
          </p:nvSpPr>
          <p:spPr bwMode="auto">
            <a:xfrm>
              <a:off x="238125" y="2592075"/>
              <a:ext cx="100825" cy="3225"/>
            </a:xfrm>
            <a:custGeom>
              <a:avLst/>
              <a:gdLst>
                <a:gd name="T0" fmla="*/ 0 w 4033"/>
                <a:gd name="T1" fmla="*/ 0 h 129"/>
                <a:gd name="T2" fmla="*/ 0 w 4033"/>
                <a:gd name="T3" fmla="*/ 129 h 129"/>
                <a:gd name="T4" fmla="*/ 4032 w 4033"/>
                <a:gd name="T5" fmla="*/ 129 h 129"/>
                <a:gd name="T6" fmla="*/ 3904 w 4033"/>
                <a:gd name="T7" fmla="*/ 0 h 129"/>
                <a:gd name="T8" fmla="*/ 0 w 4033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33" h="129" extrusionOk="0">
                  <a:moveTo>
                    <a:pt x="0" y="0"/>
                  </a:moveTo>
                  <a:lnTo>
                    <a:pt x="0" y="129"/>
                  </a:lnTo>
                  <a:lnTo>
                    <a:pt x="4032" y="129"/>
                  </a:lnTo>
                  <a:cubicBezTo>
                    <a:pt x="3989" y="86"/>
                    <a:pt x="3947" y="43"/>
                    <a:pt x="3904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" name="Google Shape;505;p20"/>
            <p:cNvSpPr>
              <a:spLocks/>
            </p:cNvSpPr>
            <p:nvPr/>
          </p:nvSpPr>
          <p:spPr bwMode="auto">
            <a:xfrm>
              <a:off x="412550" y="2592075"/>
              <a:ext cx="6963975" cy="3225"/>
            </a:xfrm>
            <a:custGeom>
              <a:avLst/>
              <a:gdLst>
                <a:gd name="T0" fmla="*/ 130 w 278559"/>
                <a:gd name="T1" fmla="*/ 0 h 129"/>
                <a:gd name="T2" fmla="*/ 1 w 278559"/>
                <a:gd name="T3" fmla="*/ 129 h 129"/>
                <a:gd name="T4" fmla="*/ 278559 w 278559"/>
                <a:gd name="T5" fmla="*/ 129 h 129"/>
                <a:gd name="T6" fmla="*/ 278559 w 278559"/>
                <a:gd name="T7" fmla="*/ 0 h 129"/>
                <a:gd name="T8" fmla="*/ 130 w 278559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559" h="129" extrusionOk="0">
                  <a:moveTo>
                    <a:pt x="130" y="0"/>
                  </a:moveTo>
                  <a:cubicBezTo>
                    <a:pt x="87" y="43"/>
                    <a:pt x="44" y="86"/>
                    <a:pt x="1" y="129"/>
                  </a:cubicBezTo>
                  <a:lnTo>
                    <a:pt x="278559" y="129"/>
                  </a:lnTo>
                  <a:lnTo>
                    <a:pt x="278559" y="0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1" name="Google Shape;506;p20"/>
            <p:cNvSpPr>
              <a:spLocks/>
            </p:cNvSpPr>
            <p:nvPr/>
          </p:nvSpPr>
          <p:spPr bwMode="auto">
            <a:xfrm>
              <a:off x="238125" y="2802975"/>
              <a:ext cx="7138400" cy="3250"/>
            </a:xfrm>
            <a:custGeom>
              <a:avLst/>
              <a:gdLst>
                <a:gd name="T0" fmla="*/ 0 w 285536"/>
                <a:gd name="T1" fmla="*/ 0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0 h 130"/>
                <a:gd name="T8" fmla="*/ 5791 w 285536"/>
                <a:gd name="T9" fmla="*/ 0 h 130"/>
                <a:gd name="T10" fmla="*/ 5503 w 285536"/>
                <a:gd name="T11" fmla="*/ 22 h 130"/>
                <a:gd name="T12" fmla="*/ 5205 w 285536"/>
                <a:gd name="T13" fmla="*/ 0 h 130"/>
                <a:gd name="T14" fmla="*/ 0 w 285536"/>
                <a:gd name="T15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5536" h="130" extrusionOk="0">
                  <a:moveTo>
                    <a:pt x="0" y="0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0"/>
                  </a:lnTo>
                  <a:lnTo>
                    <a:pt x="5791" y="0"/>
                  </a:lnTo>
                  <a:cubicBezTo>
                    <a:pt x="5698" y="15"/>
                    <a:pt x="5602" y="22"/>
                    <a:pt x="5503" y="22"/>
                  </a:cubicBezTo>
                  <a:cubicBezTo>
                    <a:pt x="5405" y="22"/>
                    <a:pt x="5305" y="15"/>
                    <a:pt x="520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2" name="Google Shape;507;p20"/>
            <p:cNvSpPr>
              <a:spLocks/>
            </p:cNvSpPr>
            <p:nvPr/>
          </p:nvSpPr>
          <p:spPr bwMode="auto">
            <a:xfrm>
              <a:off x="238125" y="3858225"/>
              <a:ext cx="130500" cy="3250"/>
            </a:xfrm>
            <a:custGeom>
              <a:avLst/>
              <a:gdLst>
                <a:gd name="T0" fmla="*/ 0 w 5220"/>
                <a:gd name="T1" fmla="*/ 1 h 130"/>
                <a:gd name="T2" fmla="*/ 0 w 5220"/>
                <a:gd name="T3" fmla="*/ 129 h 130"/>
                <a:gd name="T4" fmla="*/ 4704 w 5220"/>
                <a:gd name="T5" fmla="*/ 129 h 130"/>
                <a:gd name="T6" fmla="*/ 5219 w 5220"/>
                <a:gd name="T7" fmla="*/ 1 h 130"/>
                <a:gd name="T8" fmla="*/ 0 w 5220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20" h="130" extrusionOk="0">
                  <a:moveTo>
                    <a:pt x="0" y="1"/>
                  </a:moveTo>
                  <a:lnTo>
                    <a:pt x="0" y="129"/>
                  </a:lnTo>
                  <a:lnTo>
                    <a:pt x="4704" y="129"/>
                  </a:lnTo>
                  <a:cubicBezTo>
                    <a:pt x="4876" y="58"/>
                    <a:pt x="5033" y="15"/>
                    <a:pt x="5219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3" name="Google Shape;508;p20"/>
            <p:cNvSpPr>
              <a:spLocks/>
            </p:cNvSpPr>
            <p:nvPr/>
          </p:nvSpPr>
          <p:spPr bwMode="auto">
            <a:xfrm>
              <a:off x="382900" y="3858225"/>
              <a:ext cx="6993625" cy="3250"/>
            </a:xfrm>
            <a:custGeom>
              <a:avLst/>
              <a:gdLst>
                <a:gd name="T0" fmla="*/ 0 w 279745"/>
                <a:gd name="T1" fmla="*/ 1 h 130"/>
                <a:gd name="T2" fmla="*/ 501 w 279745"/>
                <a:gd name="T3" fmla="*/ 129 h 130"/>
                <a:gd name="T4" fmla="*/ 279745 w 279745"/>
                <a:gd name="T5" fmla="*/ 129 h 130"/>
                <a:gd name="T6" fmla="*/ 279745 w 279745"/>
                <a:gd name="T7" fmla="*/ 1 h 130"/>
                <a:gd name="T8" fmla="*/ 0 w 279745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9745" h="130" extrusionOk="0">
                  <a:moveTo>
                    <a:pt x="0" y="1"/>
                  </a:moveTo>
                  <a:cubicBezTo>
                    <a:pt x="172" y="15"/>
                    <a:pt x="343" y="58"/>
                    <a:pt x="501" y="129"/>
                  </a:cubicBezTo>
                  <a:lnTo>
                    <a:pt x="279745" y="129"/>
                  </a:lnTo>
                  <a:lnTo>
                    <a:pt x="279745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4" name="Google Shape;509;p20"/>
            <p:cNvSpPr>
              <a:spLocks/>
            </p:cNvSpPr>
            <p:nvPr/>
          </p:nvSpPr>
          <p:spPr bwMode="auto">
            <a:xfrm>
              <a:off x="238125" y="4069125"/>
              <a:ext cx="97600" cy="3250"/>
            </a:xfrm>
            <a:custGeom>
              <a:avLst/>
              <a:gdLst>
                <a:gd name="T0" fmla="*/ 0 w 3904"/>
                <a:gd name="T1" fmla="*/ 1 h 130"/>
                <a:gd name="T2" fmla="*/ 0 w 3904"/>
                <a:gd name="T3" fmla="*/ 130 h 130"/>
                <a:gd name="T4" fmla="*/ 3804 w 3904"/>
                <a:gd name="T5" fmla="*/ 130 h 130"/>
                <a:gd name="T6" fmla="*/ 3904 w 3904"/>
                <a:gd name="T7" fmla="*/ 1 h 130"/>
                <a:gd name="T8" fmla="*/ 0 w 3904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04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804" y="130"/>
                  </a:lnTo>
                  <a:cubicBezTo>
                    <a:pt x="3832" y="87"/>
                    <a:pt x="3875" y="44"/>
                    <a:pt x="3904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5" name="Google Shape;510;p20"/>
            <p:cNvSpPr>
              <a:spLocks/>
            </p:cNvSpPr>
            <p:nvPr/>
          </p:nvSpPr>
          <p:spPr bwMode="auto">
            <a:xfrm>
              <a:off x="415425" y="4069125"/>
              <a:ext cx="6961100" cy="3250"/>
            </a:xfrm>
            <a:custGeom>
              <a:avLst/>
              <a:gdLst>
                <a:gd name="T0" fmla="*/ 0 w 278444"/>
                <a:gd name="T1" fmla="*/ 1 h 130"/>
                <a:gd name="T2" fmla="*/ 115 w 278444"/>
                <a:gd name="T3" fmla="*/ 130 h 130"/>
                <a:gd name="T4" fmla="*/ 278444 w 278444"/>
                <a:gd name="T5" fmla="*/ 130 h 130"/>
                <a:gd name="T6" fmla="*/ 278444 w 278444"/>
                <a:gd name="T7" fmla="*/ 1 h 130"/>
                <a:gd name="T8" fmla="*/ 0 w 278444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444" h="130" extrusionOk="0">
                  <a:moveTo>
                    <a:pt x="0" y="1"/>
                  </a:moveTo>
                  <a:cubicBezTo>
                    <a:pt x="43" y="44"/>
                    <a:pt x="72" y="87"/>
                    <a:pt x="115" y="130"/>
                  </a:cubicBezTo>
                  <a:lnTo>
                    <a:pt x="278444" y="130"/>
                  </a:lnTo>
                  <a:lnTo>
                    <a:pt x="278444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6" name="Google Shape;511;p20"/>
            <p:cNvSpPr>
              <a:spLocks/>
            </p:cNvSpPr>
            <p:nvPr/>
          </p:nvSpPr>
          <p:spPr bwMode="auto">
            <a:xfrm>
              <a:off x="425775" y="4280050"/>
              <a:ext cx="6950750" cy="3600"/>
            </a:xfrm>
            <a:custGeom>
              <a:avLst/>
              <a:gdLst>
                <a:gd name="T0" fmla="*/ 1 w 278030"/>
                <a:gd name="T1" fmla="*/ 0 h 144"/>
                <a:gd name="T2" fmla="*/ 44 w 278030"/>
                <a:gd name="T3" fmla="*/ 143 h 144"/>
                <a:gd name="T4" fmla="*/ 278030 w 278030"/>
                <a:gd name="T5" fmla="*/ 143 h 144"/>
                <a:gd name="T6" fmla="*/ 278030 w 278030"/>
                <a:gd name="T7" fmla="*/ 0 h 144"/>
                <a:gd name="T8" fmla="*/ 1 w 278030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030" h="144" extrusionOk="0">
                  <a:moveTo>
                    <a:pt x="1" y="0"/>
                  </a:moveTo>
                  <a:cubicBezTo>
                    <a:pt x="15" y="43"/>
                    <a:pt x="30" y="86"/>
                    <a:pt x="44" y="143"/>
                  </a:cubicBezTo>
                  <a:lnTo>
                    <a:pt x="278030" y="143"/>
                  </a:lnTo>
                  <a:lnTo>
                    <a:pt x="278030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7" name="Google Shape;512;p20"/>
            <p:cNvSpPr>
              <a:spLocks/>
            </p:cNvSpPr>
            <p:nvPr/>
          </p:nvSpPr>
          <p:spPr bwMode="auto">
            <a:xfrm>
              <a:off x="238125" y="4280050"/>
              <a:ext cx="87600" cy="3600"/>
            </a:xfrm>
            <a:custGeom>
              <a:avLst/>
              <a:gdLst>
                <a:gd name="T0" fmla="*/ 0 w 3504"/>
                <a:gd name="T1" fmla="*/ 0 h 144"/>
                <a:gd name="T2" fmla="*/ 0 w 3504"/>
                <a:gd name="T3" fmla="*/ 143 h 144"/>
                <a:gd name="T4" fmla="*/ 3460 w 3504"/>
                <a:gd name="T5" fmla="*/ 143 h 144"/>
                <a:gd name="T6" fmla="*/ 3503 w 3504"/>
                <a:gd name="T7" fmla="*/ 0 h 144"/>
                <a:gd name="T8" fmla="*/ 0 w 3504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04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460" y="143"/>
                  </a:lnTo>
                  <a:cubicBezTo>
                    <a:pt x="3475" y="86"/>
                    <a:pt x="3489" y="43"/>
                    <a:pt x="350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8" name="Google Shape;513;p20"/>
            <p:cNvSpPr>
              <a:spLocks/>
            </p:cNvSpPr>
            <p:nvPr/>
          </p:nvSpPr>
          <p:spPr bwMode="auto">
            <a:xfrm>
              <a:off x="428300" y="4491300"/>
              <a:ext cx="6948575" cy="3250"/>
            </a:xfrm>
            <a:custGeom>
              <a:avLst/>
              <a:gdLst>
                <a:gd name="T0" fmla="*/ 0 w 277943"/>
                <a:gd name="T1" fmla="*/ 1 h 130"/>
                <a:gd name="T2" fmla="*/ 0 w 277943"/>
                <a:gd name="T3" fmla="*/ 130 h 130"/>
                <a:gd name="T4" fmla="*/ 277943 w 277943"/>
                <a:gd name="T5" fmla="*/ 130 h 130"/>
                <a:gd name="T6" fmla="*/ 277943 w 277943"/>
                <a:gd name="T7" fmla="*/ 1 h 130"/>
                <a:gd name="T8" fmla="*/ 0 w 277943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7943" h="130" extrusionOk="0">
                  <a:moveTo>
                    <a:pt x="0" y="1"/>
                  </a:moveTo>
                  <a:lnTo>
                    <a:pt x="0" y="130"/>
                  </a:lnTo>
                  <a:lnTo>
                    <a:pt x="277943" y="130"/>
                  </a:lnTo>
                  <a:lnTo>
                    <a:pt x="277943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9" name="Google Shape;514;p20"/>
            <p:cNvSpPr>
              <a:spLocks/>
            </p:cNvSpPr>
            <p:nvPr/>
          </p:nvSpPr>
          <p:spPr bwMode="auto">
            <a:xfrm>
              <a:off x="238125" y="4491300"/>
              <a:ext cx="85100" cy="3250"/>
            </a:xfrm>
            <a:custGeom>
              <a:avLst/>
              <a:gdLst>
                <a:gd name="T0" fmla="*/ 0 w 3404"/>
                <a:gd name="T1" fmla="*/ 1 h 130"/>
                <a:gd name="T2" fmla="*/ 0 w 3404"/>
                <a:gd name="T3" fmla="*/ 130 h 130"/>
                <a:gd name="T4" fmla="*/ 3403 w 3404"/>
                <a:gd name="T5" fmla="*/ 130 h 130"/>
                <a:gd name="T6" fmla="*/ 3403 w 3404"/>
                <a:gd name="T7" fmla="*/ 1 h 130"/>
                <a:gd name="T8" fmla="*/ 0 w 3404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04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403" y="130"/>
                  </a:lnTo>
                  <a:lnTo>
                    <a:pt x="3403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0" name="Google Shape;515;p20"/>
            <p:cNvSpPr>
              <a:spLocks/>
            </p:cNvSpPr>
            <p:nvPr/>
          </p:nvSpPr>
          <p:spPr bwMode="auto">
            <a:xfrm>
              <a:off x="423650" y="4702225"/>
              <a:ext cx="6952875" cy="3225"/>
            </a:xfrm>
            <a:custGeom>
              <a:avLst/>
              <a:gdLst>
                <a:gd name="T0" fmla="*/ 57 w 278115"/>
                <a:gd name="T1" fmla="*/ 0 h 129"/>
                <a:gd name="T2" fmla="*/ 0 w 278115"/>
                <a:gd name="T3" fmla="*/ 129 h 129"/>
                <a:gd name="T4" fmla="*/ 278115 w 278115"/>
                <a:gd name="T5" fmla="*/ 129 h 129"/>
                <a:gd name="T6" fmla="*/ 278115 w 278115"/>
                <a:gd name="T7" fmla="*/ 0 h 129"/>
                <a:gd name="T8" fmla="*/ 57 w 278115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115" h="129" extrusionOk="0">
                  <a:moveTo>
                    <a:pt x="57" y="0"/>
                  </a:moveTo>
                  <a:cubicBezTo>
                    <a:pt x="29" y="43"/>
                    <a:pt x="14" y="86"/>
                    <a:pt x="0" y="129"/>
                  </a:cubicBezTo>
                  <a:lnTo>
                    <a:pt x="278115" y="129"/>
                  </a:lnTo>
                  <a:lnTo>
                    <a:pt x="278115" y="0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1" name="Google Shape;516;p20"/>
            <p:cNvSpPr>
              <a:spLocks/>
            </p:cNvSpPr>
            <p:nvPr/>
          </p:nvSpPr>
          <p:spPr bwMode="auto">
            <a:xfrm>
              <a:off x="238125" y="4702225"/>
              <a:ext cx="89750" cy="3225"/>
            </a:xfrm>
            <a:custGeom>
              <a:avLst/>
              <a:gdLst>
                <a:gd name="T0" fmla="*/ 0 w 3590"/>
                <a:gd name="T1" fmla="*/ 0 h 129"/>
                <a:gd name="T2" fmla="*/ 0 w 3590"/>
                <a:gd name="T3" fmla="*/ 129 h 129"/>
                <a:gd name="T4" fmla="*/ 3589 w 3590"/>
                <a:gd name="T5" fmla="*/ 129 h 129"/>
                <a:gd name="T6" fmla="*/ 3532 w 3590"/>
                <a:gd name="T7" fmla="*/ 0 h 129"/>
                <a:gd name="T8" fmla="*/ 0 w 3590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90" h="129" extrusionOk="0">
                  <a:moveTo>
                    <a:pt x="0" y="0"/>
                  </a:moveTo>
                  <a:lnTo>
                    <a:pt x="0" y="129"/>
                  </a:lnTo>
                  <a:lnTo>
                    <a:pt x="3589" y="129"/>
                  </a:lnTo>
                  <a:cubicBezTo>
                    <a:pt x="3575" y="86"/>
                    <a:pt x="3546" y="43"/>
                    <a:pt x="3532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517" name="Google Shape;517;p20"/>
          <p:cNvSpPr txBox="1">
            <a:spLocks noGrp="1"/>
          </p:cNvSpPr>
          <p:nvPr>
            <p:ph type="ctrTitle"/>
          </p:nvPr>
        </p:nvSpPr>
        <p:spPr>
          <a:xfrm flipH="1">
            <a:off x="2340793" y="1843420"/>
            <a:ext cx="1560600" cy="770400"/>
          </a:xfrm>
          <a:prstGeom prst="rect">
            <a:avLst/>
          </a:prstGeom>
        </p:spPr>
        <p:txBody>
          <a:bodyPr spcFirstLastPara="1" anchor="b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200" b="0"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518" name="Google Shape;518;p20"/>
          <p:cNvSpPr txBox="1">
            <a:spLocks noGrp="1"/>
          </p:cNvSpPr>
          <p:nvPr>
            <p:ph type="subTitle" idx="1"/>
          </p:nvPr>
        </p:nvSpPr>
        <p:spPr>
          <a:xfrm flipH="1">
            <a:off x="1174999" y="2439548"/>
            <a:ext cx="2726400" cy="11672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519" name="Google Shape;519;p20"/>
          <p:cNvSpPr txBox="1">
            <a:spLocks noGrp="1"/>
          </p:cNvSpPr>
          <p:nvPr>
            <p:ph type="ctrTitle" idx="2"/>
          </p:nvPr>
        </p:nvSpPr>
        <p:spPr>
          <a:xfrm flipH="1">
            <a:off x="5242607" y="1843420"/>
            <a:ext cx="1560600" cy="770400"/>
          </a:xfrm>
          <a:prstGeom prst="rect">
            <a:avLst/>
          </a:prstGeom>
        </p:spPr>
        <p:txBody>
          <a:bodyPr spcFirstLastPara="1" anchor="b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200" b="0"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520" name="Google Shape;520;p20"/>
          <p:cNvSpPr txBox="1">
            <a:spLocks noGrp="1"/>
          </p:cNvSpPr>
          <p:nvPr>
            <p:ph type="subTitle" idx="3"/>
          </p:nvPr>
        </p:nvSpPr>
        <p:spPr>
          <a:xfrm flipH="1">
            <a:off x="5242499" y="2442681"/>
            <a:ext cx="2726400" cy="11672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521" name="Google Shape;521;p20"/>
          <p:cNvSpPr txBox="1">
            <a:spLocks noGrp="1"/>
          </p:cNvSpPr>
          <p:nvPr>
            <p:ph type="ctrTitle" idx="4"/>
          </p:nvPr>
        </p:nvSpPr>
        <p:spPr>
          <a:xfrm flipH="1">
            <a:off x="2340793" y="3722183"/>
            <a:ext cx="1560600" cy="770400"/>
          </a:xfrm>
          <a:prstGeom prst="rect">
            <a:avLst/>
          </a:prstGeom>
        </p:spPr>
        <p:txBody>
          <a:bodyPr spcFirstLastPara="1" anchor="b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200" b="0"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522" name="Google Shape;522;p20"/>
          <p:cNvSpPr txBox="1">
            <a:spLocks noGrp="1"/>
          </p:cNvSpPr>
          <p:nvPr>
            <p:ph type="subTitle" idx="5"/>
          </p:nvPr>
        </p:nvSpPr>
        <p:spPr>
          <a:xfrm flipH="1">
            <a:off x="1175000" y="4316621"/>
            <a:ext cx="2726400" cy="11672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523" name="Google Shape;523;p20"/>
          <p:cNvSpPr txBox="1">
            <a:spLocks noGrp="1"/>
          </p:cNvSpPr>
          <p:nvPr>
            <p:ph type="ctrTitle" idx="6"/>
          </p:nvPr>
        </p:nvSpPr>
        <p:spPr>
          <a:xfrm flipH="1">
            <a:off x="5242607" y="3722183"/>
            <a:ext cx="1815300" cy="770400"/>
          </a:xfrm>
          <a:prstGeom prst="rect">
            <a:avLst/>
          </a:prstGeom>
        </p:spPr>
        <p:txBody>
          <a:bodyPr spcFirstLastPara="1" anchor="b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200" b="0"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524" name="Google Shape;524;p20"/>
          <p:cNvSpPr txBox="1">
            <a:spLocks noGrp="1"/>
          </p:cNvSpPr>
          <p:nvPr>
            <p:ph type="subTitle" idx="7"/>
          </p:nvPr>
        </p:nvSpPr>
        <p:spPr>
          <a:xfrm flipH="1">
            <a:off x="5242500" y="4316588"/>
            <a:ext cx="2726400" cy="11672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525" name="Google Shape;525;p20"/>
          <p:cNvSpPr txBox="1">
            <a:spLocks noGrp="1"/>
          </p:cNvSpPr>
          <p:nvPr>
            <p:ph type="title" idx="8"/>
          </p:nvPr>
        </p:nvSpPr>
        <p:spPr>
          <a:xfrm>
            <a:off x="895350" y="659215"/>
            <a:ext cx="7353300" cy="8468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335819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oogle Shape;527;p21"/>
          <p:cNvGrpSpPr>
            <a:grpSpLocks/>
          </p:cNvGrpSpPr>
          <p:nvPr/>
        </p:nvGrpSpPr>
        <p:grpSpPr bwMode="auto">
          <a:xfrm>
            <a:off x="600075" y="458788"/>
            <a:ext cx="7937500" cy="5940425"/>
            <a:chOff x="238125" y="847975"/>
            <a:chExt cx="7143400" cy="4009400"/>
          </a:xfrm>
        </p:grpSpPr>
        <p:sp>
          <p:nvSpPr>
            <p:cNvPr id="16" name="Google Shape;528;p21"/>
            <p:cNvSpPr/>
            <p:nvPr/>
          </p:nvSpPr>
          <p:spPr>
            <a:xfrm>
              <a:off x="238125" y="847975"/>
              <a:ext cx="7143400" cy="4009400"/>
            </a:xfrm>
            <a:custGeom>
              <a:avLst/>
              <a:gdLst/>
              <a:ahLst/>
              <a:cxnLst/>
              <a:rect l="l" t="t" r="r" b="b"/>
              <a:pathLst>
                <a:path w="285722" h="160376" extrusionOk="0">
                  <a:moveTo>
                    <a:pt x="5465" y="4426"/>
                  </a:moveTo>
                  <a:cubicBezTo>
                    <a:pt x="6551" y="4426"/>
                    <a:pt x="7593" y="5271"/>
                    <a:pt x="7593" y="6549"/>
                  </a:cubicBezTo>
                  <a:cubicBezTo>
                    <a:pt x="7593" y="7707"/>
                    <a:pt x="6649" y="8651"/>
                    <a:pt x="5491" y="8651"/>
                  </a:cubicBezTo>
                  <a:cubicBezTo>
                    <a:pt x="3604" y="8651"/>
                    <a:pt x="2660" y="6377"/>
                    <a:pt x="3990" y="5047"/>
                  </a:cubicBezTo>
                  <a:cubicBezTo>
                    <a:pt x="4419" y="4618"/>
                    <a:pt x="4947" y="4426"/>
                    <a:pt x="5465" y="4426"/>
                  </a:cubicBezTo>
                  <a:close/>
                  <a:moveTo>
                    <a:pt x="5467" y="12161"/>
                  </a:moveTo>
                  <a:cubicBezTo>
                    <a:pt x="6552" y="12161"/>
                    <a:pt x="7593" y="13003"/>
                    <a:pt x="7593" y="14270"/>
                  </a:cubicBezTo>
                  <a:cubicBezTo>
                    <a:pt x="7593" y="15443"/>
                    <a:pt x="6649" y="16386"/>
                    <a:pt x="5491" y="16386"/>
                  </a:cubicBezTo>
                  <a:cubicBezTo>
                    <a:pt x="3604" y="16386"/>
                    <a:pt x="2660" y="14113"/>
                    <a:pt x="3990" y="12783"/>
                  </a:cubicBezTo>
                  <a:cubicBezTo>
                    <a:pt x="4420" y="12353"/>
                    <a:pt x="4948" y="12161"/>
                    <a:pt x="5467" y="12161"/>
                  </a:cubicBezTo>
                  <a:close/>
                  <a:moveTo>
                    <a:pt x="5465" y="19883"/>
                  </a:moveTo>
                  <a:cubicBezTo>
                    <a:pt x="6551" y="19883"/>
                    <a:pt x="7593" y="20728"/>
                    <a:pt x="7593" y="22006"/>
                  </a:cubicBezTo>
                  <a:cubicBezTo>
                    <a:pt x="7593" y="23164"/>
                    <a:pt x="6649" y="24108"/>
                    <a:pt x="5491" y="24108"/>
                  </a:cubicBezTo>
                  <a:cubicBezTo>
                    <a:pt x="3604" y="24108"/>
                    <a:pt x="2660" y="21834"/>
                    <a:pt x="3990" y="20505"/>
                  </a:cubicBezTo>
                  <a:cubicBezTo>
                    <a:pt x="4419" y="20075"/>
                    <a:pt x="4947" y="19883"/>
                    <a:pt x="5465" y="19883"/>
                  </a:cubicBezTo>
                  <a:close/>
                  <a:moveTo>
                    <a:pt x="5467" y="27618"/>
                  </a:moveTo>
                  <a:cubicBezTo>
                    <a:pt x="6552" y="27618"/>
                    <a:pt x="7593" y="28460"/>
                    <a:pt x="7593" y="29727"/>
                  </a:cubicBezTo>
                  <a:cubicBezTo>
                    <a:pt x="7593" y="30900"/>
                    <a:pt x="6649" y="31844"/>
                    <a:pt x="5491" y="31844"/>
                  </a:cubicBezTo>
                  <a:cubicBezTo>
                    <a:pt x="3604" y="31844"/>
                    <a:pt x="2660" y="29570"/>
                    <a:pt x="3990" y="28240"/>
                  </a:cubicBezTo>
                  <a:cubicBezTo>
                    <a:pt x="4420" y="27810"/>
                    <a:pt x="4948" y="27618"/>
                    <a:pt x="5467" y="27618"/>
                  </a:cubicBezTo>
                  <a:close/>
                  <a:moveTo>
                    <a:pt x="5491" y="35347"/>
                  </a:moveTo>
                  <a:cubicBezTo>
                    <a:pt x="6049" y="35347"/>
                    <a:pt x="6578" y="35576"/>
                    <a:pt x="6978" y="35976"/>
                  </a:cubicBezTo>
                  <a:cubicBezTo>
                    <a:pt x="8387" y="37384"/>
                    <a:pt x="7233" y="39583"/>
                    <a:pt x="5519" y="39583"/>
                  </a:cubicBezTo>
                  <a:cubicBezTo>
                    <a:pt x="5249" y="39583"/>
                    <a:pt x="4966" y="39528"/>
                    <a:pt x="4676" y="39408"/>
                  </a:cubicBezTo>
                  <a:cubicBezTo>
                    <a:pt x="2546" y="38535"/>
                    <a:pt x="3175" y="35347"/>
                    <a:pt x="5491" y="35347"/>
                  </a:cubicBezTo>
                  <a:close/>
                  <a:moveTo>
                    <a:pt x="5465" y="43075"/>
                  </a:moveTo>
                  <a:cubicBezTo>
                    <a:pt x="6551" y="43075"/>
                    <a:pt x="7593" y="43921"/>
                    <a:pt x="7593" y="45199"/>
                  </a:cubicBezTo>
                  <a:cubicBezTo>
                    <a:pt x="7593" y="46357"/>
                    <a:pt x="6649" y="47301"/>
                    <a:pt x="5491" y="47301"/>
                  </a:cubicBezTo>
                  <a:cubicBezTo>
                    <a:pt x="3604" y="47301"/>
                    <a:pt x="2660" y="45027"/>
                    <a:pt x="3990" y="43697"/>
                  </a:cubicBezTo>
                  <a:cubicBezTo>
                    <a:pt x="4419" y="43268"/>
                    <a:pt x="4947" y="43075"/>
                    <a:pt x="5465" y="43075"/>
                  </a:cubicBezTo>
                  <a:close/>
                  <a:moveTo>
                    <a:pt x="5467" y="50811"/>
                  </a:moveTo>
                  <a:cubicBezTo>
                    <a:pt x="6552" y="50811"/>
                    <a:pt x="7593" y="51653"/>
                    <a:pt x="7593" y="52920"/>
                  </a:cubicBezTo>
                  <a:cubicBezTo>
                    <a:pt x="7593" y="54093"/>
                    <a:pt x="6649" y="55036"/>
                    <a:pt x="5491" y="55036"/>
                  </a:cubicBezTo>
                  <a:cubicBezTo>
                    <a:pt x="3604" y="55036"/>
                    <a:pt x="2660" y="52763"/>
                    <a:pt x="3990" y="51433"/>
                  </a:cubicBezTo>
                  <a:cubicBezTo>
                    <a:pt x="4420" y="51003"/>
                    <a:pt x="4948" y="50811"/>
                    <a:pt x="5467" y="50811"/>
                  </a:cubicBezTo>
                  <a:close/>
                  <a:moveTo>
                    <a:pt x="5465" y="58533"/>
                  </a:moveTo>
                  <a:cubicBezTo>
                    <a:pt x="6551" y="58533"/>
                    <a:pt x="7593" y="59378"/>
                    <a:pt x="7593" y="60656"/>
                  </a:cubicBezTo>
                  <a:cubicBezTo>
                    <a:pt x="7593" y="61814"/>
                    <a:pt x="6649" y="62758"/>
                    <a:pt x="5491" y="62758"/>
                  </a:cubicBezTo>
                  <a:cubicBezTo>
                    <a:pt x="3604" y="62758"/>
                    <a:pt x="2660" y="60484"/>
                    <a:pt x="3990" y="59154"/>
                  </a:cubicBezTo>
                  <a:cubicBezTo>
                    <a:pt x="4419" y="58725"/>
                    <a:pt x="4947" y="58533"/>
                    <a:pt x="5465" y="58533"/>
                  </a:cubicBezTo>
                  <a:close/>
                  <a:moveTo>
                    <a:pt x="5467" y="66268"/>
                  </a:moveTo>
                  <a:cubicBezTo>
                    <a:pt x="6552" y="66268"/>
                    <a:pt x="7593" y="67110"/>
                    <a:pt x="7593" y="68377"/>
                  </a:cubicBezTo>
                  <a:cubicBezTo>
                    <a:pt x="7593" y="69550"/>
                    <a:pt x="6649" y="70493"/>
                    <a:pt x="5491" y="70493"/>
                  </a:cubicBezTo>
                  <a:cubicBezTo>
                    <a:pt x="3604" y="70493"/>
                    <a:pt x="2660" y="68220"/>
                    <a:pt x="3990" y="66890"/>
                  </a:cubicBezTo>
                  <a:cubicBezTo>
                    <a:pt x="4420" y="66460"/>
                    <a:pt x="4948" y="66268"/>
                    <a:pt x="5467" y="66268"/>
                  </a:cubicBezTo>
                  <a:close/>
                  <a:moveTo>
                    <a:pt x="5473" y="74000"/>
                  </a:moveTo>
                  <a:cubicBezTo>
                    <a:pt x="6556" y="74000"/>
                    <a:pt x="7593" y="74838"/>
                    <a:pt x="7593" y="76113"/>
                  </a:cubicBezTo>
                  <a:cubicBezTo>
                    <a:pt x="7593" y="77285"/>
                    <a:pt x="6649" y="78229"/>
                    <a:pt x="5491" y="78229"/>
                  </a:cubicBezTo>
                  <a:cubicBezTo>
                    <a:pt x="3604" y="78229"/>
                    <a:pt x="2660" y="75956"/>
                    <a:pt x="3990" y="74626"/>
                  </a:cubicBezTo>
                  <a:cubicBezTo>
                    <a:pt x="4421" y="74194"/>
                    <a:pt x="4953" y="74000"/>
                    <a:pt x="5473" y="74000"/>
                  </a:cubicBezTo>
                  <a:close/>
                  <a:moveTo>
                    <a:pt x="5465" y="81725"/>
                  </a:moveTo>
                  <a:cubicBezTo>
                    <a:pt x="6551" y="81725"/>
                    <a:pt x="7593" y="82571"/>
                    <a:pt x="7593" y="83848"/>
                  </a:cubicBezTo>
                  <a:cubicBezTo>
                    <a:pt x="7593" y="85007"/>
                    <a:pt x="6649" y="85950"/>
                    <a:pt x="5491" y="85950"/>
                  </a:cubicBezTo>
                  <a:cubicBezTo>
                    <a:pt x="3604" y="85950"/>
                    <a:pt x="2660" y="83677"/>
                    <a:pt x="3990" y="82347"/>
                  </a:cubicBezTo>
                  <a:cubicBezTo>
                    <a:pt x="4419" y="81918"/>
                    <a:pt x="4947" y="81725"/>
                    <a:pt x="5465" y="81725"/>
                  </a:cubicBezTo>
                  <a:close/>
                  <a:moveTo>
                    <a:pt x="5467" y="89460"/>
                  </a:moveTo>
                  <a:cubicBezTo>
                    <a:pt x="6552" y="89460"/>
                    <a:pt x="7593" y="90302"/>
                    <a:pt x="7593" y="91570"/>
                  </a:cubicBezTo>
                  <a:cubicBezTo>
                    <a:pt x="7593" y="92742"/>
                    <a:pt x="6649" y="93686"/>
                    <a:pt x="5491" y="93686"/>
                  </a:cubicBezTo>
                  <a:cubicBezTo>
                    <a:pt x="3604" y="93686"/>
                    <a:pt x="2660" y="91413"/>
                    <a:pt x="3990" y="90083"/>
                  </a:cubicBezTo>
                  <a:cubicBezTo>
                    <a:pt x="4420" y="89653"/>
                    <a:pt x="4948" y="89460"/>
                    <a:pt x="5467" y="89460"/>
                  </a:cubicBezTo>
                  <a:close/>
                  <a:moveTo>
                    <a:pt x="5465" y="97182"/>
                  </a:moveTo>
                  <a:cubicBezTo>
                    <a:pt x="6551" y="97182"/>
                    <a:pt x="7593" y="98028"/>
                    <a:pt x="7593" y="99306"/>
                  </a:cubicBezTo>
                  <a:cubicBezTo>
                    <a:pt x="7593" y="100464"/>
                    <a:pt x="6649" y="101422"/>
                    <a:pt x="5491" y="101422"/>
                  </a:cubicBezTo>
                  <a:cubicBezTo>
                    <a:pt x="3604" y="101422"/>
                    <a:pt x="2660" y="99134"/>
                    <a:pt x="3990" y="97804"/>
                  </a:cubicBezTo>
                  <a:cubicBezTo>
                    <a:pt x="4419" y="97375"/>
                    <a:pt x="4947" y="97182"/>
                    <a:pt x="5465" y="97182"/>
                  </a:cubicBezTo>
                  <a:close/>
                  <a:moveTo>
                    <a:pt x="5465" y="104918"/>
                  </a:moveTo>
                  <a:cubicBezTo>
                    <a:pt x="6551" y="104918"/>
                    <a:pt x="7593" y="105763"/>
                    <a:pt x="7593" y="107041"/>
                  </a:cubicBezTo>
                  <a:cubicBezTo>
                    <a:pt x="7593" y="108199"/>
                    <a:pt x="6649" y="109143"/>
                    <a:pt x="5491" y="109143"/>
                  </a:cubicBezTo>
                  <a:cubicBezTo>
                    <a:pt x="3604" y="109143"/>
                    <a:pt x="2660" y="106870"/>
                    <a:pt x="3990" y="105540"/>
                  </a:cubicBezTo>
                  <a:cubicBezTo>
                    <a:pt x="4419" y="105110"/>
                    <a:pt x="4947" y="104918"/>
                    <a:pt x="5465" y="104918"/>
                  </a:cubicBezTo>
                  <a:close/>
                  <a:moveTo>
                    <a:pt x="5467" y="112653"/>
                  </a:moveTo>
                  <a:cubicBezTo>
                    <a:pt x="6552" y="112653"/>
                    <a:pt x="7593" y="113495"/>
                    <a:pt x="7593" y="114763"/>
                  </a:cubicBezTo>
                  <a:cubicBezTo>
                    <a:pt x="7593" y="115935"/>
                    <a:pt x="6649" y="116879"/>
                    <a:pt x="5491" y="116879"/>
                  </a:cubicBezTo>
                  <a:cubicBezTo>
                    <a:pt x="3604" y="116879"/>
                    <a:pt x="2660" y="114605"/>
                    <a:pt x="3990" y="113276"/>
                  </a:cubicBezTo>
                  <a:cubicBezTo>
                    <a:pt x="4420" y="112846"/>
                    <a:pt x="4948" y="112653"/>
                    <a:pt x="5467" y="112653"/>
                  </a:cubicBezTo>
                  <a:close/>
                  <a:moveTo>
                    <a:pt x="5465" y="120375"/>
                  </a:moveTo>
                  <a:cubicBezTo>
                    <a:pt x="6551" y="120375"/>
                    <a:pt x="7593" y="121220"/>
                    <a:pt x="7593" y="122498"/>
                  </a:cubicBezTo>
                  <a:cubicBezTo>
                    <a:pt x="7593" y="123656"/>
                    <a:pt x="6649" y="124600"/>
                    <a:pt x="5491" y="124600"/>
                  </a:cubicBezTo>
                  <a:cubicBezTo>
                    <a:pt x="3604" y="124600"/>
                    <a:pt x="2660" y="122327"/>
                    <a:pt x="3990" y="120997"/>
                  </a:cubicBezTo>
                  <a:cubicBezTo>
                    <a:pt x="4419" y="120567"/>
                    <a:pt x="4947" y="120375"/>
                    <a:pt x="5465" y="120375"/>
                  </a:cubicBezTo>
                  <a:close/>
                  <a:moveTo>
                    <a:pt x="5467" y="128110"/>
                  </a:moveTo>
                  <a:cubicBezTo>
                    <a:pt x="6552" y="128110"/>
                    <a:pt x="7593" y="128952"/>
                    <a:pt x="7593" y="130220"/>
                  </a:cubicBezTo>
                  <a:cubicBezTo>
                    <a:pt x="7593" y="131392"/>
                    <a:pt x="6649" y="132336"/>
                    <a:pt x="5491" y="132336"/>
                  </a:cubicBezTo>
                  <a:cubicBezTo>
                    <a:pt x="3604" y="132336"/>
                    <a:pt x="2660" y="130062"/>
                    <a:pt x="3990" y="128733"/>
                  </a:cubicBezTo>
                  <a:cubicBezTo>
                    <a:pt x="4420" y="128303"/>
                    <a:pt x="4948" y="128110"/>
                    <a:pt x="5467" y="128110"/>
                  </a:cubicBezTo>
                  <a:close/>
                  <a:moveTo>
                    <a:pt x="5465" y="135832"/>
                  </a:moveTo>
                  <a:cubicBezTo>
                    <a:pt x="6551" y="135832"/>
                    <a:pt x="7593" y="136677"/>
                    <a:pt x="7593" y="137955"/>
                  </a:cubicBezTo>
                  <a:cubicBezTo>
                    <a:pt x="7593" y="139114"/>
                    <a:pt x="6649" y="140072"/>
                    <a:pt x="5491" y="140072"/>
                  </a:cubicBezTo>
                  <a:cubicBezTo>
                    <a:pt x="3604" y="140072"/>
                    <a:pt x="2660" y="137784"/>
                    <a:pt x="3990" y="136454"/>
                  </a:cubicBezTo>
                  <a:cubicBezTo>
                    <a:pt x="4419" y="136024"/>
                    <a:pt x="4947" y="135832"/>
                    <a:pt x="5465" y="135832"/>
                  </a:cubicBezTo>
                  <a:close/>
                  <a:moveTo>
                    <a:pt x="5465" y="143568"/>
                  </a:moveTo>
                  <a:cubicBezTo>
                    <a:pt x="6551" y="143568"/>
                    <a:pt x="7593" y="144413"/>
                    <a:pt x="7593" y="145691"/>
                  </a:cubicBezTo>
                  <a:cubicBezTo>
                    <a:pt x="7593" y="146849"/>
                    <a:pt x="6649" y="147793"/>
                    <a:pt x="5491" y="147793"/>
                  </a:cubicBezTo>
                  <a:cubicBezTo>
                    <a:pt x="3604" y="147793"/>
                    <a:pt x="2660" y="145519"/>
                    <a:pt x="3990" y="144190"/>
                  </a:cubicBezTo>
                  <a:cubicBezTo>
                    <a:pt x="4419" y="143760"/>
                    <a:pt x="4947" y="143568"/>
                    <a:pt x="5465" y="143568"/>
                  </a:cubicBezTo>
                  <a:close/>
                  <a:moveTo>
                    <a:pt x="5467" y="151303"/>
                  </a:moveTo>
                  <a:cubicBezTo>
                    <a:pt x="6552" y="151303"/>
                    <a:pt x="7593" y="152145"/>
                    <a:pt x="7593" y="153412"/>
                  </a:cubicBezTo>
                  <a:cubicBezTo>
                    <a:pt x="7593" y="154585"/>
                    <a:pt x="6649" y="155529"/>
                    <a:pt x="5491" y="155529"/>
                  </a:cubicBezTo>
                  <a:cubicBezTo>
                    <a:pt x="3604" y="155529"/>
                    <a:pt x="2660" y="153255"/>
                    <a:pt x="3990" y="151925"/>
                  </a:cubicBezTo>
                  <a:cubicBezTo>
                    <a:pt x="4420" y="151495"/>
                    <a:pt x="4948" y="151303"/>
                    <a:pt x="5467" y="151303"/>
                  </a:cubicBezTo>
                  <a:close/>
                  <a:moveTo>
                    <a:pt x="0" y="0"/>
                  </a:moveTo>
                  <a:lnTo>
                    <a:pt x="0" y="160376"/>
                  </a:lnTo>
                  <a:lnTo>
                    <a:pt x="285722" y="160376"/>
                  </a:lnTo>
                  <a:lnTo>
                    <a:pt x="2857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783F04">
                  <a:alpha val="61000"/>
                </a:srgbClr>
              </a:outerShdw>
            </a:effectLst>
          </p:spPr>
          <p:txBody>
            <a:bodyPr spcFirstLastPara="1"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1" i="0" u="none" strike="noStrike" kern="1200" cap="none" spc="0" normalizeH="0" baseline="0" noProof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" name="Google Shape;529;p21"/>
            <p:cNvSpPr>
              <a:spLocks/>
            </p:cNvSpPr>
            <p:nvPr/>
          </p:nvSpPr>
          <p:spPr bwMode="auto">
            <a:xfrm>
              <a:off x="238125" y="1114625"/>
              <a:ext cx="7138400" cy="3600"/>
            </a:xfrm>
            <a:custGeom>
              <a:avLst/>
              <a:gdLst>
                <a:gd name="T0" fmla="*/ 0 w 285536"/>
                <a:gd name="T1" fmla="*/ 1 h 144"/>
                <a:gd name="T2" fmla="*/ 0 w 285536"/>
                <a:gd name="T3" fmla="*/ 144 h 144"/>
                <a:gd name="T4" fmla="*/ 285536 w 285536"/>
                <a:gd name="T5" fmla="*/ 144 h 144"/>
                <a:gd name="T6" fmla="*/ 285536 w 285536"/>
                <a:gd name="T7" fmla="*/ 1 h 144"/>
                <a:gd name="T8" fmla="*/ 0 w 285536"/>
                <a:gd name="T9" fmla="*/ 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44" extrusionOk="0">
                  <a:moveTo>
                    <a:pt x="0" y="1"/>
                  </a:moveTo>
                  <a:lnTo>
                    <a:pt x="0" y="144"/>
                  </a:lnTo>
                  <a:lnTo>
                    <a:pt x="285536" y="144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8" name="Google Shape;530;p21"/>
            <p:cNvSpPr>
              <a:spLocks/>
            </p:cNvSpPr>
            <p:nvPr/>
          </p:nvSpPr>
          <p:spPr bwMode="auto">
            <a:xfrm>
              <a:off x="238125" y="1325900"/>
              <a:ext cx="7138400" cy="3250"/>
            </a:xfrm>
            <a:custGeom>
              <a:avLst/>
              <a:gdLst>
                <a:gd name="T0" fmla="*/ 0 w 285536"/>
                <a:gd name="T1" fmla="*/ 1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1 h 130"/>
                <a:gd name="T8" fmla="*/ 0 w 285536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30" extrusionOk="0">
                  <a:moveTo>
                    <a:pt x="0" y="1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" name="Google Shape;531;p21"/>
            <p:cNvSpPr>
              <a:spLocks/>
            </p:cNvSpPr>
            <p:nvPr/>
          </p:nvSpPr>
          <p:spPr bwMode="auto">
            <a:xfrm>
              <a:off x="238125" y="1747725"/>
              <a:ext cx="99400" cy="3600"/>
            </a:xfrm>
            <a:custGeom>
              <a:avLst/>
              <a:gdLst>
                <a:gd name="T0" fmla="*/ 0 w 3976"/>
                <a:gd name="T1" fmla="*/ 0 h 144"/>
                <a:gd name="T2" fmla="*/ 0 w 3976"/>
                <a:gd name="T3" fmla="*/ 143 h 144"/>
                <a:gd name="T4" fmla="*/ 3861 w 3976"/>
                <a:gd name="T5" fmla="*/ 143 h 144"/>
                <a:gd name="T6" fmla="*/ 3975 w 3976"/>
                <a:gd name="T7" fmla="*/ 0 h 144"/>
                <a:gd name="T8" fmla="*/ 0 w 3976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76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861" y="143"/>
                  </a:lnTo>
                  <a:lnTo>
                    <a:pt x="397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" name="Google Shape;532;p21"/>
            <p:cNvSpPr>
              <a:spLocks/>
            </p:cNvSpPr>
            <p:nvPr/>
          </p:nvSpPr>
          <p:spPr bwMode="auto">
            <a:xfrm>
              <a:off x="238125" y="3013875"/>
              <a:ext cx="7138400" cy="3600"/>
            </a:xfrm>
            <a:custGeom>
              <a:avLst/>
              <a:gdLst>
                <a:gd name="T0" fmla="*/ 0 w 285536"/>
                <a:gd name="T1" fmla="*/ 1 h 144"/>
                <a:gd name="T2" fmla="*/ 0 w 285536"/>
                <a:gd name="T3" fmla="*/ 144 h 144"/>
                <a:gd name="T4" fmla="*/ 285536 w 285536"/>
                <a:gd name="T5" fmla="*/ 144 h 144"/>
                <a:gd name="T6" fmla="*/ 285536 w 285536"/>
                <a:gd name="T7" fmla="*/ 1 h 144"/>
                <a:gd name="T8" fmla="*/ 0 w 285536"/>
                <a:gd name="T9" fmla="*/ 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44" extrusionOk="0">
                  <a:moveTo>
                    <a:pt x="0" y="1"/>
                  </a:moveTo>
                  <a:lnTo>
                    <a:pt x="0" y="144"/>
                  </a:lnTo>
                  <a:lnTo>
                    <a:pt x="285536" y="144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1" name="Google Shape;533;p21"/>
            <p:cNvSpPr>
              <a:spLocks/>
            </p:cNvSpPr>
            <p:nvPr/>
          </p:nvSpPr>
          <p:spPr bwMode="auto">
            <a:xfrm>
              <a:off x="238125" y="3225150"/>
              <a:ext cx="7138400" cy="3250"/>
            </a:xfrm>
            <a:custGeom>
              <a:avLst/>
              <a:gdLst>
                <a:gd name="T0" fmla="*/ 0 w 285536"/>
                <a:gd name="T1" fmla="*/ 0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0 h 130"/>
                <a:gd name="T8" fmla="*/ 0 w 285536"/>
                <a:gd name="T9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30" extrusionOk="0">
                  <a:moveTo>
                    <a:pt x="0" y="0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2" name="Google Shape;534;p21"/>
            <p:cNvSpPr>
              <a:spLocks/>
            </p:cNvSpPr>
            <p:nvPr/>
          </p:nvSpPr>
          <p:spPr bwMode="auto">
            <a:xfrm>
              <a:off x="238125" y="3436050"/>
              <a:ext cx="7138400" cy="3250"/>
            </a:xfrm>
            <a:custGeom>
              <a:avLst/>
              <a:gdLst>
                <a:gd name="T0" fmla="*/ 0 w 285536"/>
                <a:gd name="T1" fmla="*/ 1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1 h 130"/>
                <a:gd name="T8" fmla="*/ 0 w 285536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30" extrusionOk="0">
                  <a:moveTo>
                    <a:pt x="0" y="1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3" name="Google Shape;535;p21"/>
            <p:cNvSpPr>
              <a:spLocks/>
            </p:cNvSpPr>
            <p:nvPr/>
          </p:nvSpPr>
          <p:spPr bwMode="auto">
            <a:xfrm>
              <a:off x="238125" y="3646975"/>
              <a:ext cx="7138400" cy="3575"/>
            </a:xfrm>
            <a:custGeom>
              <a:avLst/>
              <a:gdLst>
                <a:gd name="T0" fmla="*/ 0 w 285536"/>
                <a:gd name="T1" fmla="*/ 0 h 143"/>
                <a:gd name="T2" fmla="*/ 0 w 285536"/>
                <a:gd name="T3" fmla="*/ 143 h 143"/>
                <a:gd name="T4" fmla="*/ 285536 w 285536"/>
                <a:gd name="T5" fmla="*/ 143 h 143"/>
                <a:gd name="T6" fmla="*/ 285536 w 285536"/>
                <a:gd name="T7" fmla="*/ 0 h 143"/>
                <a:gd name="T8" fmla="*/ 0 w 285536"/>
                <a:gd name="T9" fmla="*/ 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43" extrusionOk="0">
                  <a:moveTo>
                    <a:pt x="0" y="0"/>
                  </a:moveTo>
                  <a:lnTo>
                    <a:pt x="0" y="143"/>
                  </a:lnTo>
                  <a:lnTo>
                    <a:pt x="285536" y="143"/>
                  </a:lnTo>
                  <a:lnTo>
                    <a:pt x="2855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4" name="Google Shape;536;p21"/>
            <p:cNvSpPr>
              <a:spLocks/>
            </p:cNvSpPr>
            <p:nvPr/>
          </p:nvSpPr>
          <p:spPr bwMode="auto">
            <a:xfrm>
              <a:off x="238125" y="1536800"/>
              <a:ext cx="7138400" cy="3250"/>
            </a:xfrm>
            <a:custGeom>
              <a:avLst/>
              <a:gdLst>
                <a:gd name="T0" fmla="*/ 0 w 285536"/>
                <a:gd name="T1" fmla="*/ 1 h 130"/>
                <a:gd name="T2" fmla="*/ 0 w 285536"/>
                <a:gd name="T3" fmla="*/ 130 h 130"/>
                <a:gd name="T4" fmla="*/ 4876 w 285536"/>
                <a:gd name="T5" fmla="*/ 130 h 130"/>
                <a:gd name="T6" fmla="*/ 5484 w 285536"/>
                <a:gd name="T7" fmla="*/ 44 h 130"/>
                <a:gd name="T8" fmla="*/ 6091 w 285536"/>
                <a:gd name="T9" fmla="*/ 130 h 130"/>
                <a:gd name="T10" fmla="*/ 285536 w 285536"/>
                <a:gd name="T11" fmla="*/ 130 h 130"/>
                <a:gd name="T12" fmla="*/ 285536 w 285536"/>
                <a:gd name="T13" fmla="*/ 1 h 130"/>
                <a:gd name="T14" fmla="*/ 0 w 285536"/>
                <a:gd name="T15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5536" h="130" extrusionOk="0">
                  <a:moveTo>
                    <a:pt x="0" y="1"/>
                  </a:moveTo>
                  <a:lnTo>
                    <a:pt x="0" y="130"/>
                  </a:lnTo>
                  <a:lnTo>
                    <a:pt x="4876" y="130"/>
                  </a:lnTo>
                  <a:cubicBezTo>
                    <a:pt x="5076" y="72"/>
                    <a:pt x="5280" y="44"/>
                    <a:pt x="5484" y="44"/>
                  </a:cubicBezTo>
                  <a:cubicBezTo>
                    <a:pt x="5687" y="44"/>
                    <a:pt x="5891" y="72"/>
                    <a:pt x="6091" y="130"/>
                  </a:cubicBezTo>
                  <a:lnTo>
                    <a:pt x="285536" y="130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5" name="Google Shape;537;p21"/>
            <p:cNvSpPr>
              <a:spLocks/>
            </p:cNvSpPr>
            <p:nvPr/>
          </p:nvSpPr>
          <p:spPr bwMode="auto">
            <a:xfrm>
              <a:off x="337125" y="1747725"/>
              <a:ext cx="750" cy="725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29 h 29"/>
                <a:gd name="T4" fmla="*/ 29 w 30"/>
                <a:gd name="T5" fmla="*/ 0 h 29"/>
                <a:gd name="T6" fmla="*/ 1 w 30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9" extrusionOk="0">
                  <a:moveTo>
                    <a:pt x="1" y="0"/>
                  </a:moveTo>
                  <a:lnTo>
                    <a:pt x="1" y="29"/>
                  </a:lnTo>
                  <a:lnTo>
                    <a:pt x="29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6" name="Google Shape;538;p21"/>
            <p:cNvSpPr>
              <a:spLocks/>
            </p:cNvSpPr>
            <p:nvPr/>
          </p:nvSpPr>
          <p:spPr bwMode="auto">
            <a:xfrm>
              <a:off x="413275" y="1747725"/>
              <a:ext cx="6963250" cy="3600"/>
            </a:xfrm>
            <a:custGeom>
              <a:avLst/>
              <a:gdLst>
                <a:gd name="T0" fmla="*/ 0 w 278530"/>
                <a:gd name="T1" fmla="*/ 0 h 144"/>
                <a:gd name="T2" fmla="*/ 115 w 278530"/>
                <a:gd name="T3" fmla="*/ 143 h 144"/>
                <a:gd name="T4" fmla="*/ 278530 w 278530"/>
                <a:gd name="T5" fmla="*/ 143 h 144"/>
                <a:gd name="T6" fmla="*/ 278530 w 278530"/>
                <a:gd name="T7" fmla="*/ 0 h 144"/>
                <a:gd name="T8" fmla="*/ 0 w 278530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530" h="144" extrusionOk="0">
                  <a:moveTo>
                    <a:pt x="0" y="0"/>
                  </a:moveTo>
                  <a:cubicBezTo>
                    <a:pt x="43" y="43"/>
                    <a:pt x="86" y="86"/>
                    <a:pt x="115" y="143"/>
                  </a:cubicBezTo>
                  <a:lnTo>
                    <a:pt x="278530" y="143"/>
                  </a:lnTo>
                  <a:lnTo>
                    <a:pt x="27853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7" name="Google Shape;539;p21"/>
            <p:cNvSpPr>
              <a:spLocks/>
            </p:cNvSpPr>
            <p:nvPr/>
          </p:nvSpPr>
          <p:spPr bwMode="auto">
            <a:xfrm>
              <a:off x="238125" y="1958975"/>
              <a:ext cx="88300" cy="3250"/>
            </a:xfrm>
            <a:custGeom>
              <a:avLst/>
              <a:gdLst>
                <a:gd name="T0" fmla="*/ 0 w 3532"/>
                <a:gd name="T1" fmla="*/ 1 h 130"/>
                <a:gd name="T2" fmla="*/ 0 w 3532"/>
                <a:gd name="T3" fmla="*/ 130 h 130"/>
                <a:gd name="T4" fmla="*/ 3489 w 3532"/>
                <a:gd name="T5" fmla="*/ 130 h 130"/>
                <a:gd name="T6" fmla="*/ 3532 w 3532"/>
                <a:gd name="T7" fmla="*/ 1 h 130"/>
                <a:gd name="T8" fmla="*/ 0 w 3532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32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489" y="130"/>
                  </a:lnTo>
                  <a:cubicBezTo>
                    <a:pt x="3503" y="87"/>
                    <a:pt x="3518" y="44"/>
                    <a:pt x="3532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8" name="Google Shape;540;p21"/>
            <p:cNvSpPr>
              <a:spLocks/>
            </p:cNvSpPr>
            <p:nvPr/>
          </p:nvSpPr>
          <p:spPr bwMode="auto">
            <a:xfrm>
              <a:off x="424725" y="1958975"/>
              <a:ext cx="6951800" cy="3250"/>
            </a:xfrm>
            <a:custGeom>
              <a:avLst/>
              <a:gdLst>
                <a:gd name="T0" fmla="*/ 0 w 278072"/>
                <a:gd name="T1" fmla="*/ 1 h 130"/>
                <a:gd name="T2" fmla="*/ 57 w 278072"/>
                <a:gd name="T3" fmla="*/ 130 h 130"/>
                <a:gd name="T4" fmla="*/ 278072 w 278072"/>
                <a:gd name="T5" fmla="*/ 130 h 130"/>
                <a:gd name="T6" fmla="*/ 278072 w 278072"/>
                <a:gd name="T7" fmla="*/ 1 h 130"/>
                <a:gd name="T8" fmla="*/ 0 w 278072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072" h="130" extrusionOk="0">
                  <a:moveTo>
                    <a:pt x="0" y="1"/>
                  </a:moveTo>
                  <a:cubicBezTo>
                    <a:pt x="29" y="44"/>
                    <a:pt x="43" y="87"/>
                    <a:pt x="57" y="130"/>
                  </a:cubicBezTo>
                  <a:lnTo>
                    <a:pt x="278072" y="130"/>
                  </a:lnTo>
                  <a:lnTo>
                    <a:pt x="278072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9" name="Google Shape;541;p21"/>
            <p:cNvSpPr>
              <a:spLocks/>
            </p:cNvSpPr>
            <p:nvPr/>
          </p:nvSpPr>
          <p:spPr bwMode="auto">
            <a:xfrm>
              <a:off x="238125" y="2169900"/>
              <a:ext cx="85100" cy="3225"/>
            </a:xfrm>
            <a:custGeom>
              <a:avLst/>
              <a:gdLst>
                <a:gd name="T0" fmla="*/ 0 w 3404"/>
                <a:gd name="T1" fmla="*/ 0 h 129"/>
                <a:gd name="T2" fmla="*/ 0 w 3404"/>
                <a:gd name="T3" fmla="*/ 129 h 129"/>
                <a:gd name="T4" fmla="*/ 3403 w 3404"/>
                <a:gd name="T5" fmla="*/ 129 h 129"/>
                <a:gd name="T6" fmla="*/ 3403 w 3404"/>
                <a:gd name="T7" fmla="*/ 43 h 129"/>
                <a:gd name="T8" fmla="*/ 3403 w 3404"/>
                <a:gd name="T9" fmla="*/ 0 h 129"/>
                <a:gd name="T10" fmla="*/ 0 w 3404"/>
                <a:gd name="T11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04" h="129" extrusionOk="0">
                  <a:moveTo>
                    <a:pt x="0" y="0"/>
                  </a:moveTo>
                  <a:lnTo>
                    <a:pt x="0" y="129"/>
                  </a:lnTo>
                  <a:lnTo>
                    <a:pt x="3403" y="129"/>
                  </a:lnTo>
                  <a:lnTo>
                    <a:pt x="3403" y="43"/>
                  </a:lnTo>
                  <a:cubicBezTo>
                    <a:pt x="3389" y="29"/>
                    <a:pt x="3389" y="14"/>
                    <a:pt x="340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" name="Google Shape;542;p21"/>
            <p:cNvSpPr>
              <a:spLocks/>
            </p:cNvSpPr>
            <p:nvPr/>
          </p:nvSpPr>
          <p:spPr bwMode="auto">
            <a:xfrm>
              <a:off x="428300" y="2169900"/>
              <a:ext cx="6948575" cy="3225"/>
            </a:xfrm>
            <a:custGeom>
              <a:avLst/>
              <a:gdLst>
                <a:gd name="T0" fmla="*/ 0 w 277943"/>
                <a:gd name="T1" fmla="*/ 0 h 129"/>
                <a:gd name="T2" fmla="*/ 0 w 277943"/>
                <a:gd name="T3" fmla="*/ 43 h 129"/>
                <a:gd name="T4" fmla="*/ 0 w 277943"/>
                <a:gd name="T5" fmla="*/ 129 h 129"/>
                <a:gd name="T6" fmla="*/ 277943 w 277943"/>
                <a:gd name="T7" fmla="*/ 129 h 129"/>
                <a:gd name="T8" fmla="*/ 277943 w 277943"/>
                <a:gd name="T9" fmla="*/ 0 h 129"/>
                <a:gd name="T10" fmla="*/ 0 w 277943"/>
                <a:gd name="T11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77943" h="129" extrusionOk="0">
                  <a:moveTo>
                    <a:pt x="0" y="0"/>
                  </a:moveTo>
                  <a:cubicBezTo>
                    <a:pt x="0" y="14"/>
                    <a:pt x="0" y="29"/>
                    <a:pt x="0" y="43"/>
                  </a:cubicBezTo>
                  <a:lnTo>
                    <a:pt x="0" y="129"/>
                  </a:lnTo>
                  <a:lnTo>
                    <a:pt x="277943" y="129"/>
                  </a:lnTo>
                  <a:lnTo>
                    <a:pt x="2779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1" name="Google Shape;543;p21"/>
            <p:cNvSpPr>
              <a:spLocks/>
            </p:cNvSpPr>
            <p:nvPr/>
          </p:nvSpPr>
          <p:spPr bwMode="auto">
            <a:xfrm>
              <a:off x="238125" y="2380800"/>
              <a:ext cx="88675" cy="3600"/>
            </a:xfrm>
            <a:custGeom>
              <a:avLst/>
              <a:gdLst>
                <a:gd name="T0" fmla="*/ 0 w 3547"/>
                <a:gd name="T1" fmla="*/ 0 h 144"/>
                <a:gd name="T2" fmla="*/ 0 w 3547"/>
                <a:gd name="T3" fmla="*/ 143 h 144"/>
                <a:gd name="T4" fmla="*/ 3546 w 3547"/>
                <a:gd name="T5" fmla="*/ 143 h 144"/>
                <a:gd name="T6" fmla="*/ 3503 w 3547"/>
                <a:gd name="T7" fmla="*/ 0 h 144"/>
                <a:gd name="T8" fmla="*/ 0 w 3547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47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546" y="143"/>
                  </a:lnTo>
                  <a:cubicBezTo>
                    <a:pt x="3532" y="101"/>
                    <a:pt x="3518" y="58"/>
                    <a:pt x="350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2" name="Google Shape;544;p21"/>
            <p:cNvSpPr>
              <a:spLocks/>
            </p:cNvSpPr>
            <p:nvPr/>
          </p:nvSpPr>
          <p:spPr bwMode="auto">
            <a:xfrm>
              <a:off x="424725" y="2380800"/>
              <a:ext cx="6951800" cy="3600"/>
            </a:xfrm>
            <a:custGeom>
              <a:avLst/>
              <a:gdLst>
                <a:gd name="T0" fmla="*/ 43 w 278072"/>
                <a:gd name="T1" fmla="*/ 0 h 144"/>
                <a:gd name="T2" fmla="*/ 0 w 278072"/>
                <a:gd name="T3" fmla="*/ 143 h 144"/>
                <a:gd name="T4" fmla="*/ 278072 w 278072"/>
                <a:gd name="T5" fmla="*/ 143 h 144"/>
                <a:gd name="T6" fmla="*/ 278072 w 278072"/>
                <a:gd name="T7" fmla="*/ 0 h 144"/>
                <a:gd name="T8" fmla="*/ 43 w 278072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072" h="144" extrusionOk="0">
                  <a:moveTo>
                    <a:pt x="43" y="0"/>
                  </a:moveTo>
                  <a:cubicBezTo>
                    <a:pt x="29" y="58"/>
                    <a:pt x="14" y="101"/>
                    <a:pt x="0" y="143"/>
                  </a:cubicBezTo>
                  <a:lnTo>
                    <a:pt x="278072" y="143"/>
                  </a:lnTo>
                  <a:lnTo>
                    <a:pt x="278072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3" name="Google Shape;545;p21"/>
            <p:cNvSpPr>
              <a:spLocks/>
            </p:cNvSpPr>
            <p:nvPr/>
          </p:nvSpPr>
          <p:spPr bwMode="auto">
            <a:xfrm>
              <a:off x="238125" y="2592075"/>
              <a:ext cx="100825" cy="3225"/>
            </a:xfrm>
            <a:custGeom>
              <a:avLst/>
              <a:gdLst>
                <a:gd name="T0" fmla="*/ 0 w 4033"/>
                <a:gd name="T1" fmla="*/ 0 h 129"/>
                <a:gd name="T2" fmla="*/ 0 w 4033"/>
                <a:gd name="T3" fmla="*/ 129 h 129"/>
                <a:gd name="T4" fmla="*/ 4032 w 4033"/>
                <a:gd name="T5" fmla="*/ 129 h 129"/>
                <a:gd name="T6" fmla="*/ 3904 w 4033"/>
                <a:gd name="T7" fmla="*/ 0 h 129"/>
                <a:gd name="T8" fmla="*/ 0 w 4033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33" h="129" extrusionOk="0">
                  <a:moveTo>
                    <a:pt x="0" y="0"/>
                  </a:moveTo>
                  <a:lnTo>
                    <a:pt x="0" y="129"/>
                  </a:lnTo>
                  <a:lnTo>
                    <a:pt x="4032" y="129"/>
                  </a:lnTo>
                  <a:cubicBezTo>
                    <a:pt x="3989" y="86"/>
                    <a:pt x="3947" y="43"/>
                    <a:pt x="3904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4" name="Google Shape;546;p21"/>
            <p:cNvSpPr>
              <a:spLocks/>
            </p:cNvSpPr>
            <p:nvPr/>
          </p:nvSpPr>
          <p:spPr bwMode="auto">
            <a:xfrm>
              <a:off x="412550" y="2592075"/>
              <a:ext cx="6963975" cy="3225"/>
            </a:xfrm>
            <a:custGeom>
              <a:avLst/>
              <a:gdLst>
                <a:gd name="T0" fmla="*/ 130 w 278559"/>
                <a:gd name="T1" fmla="*/ 0 h 129"/>
                <a:gd name="T2" fmla="*/ 1 w 278559"/>
                <a:gd name="T3" fmla="*/ 129 h 129"/>
                <a:gd name="T4" fmla="*/ 278559 w 278559"/>
                <a:gd name="T5" fmla="*/ 129 h 129"/>
                <a:gd name="T6" fmla="*/ 278559 w 278559"/>
                <a:gd name="T7" fmla="*/ 0 h 129"/>
                <a:gd name="T8" fmla="*/ 130 w 278559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559" h="129" extrusionOk="0">
                  <a:moveTo>
                    <a:pt x="130" y="0"/>
                  </a:moveTo>
                  <a:cubicBezTo>
                    <a:pt x="87" y="43"/>
                    <a:pt x="44" y="86"/>
                    <a:pt x="1" y="129"/>
                  </a:cubicBezTo>
                  <a:lnTo>
                    <a:pt x="278559" y="129"/>
                  </a:lnTo>
                  <a:lnTo>
                    <a:pt x="278559" y="0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5" name="Google Shape;547;p21"/>
            <p:cNvSpPr>
              <a:spLocks/>
            </p:cNvSpPr>
            <p:nvPr/>
          </p:nvSpPr>
          <p:spPr bwMode="auto">
            <a:xfrm>
              <a:off x="238125" y="2802975"/>
              <a:ext cx="7138400" cy="3250"/>
            </a:xfrm>
            <a:custGeom>
              <a:avLst/>
              <a:gdLst>
                <a:gd name="T0" fmla="*/ 0 w 285536"/>
                <a:gd name="T1" fmla="*/ 0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0 h 130"/>
                <a:gd name="T8" fmla="*/ 5791 w 285536"/>
                <a:gd name="T9" fmla="*/ 0 h 130"/>
                <a:gd name="T10" fmla="*/ 5503 w 285536"/>
                <a:gd name="T11" fmla="*/ 22 h 130"/>
                <a:gd name="T12" fmla="*/ 5205 w 285536"/>
                <a:gd name="T13" fmla="*/ 0 h 130"/>
                <a:gd name="T14" fmla="*/ 0 w 285536"/>
                <a:gd name="T15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5536" h="130" extrusionOk="0">
                  <a:moveTo>
                    <a:pt x="0" y="0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0"/>
                  </a:lnTo>
                  <a:lnTo>
                    <a:pt x="5791" y="0"/>
                  </a:lnTo>
                  <a:cubicBezTo>
                    <a:pt x="5698" y="15"/>
                    <a:pt x="5602" y="22"/>
                    <a:pt x="5503" y="22"/>
                  </a:cubicBezTo>
                  <a:cubicBezTo>
                    <a:pt x="5405" y="22"/>
                    <a:pt x="5305" y="15"/>
                    <a:pt x="520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6" name="Google Shape;548;p21"/>
            <p:cNvSpPr>
              <a:spLocks/>
            </p:cNvSpPr>
            <p:nvPr/>
          </p:nvSpPr>
          <p:spPr bwMode="auto">
            <a:xfrm>
              <a:off x="238125" y="3858225"/>
              <a:ext cx="130500" cy="3250"/>
            </a:xfrm>
            <a:custGeom>
              <a:avLst/>
              <a:gdLst>
                <a:gd name="T0" fmla="*/ 0 w 5220"/>
                <a:gd name="T1" fmla="*/ 1 h 130"/>
                <a:gd name="T2" fmla="*/ 0 w 5220"/>
                <a:gd name="T3" fmla="*/ 129 h 130"/>
                <a:gd name="T4" fmla="*/ 4704 w 5220"/>
                <a:gd name="T5" fmla="*/ 129 h 130"/>
                <a:gd name="T6" fmla="*/ 5219 w 5220"/>
                <a:gd name="T7" fmla="*/ 1 h 130"/>
                <a:gd name="T8" fmla="*/ 0 w 5220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20" h="130" extrusionOk="0">
                  <a:moveTo>
                    <a:pt x="0" y="1"/>
                  </a:moveTo>
                  <a:lnTo>
                    <a:pt x="0" y="129"/>
                  </a:lnTo>
                  <a:lnTo>
                    <a:pt x="4704" y="129"/>
                  </a:lnTo>
                  <a:cubicBezTo>
                    <a:pt x="4876" y="58"/>
                    <a:pt x="5033" y="15"/>
                    <a:pt x="5219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7" name="Google Shape;549;p21"/>
            <p:cNvSpPr>
              <a:spLocks/>
            </p:cNvSpPr>
            <p:nvPr/>
          </p:nvSpPr>
          <p:spPr bwMode="auto">
            <a:xfrm>
              <a:off x="382900" y="3858225"/>
              <a:ext cx="6993625" cy="3250"/>
            </a:xfrm>
            <a:custGeom>
              <a:avLst/>
              <a:gdLst>
                <a:gd name="T0" fmla="*/ 0 w 279745"/>
                <a:gd name="T1" fmla="*/ 1 h 130"/>
                <a:gd name="T2" fmla="*/ 501 w 279745"/>
                <a:gd name="T3" fmla="*/ 129 h 130"/>
                <a:gd name="T4" fmla="*/ 279745 w 279745"/>
                <a:gd name="T5" fmla="*/ 129 h 130"/>
                <a:gd name="T6" fmla="*/ 279745 w 279745"/>
                <a:gd name="T7" fmla="*/ 1 h 130"/>
                <a:gd name="T8" fmla="*/ 0 w 279745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9745" h="130" extrusionOk="0">
                  <a:moveTo>
                    <a:pt x="0" y="1"/>
                  </a:moveTo>
                  <a:cubicBezTo>
                    <a:pt x="172" y="15"/>
                    <a:pt x="343" y="58"/>
                    <a:pt x="501" y="129"/>
                  </a:cubicBezTo>
                  <a:lnTo>
                    <a:pt x="279745" y="129"/>
                  </a:lnTo>
                  <a:lnTo>
                    <a:pt x="279745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8" name="Google Shape;550;p21"/>
            <p:cNvSpPr>
              <a:spLocks/>
            </p:cNvSpPr>
            <p:nvPr/>
          </p:nvSpPr>
          <p:spPr bwMode="auto">
            <a:xfrm>
              <a:off x="238125" y="4069125"/>
              <a:ext cx="97600" cy="3250"/>
            </a:xfrm>
            <a:custGeom>
              <a:avLst/>
              <a:gdLst>
                <a:gd name="T0" fmla="*/ 0 w 3904"/>
                <a:gd name="T1" fmla="*/ 1 h 130"/>
                <a:gd name="T2" fmla="*/ 0 w 3904"/>
                <a:gd name="T3" fmla="*/ 130 h 130"/>
                <a:gd name="T4" fmla="*/ 3804 w 3904"/>
                <a:gd name="T5" fmla="*/ 130 h 130"/>
                <a:gd name="T6" fmla="*/ 3904 w 3904"/>
                <a:gd name="T7" fmla="*/ 1 h 130"/>
                <a:gd name="T8" fmla="*/ 0 w 3904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04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804" y="130"/>
                  </a:lnTo>
                  <a:cubicBezTo>
                    <a:pt x="3832" y="87"/>
                    <a:pt x="3875" y="44"/>
                    <a:pt x="3904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9" name="Google Shape;551;p21"/>
            <p:cNvSpPr>
              <a:spLocks/>
            </p:cNvSpPr>
            <p:nvPr/>
          </p:nvSpPr>
          <p:spPr bwMode="auto">
            <a:xfrm>
              <a:off x="415425" y="4069125"/>
              <a:ext cx="6961100" cy="3250"/>
            </a:xfrm>
            <a:custGeom>
              <a:avLst/>
              <a:gdLst>
                <a:gd name="T0" fmla="*/ 0 w 278444"/>
                <a:gd name="T1" fmla="*/ 1 h 130"/>
                <a:gd name="T2" fmla="*/ 115 w 278444"/>
                <a:gd name="T3" fmla="*/ 130 h 130"/>
                <a:gd name="T4" fmla="*/ 278444 w 278444"/>
                <a:gd name="T5" fmla="*/ 130 h 130"/>
                <a:gd name="T6" fmla="*/ 278444 w 278444"/>
                <a:gd name="T7" fmla="*/ 1 h 130"/>
                <a:gd name="T8" fmla="*/ 0 w 278444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444" h="130" extrusionOk="0">
                  <a:moveTo>
                    <a:pt x="0" y="1"/>
                  </a:moveTo>
                  <a:cubicBezTo>
                    <a:pt x="43" y="44"/>
                    <a:pt x="72" y="87"/>
                    <a:pt x="115" y="130"/>
                  </a:cubicBezTo>
                  <a:lnTo>
                    <a:pt x="278444" y="130"/>
                  </a:lnTo>
                  <a:lnTo>
                    <a:pt x="278444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0" name="Google Shape;552;p21"/>
            <p:cNvSpPr>
              <a:spLocks/>
            </p:cNvSpPr>
            <p:nvPr/>
          </p:nvSpPr>
          <p:spPr bwMode="auto">
            <a:xfrm>
              <a:off x="425775" y="4280050"/>
              <a:ext cx="6950750" cy="3600"/>
            </a:xfrm>
            <a:custGeom>
              <a:avLst/>
              <a:gdLst>
                <a:gd name="T0" fmla="*/ 1 w 278030"/>
                <a:gd name="T1" fmla="*/ 0 h 144"/>
                <a:gd name="T2" fmla="*/ 44 w 278030"/>
                <a:gd name="T3" fmla="*/ 143 h 144"/>
                <a:gd name="T4" fmla="*/ 278030 w 278030"/>
                <a:gd name="T5" fmla="*/ 143 h 144"/>
                <a:gd name="T6" fmla="*/ 278030 w 278030"/>
                <a:gd name="T7" fmla="*/ 0 h 144"/>
                <a:gd name="T8" fmla="*/ 1 w 278030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030" h="144" extrusionOk="0">
                  <a:moveTo>
                    <a:pt x="1" y="0"/>
                  </a:moveTo>
                  <a:cubicBezTo>
                    <a:pt x="15" y="43"/>
                    <a:pt x="30" y="86"/>
                    <a:pt x="44" y="143"/>
                  </a:cubicBezTo>
                  <a:lnTo>
                    <a:pt x="278030" y="143"/>
                  </a:lnTo>
                  <a:lnTo>
                    <a:pt x="278030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1" name="Google Shape;553;p21"/>
            <p:cNvSpPr>
              <a:spLocks/>
            </p:cNvSpPr>
            <p:nvPr/>
          </p:nvSpPr>
          <p:spPr bwMode="auto">
            <a:xfrm>
              <a:off x="238125" y="4280050"/>
              <a:ext cx="87600" cy="3600"/>
            </a:xfrm>
            <a:custGeom>
              <a:avLst/>
              <a:gdLst>
                <a:gd name="T0" fmla="*/ 0 w 3504"/>
                <a:gd name="T1" fmla="*/ 0 h 144"/>
                <a:gd name="T2" fmla="*/ 0 w 3504"/>
                <a:gd name="T3" fmla="*/ 143 h 144"/>
                <a:gd name="T4" fmla="*/ 3460 w 3504"/>
                <a:gd name="T5" fmla="*/ 143 h 144"/>
                <a:gd name="T6" fmla="*/ 3503 w 3504"/>
                <a:gd name="T7" fmla="*/ 0 h 144"/>
                <a:gd name="T8" fmla="*/ 0 w 3504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04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460" y="143"/>
                  </a:lnTo>
                  <a:cubicBezTo>
                    <a:pt x="3475" y="86"/>
                    <a:pt x="3489" y="43"/>
                    <a:pt x="350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2" name="Google Shape;554;p21"/>
            <p:cNvSpPr>
              <a:spLocks/>
            </p:cNvSpPr>
            <p:nvPr/>
          </p:nvSpPr>
          <p:spPr bwMode="auto">
            <a:xfrm>
              <a:off x="428300" y="4491300"/>
              <a:ext cx="6948575" cy="3250"/>
            </a:xfrm>
            <a:custGeom>
              <a:avLst/>
              <a:gdLst>
                <a:gd name="T0" fmla="*/ 0 w 277943"/>
                <a:gd name="T1" fmla="*/ 1 h 130"/>
                <a:gd name="T2" fmla="*/ 0 w 277943"/>
                <a:gd name="T3" fmla="*/ 130 h 130"/>
                <a:gd name="T4" fmla="*/ 277943 w 277943"/>
                <a:gd name="T5" fmla="*/ 130 h 130"/>
                <a:gd name="T6" fmla="*/ 277943 w 277943"/>
                <a:gd name="T7" fmla="*/ 1 h 130"/>
                <a:gd name="T8" fmla="*/ 0 w 277943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7943" h="130" extrusionOk="0">
                  <a:moveTo>
                    <a:pt x="0" y="1"/>
                  </a:moveTo>
                  <a:lnTo>
                    <a:pt x="0" y="130"/>
                  </a:lnTo>
                  <a:lnTo>
                    <a:pt x="277943" y="130"/>
                  </a:lnTo>
                  <a:lnTo>
                    <a:pt x="277943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3" name="Google Shape;555;p21"/>
            <p:cNvSpPr>
              <a:spLocks/>
            </p:cNvSpPr>
            <p:nvPr/>
          </p:nvSpPr>
          <p:spPr bwMode="auto">
            <a:xfrm>
              <a:off x="238125" y="4491300"/>
              <a:ext cx="85100" cy="3250"/>
            </a:xfrm>
            <a:custGeom>
              <a:avLst/>
              <a:gdLst>
                <a:gd name="T0" fmla="*/ 0 w 3404"/>
                <a:gd name="T1" fmla="*/ 1 h 130"/>
                <a:gd name="T2" fmla="*/ 0 w 3404"/>
                <a:gd name="T3" fmla="*/ 130 h 130"/>
                <a:gd name="T4" fmla="*/ 3403 w 3404"/>
                <a:gd name="T5" fmla="*/ 130 h 130"/>
                <a:gd name="T6" fmla="*/ 3403 w 3404"/>
                <a:gd name="T7" fmla="*/ 1 h 130"/>
                <a:gd name="T8" fmla="*/ 0 w 3404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04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403" y="130"/>
                  </a:lnTo>
                  <a:lnTo>
                    <a:pt x="3403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4" name="Google Shape;556;p21"/>
            <p:cNvSpPr>
              <a:spLocks/>
            </p:cNvSpPr>
            <p:nvPr/>
          </p:nvSpPr>
          <p:spPr bwMode="auto">
            <a:xfrm>
              <a:off x="423650" y="4702225"/>
              <a:ext cx="6952875" cy="3225"/>
            </a:xfrm>
            <a:custGeom>
              <a:avLst/>
              <a:gdLst>
                <a:gd name="T0" fmla="*/ 57 w 278115"/>
                <a:gd name="T1" fmla="*/ 0 h 129"/>
                <a:gd name="T2" fmla="*/ 0 w 278115"/>
                <a:gd name="T3" fmla="*/ 129 h 129"/>
                <a:gd name="T4" fmla="*/ 278115 w 278115"/>
                <a:gd name="T5" fmla="*/ 129 h 129"/>
                <a:gd name="T6" fmla="*/ 278115 w 278115"/>
                <a:gd name="T7" fmla="*/ 0 h 129"/>
                <a:gd name="T8" fmla="*/ 57 w 278115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115" h="129" extrusionOk="0">
                  <a:moveTo>
                    <a:pt x="57" y="0"/>
                  </a:moveTo>
                  <a:cubicBezTo>
                    <a:pt x="29" y="43"/>
                    <a:pt x="14" y="86"/>
                    <a:pt x="0" y="129"/>
                  </a:cubicBezTo>
                  <a:lnTo>
                    <a:pt x="278115" y="129"/>
                  </a:lnTo>
                  <a:lnTo>
                    <a:pt x="278115" y="0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5" name="Google Shape;557;p21"/>
            <p:cNvSpPr>
              <a:spLocks/>
            </p:cNvSpPr>
            <p:nvPr/>
          </p:nvSpPr>
          <p:spPr bwMode="auto">
            <a:xfrm>
              <a:off x="238125" y="4702225"/>
              <a:ext cx="89750" cy="3225"/>
            </a:xfrm>
            <a:custGeom>
              <a:avLst/>
              <a:gdLst>
                <a:gd name="T0" fmla="*/ 0 w 3590"/>
                <a:gd name="T1" fmla="*/ 0 h 129"/>
                <a:gd name="T2" fmla="*/ 0 w 3590"/>
                <a:gd name="T3" fmla="*/ 129 h 129"/>
                <a:gd name="T4" fmla="*/ 3589 w 3590"/>
                <a:gd name="T5" fmla="*/ 129 h 129"/>
                <a:gd name="T6" fmla="*/ 3532 w 3590"/>
                <a:gd name="T7" fmla="*/ 0 h 129"/>
                <a:gd name="T8" fmla="*/ 0 w 3590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90" h="129" extrusionOk="0">
                  <a:moveTo>
                    <a:pt x="0" y="0"/>
                  </a:moveTo>
                  <a:lnTo>
                    <a:pt x="0" y="129"/>
                  </a:lnTo>
                  <a:lnTo>
                    <a:pt x="3589" y="129"/>
                  </a:lnTo>
                  <a:cubicBezTo>
                    <a:pt x="3575" y="86"/>
                    <a:pt x="3546" y="43"/>
                    <a:pt x="3532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558" name="Google Shape;558;p21"/>
          <p:cNvSpPr txBox="1">
            <a:spLocks noGrp="1"/>
          </p:cNvSpPr>
          <p:nvPr>
            <p:ph type="ctrTitle"/>
          </p:nvPr>
        </p:nvSpPr>
        <p:spPr>
          <a:xfrm flipH="1">
            <a:off x="1324526" y="2281737"/>
            <a:ext cx="1560600" cy="685200"/>
          </a:xfrm>
          <a:prstGeom prst="rect">
            <a:avLst/>
          </a:prstGeom>
        </p:spPr>
        <p:txBody>
          <a:bodyPr spcFirstLastPara="1" anchor="b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000" b="0"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559" name="Google Shape;559;p21"/>
          <p:cNvSpPr txBox="1">
            <a:spLocks noGrp="1"/>
          </p:cNvSpPr>
          <p:nvPr>
            <p:ph type="subTitle" idx="1"/>
          </p:nvPr>
        </p:nvSpPr>
        <p:spPr>
          <a:xfrm flipH="1">
            <a:off x="1047486" y="2770912"/>
            <a:ext cx="2114700" cy="8456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560" name="Google Shape;560;p21"/>
          <p:cNvSpPr txBox="1">
            <a:spLocks noGrp="1"/>
          </p:cNvSpPr>
          <p:nvPr>
            <p:ph type="ctrTitle" idx="2"/>
          </p:nvPr>
        </p:nvSpPr>
        <p:spPr>
          <a:xfrm flipH="1">
            <a:off x="3632989" y="2281733"/>
            <a:ext cx="1878000" cy="685200"/>
          </a:xfrm>
          <a:prstGeom prst="rect">
            <a:avLst/>
          </a:prstGeom>
        </p:spPr>
        <p:txBody>
          <a:bodyPr spcFirstLastPara="1" anchor="b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000" b="0"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561" name="Google Shape;561;p21"/>
          <p:cNvSpPr txBox="1">
            <a:spLocks noGrp="1"/>
          </p:cNvSpPr>
          <p:nvPr>
            <p:ph type="subTitle" idx="3"/>
          </p:nvPr>
        </p:nvSpPr>
        <p:spPr>
          <a:xfrm flipH="1">
            <a:off x="3514659" y="2770912"/>
            <a:ext cx="2114700" cy="8456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562" name="Google Shape;562;p21"/>
          <p:cNvSpPr txBox="1">
            <a:spLocks noGrp="1"/>
          </p:cNvSpPr>
          <p:nvPr>
            <p:ph type="ctrTitle" idx="4"/>
          </p:nvPr>
        </p:nvSpPr>
        <p:spPr>
          <a:xfrm flipH="1">
            <a:off x="6252500" y="2281737"/>
            <a:ext cx="1560600" cy="685200"/>
          </a:xfrm>
          <a:prstGeom prst="rect">
            <a:avLst/>
          </a:prstGeom>
        </p:spPr>
        <p:txBody>
          <a:bodyPr spcFirstLastPara="1" anchor="b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000" b="0"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563" name="Google Shape;563;p21"/>
          <p:cNvSpPr txBox="1">
            <a:spLocks noGrp="1"/>
          </p:cNvSpPr>
          <p:nvPr>
            <p:ph type="subTitle" idx="5"/>
          </p:nvPr>
        </p:nvSpPr>
        <p:spPr>
          <a:xfrm flipH="1">
            <a:off x="5975457" y="2770912"/>
            <a:ext cx="2114700" cy="8456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564" name="Google Shape;564;p21"/>
          <p:cNvSpPr txBox="1">
            <a:spLocks noGrp="1"/>
          </p:cNvSpPr>
          <p:nvPr>
            <p:ph type="ctrTitle" idx="6"/>
          </p:nvPr>
        </p:nvSpPr>
        <p:spPr>
          <a:xfrm flipH="1">
            <a:off x="1324526" y="4430232"/>
            <a:ext cx="1560600" cy="685200"/>
          </a:xfrm>
          <a:prstGeom prst="rect">
            <a:avLst/>
          </a:prstGeom>
        </p:spPr>
        <p:txBody>
          <a:bodyPr spcFirstLastPara="1" anchor="b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000" b="0"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565" name="Google Shape;565;p21"/>
          <p:cNvSpPr txBox="1">
            <a:spLocks noGrp="1"/>
          </p:cNvSpPr>
          <p:nvPr>
            <p:ph type="subTitle" idx="7"/>
          </p:nvPr>
        </p:nvSpPr>
        <p:spPr>
          <a:xfrm flipH="1">
            <a:off x="1047486" y="4925819"/>
            <a:ext cx="2114700" cy="8456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566" name="Google Shape;566;p21"/>
          <p:cNvSpPr txBox="1">
            <a:spLocks noGrp="1"/>
          </p:cNvSpPr>
          <p:nvPr>
            <p:ph type="ctrTitle" idx="8"/>
          </p:nvPr>
        </p:nvSpPr>
        <p:spPr>
          <a:xfrm flipH="1">
            <a:off x="3791700" y="4430232"/>
            <a:ext cx="1560600" cy="685200"/>
          </a:xfrm>
          <a:prstGeom prst="rect">
            <a:avLst/>
          </a:prstGeom>
        </p:spPr>
        <p:txBody>
          <a:bodyPr spcFirstLastPara="1" anchor="b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000" b="0"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567" name="Google Shape;567;p21"/>
          <p:cNvSpPr txBox="1">
            <a:spLocks noGrp="1"/>
          </p:cNvSpPr>
          <p:nvPr>
            <p:ph type="subTitle" idx="9"/>
          </p:nvPr>
        </p:nvSpPr>
        <p:spPr>
          <a:xfrm flipH="1">
            <a:off x="3514659" y="4925819"/>
            <a:ext cx="2114700" cy="8456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568" name="Google Shape;568;p21"/>
          <p:cNvSpPr txBox="1">
            <a:spLocks noGrp="1"/>
          </p:cNvSpPr>
          <p:nvPr>
            <p:ph type="ctrTitle" idx="13"/>
          </p:nvPr>
        </p:nvSpPr>
        <p:spPr>
          <a:xfrm flipH="1">
            <a:off x="6252500" y="4430232"/>
            <a:ext cx="1560600" cy="685200"/>
          </a:xfrm>
          <a:prstGeom prst="rect">
            <a:avLst/>
          </a:prstGeom>
        </p:spPr>
        <p:txBody>
          <a:bodyPr spcFirstLastPara="1" anchor="b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000" b="0"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569" name="Google Shape;569;p21"/>
          <p:cNvSpPr txBox="1">
            <a:spLocks noGrp="1"/>
          </p:cNvSpPr>
          <p:nvPr>
            <p:ph type="subTitle" idx="14"/>
          </p:nvPr>
        </p:nvSpPr>
        <p:spPr>
          <a:xfrm flipH="1">
            <a:off x="5975457" y="4925819"/>
            <a:ext cx="2114700" cy="8456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570" name="Google Shape;570;p21"/>
          <p:cNvSpPr txBox="1">
            <a:spLocks noGrp="1"/>
          </p:cNvSpPr>
          <p:nvPr>
            <p:ph type="title" idx="15"/>
          </p:nvPr>
        </p:nvSpPr>
        <p:spPr>
          <a:xfrm>
            <a:off x="895350" y="659215"/>
            <a:ext cx="7353300" cy="8468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293911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mall numbers">
  <p:cSld name="Small numbers">
    <p:spTree>
      <p:nvGrpSpPr>
        <p:cNvPr id="1" name="Shape 5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572;p22"/>
          <p:cNvGrpSpPr>
            <a:grpSpLocks/>
          </p:cNvGrpSpPr>
          <p:nvPr/>
        </p:nvGrpSpPr>
        <p:grpSpPr bwMode="auto">
          <a:xfrm>
            <a:off x="600075" y="458788"/>
            <a:ext cx="7937500" cy="5940425"/>
            <a:chOff x="238125" y="847975"/>
            <a:chExt cx="7143400" cy="4009400"/>
          </a:xfrm>
        </p:grpSpPr>
        <p:sp>
          <p:nvSpPr>
            <p:cNvPr id="11" name="Google Shape;573;p22"/>
            <p:cNvSpPr/>
            <p:nvPr/>
          </p:nvSpPr>
          <p:spPr>
            <a:xfrm>
              <a:off x="238125" y="847975"/>
              <a:ext cx="7143400" cy="4009400"/>
            </a:xfrm>
            <a:custGeom>
              <a:avLst/>
              <a:gdLst/>
              <a:ahLst/>
              <a:cxnLst/>
              <a:rect l="l" t="t" r="r" b="b"/>
              <a:pathLst>
                <a:path w="285722" h="160376" extrusionOk="0">
                  <a:moveTo>
                    <a:pt x="5465" y="4426"/>
                  </a:moveTo>
                  <a:cubicBezTo>
                    <a:pt x="6551" y="4426"/>
                    <a:pt x="7593" y="5271"/>
                    <a:pt x="7593" y="6549"/>
                  </a:cubicBezTo>
                  <a:cubicBezTo>
                    <a:pt x="7593" y="7707"/>
                    <a:pt x="6649" y="8651"/>
                    <a:pt x="5491" y="8651"/>
                  </a:cubicBezTo>
                  <a:cubicBezTo>
                    <a:pt x="3604" y="8651"/>
                    <a:pt x="2660" y="6377"/>
                    <a:pt x="3990" y="5047"/>
                  </a:cubicBezTo>
                  <a:cubicBezTo>
                    <a:pt x="4419" y="4618"/>
                    <a:pt x="4947" y="4426"/>
                    <a:pt x="5465" y="4426"/>
                  </a:cubicBezTo>
                  <a:close/>
                  <a:moveTo>
                    <a:pt x="5467" y="12161"/>
                  </a:moveTo>
                  <a:cubicBezTo>
                    <a:pt x="6552" y="12161"/>
                    <a:pt x="7593" y="13003"/>
                    <a:pt x="7593" y="14270"/>
                  </a:cubicBezTo>
                  <a:cubicBezTo>
                    <a:pt x="7593" y="15443"/>
                    <a:pt x="6649" y="16386"/>
                    <a:pt x="5491" y="16386"/>
                  </a:cubicBezTo>
                  <a:cubicBezTo>
                    <a:pt x="3604" y="16386"/>
                    <a:pt x="2660" y="14113"/>
                    <a:pt x="3990" y="12783"/>
                  </a:cubicBezTo>
                  <a:cubicBezTo>
                    <a:pt x="4420" y="12353"/>
                    <a:pt x="4948" y="12161"/>
                    <a:pt x="5467" y="12161"/>
                  </a:cubicBezTo>
                  <a:close/>
                  <a:moveTo>
                    <a:pt x="5465" y="19883"/>
                  </a:moveTo>
                  <a:cubicBezTo>
                    <a:pt x="6551" y="19883"/>
                    <a:pt x="7593" y="20728"/>
                    <a:pt x="7593" y="22006"/>
                  </a:cubicBezTo>
                  <a:cubicBezTo>
                    <a:pt x="7593" y="23164"/>
                    <a:pt x="6649" y="24108"/>
                    <a:pt x="5491" y="24108"/>
                  </a:cubicBezTo>
                  <a:cubicBezTo>
                    <a:pt x="3604" y="24108"/>
                    <a:pt x="2660" y="21834"/>
                    <a:pt x="3990" y="20505"/>
                  </a:cubicBezTo>
                  <a:cubicBezTo>
                    <a:pt x="4419" y="20075"/>
                    <a:pt x="4947" y="19883"/>
                    <a:pt x="5465" y="19883"/>
                  </a:cubicBezTo>
                  <a:close/>
                  <a:moveTo>
                    <a:pt x="5467" y="27618"/>
                  </a:moveTo>
                  <a:cubicBezTo>
                    <a:pt x="6552" y="27618"/>
                    <a:pt x="7593" y="28460"/>
                    <a:pt x="7593" y="29727"/>
                  </a:cubicBezTo>
                  <a:cubicBezTo>
                    <a:pt x="7593" y="30900"/>
                    <a:pt x="6649" y="31844"/>
                    <a:pt x="5491" y="31844"/>
                  </a:cubicBezTo>
                  <a:cubicBezTo>
                    <a:pt x="3604" y="31844"/>
                    <a:pt x="2660" y="29570"/>
                    <a:pt x="3990" y="28240"/>
                  </a:cubicBezTo>
                  <a:cubicBezTo>
                    <a:pt x="4420" y="27810"/>
                    <a:pt x="4948" y="27618"/>
                    <a:pt x="5467" y="27618"/>
                  </a:cubicBezTo>
                  <a:close/>
                  <a:moveTo>
                    <a:pt x="5491" y="35347"/>
                  </a:moveTo>
                  <a:cubicBezTo>
                    <a:pt x="6049" y="35347"/>
                    <a:pt x="6578" y="35576"/>
                    <a:pt x="6978" y="35976"/>
                  </a:cubicBezTo>
                  <a:cubicBezTo>
                    <a:pt x="8387" y="37384"/>
                    <a:pt x="7233" y="39583"/>
                    <a:pt x="5519" y="39583"/>
                  </a:cubicBezTo>
                  <a:cubicBezTo>
                    <a:pt x="5249" y="39583"/>
                    <a:pt x="4966" y="39528"/>
                    <a:pt x="4676" y="39408"/>
                  </a:cubicBezTo>
                  <a:cubicBezTo>
                    <a:pt x="2546" y="38535"/>
                    <a:pt x="3175" y="35347"/>
                    <a:pt x="5491" y="35347"/>
                  </a:cubicBezTo>
                  <a:close/>
                  <a:moveTo>
                    <a:pt x="5465" y="43075"/>
                  </a:moveTo>
                  <a:cubicBezTo>
                    <a:pt x="6551" y="43075"/>
                    <a:pt x="7593" y="43921"/>
                    <a:pt x="7593" y="45199"/>
                  </a:cubicBezTo>
                  <a:cubicBezTo>
                    <a:pt x="7593" y="46357"/>
                    <a:pt x="6649" y="47301"/>
                    <a:pt x="5491" y="47301"/>
                  </a:cubicBezTo>
                  <a:cubicBezTo>
                    <a:pt x="3604" y="47301"/>
                    <a:pt x="2660" y="45027"/>
                    <a:pt x="3990" y="43697"/>
                  </a:cubicBezTo>
                  <a:cubicBezTo>
                    <a:pt x="4419" y="43268"/>
                    <a:pt x="4947" y="43075"/>
                    <a:pt x="5465" y="43075"/>
                  </a:cubicBezTo>
                  <a:close/>
                  <a:moveTo>
                    <a:pt x="5467" y="50811"/>
                  </a:moveTo>
                  <a:cubicBezTo>
                    <a:pt x="6552" y="50811"/>
                    <a:pt x="7593" y="51653"/>
                    <a:pt x="7593" y="52920"/>
                  </a:cubicBezTo>
                  <a:cubicBezTo>
                    <a:pt x="7593" y="54093"/>
                    <a:pt x="6649" y="55036"/>
                    <a:pt x="5491" y="55036"/>
                  </a:cubicBezTo>
                  <a:cubicBezTo>
                    <a:pt x="3604" y="55036"/>
                    <a:pt x="2660" y="52763"/>
                    <a:pt x="3990" y="51433"/>
                  </a:cubicBezTo>
                  <a:cubicBezTo>
                    <a:pt x="4420" y="51003"/>
                    <a:pt x="4948" y="50811"/>
                    <a:pt x="5467" y="50811"/>
                  </a:cubicBezTo>
                  <a:close/>
                  <a:moveTo>
                    <a:pt x="5465" y="58533"/>
                  </a:moveTo>
                  <a:cubicBezTo>
                    <a:pt x="6551" y="58533"/>
                    <a:pt x="7593" y="59378"/>
                    <a:pt x="7593" y="60656"/>
                  </a:cubicBezTo>
                  <a:cubicBezTo>
                    <a:pt x="7593" y="61814"/>
                    <a:pt x="6649" y="62758"/>
                    <a:pt x="5491" y="62758"/>
                  </a:cubicBezTo>
                  <a:cubicBezTo>
                    <a:pt x="3604" y="62758"/>
                    <a:pt x="2660" y="60484"/>
                    <a:pt x="3990" y="59154"/>
                  </a:cubicBezTo>
                  <a:cubicBezTo>
                    <a:pt x="4419" y="58725"/>
                    <a:pt x="4947" y="58533"/>
                    <a:pt x="5465" y="58533"/>
                  </a:cubicBezTo>
                  <a:close/>
                  <a:moveTo>
                    <a:pt x="5467" y="66268"/>
                  </a:moveTo>
                  <a:cubicBezTo>
                    <a:pt x="6552" y="66268"/>
                    <a:pt x="7593" y="67110"/>
                    <a:pt x="7593" y="68377"/>
                  </a:cubicBezTo>
                  <a:cubicBezTo>
                    <a:pt x="7593" y="69550"/>
                    <a:pt x="6649" y="70493"/>
                    <a:pt x="5491" y="70493"/>
                  </a:cubicBezTo>
                  <a:cubicBezTo>
                    <a:pt x="3604" y="70493"/>
                    <a:pt x="2660" y="68220"/>
                    <a:pt x="3990" y="66890"/>
                  </a:cubicBezTo>
                  <a:cubicBezTo>
                    <a:pt x="4420" y="66460"/>
                    <a:pt x="4948" y="66268"/>
                    <a:pt x="5467" y="66268"/>
                  </a:cubicBezTo>
                  <a:close/>
                  <a:moveTo>
                    <a:pt x="5473" y="74000"/>
                  </a:moveTo>
                  <a:cubicBezTo>
                    <a:pt x="6556" y="74000"/>
                    <a:pt x="7593" y="74838"/>
                    <a:pt x="7593" y="76113"/>
                  </a:cubicBezTo>
                  <a:cubicBezTo>
                    <a:pt x="7593" y="77285"/>
                    <a:pt x="6649" y="78229"/>
                    <a:pt x="5491" y="78229"/>
                  </a:cubicBezTo>
                  <a:cubicBezTo>
                    <a:pt x="3604" y="78229"/>
                    <a:pt x="2660" y="75956"/>
                    <a:pt x="3990" y="74626"/>
                  </a:cubicBezTo>
                  <a:cubicBezTo>
                    <a:pt x="4421" y="74194"/>
                    <a:pt x="4953" y="74000"/>
                    <a:pt x="5473" y="74000"/>
                  </a:cubicBezTo>
                  <a:close/>
                  <a:moveTo>
                    <a:pt x="5465" y="81725"/>
                  </a:moveTo>
                  <a:cubicBezTo>
                    <a:pt x="6551" y="81725"/>
                    <a:pt x="7593" y="82571"/>
                    <a:pt x="7593" y="83848"/>
                  </a:cubicBezTo>
                  <a:cubicBezTo>
                    <a:pt x="7593" y="85007"/>
                    <a:pt x="6649" y="85950"/>
                    <a:pt x="5491" y="85950"/>
                  </a:cubicBezTo>
                  <a:cubicBezTo>
                    <a:pt x="3604" y="85950"/>
                    <a:pt x="2660" y="83677"/>
                    <a:pt x="3990" y="82347"/>
                  </a:cubicBezTo>
                  <a:cubicBezTo>
                    <a:pt x="4419" y="81918"/>
                    <a:pt x="4947" y="81725"/>
                    <a:pt x="5465" y="81725"/>
                  </a:cubicBezTo>
                  <a:close/>
                  <a:moveTo>
                    <a:pt x="5467" y="89460"/>
                  </a:moveTo>
                  <a:cubicBezTo>
                    <a:pt x="6552" y="89460"/>
                    <a:pt x="7593" y="90302"/>
                    <a:pt x="7593" y="91570"/>
                  </a:cubicBezTo>
                  <a:cubicBezTo>
                    <a:pt x="7593" y="92742"/>
                    <a:pt x="6649" y="93686"/>
                    <a:pt x="5491" y="93686"/>
                  </a:cubicBezTo>
                  <a:cubicBezTo>
                    <a:pt x="3604" y="93686"/>
                    <a:pt x="2660" y="91413"/>
                    <a:pt x="3990" y="90083"/>
                  </a:cubicBezTo>
                  <a:cubicBezTo>
                    <a:pt x="4420" y="89653"/>
                    <a:pt x="4948" y="89460"/>
                    <a:pt x="5467" y="89460"/>
                  </a:cubicBezTo>
                  <a:close/>
                  <a:moveTo>
                    <a:pt x="5465" y="97182"/>
                  </a:moveTo>
                  <a:cubicBezTo>
                    <a:pt x="6551" y="97182"/>
                    <a:pt x="7593" y="98028"/>
                    <a:pt x="7593" y="99306"/>
                  </a:cubicBezTo>
                  <a:cubicBezTo>
                    <a:pt x="7593" y="100464"/>
                    <a:pt x="6649" y="101422"/>
                    <a:pt x="5491" y="101422"/>
                  </a:cubicBezTo>
                  <a:cubicBezTo>
                    <a:pt x="3604" y="101422"/>
                    <a:pt x="2660" y="99134"/>
                    <a:pt x="3990" y="97804"/>
                  </a:cubicBezTo>
                  <a:cubicBezTo>
                    <a:pt x="4419" y="97375"/>
                    <a:pt x="4947" y="97182"/>
                    <a:pt x="5465" y="97182"/>
                  </a:cubicBezTo>
                  <a:close/>
                  <a:moveTo>
                    <a:pt x="5465" y="104918"/>
                  </a:moveTo>
                  <a:cubicBezTo>
                    <a:pt x="6551" y="104918"/>
                    <a:pt x="7593" y="105763"/>
                    <a:pt x="7593" y="107041"/>
                  </a:cubicBezTo>
                  <a:cubicBezTo>
                    <a:pt x="7593" y="108199"/>
                    <a:pt x="6649" y="109143"/>
                    <a:pt x="5491" y="109143"/>
                  </a:cubicBezTo>
                  <a:cubicBezTo>
                    <a:pt x="3604" y="109143"/>
                    <a:pt x="2660" y="106870"/>
                    <a:pt x="3990" y="105540"/>
                  </a:cubicBezTo>
                  <a:cubicBezTo>
                    <a:pt x="4419" y="105110"/>
                    <a:pt x="4947" y="104918"/>
                    <a:pt x="5465" y="104918"/>
                  </a:cubicBezTo>
                  <a:close/>
                  <a:moveTo>
                    <a:pt x="5467" y="112653"/>
                  </a:moveTo>
                  <a:cubicBezTo>
                    <a:pt x="6552" y="112653"/>
                    <a:pt x="7593" y="113495"/>
                    <a:pt x="7593" y="114763"/>
                  </a:cubicBezTo>
                  <a:cubicBezTo>
                    <a:pt x="7593" y="115935"/>
                    <a:pt x="6649" y="116879"/>
                    <a:pt x="5491" y="116879"/>
                  </a:cubicBezTo>
                  <a:cubicBezTo>
                    <a:pt x="3604" y="116879"/>
                    <a:pt x="2660" y="114605"/>
                    <a:pt x="3990" y="113276"/>
                  </a:cubicBezTo>
                  <a:cubicBezTo>
                    <a:pt x="4420" y="112846"/>
                    <a:pt x="4948" y="112653"/>
                    <a:pt x="5467" y="112653"/>
                  </a:cubicBezTo>
                  <a:close/>
                  <a:moveTo>
                    <a:pt x="5465" y="120375"/>
                  </a:moveTo>
                  <a:cubicBezTo>
                    <a:pt x="6551" y="120375"/>
                    <a:pt x="7593" y="121220"/>
                    <a:pt x="7593" y="122498"/>
                  </a:cubicBezTo>
                  <a:cubicBezTo>
                    <a:pt x="7593" y="123656"/>
                    <a:pt x="6649" y="124600"/>
                    <a:pt x="5491" y="124600"/>
                  </a:cubicBezTo>
                  <a:cubicBezTo>
                    <a:pt x="3604" y="124600"/>
                    <a:pt x="2660" y="122327"/>
                    <a:pt x="3990" y="120997"/>
                  </a:cubicBezTo>
                  <a:cubicBezTo>
                    <a:pt x="4419" y="120567"/>
                    <a:pt x="4947" y="120375"/>
                    <a:pt x="5465" y="120375"/>
                  </a:cubicBezTo>
                  <a:close/>
                  <a:moveTo>
                    <a:pt x="5467" y="128110"/>
                  </a:moveTo>
                  <a:cubicBezTo>
                    <a:pt x="6552" y="128110"/>
                    <a:pt x="7593" y="128952"/>
                    <a:pt x="7593" y="130220"/>
                  </a:cubicBezTo>
                  <a:cubicBezTo>
                    <a:pt x="7593" y="131392"/>
                    <a:pt x="6649" y="132336"/>
                    <a:pt x="5491" y="132336"/>
                  </a:cubicBezTo>
                  <a:cubicBezTo>
                    <a:pt x="3604" y="132336"/>
                    <a:pt x="2660" y="130062"/>
                    <a:pt x="3990" y="128733"/>
                  </a:cubicBezTo>
                  <a:cubicBezTo>
                    <a:pt x="4420" y="128303"/>
                    <a:pt x="4948" y="128110"/>
                    <a:pt x="5467" y="128110"/>
                  </a:cubicBezTo>
                  <a:close/>
                  <a:moveTo>
                    <a:pt x="5465" y="135832"/>
                  </a:moveTo>
                  <a:cubicBezTo>
                    <a:pt x="6551" y="135832"/>
                    <a:pt x="7593" y="136677"/>
                    <a:pt x="7593" y="137955"/>
                  </a:cubicBezTo>
                  <a:cubicBezTo>
                    <a:pt x="7593" y="139114"/>
                    <a:pt x="6649" y="140072"/>
                    <a:pt x="5491" y="140072"/>
                  </a:cubicBezTo>
                  <a:cubicBezTo>
                    <a:pt x="3604" y="140072"/>
                    <a:pt x="2660" y="137784"/>
                    <a:pt x="3990" y="136454"/>
                  </a:cubicBezTo>
                  <a:cubicBezTo>
                    <a:pt x="4419" y="136024"/>
                    <a:pt x="4947" y="135832"/>
                    <a:pt x="5465" y="135832"/>
                  </a:cubicBezTo>
                  <a:close/>
                  <a:moveTo>
                    <a:pt x="5465" y="143568"/>
                  </a:moveTo>
                  <a:cubicBezTo>
                    <a:pt x="6551" y="143568"/>
                    <a:pt x="7593" y="144413"/>
                    <a:pt x="7593" y="145691"/>
                  </a:cubicBezTo>
                  <a:cubicBezTo>
                    <a:pt x="7593" y="146849"/>
                    <a:pt x="6649" y="147793"/>
                    <a:pt x="5491" y="147793"/>
                  </a:cubicBezTo>
                  <a:cubicBezTo>
                    <a:pt x="3604" y="147793"/>
                    <a:pt x="2660" y="145519"/>
                    <a:pt x="3990" y="144190"/>
                  </a:cubicBezTo>
                  <a:cubicBezTo>
                    <a:pt x="4419" y="143760"/>
                    <a:pt x="4947" y="143568"/>
                    <a:pt x="5465" y="143568"/>
                  </a:cubicBezTo>
                  <a:close/>
                  <a:moveTo>
                    <a:pt x="5467" y="151303"/>
                  </a:moveTo>
                  <a:cubicBezTo>
                    <a:pt x="6552" y="151303"/>
                    <a:pt x="7593" y="152145"/>
                    <a:pt x="7593" y="153412"/>
                  </a:cubicBezTo>
                  <a:cubicBezTo>
                    <a:pt x="7593" y="154585"/>
                    <a:pt x="6649" y="155529"/>
                    <a:pt x="5491" y="155529"/>
                  </a:cubicBezTo>
                  <a:cubicBezTo>
                    <a:pt x="3604" y="155529"/>
                    <a:pt x="2660" y="153255"/>
                    <a:pt x="3990" y="151925"/>
                  </a:cubicBezTo>
                  <a:cubicBezTo>
                    <a:pt x="4420" y="151495"/>
                    <a:pt x="4948" y="151303"/>
                    <a:pt x="5467" y="151303"/>
                  </a:cubicBezTo>
                  <a:close/>
                  <a:moveTo>
                    <a:pt x="0" y="0"/>
                  </a:moveTo>
                  <a:lnTo>
                    <a:pt x="0" y="160376"/>
                  </a:lnTo>
                  <a:lnTo>
                    <a:pt x="285722" y="160376"/>
                  </a:lnTo>
                  <a:lnTo>
                    <a:pt x="2857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783F04">
                  <a:alpha val="61000"/>
                </a:srgbClr>
              </a:outerShdw>
            </a:effectLst>
          </p:spPr>
          <p:txBody>
            <a:bodyPr spcFirstLastPara="1"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1" i="0" u="none" strike="noStrike" kern="1200" cap="none" spc="0" normalizeH="0" baseline="0" noProof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2" name="Google Shape;574;p22"/>
            <p:cNvSpPr>
              <a:spLocks/>
            </p:cNvSpPr>
            <p:nvPr/>
          </p:nvSpPr>
          <p:spPr bwMode="auto">
            <a:xfrm>
              <a:off x="238125" y="1114625"/>
              <a:ext cx="7138400" cy="3600"/>
            </a:xfrm>
            <a:custGeom>
              <a:avLst/>
              <a:gdLst>
                <a:gd name="T0" fmla="*/ 0 w 285536"/>
                <a:gd name="T1" fmla="*/ 1 h 144"/>
                <a:gd name="T2" fmla="*/ 0 w 285536"/>
                <a:gd name="T3" fmla="*/ 144 h 144"/>
                <a:gd name="T4" fmla="*/ 285536 w 285536"/>
                <a:gd name="T5" fmla="*/ 144 h 144"/>
                <a:gd name="T6" fmla="*/ 285536 w 285536"/>
                <a:gd name="T7" fmla="*/ 1 h 144"/>
                <a:gd name="T8" fmla="*/ 0 w 285536"/>
                <a:gd name="T9" fmla="*/ 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44" extrusionOk="0">
                  <a:moveTo>
                    <a:pt x="0" y="1"/>
                  </a:moveTo>
                  <a:lnTo>
                    <a:pt x="0" y="144"/>
                  </a:lnTo>
                  <a:lnTo>
                    <a:pt x="285536" y="144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" name="Google Shape;575;p22"/>
            <p:cNvSpPr>
              <a:spLocks/>
            </p:cNvSpPr>
            <p:nvPr/>
          </p:nvSpPr>
          <p:spPr bwMode="auto">
            <a:xfrm>
              <a:off x="238125" y="1325900"/>
              <a:ext cx="7138400" cy="3250"/>
            </a:xfrm>
            <a:custGeom>
              <a:avLst/>
              <a:gdLst>
                <a:gd name="T0" fmla="*/ 0 w 285536"/>
                <a:gd name="T1" fmla="*/ 1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1 h 130"/>
                <a:gd name="T8" fmla="*/ 0 w 285536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30" extrusionOk="0">
                  <a:moveTo>
                    <a:pt x="0" y="1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4" name="Google Shape;576;p22"/>
            <p:cNvSpPr>
              <a:spLocks/>
            </p:cNvSpPr>
            <p:nvPr/>
          </p:nvSpPr>
          <p:spPr bwMode="auto">
            <a:xfrm>
              <a:off x="238125" y="1747725"/>
              <a:ext cx="99400" cy="3600"/>
            </a:xfrm>
            <a:custGeom>
              <a:avLst/>
              <a:gdLst>
                <a:gd name="T0" fmla="*/ 0 w 3976"/>
                <a:gd name="T1" fmla="*/ 0 h 144"/>
                <a:gd name="T2" fmla="*/ 0 w 3976"/>
                <a:gd name="T3" fmla="*/ 143 h 144"/>
                <a:gd name="T4" fmla="*/ 3861 w 3976"/>
                <a:gd name="T5" fmla="*/ 143 h 144"/>
                <a:gd name="T6" fmla="*/ 3975 w 3976"/>
                <a:gd name="T7" fmla="*/ 0 h 144"/>
                <a:gd name="T8" fmla="*/ 0 w 3976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76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861" y="143"/>
                  </a:lnTo>
                  <a:lnTo>
                    <a:pt x="397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5" name="Google Shape;577;p22"/>
            <p:cNvSpPr>
              <a:spLocks/>
            </p:cNvSpPr>
            <p:nvPr/>
          </p:nvSpPr>
          <p:spPr bwMode="auto">
            <a:xfrm>
              <a:off x="238125" y="3013875"/>
              <a:ext cx="7138400" cy="3600"/>
            </a:xfrm>
            <a:custGeom>
              <a:avLst/>
              <a:gdLst>
                <a:gd name="T0" fmla="*/ 0 w 285536"/>
                <a:gd name="T1" fmla="*/ 1 h 144"/>
                <a:gd name="T2" fmla="*/ 0 w 285536"/>
                <a:gd name="T3" fmla="*/ 144 h 144"/>
                <a:gd name="T4" fmla="*/ 285536 w 285536"/>
                <a:gd name="T5" fmla="*/ 144 h 144"/>
                <a:gd name="T6" fmla="*/ 285536 w 285536"/>
                <a:gd name="T7" fmla="*/ 1 h 144"/>
                <a:gd name="T8" fmla="*/ 0 w 285536"/>
                <a:gd name="T9" fmla="*/ 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44" extrusionOk="0">
                  <a:moveTo>
                    <a:pt x="0" y="1"/>
                  </a:moveTo>
                  <a:lnTo>
                    <a:pt x="0" y="144"/>
                  </a:lnTo>
                  <a:lnTo>
                    <a:pt x="285536" y="144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6" name="Google Shape;578;p22"/>
            <p:cNvSpPr>
              <a:spLocks/>
            </p:cNvSpPr>
            <p:nvPr/>
          </p:nvSpPr>
          <p:spPr bwMode="auto">
            <a:xfrm>
              <a:off x="238125" y="3225150"/>
              <a:ext cx="7138400" cy="3250"/>
            </a:xfrm>
            <a:custGeom>
              <a:avLst/>
              <a:gdLst>
                <a:gd name="T0" fmla="*/ 0 w 285536"/>
                <a:gd name="T1" fmla="*/ 0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0 h 130"/>
                <a:gd name="T8" fmla="*/ 0 w 285536"/>
                <a:gd name="T9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30" extrusionOk="0">
                  <a:moveTo>
                    <a:pt x="0" y="0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" name="Google Shape;579;p22"/>
            <p:cNvSpPr>
              <a:spLocks/>
            </p:cNvSpPr>
            <p:nvPr/>
          </p:nvSpPr>
          <p:spPr bwMode="auto">
            <a:xfrm>
              <a:off x="238125" y="3436050"/>
              <a:ext cx="7138400" cy="3250"/>
            </a:xfrm>
            <a:custGeom>
              <a:avLst/>
              <a:gdLst>
                <a:gd name="T0" fmla="*/ 0 w 285536"/>
                <a:gd name="T1" fmla="*/ 1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1 h 130"/>
                <a:gd name="T8" fmla="*/ 0 w 285536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30" extrusionOk="0">
                  <a:moveTo>
                    <a:pt x="0" y="1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8" name="Google Shape;580;p22"/>
            <p:cNvSpPr>
              <a:spLocks/>
            </p:cNvSpPr>
            <p:nvPr/>
          </p:nvSpPr>
          <p:spPr bwMode="auto">
            <a:xfrm>
              <a:off x="238125" y="3646975"/>
              <a:ext cx="7138400" cy="3575"/>
            </a:xfrm>
            <a:custGeom>
              <a:avLst/>
              <a:gdLst>
                <a:gd name="T0" fmla="*/ 0 w 285536"/>
                <a:gd name="T1" fmla="*/ 0 h 143"/>
                <a:gd name="T2" fmla="*/ 0 w 285536"/>
                <a:gd name="T3" fmla="*/ 143 h 143"/>
                <a:gd name="T4" fmla="*/ 285536 w 285536"/>
                <a:gd name="T5" fmla="*/ 143 h 143"/>
                <a:gd name="T6" fmla="*/ 285536 w 285536"/>
                <a:gd name="T7" fmla="*/ 0 h 143"/>
                <a:gd name="T8" fmla="*/ 0 w 285536"/>
                <a:gd name="T9" fmla="*/ 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43" extrusionOk="0">
                  <a:moveTo>
                    <a:pt x="0" y="0"/>
                  </a:moveTo>
                  <a:lnTo>
                    <a:pt x="0" y="143"/>
                  </a:lnTo>
                  <a:lnTo>
                    <a:pt x="285536" y="143"/>
                  </a:lnTo>
                  <a:lnTo>
                    <a:pt x="2855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" name="Google Shape;581;p22"/>
            <p:cNvSpPr>
              <a:spLocks/>
            </p:cNvSpPr>
            <p:nvPr/>
          </p:nvSpPr>
          <p:spPr bwMode="auto">
            <a:xfrm>
              <a:off x="238125" y="1536800"/>
              <a:ext cx="7138400" cy="3250"/>
            </a:xfrm>
            <a:custGeom>
              <a:avLst/>
              <a:gdLst>
                <a:gd name="T0" fmla="*/ 0 w 285536"/>
                <a:gd name="T1" fmla="*/ 1 h 130"/>
                <a:gd name="T2" fmla="*/ 0 w 285536"/>
                <a:gd name="T3" fmla="*/ 130 h 130"/>
                <a:gd name="T4" fmla="*/ 4876 w 285536"/>
                <a:gd name="T5" fmla="*/ 130 h 130"/>
                <a:gd name="T6" fmla="*/ 5484 w 285536"/>
                <a:gd name="T7" fmla="*/ 44 h 130"/>
                <a:gd name="T8" fmla="*/ 6091 w 285536"/>
                <a:gd name="T9" fmla="*/ 130 h 130"/>
                <a:gd name="T10" fmla="*/ 285536 w 285536"/>
                <a:gd name="T11" fmla="*/ 130 h 130"/>
                <a:gd name="T12" fmla="*/ 285536 w 285536"/>
                <a:gd name="T13" fmla="*/ 1 h 130"/>
                <a:gd name="T14" fmla="*/ 0 w 285536"/>
                <a:gd name="T15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5536" h="130" extrusionOk="0">
                  <a:moveTo>
                    <a:pt x="0" y="1"/>
                  </a:moveTo>
                  <a:lnTo>
                    <a:pt x="0" y="130"/>
                  </a:lnTo>
                  <a:lnTo>
                    <a:pt x="4876" y="130"/>
                  </a:lnTo>
                  <a:cubicBezTo>
                    <a:pt x="5076" y="72"/>
                    <a:pt x="5280" y="44"/>
                    <a:pt x="5484" y="44"/>
                  </a:cubicBezTo>
                  <a:cubicBezTo>
                    <a:pt x="5687" y="44"/>
                    <a:pt x="5891" y="72"/>
                    <a:pt x="6091" y="130"/>
                  </a:cubicBezTo>
                  <a:lnTo>
                    <a:pt x="285536" y="130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" name="Google Shape;582;p22"/>
            <p:cNvSpPr>
              <a:spLocks/>
            </p:cNvSpPr>
            <p:nvPr/>
          </p:nvSpPr>
          <p:spPr bwMode="auto">
            <a:xfrm>
              <a:off x="337125" y="1747725"/>
              <a:ext cx="750" cy="725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29 h 29"/>
                <a:gd name="T4" fmla="*/ 29 w 30"/>
                <a:gd name="T5" fmla="*/ 0 h 29"/>
                <a:gd name="T6" fmla="*/ 1 w 30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9" extrusionOk="0">
                  <a:moveTo>
                    <a:pt x="1" y="0"/>
                  </a:moveTo>
                  <a:lnTo>
                    <a:pt x="1" y="29"/>
                  </a:lnTo>
                  <a:lnTo>
                    <a:pt x="29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1" name="Google Shape;583;p22"/>
            <p:cNvSpPr>
              <a:spLocks/>
            </p:cNvSpPr>
            <p:nvPr/>
          </p:nvSpPr>
          <p:spPr bwMode="auto">
            <a:xfrm>
              <a:off x="413275" y="1747725"/>
              <a:ext cx="6963250" cy="3600"/>
            </a:xfrm>
            <a:custGeom>
              <a:avLst/>
              <a:gdLst>
                <a:gd name="T0" fmla="*/ 0 w 278530"/>
                <a:gd name="T1" fmla="*/ 0 h 144"/>
                <a:gd name="T2" fmla="*/ 115 w 278530"/>
                <a:gd name="T3" fmla="*/ 143 h 144"/>
                <a:gd name="T4" fmla="*/ 278530 w 278530"/>
                <a:gd name="T5" fmla="*/ 143 h 144"/>
                <a:gd name="T6" fmla="*/ 278530 w 278530"/>
                <a:gd name="T7" fmla="*/ 0 h 144"/>
                <a:gd name="T8" fmla="*/ 0 w 278530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530" h="144" extrusionOk="0">
                  <a:moveTo>
                    <a:pt x="0" y="0"/>
                  </a:moveTo>
                  <a:cubicBezTo>
                    <a:pt x="43" y="43"/>
                    <a:pt x="86" y="86"/>
                    <a:pt x="115" y="143"/>
                  </a:cubicBezTo>
                  <a:lnTo>
                    <a:pt x="278530" y="143"/>
                  </a:lnTo>
                  <a:lnTo>
                    <a:pt x="27853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2" name="Google Shape;584;p22"/>
            <p:cNvSpPr>
              <a:spLocks/>
            </p:cNvSpPr>
            <p:nvPr/>
          </p:nvSpPr>
          <p:spPr bwMode="auto">
            <a:xfrm>
              <a:off x="238125" y="1958975"/>
              <a:ext cx="88300" cy="3250"/>
            </a:xfrm>
            <a:custGeom>
              <a:avLst/>
              <a:gdLst>
                <a:gd name="T0" fmla="*/ 0 w 3532"/>
                <a:gd name="T1" fmla="*/ 1 h 130"/>
                <a:gd name="T2" fmla="*/ 0 w 3532"/>
                <a:gd name="T3" fmla="*/ 130 h 130"/>
                <a:gd name="T4" fmla="*/ 3489 w 3532"/>
                <a:gd name="T5" fmla="*/ 130 h 130"/>
                <a:gd name="T6" fmla="*/ 3532 w 3532"/>
                <a:gd name="T7" fmla="*/ 1 h 130"/>
                <a:gd name="T8" fmla="*/ 0 w 3532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32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489" y="130"/>
                  </a:lnTo>
                  <a:cubicBezTo>
                    <a:pt x="3503" y="87"/>
                    <a:pt x="3518" y="44"/>
                    <a:pt x="3532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3" name="Google Shape;585;p22"/>
            <p:cNvSpPr>
              <a:spLocks/>
            </p:cNvSpPr>
            <p:nvPr/>
          </p:nvSpPr>
          <p:spPr bwMode="auto">
            <a:xfrm>
              <a:off x="424725" y="1958975"/>
              <a:ext cx="6951800" cy="3250"/>
            </a:xfrm>
            <a:custGeom>
              <a:avLst/>
              <a:gdLst>
                <a:gd name="T0" fmla="*/ 0 w 278072"/>
                <a:gd name="T1" fmla="*/ 1 h 130"/>
                <a:gd name="T2" fmla="*/ 57 w 278072"/>
                <a:gd name="T3" fmla="*/ 130 h 130"/>
                <a:gd name="T4" fmla="*/ 278072 w 278072"/>
                <a:gd name="T5" fmla="*/ 130 h 130"/>
                <a:gd name="T6" fmla="*/ 278072 w 278072"/>
                <a:gd name="T7" fmla="*/ 1 h 130"/>
                <a:gd name="T8" fmla="*/ 0 w 278072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072" h="130" extrusionOk="0">
                  <a:moveTo>
                    <a:pt x="0" y="1"/>
                  </a:moveTo>
                  <a:cubicBezTo>
                    <a:pt x="29" y="44"/>
                    <a:pt x="43" y="87"/>
                    <a:pt x="57" y="130"/>
                  </a:cubicBezTo>
                  <a:lnTo>
                    <a:pt x="278072" y="130"/>
                  </a:lnTo>
                  <a:lnTo>
                    <a:pt x="278072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4" name="Google Shape;586;p22"/>
            <p:cNvSpPr>
              <a:spLocks/>
            </p:cNvSpPr>
            <p:nvPr/>
          </p:nvSpPr>
          <p:spPr bwMode="auto">
            <a:xfrm>
              <a:off x="238125" y="2169900"/>
              <a:ext cx="85100" cy="3225"/>
            </a:xfrm>
            <a:custGeom>
              <a:avLst/>
              <a:gdLst>
                <a:gd name="T0" fmla="*/ 0 w 3404"/>
                <a:gd name="T1" fmla="*/ 0 h 129"/>
                <a:gd name="T2" fmla="*/ 0 w 3404"/>
                <a:gd name="T3" fmla="*/ 129 h 129"/>
                <a:gd name="T4" fmla="*/ 3403 w 3404"/>
                <a:gd name="T5" fmla="*/ 129 h 129"/>
                <a:gd name="T6" fmla="*/ 3403 w 3404"/>
                <a:gd name="T7" fmla="*/ 43 h 129"/>
                <a:gd name="T8" fmla="*/ 3403 w 3404"/>
                <a:gd name="T9" fmla="*/ 0 h 129"/>
                <a:gd name="T10" fmla="*/ 0 w 3404"/>
                <a:gd name="T11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04" h="129" extrusionOk="0">
                  <a:moveTo>
                    <a:pt x="0" y="0"/>
                  </a:moveTo>
                  <a:lnTo>
                    <a:pt x="0" y="129"/>
                  </a:lnTo>
                  <a:lnTo>
                    <a:pt x="3403" y="129"/>
                  </a:lnTo>
                  <a:lnTo>
                    <a:pt x="3403" y="43"/>
                  </a:lnTo>
                  <a:cubicBezTo>
                    <a:pt x="3389" y="29"/>
                    <a:pt x="3389" y="14"/>
                    <a:pt x="340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5" name="Google Shape;587;p22"/>
            <p:cNvSpPr>
              <a:spLocks/>
            </p:cNvSpPr>
            <p:nvPr/>
          </p:nvSpPr>
          <p:spPr bwMode="auto">
            <a:xfrm>
              <a:off x="428300" y="2169900"/>
              <a:ext cx="6948575" cy="3225"/>
            </a:xfrm>
            <a:custGeom>
              <a:avLst/>
              <a:gdLst>
                <a:gd name="T0" fmla="*/ 0 w 277943"/>
                <a:gd name="T1" fmla="*/ 0 h 129"/>
                <a:gd name="T2" fmla="*/ 0 w 277943"/>
                <a:gd name="T3" fmla="*/ 43 h 129"/>
                <a:gd name="T4" fmla="*/ 0 w 277943"/>
                <a:gd name="T5" fmla="*/ 129 h 129"/>
                <a:gd name="T6" fmla="*/ 277943 w 277943"/>
                <a:gd name="T7" fmla="*/ 129 h 129"/>
                <a:gd name="T8" fmla="*/ 277943 w 277943"/>
                <a:gd name="T9" fmla="*/ 0 h 129"/>
                <a:gd name="T10" fmla="*/ 0 w 277943"/>
                <a:gd name="T11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77943" h="129" extrusionOk="0">
                  <a:moveTo>
                    <a:pt x="0" y="0"/>
                  </a:moveTo>
                  <a:cubicBezTo>
                    <a:pt x="0" y="14"/>
                    <a:pt x="0" y="29"/>
                    <a:pt x="0" y="43"/>
                  </a:cubicBezTo>
                  <a:lnTo>
                    <a:pt x="0" y="129"/>
                  </a:lnTo>
                  <a:lnTo>
                    <a:pt x="277943" y="129"/>
                  </a:lnTo>
                  <a:lnTo>
                    <a:pt x="2779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6" name="Google Shape;588;p22"/>
            <p:cNvSpPr>
              <a:spLocks/>
            </p:cNvSpPr>
            <p:nvPr/>
          </p:nvSpPr>
          <p:spPr bwMode="auto">
            <a:xfrm>
              <a:off x="238125" y="2380800"/>
              <a:ext cx="88675" cy="3600"/>
            </a:xfrm>
            <a:custGeom>
              <a:avLst/>
              <a:gdLst>
                <a:gd name="T0" fmla="*/ 0 w 3547"/>
                <a:gd name="T1" fmla="*/ 0 h 144"/>
                <a:gd name="T2" fmla="*/ 0 w 3547"/>
                <a:gd name="T3" fmla="*/ 143 h 144"/>
                <a:gd name="T4" fmla="*/ 3546 w 3547"/>
                <a:gd name="T5" fmla="*/ 143 h 144"/>
                <a:gd name="T6" fmla="*/ 3503 w 3547"/>
                <a:gd name="T7" fmla="*/ 0 h 144"/>
                <a:gd name="T8" fmla="*/ 0 w 3547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47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546" y="143"/>
                  </a:lnTo>
                  <a:cubicBezTo>
                    <a:pt x="3532" y="101"/>
                    <a:pt x="3518" y="58"/>
                    <a:pt x="350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7" name="Google Shape;589;p22"/>
            <p:cNvSpPr>
              <a:spLocks/>
            </p:cNvSpPr>
            <p:nvPr/>
          </p:nvSpPr>
          <p:spPr bwMode="auto">
            <a:xfrm>
              <a:off x="424725" y="2380800"/>
              <a:ext cx="6951800" cy="3600"/>
            </a:xfrm>
            <a:custGeom>
              <a:avLst/>
              <a:gdLst>
                <a:gd name="T0" fmla="*/ 43 w 278072"/>
                <a:gd name="T1" fmla="*/ 0 h 144"/>
                <a:gd name="T2" fmla="*/ 0 w 278072"/>
                <a:gd name="T3" fmla="*/ 143 h 144"/>
                <a:gd name="T4" fmla="*/ 278072 w 278072"/>
                <a:gd name="T5" fmla="*/ 143 h 144"/>
                <a:gd name="T6" fmla="*/ 278072 w 278072"/>
                <a:gd name="T7" fmla="*/ 0 h 144"/>
                <a:gd name="T8" fmla="*/ 43 w 278072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072" h="144" extrusionOk="0">
                  <a:moveTo>
                    <a:pt x="43" y="0"/>
                  </a:moveTo>
                  <a:cubicBezTo>
                    <a:pt x="29" y="58"/>
                    <a:pt x="14" y="101"/>
                    <a:pt x="0" y="143"/>
                  </a:cubicBezTo>
                  <a:lnTo>
                    <a:pt x="278072" y="143"/>
                  </a:lnTo>
                  <a:lnTo>
                    <a:pt x="278072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8" name="Google Shape;590;p22"/>
            <p:cNvSpPr>
              <a:spLocks/>
            </p:cNvSpPr>
            <p:nvPr/>
          </p:nvSpPr>
          <p:spPr bwMode="auto">
            <a:xfrm>
              <a:off x="238125" y="2592075"/>
              <a:ext cx="100825" cy="3225"/>
            </a:xfrm>
            <a:custGeom>
              <a:avLst/>
              <a:gdLst>
                <a:gd name="T0" fmla="*/ 0 w 4033"/>
                <a:gd name="T1" fmla="*/ 0 h 129"/>
                <a:gd name="T2" fmla="*/ 0 w 4033"/>
                <a:gd name="T3" fmla="*/ 129 h 129"/>
                <a:gd name="T4" fmla="*/ 4032 w 4033"/>
                <a:gd name="T5" fmla="*/ 129 h 129"/>
                <a:gd name="T6" fmla="*/ 3904 w 4033"/>
                <a:gd name="T7" fmla="*/ 0 h 129"/>
                <a:gd name="T8" fmla="*/ 0 w 4033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33" h="129" extrusionOk="0">
                  <a:moveTo>
                    <a:pt x="0" y="0"/>
                  </a:moveTo>
                  <a:lnTo>
                    <a:pt x="0" y="129"/>
                  </a:lnTo>
                  <a:lnTo>
                    <a:pt x="4032" y="129"/>
                  </a:lnTo>
                  <a:cubicBezTo>
                    <a:pt x="3989" y="86"/>
                    <a:pt x="3947" y="43"/>
                    <a:pt x="3904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9" name="Google Shape;591;p22"/>
            <p:cNvSpPr>
              <a:spLocks/>
            </p:cNvSpPr>
            <p:nvPr/>
          </p:nvSpPr>
          <p:spPr bwMode="auto">
            <a:xfrm>
              <a:off x="412550" y="2592075"/>
              <a:ext cx="6963975" cy="3225"/>
            </a:xfrm>
            <a:custGeom>
              <a:avLst/>
              <a:gdLst>
                <a:gd name="T0" fmla="*/ 130 w 278559"/>
                <a:gd name="T1" fmla="*/ 0 h 129"/>
                <a:gd name="T2" fmla="*/ 1 w 278559"/>
                <a:gd name="T3" fmla="*/ 129 h 129"/>
                <a:gd name="T4" fmla="*/ 278559 w 278559"/>
                <a:gd name="T5" fmla="*/ 129 h 129"/>
                <a:gd name="T6" fmla="*/ 278559 w 278559"/>
                <a:gd name="T7" fmla="*/ 0 h 129"/>
                <a:gd name="T8" fmla="*/ 130 w 278559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559" h="129" extrusionOk="0">
                  <a:moveTo>
                    <a:pt x="130" y="0"/>
                  </a:moveTo>
                  <a:cubicBezTo>
                    <a:pt x="87" y="43"/>
                    <a:pt x="44" y="86"/>
                    <a:pt x="1" y="129"/>
                  </a:cubicBezTo>
                  <a:lnTo>
                    <a:pt x="278559" y="129"/>
                  </a:lnTo>
                  <a:lnTo>
                    <a:pt x="278559" y="0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" name="Google Shape;592;p22"/>
            <p:cNvSpPr>
              <a:spLocks/>
            </p:cNvSpPr>
            <p:nvPr/>
          </p:nvSpPr>
          <p:spPr bwMode="auto">
            <a:xfrm>
              <a:off x="238125" y="2802975"/>
              <a:ext cx="7138400" cy="3250"/>
            </a:xfrm>
            <a:custGeom>
              <a:avLst/>
              <a:gdLst>
                <a:gd name="T0" fmla="*/ 0 w 285536"/>
                <a:gd name="T1" fmla="*/ 0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0 h 130"/>
                <a:gd name="T8" fmla="*/ 5791 w 285536"/>
                <a:gd name="T9" fmla="*/ 0 h 130"/>
                <a:gd name="T10" fmla="*/ 5503 w 285536"/>
                <a:gd name="T11" fmla="*/ 22 h 130"/>
                <a:gd name="T12" fmla="*/ 5205 w 285536"/>
                <a:gd name="T13" fmla="*/ 0 h 130"/>
                <a:gd name="T14" fmla="*/ 0 w 285536"/>
                <a:gd name="T15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5536" h="130" extrusionOk="0">
                  <a:moveTo>
                    <a:pt x="0" y="0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0"/>
                  </a:lnTo>
                  <a:lnTo>
                    <a:pt x="5791" y="0"/>
                  </a:lnTo>
                  <a:cubicBezTo>
                    <a:pt x="5698" y="15"/>
                    <a:pt x="5602" y="22"/>
                    <a:pt x="5503" y="22"/>
                  </a:cubicBezTo>
                  <a:cubicBezTo>
                    <a:pt x="5405" y="22"/>
                    <a:pt x="5305" y="15"/>
                    <a:pt x="520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1" name="Google Shape;593;p22"/>
            <p:cNvSpPr>
              <a:spLocks/>
            </p:cNvSpPr>
            <p:nvPr/>
          </p:nvSpPr>
          <p:spPr bwMode="auto">
            <a:xfrm>
              <a:off x="238125" y="3858225"/>
              <a:ext cx="130500" cy="3250"/>
            </a:xfrm>
            <a:custGeom>
              <a:avLst/>
              <a:gdLst>
                <a:gd name="T0" fmla="*/ 0 w 5220"/>
                <a:gd name="T1" fmla="*/ 1 h 130"/>
                <a:gd name="T2" fmla="*/ 0 w 5220"/>
                <a:gd name="T3" fmla="*/ 129 h 130"/>
                <a:gd name="T4" fmla="*/ 4704 w 5220"/>
                <a:gd name="T5" fmla="*/ 129 h 130"/>
                <a:gd name="T6" fmla="*/ 5219 w 5220"/>
                <a:gd name="T7" fmla="*/ 1 h 130"/>
                <a:gd name="T8" fmla="*/ 0 w 5220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20" h="130" extrusionOk="0">
                  <a:moveTo>
                    <a:pt x="0" y="1"/>
                  </a:moveTo>
                  <a:lnTo>
                    <a:pt x="0" y="129"/>
                  </a:lnTo>
                  <a:lnTo>
                    <a:pt x="4704" y="129"/>
                  </a:lnTo>
                  <a:cubicBezTo>
                    <a:pt x="4876" y="58"/>
                    <a:pt x="5033" y="15"/>
                    <a:pt x="5219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2" name="Google Shape;594;p22"/>
            <p:cNvSpPr>
              <a:spLocks/>
            </p:cNvSpPr>
            <p:nvPr/>
          </p:nvSpPr>
          <p:spPr bwMode="auto">
            <a:xfrm>
              <a:off x="382900" y="3858225"/>
              <a:ext cx="6993625" cy="3250"/>
            </a:xfrm>
            <a:custGeom>
              <a:avLst/>
              <a:gdLst>
                <a:gd name="T0" fmla="*/ 0 w 279745"/>
                <a:gd name="T1" fmla="*/ 1 h 130"/>
                <a:gd name="T2" fmla="*/ 501 w 279745"/>
                <a:gd name="T3" fmla="*/ 129 h 130"/>
                <a:gd name="T4" fmla="*/ 279745 w 279745"/>
                <a:gd name="T5" fmla="*/ 129 h 130"/>
                <a:gd name="T6" fmla="*/ 279745 w 279745"/>
                <a:gd name="T7" fmla="*/ 1 h 130"/>
                <a:gd name="T8" fmla="*/ 0 w 279745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9745" h="130" extrusionOk="0">
                  <a:moveTo>
                    <a:pt x="0" y="1"/>
                  </a:moveTo>
                  <a:cubicBezTo>
                    <a:pt x="172" y="15"/>
                    <a:pt x="343" y="58"/>
                    <a:pt x="501" y="129"/>
                  </a:cubicBezTo>
                  <a:lnTo>
                    <a:pt x="279745" y="129"/>
                  </a:lnTo>
                  <a:lnTo>
                    <a:pt x="279745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3" name="Google Shape;595;p22"/>
            <p:cNvSpPr>
              <a:spLocks/>
            </p:cNvSpPr>
            <p:nvPr/>
          </p:nvSpPr>
          <p:spPr bwMode="auto">
            <a:xfrm>
              <a:off x="238125" y="4069125"/>
              <a:ext cx="97600" cy="3250"/>
            </a:xfrm>
            <a:custGeom>
              <a:avLst/>
              <a:gdLst>
                <a:gd name="T0" fmla="*/ 0 w 3904"/>
                <a:gd name="T1" fmla="*/ 1 h 130"/>
                <a:gd name="T2" fmla="*/ 0 w 3904"/>
                <a:gd name="T3" fmla="*/ 130 h 130"/>
                <a:gd name="T4" fmla="*/ 3804 w 3904"/>
                <a:gd name="T5" fmla="*/ 130 h 130"/>
                <a:gd name="T6" fmla="*/ 3904 w 3904"/>
                <a:gd name="T7" fmla="*/ 1 h 130"/>
                <a:gd name="T8" fmla="*/ 0 w 3904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04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804" y="130"/>
                  </a:lnTo>
                  <a:cubicBezTo>
                    <a:pt x="3832" y="87"/>
                    <a:pt x="3875" y="44"/>
                    <a:pt x="3904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4" name="Google Shape;596;p22"/>
            <p:cNvSpPr>
              <a:spLocks/>
            </p:cNvSpPr>
            <p:nvPr/>
          </p:nvSpPr>
          <p:spPr bwMode="auto">
            <a:xfrm>
              <a:off x="415425" y="4069125"/>
              <a:ext cx="6961100" cy="3250"/>
            </a:xfrm>
            <a:custGeom>
              <a:avLst/>
              <a:gdLst>
                <a:gd name="T0" fmla="*/ 0 w 278444"/>
                <a:gd name="T1" fmla="*/ 1 h 130"/>
                <a:gd name="T2" fmla="*/ 115 w 278444"/>
                <a:gd name="T3" fmla="*/ 130 h 130"/>
                <a:gd name="T4" fmla="*/ 278444 w 278444"/>
                <a:gd name="T5" fmla="*/ 130 h 130"/>
                <a:gd name="T6" fmla="*/ 278444 w 278444"/>
                <a:gd name="T7" fmla="*/ 1 h 130"/>
                <a:gd name="T8" fmla="*/ 0 w 278444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444" h="130" extrusionOk="0">
                  <a:moveTo>
                    <a:pt x="0" y="1"/>
                  </a:moveTo>
                  <a:cubicBezTo>
                    <a:pt x="43" y="44"/>
                    <a:pt x="72" y="87"/>
                    <a:pt x="115" y="130"/>
                  </a:cubicBezTo>
                  <a:lnTo>
                    <a:pt x="278444" y="130"/>
                  </a:lnTo>
                  <a:lnTo>
                    <a:pt x="278444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5" name="Google Shape;597;p22"/>
            <p:cNvSpPr>
              <a:spLocks/>
            </p:cNvSpPr>
            <p:nvPr/>
          </p:nvSpPr>
          <p:spPr bwMode="auto">
            <a:xfrm>
              <a:off x="425775" y="4280050"/>
              <a:ext cx="6950750" cy="3600"/>
            </a:xfrm>
            <a:custGeom>
              <a:avLst/>
              <a:gdLst>
                <a:gd name="T0" fmla="*/ 1 w 278030"/>
                <a:gd name="T1" fmla="*/ 0 h 144"/>
                <a:gd name="T2" fmla="*/ 44 w 278030"/>
                <a:gd name="T3" fmla="*/ 143 h 144"/>
                <a:gd name="T4" fmla="*/ 278030 w 278030"/>
                <a:gd name="T5" fmla="*/ 143 h 144"/>
                <a:gd name="T6" fmla="*/ 278030 w 278030"/>
                <a:gd name="T7" fmla="*/ 0 h 144"/>
                <a:gd name="T8" fmla="*/ 1 w 278030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030" h="144" extrusionOk="0">
                  <a:moveTo>
                    <a:pt x="1" y="0"/>
                  </a:moveTo>
                  <a:cubicBezTo>
                    <a:pt x="15" y="43"/>
                    <a:pt x="30" y="86"/>
                    <a:pt x="44" y="143"/>
                  </a:cubicBezTo>
                  <a:lnTo>
                    <a:pt x="278030" y="143"/>
                  </a:lnTo>
                  <a:lnTo>
                    <a:pt x="278030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6" name="Google Shape;598;p22"/>
            <p:cNvSpPr>
              <a:spLocks/>
            </p:cNvSpPr>
            <p:nvPr/>
          </p:nvSpPr>
          <p:spPr bwMode="auto">
            <a:xfrm>
              <a:off x="238125" y="4280050"/>
              <a:ext cx="87600" cy="3600"/>
            </a:xfrm>
            <a:custGeom>
              <a:avLst/>
              <a:gdLst>
                <a:gd name="T0" fmla="*/ 0 w 3504"/>
                <a:gd name="T1" fmla="*/ 0 h 144"/>
                <a:gd name="T2" fmla="*/ 0 w 3504"/>
                <a:gd name="T3" fmla="*/ 143 h 144"/>
                <a:gd name="T4" fmla="*/ 3460 w 3504"/>
                <a:gd name="T5" fmla="*/ 143 h 144"/>
                <a:gd name="T6" fmla="*/ 3503 w 3504"/>
                <a:gd name="T7" fmla="*/ 0 h 144"/>
                <a:gd name="T8" fmla="*/ 0 w 3504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04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460" y="143"/>
                  </a:lnTo>
                  <a:cubicBezTo>
                    <a:pt x="3475" y="86"/>
                    <a:pt x="3489" y="43"/>
                    <a:pt x="350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7" name="Google Shape;599;p22"/>
            <p:cNvSpPr>
              <a:spLocks/>
            </p:cNvSpPr>
            <p:nvPr/>
          </p:nvSpPr>
          <p:spPr bwMode="auto">
            <a:xfrm>
              <a:off x="428300" y="4491300"/>
              <a:ext cx="6948575" cy="3250"/>
            </a:xfrm>
            <a:custGeom>
              <a:avLst/>
              <a:gdLst>
                <a:gd name="T0" fmla="*/ 0 w 277943"/>
                <a:gd name="T1" fmla="*/ 1 h 130"/>
                <a:gd name="T2" fmla="*/ 0 w 277943"/>
                <a:gd name="T3" fmla="*/ 130 h 130"/>
                <a:gd name="T4" fmla="*/ 277943 w 277943"/>
                <a:gd name="T5" fmla="*/ 130 h 130"/>
                <a:gd name="T6" fmla="*/ 277943 w 277943"/>
                <a:gd name="T7" fmla="*/ 1 h 130"/>
                <a:gd name="T8" fmla="*/ 0 w 277943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7943" h="130" extrusionOk="0">
                  <a:moveTo>
                    <a:pt x="0" y="1"/>
                  </a:moveTo>
                  <a:lnTo>
                    <a:pt x="0" y="130"/>
                  </a:lnTo>
                  <a:lnTo>
                    <a:pt x="277943" y="130"/>
                  </a:lnTo>
                  <a:lnTo>
                    <a:pt x="277943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8" name="Google Shape;600;p22"/>
            <p:cNvSpPr>
              <a:spLocks/>
            </p:cNvSpPr>
            <p:nvPr/>
          </p:nvSpPr>
          <p:spPr bwMode="auto">
            <a:xfrm>
              <a:off x="238125" y="4491300"/>
              <a:ext cx="85100" cy="3250"/>
            </a:xfrm>
            <a:custGeom>
              <a:avLst/>
              <a:gdLst>
                <a:gd name="T0" fmla="*/ 0 w 3404"/>
                <a:gd name="T1" fmla="*/ 1 h 130"/>
                <a:gd name="T2" fmla="*/ 0 w 3404"/>
                <a:gd name="T3" fmla="*/ 130 h 130"/>
                <a:gd name="T4" fmla="*/ 3403 w 3404"/>
                <a:gd name="T5" fmla="*/ 130 h 130"/>
                <a:gd name="T6" fmla="*/ 3403 w 3404"/>
                <a:gd name="T7" fmla="*/ 1 h 130"/>
                <a:gd name="T8" fmla="*/ 0 w 3404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04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403" y="130"/>
                  </a:lnTo>
                  <a:lnTo>
                    <a:pt x="3403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9" name="Google Shape;601;p22"/>
            <p:cNvSpPr>
              <a:spLocks/>
            </p:cNvSpPr>
            <p:nvPr/>
          </p:nvSpPr>
          <p:spPr bwMode="auto">
            <a:xfrm>
              <a:off x="423650" y="4702225"/>
              <a:ext cx="6952875" cy="3225"/>
            </a:xfrm>
            <a:custGeom>
              <a:avLst/>
              <a:gdLst>
                <a:gd name="T0" fmla="*/ 57 w 278115"/>
                <a:gd name="T1" fmla="*/ 0 h 129"/>
                <a:gd name="T2" fmla="*/ 0 w 278115"/>
                <a:gd name="T3" fmla="*/ 129 h 129"/>
                <a:gd name="T4" fmla="*/ 278115 w 278115"/>
                <a:gd name="T5" fmla="*/ 129 h 129"/>
                <a:gd name="T6" fmla="*/ 278115 w 278115"/>
                <a:gd name="T7" fmla="*/ 0 h 129"/>
                <a:gd name="T8" fmla="*/ 57 w 278115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115" h="129" extrusionOk="0">
                  <a:moveTo>
                    <a:pt x="57" y="0"/>
                  </a:moveTo>
                  <a:cubicBezTo>
                    <a:pt x="29" y="43"/>
                    <a:pt x="14" y="86"/>
                    <a:pt x="0" y="129"/>
                  </a:cubicBezTo>
                  <a:lnTo>
                    <a:pt x="278115" y="129"/>
                  </a:lnTo>
                  <a:lnTo>
                    <a:pt x="278115" y="0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0" name="Google Shape;602;p22"/>
            <p:cNvSpPr>
              <a:spLocks/>
            </p:cNvSpPr>
            <p:nvPr/>
          </p:nvSpPr>
          <p:spPr bwMode="auto">
            <a:xfrm>
              <a:off x="238125" y="4702225"/>
              <a:ext cx="89750" cy="3225"/>
            </a:xfrm>
            <a:custGeom>
              <a:avLst/>
              <a:gdLst>
                <a:gd name="T0" fmla="*/ 0 w 3590"/>
                <a:gd name="T1" fmla="*/ 0 h 129"/>
                <a:gd name="T2" fmla="*/ 0 w 3590"/>
                <a:gd name="T3" fmla="*/ 129 h 129"/>
                <a:gd name="T4" fmla="*/ 3589 w 3590"/>
                <a:gd name="T5" fmla="*/ 129 h 129"/>
                <a:gd name="T6" fmla="*/ 3532 w 3590"/>
                <a:gd name="T7" fmla="*/ 0 h 129"/>
                <a:gd name="T8" fmla="*/ 0 w 3590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90" h="129" extrusionOk="0">
                  <a:moveTo>
                    <a:pt x="0" y="0"/>
                  </a:moveTo>
                  <a:lnTo>
                    <a:pt x="0" y="129"/>
                  </a:lnTo>
                  <a:lnTo>
                    <a:pt x="3589" y="129"/>
                  </a:lnTo>
                  <a:cubicBezTo>
                    <a:pt x="3575" y="86"/>
                    <a:pt x="3546" y="43"/>
                    <a:pt x="3532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603" name="Google Shape;603;p22"/>
          <p:cNvSpPr txBox="1">
            <a:spLocks noGrp="1"/>
          </p:cNvSpPr>
          <p:nvPr>
            <p:ph type="title"/>
          </p:nvPr>
        </p:nvSpPr>
        <p:spPr>
          <a:xfrm>
            <a:off x="5172025" y="3753233"/>
            <a:ext cx="2870100" cy="1287200"/>
          </a:xfrm>
          <a:prstGeom prst="rect">
            <a:avLst/>
          </a:prstGeom>
        </p:spPr>
        <p:txBody>
          <a:bodyPr spcFirstLastPara="1" anchor="b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4800" b="0">
                <a:solidFill>
                  <a:schemeClr val="accent3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604" name="Google Shape;604;p22"/>
          <p:cNvSpPr txBox="1">
            <a:spLocks noGrp="1"/>
          </p:cNvSpPr>
          <p:nvPr>
            <p:ph type="subTitle" idx="1"/>
          </p:nvPr>
        </p:nvSpPr>
        <p:spPr>
          <a:xfrm flipH="1">
            <a:off x="5461075" y="4882900"/>
            <a:ext cx="2292000" cy="9608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605" name="Google Shape;605;p22"/>
          <p:cNvSpPr txBox="1">
            <a:spLocks noGrp="1"/>
          </p:cNvSpPr>
          <p:nvPr>
            <p:ph type="title" idx="2"/>
          </p:nvPr>
        </p:nvSpPr>
        <p:spPr>
          <a:xfrm>
            <a:off x="1607200" y="1234133"/>
            <a:ext cx="2870100" cy="1287200"/>
          </a:xfrm>
          <a:prstGeom prst="rect">
            <a:avLst/>
          </a:prstGeom>
        </p:spPr>
        <p:txBody>
          <a:bodyPr spcFirstLastPara="1" anchor="b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4800" b="0">
                <a:solidFill>
                  <a:schemeClr val="accent3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606" name="Google Shape;606;p22"/>
          <p:cNvSpPr txBox="1">
            <a:spLocks noGrp="1"/>
          </p:cNvSpPr>
          <p:nvPr>
            <p:ph type="subTitle" idx="3"/>
          </p:nvPr>
        </p:nvSpPr>
        <p:spPr>
          <a:xfrm flipH="1">
            <a:off x="1896325" y="2380433"/>
            <a:ext cx="2292000" cy="9608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607" name="Google Shape;607;p22"/>
          <p:cNvSpPr txBox="1">
            <a:spLocks noGrp="1"/>
          </p:cNvSpPr>
          <p:nvPr>
            <p:ph type="title" idx="4"/>
          </p:nvPr>
        </p:nvSpPr>
        <p:spPr>
          <a:xfrm>
            <a:off x="1101875" y="3753233"/>
            <a:ext cx="3880800" cy="1287200"/>
          </a:xfrm>
          <a:prstGeom prst="rect">
            <a:avLst/>
          </a:prstGeom>
        </p:spPr>
        <p:txBody>
          <a:bodyPr spcFirstLastPara="1" anchor="b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48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608" name="Google Shape;608;p22"/>
          <p:cNvSpPr txBox="1">
            <a:spLocks noGrp="1"/>
          </p:cNvSpPr>
          <p:nvPr>
            <p:ph type="subTitle" idx="5"/>
          </p:nvPr>
        </p:nvSpPr>
        <p:spPr>
          <a:xfrm flipH="1">
            <a:off x="1896275" y="4882900"/>
            <a:ext cx="2292000" cy="9608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609" name="Google Shape;609;p22"/>
          <p:cNvSpPr txBox="1">
            <a:spLocks noGrp="1"/>
          </p:cNvSpPr>
          <p:nvPr>
            <p:ph type="title" idx="6"/>
          </p:nvPr>
        </p:nvSpPr>
        <p:spPr>
          <a:xfrm>
            <a:off x="5172025" y="1234133"/>
            <a:ext cx="2870100" cy="1287200"/>
          </a:xfrm>
          <a:prstGeom prst="rect">
            <a:avLst/>
          </a:prstGeom>
        </p:spPr>
        <p:txBody>
          <a:bodyPr spcFirstLastPara="1" anchor="b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48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610" name="Google Shape;610;p22"/>
          <p:cNvSpPr txBox="1">
            <a:spLocks noGrp="1"/>
          </p:cNvSpPr>
          <p:nvPr>
            <p:ph type="subTitle" idx="7"/>
          </p:nvPr>
        </p:nvSpPr>
        <p:spPr>
          <a:xfrm flipH="1">
            <a:off x="5461075" y="2380433"/>
            <a:ext cx="2292000" cy="9608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195455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Header 2">
  <p:cSld name="Header 2">
    <p:spTree>
      <p:nvGrpSpPr>
        <p:cNvPr id="1" name="Shape 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612;p23"/>
          <p:cNvSpPr/>
          <p:nvPr/>
        </p:nvSpPr>
        <p:spPr>
          <a:xfrm rot="21380820" flipH="1">
            <a:off x="2133600" y="814388"/>
            <a:ext cx="3476625" cy="5268912"/>
          </a:xfrm>
          <a:custGeom>
            <a:avLst/>
            <a:gdLst/>
            <a:ahLst/>
            <a:cxnLst/>
            <a:rect l="l" t="t" r="r" b="b"/>
            <a:pathLst>
              <a:path w="34540" h="39245" extrusionOk="0">
                <a:moveTo>
                  <a:pt x="1" y="0"/>
                </a:moveTo>
                <a:lnTo>
                  <a:pt x="1" y="39245"/>
                </a:lnTo>
                <a:lnTo>
                  <a:pt x="34539" y="39245"/>
                </a:lnTo>
                <a:lnTo>
                  <a:pt x="34539" y="1374"/>
                </a:lnTo>
                <a:cubicBezTo>
                  <a:pt x="34239" y="901"/>
                  <a:pt x="34065" y="395"/>
                  <a:pt x="33702" y="0"/>
                </a:cubicBezTo>
                <a:lnTo>
                  <a:pt x="32818" y="0"/>
                </a:lnTo>
                <a:cubicBezTo>
                  <a:pt x="32660" y="537"/>
                  <a:pt x="32470" y="1074"/>
                  <a:pt x="32628" y="1564"/>
                </a:cubicBezTo>
                <a:cubicBezTo>
                  <a:pt x="33276" y="1864"/>
                  <a:pt x="33197" y="2827"/>
                  <a:pt x="32486" y="3017"/>
                </a:cubicBezTo>
                <a:cubicBezTo>
                  <a:pt x="32419" y="3033"/>
                  <a:pt x="32354" y="3041"/>
                  <a:pt x="32291" y="3041"/>
                </a:cubicBezTo>
                <a:cubicBezTo>
                  <a:pt x="31683" y="3041"/>
                  <a:pt x="31280" y="2330"/>
                  <a:pt x="31681" y="1801"/>
                </a:cubicBezTo>
                <a:lnTo>
                  <a:pt x="31681" y="0"/>
                </a:lnTo>
                <a:lnTo>
                  <a:pt x="30117" y="0"/>
                </a:lnTo>
                <a:cubicBezTo>
                  <a:pt x="30086" y="553"/>
                  <a:pt x="30117" y="1090"/>
                  <a:pt x="30243" y="1627"/>
                </a:cubicBezTo>
                <a:cubicBezTo>
                  <a:pt x="30861" y="2075"/>
                  <a:pt x="30543" y="3034"/>
                  <a:pt x="29807" y="3034"/>
                </a:cubicBezTo>
                <a:cubicBezTo>
                  <a:pt x="29789" y="3034"/>
                  <a:pt x="29772" y="3034"/>
                  <a:pt x="29754" y="3033"/>
                </a:cubicBezTo>
                <a:cubicBezTo>
                  <a:pt x="28980" y="3001"/>
                  <a:pt x="28743" y="1975"/>
                  <a:pt x="29406" y="1596"/>
                </a:cubicBezTo>
                <a:cubicBezTo>
                  <a:pt x="29485" y="1059"/>
                  <a:pt x="29517" y="537"/>
                  <a:pt x="29485" y="0"/>
                </a:cubicBezTo>
                <a:lnTo>
                  <a:pt x="27685" y="0"/>
                </a:lnTo>
                <a:cubicBezTo>
                  <a:pt x="27732" y="632"/>
                  <a:pt x="27827" y="1248"/>
                  <a:pt x="27954" y="1864"/>
                </a:cubicBezTo>
                <a:cubicBezTo>
                  <a:pt x="28265" y="2402"/>
                  <a:pt x="27866" y="3028"/>
                  <a:pt x="27303" y="3028"/>
                </a:cubicBezTo>
                <a:cubicBezTo>
                  <a:pt x="27238" y="3028"/>
                  <a:pt x="27170" y="3019"/>
                  <a:pt x="27101" y="3001"/>
                </a:cubicBezTo>
                <a:cubicBezTo>
                  <a:pt x="26437" y="2843"/>
                  <a:pt x="26295" y="1959"/>
                  <a:pt x="26895" y="1596"/>
                </a:cubicBezTo>
                <a:cubicBezTo>
                  <a:pt x="26943" y="1059"/>
                  <a:pt x="27148" y="553"/>
                  <a:pt x="27038" y="0"/>
                </a:cubicBezTo>
                <a:lnTo>
                  <a:pt x="25064" y="0"/>
                </a:lnTo>
                <a:cubicBezTo>
                  <a:pt x="25127" y="601"/>
                  <a:pt x="25237" y="1185"/>
                  <a:pt x="25379" y="1769"/>
                </a:cubicBezTo>
                <a:cubicBezTo>
                  <a:pt x="25790" y="2286"/>
                  <a:pt x="25411" y="3036"/>
                  <a:pt x="24777" y="3036"/>
                </a:cubicBezTo>
                <a:cubicBezTo>
                  <a:pt x="24751" y="3036"/>
                  <a:pt x="24726" y="3035"/>
                  <a:pt x="24700" y="3033"/>
                </a:cubicBezTo>
                <a:cubicBezTo>
                  <a:pt x="24005" y="2954"/>
                  <a:pt x="23753" y="2085"/>
                  <a:pt x="24290" y="1659"/>
                </a:cubicBezTo>
                <a:cubicBezTo>
                  <a:pt x="24369" y="1106"/>
                  <a:pt x="24384" y="553"/>
                  <a:pt x="24353" y="0"/>
                </a:cubicBezTo>
                <a:lnTo>
                  <a:pt x="23026" y="0"/>
                </a:lnTo>
                <a:cubicBezTo>
                  <a:pt x="22979" y="537"/>
                  <a:pt x="22774" y="1090"/>
                  <a:pt x="22726" y="1643"/>
                </a:cubicBezTo>
                <a:cubicBezTo>
                  <a:pt x="23343" y="2075"/>
                  <a:pt x="23011" y="3034"/>
                  <a:pt x="22274" y="3034"/>
                </a:cubicBezTo>
                <a:cubicBezTo>
                  <a:pt x="22256" y="3034"/>
                  <a:pt x="22239" y="3034"/>
                  <a:pt x="22221" y="3033"/>
                </a:cubicBezTo>
                <a:cubicBezTo>
                  <a:pt x="21447" y="2985"/>
                  <a:pt x="21226" y="1943"/>
                  <a:pt x="21921" y="1580"/>
                </a:cubicBezTo>
                <a:cubicBezTo>
                  <a:pt x="22016" y="1043"/>
                  <a:pt x="22142" y="522"/>
                  <a:pt x="22205" y="0"/>
                </a:cubicBezTo>
                <a:lnTo>
                  <a:pt x="19994" y="0"/>
                </a:lnTo>
                <a:cubicBezTo>
                  <a:pt x="19963" y="506"/>
                  <a:pt x="19836" y="1185"/>
                  <a:pt x="20041" y="1532"/>
                </a:cubicBezTo>
                <a:cubicBezTo>
                  <a:pt x="20752" y="1801"/>
                  <a:pt x="20705" y="2827"/>
                  <a:pt x="19963" y="3017"/>
                </a:cubicBezTo>
                <a:cubicBezTo>
                  <a:pt x="19894" y="3035"/>
                  <a:pt x="19828" y="3043"/>
                  <a:pt x="19763" y="3043"/>
                </a:cubicBezTo>
                <a:cubicBezTo>
                  <a:pt x="19142" y="3043"/>
                  <a:pt x="18731" y="2269"/>
                  <a:pt x="19189" y="1753"/>
                </a:cubicBezTo>
                <a:cubicBezTo>
                  <a:pt x="19189" y="1169"/>
                  <a:pt x="19173" y="585"/>
                  <a:pt x="19141" y="0"/>
                </a:cubicBezTo>
                <a:lnTo>
                  <a:pt x="17767" y="0"/>
                </a:lnTo>
                <a:cubicBezTo>
                  <a:pt x="17752" y="632"/>
                  <a:pt x="17799" y="1280"/>
                  <a:pt x="17941" y="1896"/>
                </a:cubicBezTo>
                <a:cubicBezTo>
                  <a:pt x="18223" y="2431"/>
                  <a:pt x="17826" y="3029"/>
                  <a:pt x="17278" y="3029"/>
                </a:cubicBezTo>
                <a:cubicBezTo>
                  <a:pt x="17211" y="3029"/>
                  <a:pt x="17143" y="3020"/>
                  <a:pt x="17072" y="3001"/>
                </a:cubicBezTo>
                <a:cubicBezTo>
                  <a:pt x="16425" y="2843"/>
                  <a:pt x="16283" y="1990"/>
                  <a:pt x="16836" y="1627"/>
                </a:cubicBezTo>
                <a:cubicBezTo>
                  <a:pt x="16962" y="1090"/>
                  <a:pt x="16994" y="537"/>
                  <a:pt x="16962" y="0"/>
                </a:cubicBezTo>
                <a:lnTo>
                  <a:pt x="15462" y="0"/>
                </a:lnTo>
                <a:cubicBezTo>
                  <a:pt x="15462" y="664"/>
                  <a:pt x="15477" y="1564"/>
                  <a:pt x="15477" y="1975"/>
                </a:cubicBezTo>
                <a:cubicBezTo>
                  <a:pt x="15509" y="2069"/>
                  <a:pt x="15525" y="2164"/>
                  <a:pt x="15525" y="2259"/>
                </a:cubicBezTo>
                <a:cubicBezTo>
                  <a:pt x="15556" y="2701"/>
                  <a:pt x="15209" y="3064"/>
                  <a:pt x="14767" y="3064"/>
                </a:cubicBezTo>
                <a:cubicBezTo>
                  <a:pt x="14325" y="3064"/>
                  <a:pt x="13961" y="2701"/>
                  <a:pt x="13993" y="2259"/>
                </a:cubicBezTo>
                <a:cubicBezTo>
                  <a:pt x="14025" y="1927"/>
                  <a:pt x="14230" y="1643"/>
                  <a:pt x="14546" y="1532"/>
                </a:cubicBezTo>
                <a:cubicBezTo>
                  <a:pt x="14767" y="774"/>
                  <a:pt x="14625" y="601"/>
                  <a:pt x="14719" y="0"/>
                </a:cubicBezTo>
                <a:lnTo>
                  <a:pt x="13393" y="0"/>
                </a:lnTo>
                <a:cubicBezTo>
                  <a:pt x="13251" y="585"/>
                  <a:pt x="12966" y="1122"/>
                  <a:pt x="12809" y="1722"/>
                </a:cubicBezTo>
                <a:cubicBezTo>
                  <a:pt x="13296" y="2239"/>
                  <a:pt x="12911" y="3042"/>
                  <a:pt x="12267" y="3042"/>
                </a:cubicBezTo>
                <a:cubicBezTo>
                  <a:pt x="12203" y="3042"/>
                  <a:pt x="12135" y="3034"/>
                  <a:pt x="12066" y="3017"/>
                </a:cubicBezTo>
                <a:cubicBezTo>
                  <a:pt x="11308" y="2827"/>
                  <a:pt x="11277" y="1753"/>
                  <a:pt x="12035" y="1532"/>
                </a:cubicBezTo>
                <a:cubicBezTo>
                  <a:pt x="12145" y="1027"/>
                  <a:pt x="12272" y="522"/>
                  <a:pt x="12335" y="0"/>
                </a:cubicBezTo>
                <a:lnTo>
                  <a:pt x="10124" y="0"/>
                </a:lnTo>
                <a:cubicBezTo>
                  <a:pt x="10250" y="616"/>
                  <a:pt x="10282" y="1217"/>
                  <a:pt x="10376" y="1817"/>
                </a:cubicBezTo>
                <a:cubicBezTo>
                  <a:pt x="10471" y="1943"/>
                  <a:pt x="10519" y="2101"/>
                  <a:pt x="10519" y="2275"/>
                </a:cubicBezTo>
                <a:cubicBezTo>
                  <a:pt x="10519" y="2718"/>
                  <a:pt x="10153" y="3049"/>
                  <a:pt x="9748" y="3049"/>
                </a:cubicBezTo>
                <a:cubicBezTo>
                  <a:pt x="9647" y="3049"/>
                  <a:pt x="9545" y="3029"/>
                  <a:pt x="9445" y="2985"/>
                </a:cubicBezTo>
                <a:cubicBezTo>
                  <a:pt x="8924" y="2764"/>
                  <a:pt x="8813" y="2085"/>
                  <a:pt x="9224" y="1706"/>
                </a:cubicBezTo>
                <a:cubicBezTo>
                  <a:pt x="9318" y="1138"/>
                  <a:pt x="9397" y="569"/>
                  <a:pt x="9445" y="0"/>
                </a:cubicBezTo>
                <a:lnTo>
                  <a:pt x="7755" y="0"/>
                </a:lnTo>
                <a:cubicBezTo>
                  <a:pt x="7755" y="601"/>
                  <a:pt x="7850" y="1185"/>
                  <a:pt x="7834" y="1769"/>
                </a:cubicBezTo>
                <a:cubicBezTo>
                  <a:pt x="7960" y="1911"/>
                  <a:pt x="8023" y="2085"/>
                  <a:pt x="8023" y="2275"/>
                </a:cubicBezTo>
                <a:cubicBezTo>
                  <a:pt x="8023" y="2725"/>
                  <a:pt x="7658" y="3044"/>
                  <a:pt x="7252" y="3044"/>
                </a:cubicBezTo>
                <a:cubicBezTo>
                  <a:pt x="7131" y="3044"/>
                  <a:pt x="7006" y="3015"/>
                  <a:pt x="6886" y="2954"/>
                </a:cubicBezTo>
                <a:cubicBezTo>
                  <a:pt x="6365" y="2669"/>
                  <a:pt x="6349" y="1927"/>
                  <a:pt x="6839" y="1611"/>
                </a:cubicBezTo>
                <a:cubicBezTo>
                  <a:pt x="6997" y="1090"/>
                  <a:pt x="7076" y="553"/>
                  <a:pt x="7060" y="0"/>
                </a:cubicBezTo>
                <a:lnTo>
                  <a:pt x="5323" y="0"/>
                </a:lnTo>
                <a:lnTo>
                  <a:pt x="5323" y="1769"/>
                </a:lnTo>
                <a:cubicBezTo>
                  <a:pt x="5791" y="2292"/>
                  <a:pt x="5372" y="3054"/>
                  <a:pt x="4755" y="3054"/>
                </a:cubicBezTo>
                <a:cubicBezTo>
                  <a:pt x="4663" y="3054"/>
                  <a:pt x="4568" y="3038"/>
                  <a:pt x="4470" y="3001"/>
                </a:cubicBezTo>
                <a:cubicBezTo>
                  <a:pt x="3728" y="2717"/>
                  <a:pt x="3854" y="1611"/>
                  <a:pt x="4644" y="1501"/>
                </a:cubicBezTo>
                <a:cubicBezTo>
                  <a:pt x="4691" y="995"/>
                  <a:pt x="4707" y="522"/>
                  <a:pt x="4707" y="0"/>
                </a:cubicBezTo>
                <a:lnTo>
                  <a:pt x="2970" y="0"/>
                </a:lnTo>
                <a:cubicBezTo>
                  <a:pt x="2970" y="664"/>
                  <a:pt x="3033" y="1343"/>
                  <a:pt x="2970" y="1990"/>
                </a:cubicBezTo>
                <a:cubicBezTo>
                  <a:pt x="3172" y="2534"/>
                  <a:pt x="2746" y="3038"/>
                  <a:pt x="2252" y="3038"/>
                </a:cubicBezTo>
                <a:cubicBezTo>
                  <a:pt x="2129" y="3038"/>
                  <a:pt x="2003" y="3007"/>
                  <a:pt x="1880" y="2938"/>
                </a:cubicBezTo>
                <a:cubicBezTo>
                  <a:pt x="1248" y="2590"/>
                  <a:pt x="1391" y="1643"/>
                  <a:pt x="2101" y="1517"/>
                </a:cubicBezTo>
                <a:cubicBezTo>
                  <a:pt x="2212" y="1043"/>
                  <a:pt x="2275" y="522"/>
                  <a:pt x="240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57150" dist="38100" dir="5400000" algn="bl" rotWithShape="0">
              <a:srgbClr val="783F04">
                <a:alpha val="32000"/>
              </a:srgbClr>
            </a:outerShdw>
          </a:effectLst>
        </p:spPr>
        <p:txBody>
          <a:bodyPr spcFirstLastPara="1" lIns="91425" tIns="91425" rIns="91425" bIns="91425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400" b="1" i="0" u="none" strike="noStrike" kern="1200" cap="none" spc="0" normalizeH="0" baseline="0" noProof="0">
              <a:ln>
                <a:noFill/>
              </a:ln>
              <a:solidFill>
                <a:srgbClr val="04040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6" name="Google Shape;616;p23"/>
          <p:cNvGrpSpPr>
            <a:grpSpLocks/>
          </p:cNvGrpSpPr>
          <p:nvPr/>
        </p:nvGrpSpPr>
        <p:grpSpPr bwMode="auto">
          <a:xfrm rot="21380861" flipH="1">
            <a:off x="3487738" y="1076325"/>
            <a:ext cx="447675" cy="714375"/>
            <a:chOff x="2279900" y="1356008"/>
            <a:chExt cx="355973" cy="427192"/>
          </a:xfrm>
        </p:grpSpPr>
        <p:sp>
          <p:nvSpPr>
            <p:cNvPr id="7" name="Google Shape;617;p23"/>
            <p:cNvSpPr/>
            <p:nvPr/>
          </p:nvSpPr>
          <p:spPr>
            <a:xfrm>
              <a:off x="2279900" y="1566300"/>
              <a:ext cx="240900" cy="216900"/>
            </a:xfrm>
            <a:prstGeom prst="ellipse">
              <a:avLst/>
            </a:prstGeom>
            <a:gradFill>
              <a:gsLst>
                <a:gs pos="0">
                  <a:srgbClr val="D9D9D9">
                    <a:alpha val="67058"/>
                  </a:srgbClr>
                </a:gs>
                <a:gs pos="60000">
                  <a:srgbClr val="C3BAA2">
                    <a:alpha val="0"/>
                  </a:srgbClr>
                </a:gs>
                <a:gs pos="100000">
                  <a:srgbClr val="FFFFFF">
                    <a:alpha val="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1" i="0" u="none" strike="noStrike" kern="1200" cap="none" spc="0" normalizeH="0" baseline="0" noProof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8" name="Google Shape;618;p23"/>
            <p:cNvGrpSpPr>
              <a:grpSpLocks/>
            </p:cNvGrpSpPr>
            <p:nvPr/>
          </p:nvGrpSpPr>
          <p:grpSpPr bwMode="auto">
            <a:xfrm>
              <a:off x="2395070" y="1356008"/>
              <a:ext cx="240802" cy="326586"/>
              <a:chOff x="1847775" y="238125"/>
              <a:chExt cx="3637500" cy="4933325"/>
            </a:xfrm>
          </p:grpSpPr>
          <p:sp>
            <p:nvSpPr>
              <p:cNvPr id="9" name="Google Shape;619;p23"/>
              <p:cNvSpPr>
                <a:spLocks/>
              </p:cNvSpPr>
              <p:nvPr/>
            </p:nvSpPr>
            <p:spPr bwMode="auto">
              <a:xfrm>
                <a:off x="1847775" y="3431350"/>
                <a:ext cx="1268050" cy="1740100"/>
              </a:xfrm>
              <a:custGeom>
                <a:avLst/>
                <a:gdLst>
                  <a:gd name="T0" fmla="*/ 34802 w 50722"/>
                  <a:gd name="T1" fmla="*/ 0 h 69604"/>
                  <a:gd name="T2" fmla="*/ 0 w 50722"/>
                  <a:gd name="T3" fmla="*/ 69603 h 69604"/>
                  <a:gd name="T4" fmla="*/ 0 w 50722"/>
                  <a:gd name="T5" fmla="*/ 69603 h 69604"/>
                  <a:gd name="T6" fmla="*/ 50721 w 50722"/>
                  <a:gd name="T7" fmla="*/ 12218 h 69604"/>
                  <a:gd name="T8" fmla="*/ 34802 w 50722"/>
                  <a:gd name="T9" fmla="*/ 0 h 69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0722" h="69604" extrusionOk="0">
                    <a:moveTo>
                      <a:pt x="34802" y="0"/>
                    </a:moveTo>
                    <a:lnTo>
                      <a:pt x="0" y="69603"/>
                    </a:lnTo>
                    <a:lnTo>
                      <a:pt x="50721" y="12218"/>
                    </a:lnTo>
                    <a:lnTo>
                      <a:pt x="34802" y="0"/>
                    </a:ln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91425" tIns="91425" rIns="91425" bIns="91425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1" i="0" u="none" strike="noStrike" kern="1200" cap="none" spc="0" normalizeH="0" baseline="0" noProof="0" smtClean="0">
                  <a:ln>
                    <a:noFill/>
                  </a:ln>
                  <a:solidFill>
                    <a:srgbClr val="040404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" name="Google Shape;620;p23"/>
              <p:cNvSpPr/>
              <p:nvPr/>
            </p:nvSpPr>
            <p:spPr>
              <a:xfrm>
                <a:off x="1891594" y="739370"/>
                <a:ext cx="3546693" cy="3398612"/>
              </a:xfrm>
              <a:custGeom>
                <a:avLst/>
                <a:gdLst/>
                <a:ahLst/>
                <a:cxnLst/>
                <a:rect l="l" t="t" r="r" b="b"/>
                <a:pathLst>
                  <a:path w="141428" h="135505" extrusionOk="0">
                    <a:moveTo>
                      <a:pt x="70714" y="0"/>
                    </a:moveTo>
                    <a:cubicBezTo>
                      <a:pt x="31840" y="0"/>
                      <a:pt x="0" y="29989"/>
                      <a:pt x="0" y="67752"/>
                    </a:cubicBezTo>
                    <a:cubicBezTo>
                      <a:pt x="0" y="105146"/>
                      <a:pt x="31840" y="135504"/>
                      <a:pt x="70714" y="135504"/>
                    </a:cubicBezTo>
                    <a:cubicBezTo>
                      <a:pt x="109958" y="135504"/>
                      <a:pt x="141428" y="105146"/>
                      <a:pt x="141428" y="67752"/>
                    </a:cubicBezTo>
                    <a:cubicBezTo>
                      <a:pt x="141428" y="29989"/>
                      <a:pt x="109958" y="0"/>
                      <a:pt x="7071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  <a:effectLst>
                <a:outerShdw blurRad="57150" dist="19050" dir="5400000" algn="bl" rotWithShape="0">
                  <a:srgbClr val="1155CC">
                    <a:alpha val="8000"/>
                  </a:srgbClr>
                </a:outerShdw>
              </a:effectLst>
            </p:spPr>
            <p:txBody>
              <a:bodyPr spcFirstLastPara="1" lIns="91425" tIns="91425" rIns="91425" bIns="91425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2400" b="1" i="0" u="none" strike="noStrike" kern="1200" cap="none" spc="0" normalizeH="0" baseline="0" noProof="0">
                  <a:ln>
                    <a:noFill/>
                  </a:ln>
                  <a:solidFill>
                    <a:srgbClr val="040404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" name="Google Shape;621;p23"/>
              <p:cNvSpPr/>
              <p:nvPr/>
            </p:nvSpPr>
            <p:spPr>
              <a:xfrm>
                <a:off x="2694826" y="215011"/>
                <a:ext cx="2803038" cy="2681597"/>
              </a:xfrm>
              <a:custGeom>
                <a:avLst/>
                <a:gdLst/>
                <a:ahLst/>
                <a:cxnLst/>
                <a:rect l="l" t="t" r="r" b="b"/>
                <a:pathLst>
                  <a:path w="111810" h="106997" extrusionOk="0">
                    <a:moveTo>
                      <a:pt x="55905" y="0"/>
                    </a:moveTo>
                    <a:cubicBezTo>
                      <a:pt x="25176" y="0"/>
                      <a:pt x="1" y="24065"/>
                      <a:pt x="1" y="53683"/>
                    </a:cubicBezTo>
                    <a:cubicBezTo>
                      <a:pt x="1" y="83302"/>
                      <a:pt x="25176" y="106996"/>
                      <a:pt x="55905" y="106996"/>
                    </a:cubicBezTo>
                    <a:cubicBezTo>
                      <a:pt x="86634" y="106996"/>
                      <a:pt x="111810" y="83302"/>
                      <a:pt x="111810" y="53683"/>
                    </a:cubicBezTo>
                    <a:cubicBezTo>
                      <a:pt x="111810" y="24065"/>
                      <a:pt x="86634" y="0"/>
                      <a:pt x="55905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  <a:effectLst>
                <a:outerShdw blurRad="28575" dist="9525" dir="6480000" algn="bl" rotWithShape="0">
                  <a:srgbClr val="BF9000">
                    <a:alpha val="30000"/>
                  </a:srgbClr>
                </a:outerShdw>
              </a:effectLst>
            </p:spPr>
            <p:txBody>
              <a:bodyPr spcFirstLastPara="1" lIns="91425" tIns="91425" rIns="91425" bIns="91425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2400" b="1" i="0" u="none" strike="noStrike" kern="1200" cap="none" spc="0" normalizeH="0" baseline="0" noProof="0">
                  <a:ln>
                    <a:noFill/>
                  </a:ln>
                  <a:solidFill>
                    <a:srgbClr val="040404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613" name="Google Shape;613;p23"/>
          <p:cNvSpPr txBox="1">
            <a:spLocks noGrp="1"/>
          </p:cNvSpPr>
          <p:nvPr>
            <p:ph type="ctrTitle"/>
          </p:nvPr>
        </p:nvSpPr>
        <p:spPr>
          <a:xfrm rot="-219092" flipH="1">
            <a:off x="2017581" y="2029987"/>
            <a:ext cx="3678869" cy="2208093"/>
          </a:xfrm>
          <a:prstGeom prst="rect">
            <a:avLst/>
          </a:prstGeom>
        </p:spPr>
        <p:txBody>
          <a:bodyPr spcFirstLastPara="1" anchor="b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48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614" name="Google Shape;614;p23"/>
          <p:cNvSpPr txBox="1">
            <a:spLocks noGrp="1"/>
          </p:cNvSpPr>
          <p:nvPr>
            <p:ph type="subTitle" idx="1"/>
          </p:nvPr>
        </p:nvSpPr>
        <p:spPr>
          <a:xfrm rot="-219126" flipH="1">
            <a:off x="2520544" y="4437696"/>
            <a:ext cx="2844677" cy="982808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15" name="Google Shape;615;p23"/>
          <p:cNvSpPr txBox="1">
            <a:spLocks noGrp="1"/>
          </p:cNvSpPr>
          <p:nvPr>
            <p:ph type="title" idx="2"/>
          </p:nvPr>
        </p:nvSpPr>
        <p:spPr>
          <a:xfrm rot="475373" flipH="1">
            <a:off x="5959839" y="2680297"/>
            <a:ext cx="1384213" cy="1226923"/>
          </a:xfrm>
          <a:prstGeom prst="rect">
            <a:avLst/>
          </a:prstGeom>
          <a:noFill/>
        </p:spPr>
        <p:txBody>
          <a:bodyPr spcFirstLastPara="1" anchor="ctr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500"/>
              <a:buNone/>
              <a:defRPr sz="4800" b="0"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500"/>
              <a:buNone/>
              <a:defRPr sz="55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500"/>
              <a:buNone/>
              <a:defRPr sz="55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500"/>
              <a:buNone/>
              <a:defRPr sz="55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500"/>
              <a:buNone/>
              <a:defRPr sz="55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500"/>
              <a:buNone/>
              <a:defRPr sz="55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500"/>
              <a:buNone/>
              <a:defRPr sz="55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500"/>
              <a:buNone/>
              <a:defRPr sz="55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500"/>
              <a:buNone/>
              <a:defRPr sz="5500">
                <a:solidFill>
                  <a:schemeClr val="dk2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36069052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6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" name="Google Shape;623;p24"/>
          <p:cNvSpPr txBox="1">
            <a:spLocks noGrp="1"/>
          </p:cNvSpPr>
          <p:nvPr>
            <p:ph type="ctrTitle"/>
          </p:nvPr>
        </p:nvSpPr>
        <p:spPr>
          <a:xfrm flipH="1">
            <a:off x="3337775" y="4489900"/>
            <a:ext cx="2721300" cy="1048400"/>
          </a:xfrm>
          <a:prstGeom prst="rect">
            <a:avLst/>
          </a:prstGeom>
        </p:spPr>
        <p:txBody>
          <a:bodyPr spcFirstLastPara="1" anchor="ctr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endParaRPr/>
          </a:p>
        </p:txBody>
      </p:sp>
      <p:sp>
        <p:nvSpPr>
          <p:cNvPr id="624" name="Google Shape;624;p24"/>
          <p:cNvSpPr txBox="1">
            <a:spLocks noGrp="1"/>
          </p:cNvSpPr>
          <p:nvPr>
            <p:ph type="subTitle" idx="1"/>
          </p:nvPr>
        </p:nvSpPr>
        <p:spPr>
          <a:xfrm flipH="1">
            <a:off x="2109325" y="1621100"/>
            <a:ext cx="5178900" cy="1774800"/>
          </a:xfrm>
          <a:prstGeom prst="rect">
            <a:avLst/>
          </a:prstGeom>
        </p:spPr>
        <p:txBody>
          <a:bodyPr spcFirstLastPara="1" anchor="ctr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3989140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of Text 1">
  <p:cSld name="One column of Text 1">
    <p:spTree>
      <p:nvGrpSpPr>
        <p:cNvPr id="1" name="Shape 6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oogle Shape;626;p25"/>
          <p:cNvGrpSpPr>
            <a:grpSpLocks/>
          </p:cNvGrpSpPr>
          <p:nvPr/>
        </p:nvGrpSpPr>
        <p:grpSpPr bwMode="auto">
          <a:xfrm>
            <a:off x="600075" y="458788"/>
            <a:ext cx="7937500" cy="5940425"/>
            <a:chOff x="238125" y="847975"/>
            <a:chExt cx="7143400" cy="4009400"/>
          </a:xfrm>
        </p:grpSpPr>
        <p:sp>
          <p:nvSpPr>
            <p:cNvPr id="5" name="Google Shape;627;p25"/>
            <p:cNvSpPr/>
            <p:nvPr/>
          </p:nvSpPr>
          <p:spPr>
            <a:xfrm>
              <a:off x="238125" y="847975"/>
              <a:ext cx="7143400" cy="4009400"/>
            </a:xfrm>
            <a:custGeom>
              <a:avLst/>
              <a:gdLst/>
              <a:ahLst/>
              <a:cxnLst/>
              <a:rect l="l" t="t" r="r" b="b"/>
              <a:pathLst>
                <a:path w="285722" h="160376" extrusionOk="0">
                  <a:moveTo>
                    <a:pt x="5465" y="4426"/>
                  </a:moveTo>
                  <a:cubicBezTo>
                    <a:pt x="6551" y="4426"/>
                    <a:pt x="7593" y="5271"/>
                    <a:pt x="7593" y="6549"/>
                  </a:cubicBezTo>
                  <a:cubicBezTo>
                    <a:pt x="7593" y="7707"/>
                    <a:pt x="6649" y="8651"/>
                    <a:pt x="5491" y="8651"/>
                  </a:cubicBezTo>
                  <a:cubicBezTo>
                    <a:pt x="3604" y="8651"/>
                    <a:pt x="2660" y="6377"/>
                    <a:pt x="3990" y="5047"/>
                  </a:cubicBezTo>
                  <a:cubicBezTo>
                    <a:pt x="4419" y="4618"/>
                    <a:pt x="4947" y="4426"/>
                    <a:pt x="5465" y="4426"/>
                  </a:cubicBezTo>
                  <a:close/>
                  <a:moveTo>
                    <a:pt x="5467" y="12161"/>
                  </a:moveTo>
                  <a:cubicBezTo>
                    <a:pt x="6552" y="12161"/>
                    <a:pt x="7593" y="13003"/>
                    <a:pt x="7593" y="14270"/>
                  </a:cubicBezTo>
                  <a:cubicBezTo>
                    <a:pt x="7593" y="15443"/>
                    <a:pt x="6649" y="16386"/>
                    <a:pt x="5491" y="16386"/>
                  </a:cubicBezTo>
                  <a:cubicBezTo>
                    <a:pt x="3604" y="16386"/>
                    <a:pt x="2660" y="14113"/>
                    <a:pt x="3990" y="12783"/>
                  </a:cubicBezTo>
                  <a:cubicBezTo>
                    <a:pt x="4420" y="12353"/>
                    <a:pt x="4948" y="12161"/>
                    <a:pt x="5467" y="12161"/>
                  </a:cubicBezTo>
                  <a:close/>
                  <a:moveTo>
                    <a:pt x="5465" y="19883"/>
                  </a:moveTo>
                  <a:cubicBezTo>
                    <a:pt x="6551" y="19883"/>
                    <a:pt x="7593" y="20728"/>
                    <a:pt x="7593" y="22006"/>
                  </a:cubicBezTo>
                  <a:cubicBezTo>
                    <a:pt x="7593" y="23164"/>
                    <a:pt x="6649" y="24108"/>
                    <a:pt x="5491" y="24108"/>
                  </a:cubicBezTo>
                  <a:cubicBezTo>
                    <a:pt x="3604" y="24108"/>
                    <a:pt x="2660" y="21834"/>
                    <a:pt x="3990" y="20505"/>
                  </a:cubicBezTo>
                  <a:cubicBezTo>
                    <a:pt x="4419" y="20075"/>
                    <a:pt x="4947" y="19883"/>
                    <a:pt x="5465" y="19883"/>
                  </a:cubicBezTo>
                  <a:close/>
                  <a:moveTo>
                    <a:pt x="5467" y="27618"/>
                  </a:moveTo>
                  <a:cubicBezTo>
                    <a:pt x="6552" y="27618"/>
                    <a:pt x="7593" y="28460"/>
                    <a:pt x="7593" y="29727"/>
                  </a:cubicBezTo>
                  <a:cubicBezTo>
                    <a:pt x="7593" y="30900"/>
                    <a:pt x="6649" y="31844"/>
                    <a:pt x="5491" y="31844"/>
                  </a:cubicBezTo>
                  <a:cubicBezTo>
                    <a:pt x="3604" y="31844"/>
                    <a:pt x="2660" y="29570"/>
                    <a:pt x="3990" y="28240"/>
                  </a:cubicBezTo>
                  <a:cubicBezTo>
                    <a:pt x="4420" y="27810"/>
                    <a:pt x="4948" y="27618"/>
                    <a:pt x="5467" y="27618"/>
                  </a:cubicBezTo>
                  <a:close/>
                  <a:moveTo>
                    <a:pt x="5491" y="35347"/>
                  </a:moveTo>
                  <a:cubicBezTo>
                    <a:pt x="6049" y="35347"/>
                    <a:pt x="6578" y="35576"/>
                    <a:pt x="6978" y="35976"/>
                  </a:cubicBezTo>
                  <a:cubicBezTo>
                    <a:pt x="8387" y="37384"/>
                    <a:pt x="7233" y="39583"/>
                    <a:pt x="5519" y="39583"/>
                  </a:cubicBezTo>
                  <a:cubicBezTo>
                    <a:pt x="5249" y="39583"/>
                    <a:pt x="4966" y="39528"/>
                    <a:pt x="4676" y="39408"/>
                  </a:cubicBezTo>
                  <a:cubicBezTo>
                    <a:pt x="2546" y="38535"/>
                    <a:pt x="3175" y="35347"/>
                    <a:pt x="5491" y="35347"/>
                  </a:cubicBezTo>
                  <a:close/>
                  <a:moveTo>
                    <a:pt x="5465" y="43075"/>
                  </a:moveTo>
                  <a:cubicBezTo>
                    <a:pt x="6551" y="43075"/>
                    <a:pt x="7593" y="43921"/>
                    <a:pt x="7593" y="45199"/>
                  </a:cubicBezTo>
                  <a:cubicBezTo>
                    <a:pt x="7593" y="46357"/>
                    <a:pt x="6649" y="47301"/>
                    <a:pt x="5491" y="47301"/>
                  </a:cubicBezTo>
                  <a:cubicBezTo>
                    <a:pt x="3604" y="47301"/>
                    <a:pt x="2660" y="45027"/>
                    <a:pt x="3990" y="43697"/>
                  </a:cubicBezTo>
                  <a:cubicBezTo>
                    <a:pt x="4419" y="43268"/>
                    <a:pt x="4947" y="43075"/>
                    <a:pt x="5465" y="43075"/>
                  </a:cubicBezTo>
                  <a:close/>
                  <a:moveTo>
                    <a:pt x="5467" y="50811"/>
                  </a:moveTo>
                  <a:cubicBezTo>
                    <a:pt x="6552" y="50811"/>
                    <a:pt x="7593" y="51653"/>
                    <a:pt x="7593" y="52920"/>
                  </a:cubicBezTo>
                  <a:cubicBezTo>
                    <a:pt x="7593" y="54093"/>
                    <a:pt x="6649" y="55036"/>
                    <a:pt x="5491" y="55036"/>
                  </a:cubicBezTo>
                  <a:cubicBezTo>
                    <a:pt x="3604" y="55036"/>
                    <a:pt x="2660" y="52763"/>
                    <a:pt x="3990" y="51433"/>
                  </a:cubicBezTo>
                  <a:cubicBezTo>
                    <a:pt x="4420" y="51003"/>
                    <a:pt x="4948" y="50811"/>
                    <a:pt x="5467" y="50811"/>
                  </a:cubicBezTo>
                  <a:close/>
                  <a:moveTo>
                    <a:pt x="5465" y="58533"/>
                  </a:moveTo>
                  <a:cubicBezTo>
                    <a:pt x="6551" y="58533"/>
                    <a:pt x="7593" y="59378"/>
                    <a:pt x="7593" y="60656"/>
                  </a:cubicBezTo>
                  <a:cubicBezTo>
                    <a:pt x="7593" y="61814"/>
                    <a:pt x="6649" y="62758"/>
                    <a:pt x="5491" y="62758"/>
                  </a:cubicBezTo>
                  <a:cubicBezTo>
                    <a:pt x="3604" y="62758"/>
                    <a:pt x="2660" y="60484"/>
                    <a:pt x="3990" y="59154"/>
                  </a:cubicBezTo>
                  <a:cubicBezTo>
                    <a:pt x="4419" y="58725"/>
                    <a:pt x="4947" y="58533"/>
                    <a:pt x="5465" y="58533"/>
                  </a:cubicBezTo>
                  <a:close/>
                  <a:moveTo>
                    <a:pt x="5467" y="66268"/>
                  </a:moveTo>
                  <a:cubicBezTo>
                    <a:pt x="6552" y="66268"/>
                    <a:pt x="7593" y="67110"/>
                    <a:pt x="7593" y="68377"/>
                  </a:cubicBezTo>
                  <a:cubicBezTo>
                    <a:pt x="7593" y="69550"/>
                    <a:pt x="6649" y="70493"/>
                    <a:pt x="5491" y="70493"/>
                  </a:cubicBezTo>
                  <a:cubicBezTo>
                    <a:pt x="3604" y="70493"/>
                    <a:pt x="2660" y="68220"/>
                    <a:pt x="3990" y="66890"/>
                  </a:cubicBezTo>
                  <a:cubicBezTo>
                    <a:pt x="4420" y="66460"/>
                    <a:pt x="4948" y="66268"/>
                    <a:pt x="5467" y="66268"/>
                  </a:cubicBezTo>
                  <a:close/>
                  <a:moveTo>
                    <a:pt x="5473" y="74000"/>
                  </a:moveTo>
                  <a:cubicBezTo>
                    <a:pt x="6556" y="74000"/>
                    <a:pt x="7593" y="74838"/>
                    <a:pt x="7593" y="76113"/>
                  </a:cubicBezTo>
                  <a:cubicBezTo>
                    <a:pt x="7593" y="77285"/>
                    <a:pt x="6649" y="78229"/>
                    <a:pt x="5491" y="78229"/>
                  </a:cubicBezTo>
                  <a:cubicBezTo>
                    <a:pt x="3604" y="78229"/>
                    <a:pt x="2660" y="75956"/>
                    <a:pt x="3990" y="74626"/>
                  </a:cubicBezTo>
                  <a:cubicBezTo>
                    <a:pt x="4421" y="74194"/>
                    <a:pt x="4953" y="74000"/>
                    <a:pt x="5473" y="74000"/>
                  </a:cubicBezTo>
                  <a:close/>
                  <a:moveTo>
                    <a:pt x="5465" y="81725"/>
                  </a:moveTo>
                  <a:cubicBezTo>
                    <a:pt x="6551" y="81725"/>
                    <a:pt x="7593" y="82571"/>
                    <a:pt x="7593" y="83848"/>
                  </a:cubicBezTo>
                  <a:cubicBezTo>
                    <a:pt x="7593" y="85007"/>
                    <a:pt x="6649" y="85950"/>
                    <a:pt x="5491" y="85950"/>
                  </a:cubicBezTo>
                  <a:cubicBezTo>
                    <a:pt x="3604" y="85950"/>
                    <a:pt x="2660" y="83677"/>
                    <a:pt x="3990" y="82347"/>
                  </a:cubicBezTo>
                  <a:cubicBezTo>
                    <a:pt x="4419" y="81918"/>
                    <a:pt x="4947" y="81725"/>
                    <a:pt x="5465" y="81725"/>
                  </a:cubicBezTo>
                  <a:close/>
                  <a:moveTo>
                    <a:pt x="5467" y="89460"/>
                  </a:moveTo>
                  <a:cubicBezTo>
                    <a:pt x="6552" y="89460"/>
                    <a:pt x="7593" y="90302"/>
                    <a:pt x="7593" y="91570"/>
                  </a:cubicBezTo>
                  <a:cubicBezTo>
                    <a:pt x="7593" y="92742"/>
                    <a:pt x="6649" y="93686"/>
                    <a:pt x="5491" y="93686"/>
                  </a:cubicBezTo>
                  <a:cubicBezTo>
                    <a:pt x="3604" y="93686"/>
                    <a:pt x="2660" y="91413"/>
                    <a:pt x="3990" y="90083"/>
                  </a:cubicBezTo>
                  <a:cubicBezTo>
                    <a:pt x="4420" y="89653"/>
                    <a:pt x="4948" y="89460"/>
                    <a:pt x="5467" y="89460"/>
                  </a:cubicBezTo>
                  <a:close/>
                  <a:moveTo>
                    <a:pt x="5465" y="97182"/>
                  </a:moveTo>
                  <a:cubicBezTo>
                    <a:pt x="6551" y="97182"/>
                    <a:pt x="7593" y="98028"/>
                    <a:pt x="7593" y="99306"/>
                  </a:cubicBezTo>
                  <a:cubicBezTo>
                    <a:pt x="7593" y="100464"/>
                    <a:pt x="6649" y="101422"/>
                    <a:pt x="5491" y="101422"/>
                  </a:cubicBezTo>
                  <a:cubicBezTo>
                    <a:pt x="3604" y="101422"/>
                    <a:pt x="2660" y="99134"/>
                    <a:pt x="3990" y="97804"/>
                  </a:cubicBezTo>
                  <a:cubicBezTo>
                    <a:pt x="4419" y="97375"/>
                    <a:pt x="4947" y="97182"/>
                    <a:pt x="5465" y="97182"/>
                  </a:cubicBezTo>
                  <a:close/>
                  <a:moveTo>
                    <a:pt x="5465" y="104918"/>
                  </a:moveTo>
                  <a:cubicBezTo>
                    <a:pt x="6551" y="104918"/>
                    <a:pt x="7593" y="105763"/>
                    <a:pt x="7593" y="107041"/>
                  </a:cubicBezTo>
                  <a:cubicBezTo>
                    <a:pt x="7593" y="108199"/>
                    <a:pt x="6649" y="109143"/>
                    <a:pt x="5491" y="109143"/>
                  </a:cubicBezTo>
                  <a:cubicBezTo>
                    <a:pt x="3604" y="109143"/>
                    <a:pt x="2660" y="106870"/>
                    <a:pt x="3990" y="105540"/>
                  </a:cubicBezTo>
                  <a:cubicBezTo>
                    <a:pt x="4419" y="105110"/>
                    <a:pt x="4947" y="104918"/>
                    <a:pt x="5465" y="104918"/>
                  </a:cubicBezTo>
                  <a:close/>
                  <a:moveTo>
                    <a:pt x="5467" y="112653"/>
                  </a:moveTo>
                  <a:cubicBezTo>
                    <a:pt x="6552" y="112653"/>
                    <a:pt x="7593" y="113495"/>
                    <a:pt x="7593" y="114763"/>
                  </a:cubicBezTo>
                  <a:cubicBezTo>
                    <a:pt x="7593" y="115935"/>
                    <a:pt x="6649" y="116879"/>
                    <a:pt x="5491" y="116879"/>
                  </a:cubicBezTo>
                  <a:cubicBezTo>
                    <a:pt x="3604" y="116879"/>
                    <a:pt x="2660" y="114605"/>
                    <a:pt x="3990" y="113276"/>
                  </a:cubicBezTo>
                  <a:cubicBezTo>
                    <a:pt x="4420" y="112846"/>
                    <a:pt x="4948" y="112653"/>
                    <a:pt x="5467" y="112653"/>
                  </a:cubicBezTo>
                  <a:close/>
                  <a:moveTo>
                    <a:pt x="5465" y="120375"/>
                  </a:moveTo>
                  <a:cubicBezTo>
                    <a:pt x="6551" y="120375"/>
                    <a:pt x="7593" y="121220"/>
                    <a:pt x="7593" y="122498"/>
                  </a:cubicBezTo>
                  <a:cubicBezTo>
                    <a:pt x="7593" y="123656"/>
                    <a:pt x="6649" y="124600"/>
                    <a:pt x="5491" y="124600"/>
                  </a:cubicBezTo>
                  <a:cubicBezTo>
                    <a:pt x="3604" y="124600"/>
                    <a:pt x="2660" y="122327"/>
                    <a:pt x="3990" y="120997"/>
                  </a:cubicBezTo>
                  <a:cubicBezTo>
                    <a:pt x="4419" y="120567"/>
                    <a:pt x="4947" y="120375"/>
                    <a:pt x="5465" y="120375"/>
                  </a:cubicBezTo>
                  <a:close/>
                  <a:moveTo>
                    <a:pt x="5467" y="128110"/>
                  </a:moveTo>
                  <a:cubicBezTo>
                    <a:pt x="6552" y="128110"/>
                    <a:pt x="7593" y="128952"/>
                    <a:pt x="7593" y="130220"/>
                  </a:cubicBezTo>
                  <a:cubicBezTo>
                    <a:pt x="7593" y="131392"/>
                    <a:pt x="6649" y="132336"/>
                    <a:pt x="5491" y="132336"/>
                  </a:cubicBezTo>
                  <a:cubicBezTo>
                    <a:pt x="3604" y="132336"/>
                    <a:pt x="2660" y="130062"/>
                    <a:pt x="3990" y="128733"/>
                  </a:cubicBezTo>
                  <a:cubicBezTo>
                    <a:pt x="4420" y="128303"/>
                    <a:pt x="4948" y="128110"/>
                    <a:pt x="5467" y="128110"/>
                  </a:cubicBezTo>
                  <a:close/>
                  <a:moveTo>
                    <a:pt x="5465" y="135832"/>
                  </a:moveTo>
                  <a:cubicBezTo>
                    <a:pt x="6551" y="135832"/>
                    <a:pt x="7593" y="136677"/>
                    <a:pt x="7593" y="137955"/>
                  </a:cubicBezTo>
                  <a:cubicBezTo>
                    <a:pt x="7593" y="139114"/>
                    <a:pt x="6649" y="140072"/>
                    <a:pt x="5491" y="140072"/>
                  </a:cubicBezTo>
                  <a:cubicBezTo>
                    <a:pt x="3604" y="140072"/>
                    <a:pt x="2660" y="137784"/>
                    <a:pt x="3990" y="136454"/>
                  </a:cubicBezTo>
                  <a:cubicBezTo>
                    <a:pt x="4419" y="136024"/>
                    <a:pt x="4947" y="135832"/>
                    <a:pt x="5465" y="135832"/>
                  </a:cubicBezTo>
                  <a:close/>
                  <a:moveTo>
                    <a:pt x="5465" y="143568"/>
                  </a:moveTo>
                  <a:cubicBezTo>
                    <a:pt x="6551" y="143568"/>
                    <a:pt x="7593" y="144413"/>
                    <a:pt x="7593" y="145691"/>
                  </a:cubicBezTo>
                  <a:cubicBezTo>
                    <a:pt x="7593" y="146849"/>
                    <a:pt x="6649" y="147793"/>
                    <a:pt x="5491" y="147793"/>
                  </a:cubicBezTo>
                  <a:cubicBezTo>
                    <a:pt x="3604" y="147793"/>
                    <a:pt x="2660" y="145519"/>
                    <a:pt x="3990" y="144190"/>
                  </a:cubicBezTo>
                  <a:cubicBezTo>
                    <a:pt x="4419" y="143760"/>
                    <a:pt x="4947" y="143568"/>
                    <a:pt x="5465" y="143568"/>
                  </a:cubicBezTo>
                  <a:close/>
                  <a:moveTo>
                    <a:pt x="5467" y="151303"/>
                  </a:moveTo>
                  <a:cubicBezTo>
                    <a:pt x="6552" y="151303"/>
                    <a:pt x="7593" y="152145"/>
                    <a:pt x="7593" y="153412"/>
                  </a:cubicBezTo>
                  <a:cubicBezTo>
                    <a:pt x="7593" y="154585"/>
                    <a:pt x="6649" y="155529"/>
                    <a:pt x="5491" y="155529"/>
                  </a:cubicBezTo>
                  <a:cubicBezTo>
                    <a:pt x="3604" y="155529"/>
                    <a:pt x="2660" y="153255"/>
                    <a:pt x="3990" y="151925"/>
                  </a:cubicBezTo>
                  <a:cubicBezTo>
                    <a:pt x="4420" y="151495"/>
                    <a:pt x="4948" y="151303"/>
                    <a:pt x="5467" y="151303"/>
                  </a:cubicBezTo>
                  <a:close/>
                  <a:moveTo>
                    <a:pt x="0" y="0"/>
                  </a:moveTo>
                  <a:lnTo>
                    <a:pt x="0" y="160376"/>
                  </a:lnTo>
                  <a:lnTo>
                    <a:pt x="285722" y="160376"/>
                  </a:lnTo>
                  <a:lnTo>
                    <a:pt x="2857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783F04">
                  <a:alpha val="61000"/>
                </a:srgbClr>
              </a:outerShdw>
            </a:effectLst>
          </p:spPr>
          <p:txBody>
            <a:bodyPr spcFirstLastPara="1"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1" i="0" u="none" strike="noStrike" kern="1200" cap="none" spc="0" normalizeH="0" baseline="0" noProof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" name="Google Shape;628;p25"/>
            <p:cNvSpPr>
              <a:spLocks/>
            </p:cNvSpPr>
            <p:nvPr/>
          </p:nvSpPr>
          <p:spPr bwMode="auto">
            <a:xfrm>
              <a:off x="238125" y="1114625"/>
              <a:ext cx="7138400" cy="3600"/>
            </a:xfrm>
            <a:custGeom>
              <a:avLst/>
              <a:gdLst>
                <a:gd name="T0" fmla="*/ 0 w 285536"/>
                <a:gd name="T1" fmla="*/ 1 h 144"/>
                <a:gd name="T2" fmla="*/ 0 w 285536"/>
                <a:gd name="T3" fmla="*/ 144 h 144"/>
                <a:gd name="T4" fmla="*/ 285536 w 285536"/>
                <a:gd name="T5" fmla="*/ 144 h 144"/>
                <a:gd name="T6" fmla="*/ 285536 w 285536"/>
                <a:gd name="T7" fmla="*/ 1 h 144"/>
                <a:gd name="T8" fmla="*/ 0 w 285536"/>
                <a:gd name="T9" fmla="*/ 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44" extrusionOk="0">
                  <a:moveTo>
                    <a:pt x="0" y="1"/>
                  </a:moveTo>
                  <a:lnTo>
                    <a:pt x="0" y="144"/>
                  </a:lnTo>
                  <a:lnTo>
                    <a:pt x="285536" y="144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" name="Google Shape;629;p25"/>
            <p:cNvSpPr>
              <a:spLocks/>
            </p:cNvSpPr>
            <p:nvPr/>
          </p:nvSpPr>
          <p:spPr bwMode="auto">
            <a:xfrm>
              <a:off x="238125" y="1325900"/>
              <a:ext cx="7138400" cy="3250"/>
            </a:xfrm>
            <a:custGeom>
              <a:avLst/>
              <a:gdLst>
                <a:gd name="T0" fmla="*/ 0 w 285536"/>
                <a:gd name="T1" fmla="*/ 1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1 h 130"/>
                <a:gd name="T8" fmla="*/ 0 w 285536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30" extrusionOk="0">
                  <a:moveTo>
                    <a:pt x="0" y="1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8" name="Google Shape;630;p25"/>
            <p:cNvSpPr>
              <a:spLocks/>
            </p:cNvSpPr>
            <p:nvPr/>
          </p:nvSpPr>
          <p:spPr bwMode="auto">
            <a:xfrm>
              <a:off x="238125" y="1747725"/>
              <a:ext cx="99400" cy="3600"/>
            </a:xfrm>
            <a:custGeom>
              <a:avLst/>
              <a:gdLst>
                <a:gd name="T0" fmla="*/ 0 w 3976"/>
                <a:gd name="T1" fmla="*/ 0 h 144"/>
                <a:gd name="T2" fmla="*/ 0 w 3976"/>
                <a:gd name="T3" fmla="*/ 143 h 144"/>
                <a:gd name="T4" fmla="*/ 3861 w 3976"/>
                <a:gd name="T5" fmla="*/ 143 h 144"/>
                <a:gd name="T6" fmla="*/ 3975 w 3976"/>
                <a:gd name="T7" fmla="*/ 0 h 144"/>
                <a:gd name="T8" fmla="*/ 0 w 3976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76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861" y="143"/>
                  </a:lnTo>
                  <a:lnTo>
                    <a:pt x="397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" name="Google Shape;631;p25"/>
            <p:cNvSpPr>
              <a:spLocks/>
            </p:cNvSpPr>
            <p:nvPr/>
          </p:nvSpPr>
          <p:spPr bwMode="auto">
            <a:xfrm>
              <a:off x="238125" y="3013875"/>
              <a:ext cx="7138400" cy="3600"/>
            </a:xfrm>
            <a:custGeom>
              <a:avLst/>
              <a:gdLst>
                <a:gd name="T0" fmla="*/ 0 w 285536"/>
                <a:gd name="T1" fmla="*/ 1 h 144"/>
                <a:gd name="T2" fmla="*/ 0 w 285536"/>
                <a:gd name="T3" fmla="*/ 144 h 144"/>
                <a:gd name="T4" fmla="*/ 285536 w 285536"/>
                <a:gd name="T5" fmla="*/ 144 h 144"/>
                <a:gd name="T6" fmla="*/ 285536 w 285536"/>
                <a:gd name="T7" fmla="*/ 1 h 144"/>
                <a:gd name="T8" fmla="*/ 0 w 285536"/>
                <a:gd name="T9" fmla="*/ 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44" extrusionOk="0">
                  <a:moveTo>
                    <a:pt x="0" y="1"/>
                  </a:moveTo>
                  <a:lnTo>
                    <a:pt x="0" y="144"/>
                  </a:lnTo>
                  <a:lnTo>
                    <a:pt x="285536" y="144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" name="Google Shape;632;p25"/>
            <p:cNvSpPr>
              <a:spLocks/>
            </p:cNvSpPr>
            <p:nvPr/>
          </p:nvSpPr>
          <p:spPr bwMode="auto">
            <a:xfrm>
              <a:off x="238125" y="3225150"/>
              <a:ext cx="7138400" cy="3250"/>
            </a:xfrm>
            <a:custGeom>
              <a:avLst/>
              <a:gdLst>
                <a:gd name="T0" fmla="*/ 0 w 285536"/>
                <a:gd name="T1" fmla="*/ 0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0 h 130"/>
                <a:gd name="T8" fmla="*/ 0 w 285536"/>
                <a:gd name="T9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30" extrusionOk="0">
                  <a:moveTo>
                    <a:pt x="0" y="0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" name="Google Shape;633;p25"/>
            <p:cNvSpPr>
              <a:spLocks/>
            </p:cNvSpPr>
            <p:nvPr/>
          </p:nvSpPr>
          <p:spPr bwMode="auto">
            <a:xfrm>
              <a:off x="238125" y="3436050"/>
              <a:ext cx="7138400" cy="3250"/>
            </a:xfrm>
            <a:custGeom>
              <a:avLst/>
              <a:gdLst>
                <a:gd name="T0" fmla="*/ 0 w 285536"/>
                <a:gd name="T1" fmla="*/ 1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1 h 130"/>
                <a:gd name="T8" fmla="*/ 0 w 285536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30" extrusionOk="0">
                  <a:moveTo>
                    <a:pt x="0" y="1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2" name="Google Shape;634;p25"/>
            <p:cNvSpPr>
              <a:spLocks/>
            </p:cNvSpPr>
            <p:nvPr/>
          </p:nvSpPr>
          <p:spPr bwMode="auto">
            <a:xfrm>
              <a:off x="238125" y="3646975"/>
              <a:ext cx="7138400" cy="3575"/>
            </a:xfrm>
            <a:custGeom>
              <a:avLst/>
              <a:gdLst>
                <a:gd name="T0" fmla="*/ 0 w 285536"/>
                <a:gd name="T1" fmla="*/ 0 h 143"/>
                <a:gd name="T2" fmla="*/ 0 w 285536"/>
                <a:gd name="T3" fmla="*/ 143 h 143"/>
                <a:gd name="T4" fmla="*/ 285536 w 285536"/>
                <a:gd name="T5" fmla="*/ 143 h 143"/>
                <a:gd name="T6" fmla="*/ 285536 w 285536"/>
                <a:gd name="T7" fmla="*/ 0 h 143"/>
                <a:gd name="T8" fmla="*/ 0 w 285536"/>
                <a:gd name="T9" fmla="*/ 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43" extrusionOk="0">
                  <a:moveTo>
                    <a:pt x="0" y="0"/>
                  </a:moveTo>
                  <a:lnTo>
                    <a:pt x="0" y="143"/>
                  </a:lnTo>
                  <a:lnTo>
                    <a:pt x="285536" y="143"/>
                  </a:lnTo>
                  <a:lnTo>
                    <a:pt x="2855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" name="Google Shape;635;p25"/>
            <p:cNvSpPr>
              <a:spLocks/>
            </p:cNvSpPr>
            <p:nvPr/>
          </p:nvSpPr>
          <p:spPr bwMode="auto">
            <a:xfrm>
              <a:off x="238125" y="1536800"/>
              <a:ext cx="7138400" cy="3250"/>
            </a:xfrm>
            <a:custGeom>
              <a:avLst/>
              <a:gdLst>
                <a:gd name="T0" fmla="*/ 0 w 285536"/>
                <a:gd name="T1" fmla="*/ 1 h 130"/>
                <a:gd name="T2" fmla="*/ 0 w 285536"/>
                <a:gd name="T3" fmla="*/ 130 h 130"/>
                <a:gd name="T4" fmla="*/ 4876 w 285536"/>
                <a:gd name="T5" fmla="*/ 130 h 130"/>
                <a:gd name="T6" fmla="*/ 5484 w 285536"/>
                <a:gd name="T7" fmla="*/ 44 h 130"/>
                <a:gd name="T8" fmla="*/ 6091 w 285536"/>
                <a:gd name="T9" fmla="*/ 130 h 130"/>
                <a:gd name="T10" fmla="*/ 285536 w 285536"/>
                <a:gd name="T11" fmla="*/ 130 h 130"/>
                <a:gd name="T12" fmla="*/ 285536 w 285536"/>
                <a:gd name="T13" fmla="*/ 1 h 130"/>
                <a:gd name="T14" fmla="*/ 0 w 285536"/>
                <a:gd name="T15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5536" h="130" extrusionOk="0">
                  <a:moveTo>
                    <a:pt x="0" y="1"/>
                  </a:moveTo>
                  <a:lnTo>
                    <a:pt x="0" y="130"/>
                  </a:lnTo>
                  <a:lnTo>
                    <a:pt x="4876" y="130"/>
                  </a:lnTo>
                  <a:cubicBezTo>
                    <a:pt x="5076" y="72"/>
                    <a:pt x="5280" y="44"/>
                    <a:pt x="5484" y="44"/>
                  </a:cubicBezTo>
                  <a:cubicBezTo>
                    <a:pt x="5687" y="44"/>
                    <a:pt x="5891" y="72"/>
                    <a:pt x="6091" y="130"/>
                  </a:cubicBezTo>
                  <a:lnTo>
                    <a:pt x="285536" y="130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4" name="Google Shape;636;p25"/>
            <p:cNvSpPr>
              <a:spLocks/>
            </p:cNvSpPr>
            <p:nvPr/>
          </p:nvSpPr>
          <p:spPr bwMode="auto">
            <a:xfrm>
              <a:off x="337125" y="1747725"/>
              <a:ext cx="750" cy="725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29 h 29"/>
                <a:gd name="T4" fmla="*/ 29 w 30"/>
                <a:gd name="T5" fmla="*/ 0 h 29"/>
                <a:gd name="T6" fmla="*/ 1 w 30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9" extrusionOk="0">
                  <a:moveTo>
                    <a:pt x="1" y="0"/>
                  </a:moveTo>
                  <a:lnTo>
                    <a:pt x="1" y="29"/>
                  </a:lnTo>
                  <a:lnTo>
                    <a:pt x="29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5" name="Google Shape;637;p25"/>
            <p:cNvSpPr>
              <a:spLocks/>
            </p:cNvSpPr>
            <p:nvPr/>
          </p:nvSpPr>
          <p:spPr bwMode="auto">
            <a:xfrm>
              <a:off x="413275" y="1747725"/>
              <a:ext cx="6963250" cy="3600"/>
            </a:xfrm>
            <a:custGeom>
              <a:avLst/>
              <a:gdLst>
                <a:gd name="T0" fmla="*/ 0 w 278530"/>
                <a:gd name="T1" fmla="*/ 0 h 144"/>
                <a:gd name="T2" fmla="*/ 115 w 278530"/>
                <a:gd name="T3" fmla="*/ 143 h 144"/>
                <a:gd name="T4" fmla="*/ 278530 w 278530"/>
                <a:gd name="T5" fmla="*/ 143 h 144"/>
                <a:gd name="T6" fmla="*/ 278530 w 278530"/>
                <a:gd name="T7" fmla="*/ 0 h 144"/>
                <a:gd name="T8" fmla="*/ 0 w 278530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530" h="144" extrusionOk="0">
                  <a:moveTo>
                    <a:pt x="0" y="0"/>
                  </a:moveTo>
                  <a:cubicBezTo>
                    <a:pt x="43" y="43"/>
                    <a:pt x="86" y="86"/>
                    <a:pt x="115" y="143"/>
                  </a:cubicBezTo>
                  <a:lnTo>
                    <a:pt x="278530" y="143"/>
                  </a:lnTo>
                  <a:lnTo>
                    <a:pt x="27853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6" name="Google Shape;638;p25"/>
            <p:cNvSpPr>
              <a:spLocks/>
            </p:cNvSpPr>
            <p:nvPr/>
          </p:nvSpPr>
          <p:spPr bwMode="auto">
            <a:xfrm>
              <a:off x="238125" y="1958975"/>
              <a:ext cx="88300" cy="3250"/>
            </a:xfrm>
            <a:custGeom>
              <a:avLst/>
              <a:gdLst>
                <a:gd name="T0" fmla="*/ 0 w 3532"/>
                <a:gd name="T1" fmla="*/ 1 h 130"/>
                <a:gd name="T2" fmla="*/ 0 w 3532"/>
                <a:gd name="T3" fmla="*/ 130 h 130"/>
                <a:gd name="T4" fmla="*/ 3489 w 3532"/>
                <a:gd name="T5" fmla="*/ 130 h 130"/>
                <a:gd name="T6" fmla="*/ 3532 w 3532"/>
                <a:gd name="T7" fmla="*/ 1 h 130"/>
                <a:gd name="T8" fmla="*/ 0 w 3532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32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489" y="130"/>
                  </a:lnTo>
                  <a:cubicBezTo>
                    <a:pt x="3503" y="87"/>
                    <a:pt x="3518" y="44"/>
                    <a:pt x="3532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" name="Google Shape;639;p25"/>
            <p:cNvSpPr>
              <a:spLocks/>
            </p:cNvSpPr>
            <p:nvPr/>
          </p:nvSpPr>
          <p:spPr bwMode="auto">
            <a:xfrm>
              <a:off x="424725" y="1958975"/>
              <a:ext cx="6951800" cy="3250"/>
            </a:xfrm>
            <a:custGeom>
              <a:avLst/>
              <a:gdLst>
                <a:gd name="T0" fmla="*/ 0 w 278072"/>
                <a:gd name="T1" fmla="*/ 1 h 130"/>
                <a:gd name="T2" fmla="*/ 57 w 278072"/>
                <a:gd name="T3" fmla="*/ 130 h 130"/>
                <a:gd name="T4" fmla="*/ 278072 w 278072"/>
                <a:gd name="T5" fmla="*/ 130 h 130"/>
                <a:gd name="T6" fmla="*/ 278072 w 278072"/>
                <a:gd name="T7" fmla="*/ 1 h 130"/>
                <a:gd name="T8" fmla="*/ 0 w 278072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072" h="130" extrusionOk="0">
                  <a:moveTo>
                    <a:pt x="0" y="1"/>
                  </a:moveTo>
                  <a:cubicBezTo>
                    <a:pt x="29" y="44"/>
                    <a:pt x="43" y="87"/>
                    <a:pt x="57" y="130"/>
                  </a:cubicBezTo>
                  <a:lnTo>
                    <a:pt x="278072" y="130"/>
                  </a:lnTo>
                  <a:lnTo>
                    <a:pt x="278072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8" name="Google Shape;640;p25"/>
            <p:cNvSpPr>
              <a:spLocks/>
            </p:cNvSpPr>
            <p:nvPr/>
          </p:nvSpPr>
          <p:spPr bwMode="auto">
            <a:xfrm>
              <a:off x="238125" y="2169900"/>
              <a:ext cx="85100" cy="3225"/>
            </a:xfrm>
            <a:custGeom>
              <a:avLst/>
              <a:gdLst>
                <a:gd name="T0" fmla="*/ 0 w 3404"/>
                <a:gd name="T1" fmla="*/ 0 h 129"/>
                <a:gd name="T2" fmla="*/ 0 w 3404"/>
                <a:gd name="T3" fmla="*/ 129 h 129"/>
                <a:gd name="T4" fmla="*/ 3403 w 3404"/>
                <a:gd name="T5" fmla="*/ 129 h 129"/>
                <a:gd name="T6" fmla="*/ 3403 w 3404"/>
                <a:gd name="T7" fmla="*/ 43 h 129"/>
                <a:gd name="T8" fmla="*/ 3403 w 3404"/>
                <a:gd name="T9" fmla="*/ 0 h 129"/>
                <a:gd name="T10" fmla="*/ 0 w 3404"/>
                <a:gd name="T11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04" h="129" extrusionOk="0">
                  <a:moveTo>
                    <a:pt x="0" y="0"/>
                  </a:moveTo>
                  <a:lnTo>
                    <a:pt x="0" y="129"/>
                  </a:lnTo>
                  <a:lnTo>
                    <a:pt x="3403" y="129"/>
                  </a:lnTo>
                  <a:lnTo>
                    <a:pt x="3403" y="43"/>
                  </a:lnTo>
                  <a:cubicBezTo>
                    <a:pt x="3389" y="29"/>
                    <a:pt x="3389" y="14"/>
                    <a:pt x="340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" name="Google Shape;641;p25"/>
            <p:cNvSpPr>
              <a:spLocks/>
            </p:cNvSpPr>
            <p:nvPr/>
          </p:nvSpPr>
          <p:spPr bwMode="auto">
            <a:xfrm>
              <a:off x="428300" y="2169900"/>
              <a:ext cx="6948575" cy="3225"/>
            </a:xfrm>
            <a:custGeom>
              <a:avLst/>
              <a:gdLst>
                <a:gd name="T0" fmla="*/ 0 w 277943"/>
                <a:gd name="T1" fmla="*/ 0 h 129"/>
                <a:gd name="T2" fmla="*/ 0 w 277943"/>
                <a:gd name="T3" fmla="*/ 43 h 129"/>
                <a:gd name="T4" fmla="*/ 0 w 277943"/>
                <a:gd name="T5" fmla="*/ 129 h 129"/>
                <a:gd name="T6" fmla="*/ 277943 w 277943"/>
                <a:gd name="T7" fmla="*/ 129 h 129"/>
                <a:gd name="T8" fmla="*/ 277943 w 277943"/>
                <a:gd name="T9" fmla="*/ 0 h 129"/>
                <a:gd name="T10" fmla="*/ 0 w 277943"/>
                <a:gd name="T11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77943" h="129" extrusionOk="0">
                  <a:moveTo>
                    <a:pt x="0" y="0"/>
                  </a:moveTo>
                  <a:cubicBezTo>
                    <a:pt x="0" y="14"/>
                    <a:pt x="0" y="29"/>
                    <a:pt x="0" y="43"/>
                  </a:cubicBezTo>
                  <a:lnTo>
                    <a:pt x="0" y="129"/>
                  </a:lnTo>
                  <a:lnTo>
                    <a:pt x="277943" y="129"/>
                  </a:lnTo>
                  <a:lnTo>
                    <a:pt x="2779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" name="Google Shape;642;p25"/>
            <p:cNvSpPr>
              <a:spLocks/>
            </p:cNvSpPr>
            <p:nvPr/>
          </p:nvSpPr>
          <p:spPr bwMode="auto">
            <a:xfrm>
              <a:off x="238125" y="2380800"/>
              <a:ext cx="88675" cy="3600"/>
            </a:xfrm>
            <a:custGeom>
              <a:avLst/>
              <a:gdLst>
                <a:gd name="T0" fmla="*/ 0 w 3547"/>
                <a:gd name="T1" fmla="*/ 0 h 144"/>
                <a:gd name="T2" fmla="*/ 0 w 3547"/>
                <a:gd name="T3" fmla="*/ 143 h 144"/>
                <a:gd name="T4" fmla="*/ 3546 w 3547"/>
                <a:gd name="T5" fmla="*/ 143 h 144"/>
                <a:gd name="T6" fmla="*/ 3503 w 3547"/>
                <a:gd name="T7" fmla="*/ 0 h 144"/>
                <a:gd name="T8" fmla="*/ 0 w 3547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47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546" y="143"/>
                  </a:lnTo>
                  <a:cubicBezTo>
                    <a:pt x="3532" y="101"/>
                    <a:pt x="3518" y="58"/>
                    <a:pt x="350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1" name="Google Shape;643;p25"/>
            <p:cNvSpPr>
              <a:spLocks/>
            </p:cNvSpPr>
            <p:nvPr/>
          </p:nvSpPr>
          <p:spPr bwMode="auto">
            <a:xfrm>
              <a:off x="424725" y="2380800"/>
              <a:ext cx="6951800" cy="3600"/>
            </a:xfrm>
            <a:custGeom>
              <a:avLst/>
              <a:gdLst>
                <a:gd name="T0" fmla="*/ 43 w 278072"/>
                <a:gd name="T1" fmla="*/ 0 h 144"/>
                <a:gd name="T2" fmla="*/ 0 w 278072"/>
                <a:gd name="T3" fmla="*/ 143 h 144"/>
                <a:gd name="T4" fmla="*/ 278072 w 278072"/>
                <a:gd name="T5" fmla="*/ 143 h 144"/>
                <a:gd name="T6" fmla="*/ 278072 w 278072"/>
                <a:gd name="T7" fmla="*/ 0 h 144"/>
                <a:gd name="T8" fmla="*/ 43 w 278072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072" h="144" extrusionOk="0">
                  <a:moveTo>
                    <a:pt x="43" y="0"/>
                  </a:moveTo>
                  <a:cubicBezTo>
                    <a:pt x="29" y="58"/>
                    <a:pt x="14" y="101"/>
                    <a:pt x="0" y="143"/>
                  </a:cubicBezTo>
                  <a:lnTo>
                    <a:pt x="278072" y="143"/>
                  </a:lnTo>
                  <a:lnTo>
                    <a:pt x="278072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2" name="Google Shape;644;p25"/>
            <p:cNvSpPr>
              <a:spLocks/>
            </p:cNvSpPr>
            <p:nvPr/>
          </p:nvSpPr>
          <p:spPr bwMode="auto">
            <a:xfrm>
              <a:off x="238125" y="2592075"/>
              <a:ext cx="100825" cy="3225"/>
            </a:xfrm>
            <a:custGeom>
              <a:avLst/>
              <a:gdLst>
                <a:gd name="T0" fmla="*/ 0 w 4033"/>
                <a:gd name="T1" fmla="*/ 0 h 129"/>
                <a:gd name="T2" fmla="*/ 0 w 4033"/>
                <a:gd name="T3" fmla="*/ 129 h 129"/>
                <a:gd name="T4" fmla="*/ 4032 w 4033"/>
                <a:gd name="T5" fmla="*/ 129 h 129"/>
                <a:gd name="T6" fmla="*/ 3904 w 4033"/>
                <a:gd name="T7" fmla="*/ 0 h 129"/>
                <a:gd name="T8" fmla="*/ 0 w 4033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33" h="129" extrusionOk="0">
                  <a:moveTo>
                    <a:pt x="0" y="0"/>
                  </a:moveTo>
                  <a:lnTo>
                    <a:pt x="0" y="129"/>
                  </a:lnTo>
                  <a:lnTo>
                    <a:pt x="4032" y="129"/>
                  </a:lnTo>
                  <a:cubicBezTo>
                    <a:pt x="3989" y="86"/>
                    <a:pt x="3947" y="43"/>
                    <a:pt x="3904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3" name="Google Shape;645;p25"/>
            <p:cNvSpPr>
              <a:spLocks/>
            </p:cNvSpPr>
            <p:nvPr/>
          </p:nvSpPr>
          <p:spPr bwMode="auto">
            <a:xfrm>
              <a:off x="412550" y="2592075"/>
              <a:ext cx="6963975" cy="3225"/>
            </a:xfrm>
            <a:custGeom>
              <a:avLst/>
              <a:gdLst>
                <a:gd name="T0" fmla="*/ 130 w 278559"/>
                <a:gd name="T1" fmla="*/ 0 h 129"/>
                <a:gd name="T2" fmla="*/ 1 w 278559"/>
                <a:gd name="T3" fmla="*/ 129 h 129"/>
                <a:gd name="T4" fmla="*/ 278559 w 278559"/>
                <a:gd name="T5" fmla="*/ 129 h 129"/>
                <a:gd name="T6" fmla="*/ 278559 w 278559"/>
                <a:gd name="T7" fmla="*/ 0 h 129"/>
                <a:gd name="T8" fmla="*/ 130 w 278559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559" h="129" extrusionOk="0">
                  <a:moveTo>
                    <a:pt x="130" y="0"/>
                  </a:moveTo>
                  <a:cubicBezTo>
                    <a:pt x="87" y="43"/>
                    <a:pt x="44" y="86"/>
                    <a:pt x="1" y="129"/>
                  </a:cubicBezTo>
                  <a:lnTo>
                    <a:pt x="278559" y="129"/>
                  </a:lnTo>
                  <a:lnTo>
                    <a:pt x="278559" y="0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4" name="Google Shape;646;p25"/>
            <p:cNvSpPr>
              <a:spLocks/>
            </p:cNvSpPr>
            <p:nvPr/>
          </p:nvSpPr>
          <p:spPr bwMode="auto">
            <a:xfrm>
              <a:off x="238125" y="2802975"/>
              <a:ext cx="7138400" cy="3250"/>
            </a:xfrm>
            <a:custGeom>
              <a:avLst/>
              <a:gdLst>
                <a:gd name="T0" fmla="*/ 0 w 285536"/>
                <a:gd name="T1" fmla="*/ 0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0 h 130"/>
                <a:gd name="T8" fmla="*/ 5791 w 285536"/>
                <a:gd name="T9" fmla="*/ 0 h 130"/>
                <a:gd name="T10" fmla="*/ 5503 w 285536"/>
                <a:gd name="T11" fmla="*/ 22 h 130"/>
                <a:gd name="T12" fmla="*/ 5205 w 285536"/>
                <a:gd name="T13" fmla="*/ 0 h 130"/>
                <a:gd name="T14" fmla="*/ 0 w 285536"/>
                <a:gd name="T15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5536" h="130" extrusionOk="0">
                  <a:moveTo>
                    <a:pt x="0" y="0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0"/>
                  </a:lnTo>
                  <a:lnTo>
                    <a:pt x="5791" y="0"/>
                  </a:lnTo>
                  <a:cubicBezTo>
                    <a:pt x="5698" y="15"/>
                    <a:pt x="5602" y="22"/>
                    <a:pt x="5503" y="22"/>
                  </a:cubicBezTo>
                  <a:cubicBezTo>
                    <a:pt x="5405" y="22"/>
                    <a:pt x="5305" y="15"/>
                    <a:pt x="520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5" name="Google Shape;647;p25"/>
            <p:cNvSpPr>
              <a:spLocks/>
            </p:cNvSpPr>
            <p:nvPr/>
          </p:nvSpPr>
          <p:spPr bwMode="auto">
            <a:xfrm>
              <a:off x="238125" y="3858225"/>
              <a:ext cx="130500" cy="3250"/>
            </a:xfrm>
            <a:custGeom>
              <a:avLst/>
              <a:gdLst>
                <a:gd name="T0" fmla="*/ 0 w 5220"/>
                <a:gd name="T1" fmla="*/ 1 h 130"/>
                <a:gd name="T2" fmla="*/ 0 w 5220"/>
                <a:gd name="T3" fmla="*/ 129 h 130"/>
                <a:gd name="T4" fmla="*/ 4704 w 5220"/>
                <a:gd name="T5" fmla="*/ 129 h 130"/>
                <a:gd name="T6" fmla="*/ 5219 w 5220"/>
                <a:gd name="T7" fmla="*/ 1 h 130"/>
                <a:gd name="T8" fmla="*/ 0 w 5220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20" h="130" extrusionOk="0">
                  <a:moveTo>
                    <a:pt x="0" y="1"/>
                  </a:moveTo>
                  <a:lnTo>
                    <a:pt x="0" y="129"/>
                  </a:lnTo>
                  <a:lnTo>
                    <a:pt x="4704" y="129"/>
                  </a:lnTo>
                  <a:cubicBezTo>
                    <a:pt x="4876" y="58"/>
                    <a:pt x="5033" y="15"/>
                    <a:pt x="5219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6" name="Google Shape;648;p25"/>
            <p:cNvSpPr>
              <a:spLocks/>
            </p:cNvSpPr>
            <p:nvPr/>
          </p:nvSpPr>
          <p:spPr bwMode="auto">
            <a:xfrm>
              <a:off x="382900" y="3858225"/>
              <a:ext cx="6993625" cy="3250"/>
            </a:xfrm>
            <a:custGeom>
              <a:avLst/>
              <a:gdLst>
                <a:gd name="T0" fmla="*/ 0 w 279745"/>
                <a:gd name="T1" fmla="*/ 1 h 130"/>
                <a:gd name="T2" fmla="*/ 501 w 279745"/>
                <a:gd name="T3" fmla="*/ 129 h 130"/>
                <a:gd name="T4" fmla="*/ 279745 w 279745"/>
                <a:gd name="T5" fmla="*/ 129 h 130"/>
                <a:gd name="T6" fmla="*/ 279745 w 279745"/>
                <a:gd name="T7" fmla="*/ 1 h 130"/>
                <a:gd name="T8" fmla="*/ 0 w 279745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9745" h="130" extrusionOk="0">
                  <a:moveTo>
                    <a:pt x="0" y="1"/>
                  </a:moveTo>
                  <a:cubicBezTo>
                    <a:pt x="172" y="15"/>
                    <a:pt x="343" y="58"/>
                    <a:pt x="501" y="129"/>
                  </a:cubicBezTo>
                  <a:lnTo>
                    <a:pt x="279745" y="129"/>
                  </a:lnTo>
                  <a:lnTo>
                    <a:pt x="279745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7" name="Google Shape;649;p25"/>
            <p:cNvSpPr>
              <a:spLocks/>
            </p:cNvSpPr>
            <p:nvPr/>
          </p:nvSpPr>
          <p:spPr bwMode="auto">
            <a:xfrm>
              <a:off x="238125" y="4069125"/>
              <a:ext cx="97600" cy="3250"/>
            </a:xfrm>
            <a:custGeom>
              <a:avLst/>
              <a:gdLst>
                <a:gd name="T0" fmla="*/ 0 w 3904"/>
                <a:gd name="T1" fmla="*/ 1 h 130"/>
                <a:gd name="T2" fmla="*/ 0 w 3904"/>
                <a:gd name="T3" fmla="*/ 130 h 130"/>
                <a:gd name="T4" fmla="*/ 3804 w 3904"/>
                <a:gd name="T5" fmla="*/ 130 h 130"/>
                <a:gd name="T6" fmla="*/ 3904 w 3904"/>
                <a:gd name="T7" fmla="*/ 1 h 130"/>
                <a:gd name="T8" fmla="*/ 0 w 3904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04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804" y="130"/>
                  </a:lnTo>
                  <a:cubicBezTo>
                    <a:pt x="3832" y="87"/>
                    <a:pt x="3875" y="44"/>
                    <a:pt x="3904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8" name="Google Shape;650;p25"/>
            <p:cNvSpPr>
              <a:spLocks/>
            </p:cNvSpPr>
            <p:nvPr/>
          </p:nvSpPr>
          <p:spPr bwMode="auto">
            <a:xfrm>
              <a:off x="415425" y="4069125"/>
              <a:ext cx="6961100" cy="3250"/>
            </a:xfrm>
            <a:custGeom>
              <a:avLst/>
              <a:gdLst>
                <a:gd name="T0" fmla="*/ 0 w 278444"/>
                <a:gd name="T1" fmla="*/ 1 h 130"/>
                <a:gd name="T2" fmla="*/ 115 w 278444"/>
                <a:gd name="T3" fmla="*/ 130 h 130"/>
                <a:gd name="T4" fmla="*/ 278444 w 278444"/>
                <a:gd name="T5" fmla="*/ 130 h 130"/>
                <a:gd name="T6" fmla="*/ 278444 w 278444"/>
                <a:gd name="T7" fmla="*/ 1 h 130"/>
                <a:gd name="T8" fmla="*/ 0 w 278444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444" h="130" extrusionOk="0">
                  <a:moveTo>
                    <a:pt x="0" y="1"/>
                  </a:moveTo>
                  <a:cubicBezTo>
                    <a:pt x="43" y="44"/>
                    <a:pt x="72" y="87"/>
                    <a:pt x="115" y="130"/>
                  </a:cubicBezTo>
                  <a:lnTo>
                    <a:pt x="278444" y="130"/>
                  </a:lnTo>
                  <a:lnTo>
                    <a:pt x="278444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9" name="Google Shape;651;p25"/>
            <p:cNvSpPr>
              <a:spLocks/>
            </p:cNvSpPr>
            <p:nvPr/>
          </p:nvSpPr>
          <p:spPr bwMode="auto">
            <a:xfrm>
              <a:off x="425775" y="4280050"/>
              <a:ext cx="6950750" cy="3600"/>
            </a:xfrm>
            <a:custGeom>
              <a:avLst/>
              <a:gdLst>
                <a:gd name="T0" fmla="*/ 1 w 278030"/>
                <a:gd name="T1" fmla="*/ 0 h 144"/>
                <a:gd name="T2" fmla="*/ 44 w 278030"/>
                <a:gd name="T3" fmla="*/ 143 h 144"/>
                <a:gd name="T4" fmla="*/ 278030 w 278030"/>
                <a:gd name="T5" fmla="*/ 143 h 144"/>
                <a:gd name="T6" fmla="*/ 278030 w 278030"/>
                <a:gd name="T7" fmla="*/ 0 h 144"/>
                <a:gd name="T8" fmla="*/ 1 w 278030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030" h="144" extrusionOk="0">
                  <a:moveTo>
                    <a:pt x="1" y="0"/>
                  </a:moveTo>
                  <a:cubicBezTo>
                    <a:pt x="15" y="43"/>
                    <a:pt x="30" y="86"/>
                    <a:pt x="44" y="143"/>
                  </a:cubicBezTo>
                  <a:lnTo>
                    <a:pt x="278030" y="143"/>
                  </a:lnTo>
                  <a:lnTo>
                    <a:pt x="278030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" name="Google Shape;652;p25"/>
            <p:cNvSpPr>
              <a:spLocks/>
            </p:cNvSpPr>
            <p:nvPr/>
          </p:nvSpPr>
          <p:spPr bwMode="auto">
            <a:xfrm>
              <a:off x="238125" y="4280050"/>
              <a:ext cx="87600" cy="3600"/>
            </a:xfrm>
            <a:custGeom>
              <a:avLst/>
              <a:gdLst>
                <a:gd name="T0" fmla="*/ 0 w 3504"/>
                <a:gd name="T1" fmla="*/ 0 h 144"/>
                <a:gd name="T2" fmla="*/ 0 w 3504"/>
                <a:gd name="T3" fmla="*/ 143 h 144"/>
                <a:gd name="T4" fmla="*/ 3460 w 3504"/>
                <a:gd name="T5" fmla="*/ 143 h 144"/>
                <a:gd name="T6" fmla="*/ 3503 w 3504"/>
                <a:gd name="T7" fmla="*/ 0 h 144"/>
                <a:gd name="T8" fmla="*/ 0 w 3504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04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460" y="143"/>
                  </a:lnTo>
                  <a:cubicBezTo>
                    <a:pt x="3475" y="86"/>
                    <a:pt x="3489" y="43"/>
                    <a:pt x="350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1" name="Google Shape;653;p25"/>
            <p:cNvSpPr>
              <a:spLocks/>
            </p:cNvSpPr>
            <p:nvPr/>
          </p:nvSpPr>
          <p:spPr bwMode="auto">
            <a:xfrm>
              <a:off x="428300" y="4491300"/>
              <a:ext cx="6948575" cy="3250"/>
            </a:xfrm>
            <a:custGeom>
              <a:avLst/>
              <a:gdLst>
                <a:gd name="T0" fmla="*/ 0 w 277943"/>
                <a:gd name="T1" fmla="*/ 1 h 130"/>
                <a:gd name="T2" fmla="*/ 0 w 277943"/>
                <a:gd name="T3" fmla="*/ 130 h 130"/>
                <a:gd name="T4" fmla="*/ 277943 w 277943"/>
                <a:gd name="T5" fmla="*/ 130 h 130"/>
                <a:gd name="T6" fmla="*/ 277943 w 277943"/>
                <a:gd name="T7" fmla="*/ 1 h 130"/>
                <a:gd name="T8" fmla="*/ 0 w 277943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7943" h="130" extrusionOk="0">
                  <a:moveTo>
                    <a:pt x="0" y="1"/>
                  </a:moveTo>
                  <a:lnTo>
                    <a:pt x="0" y="130"/>
                  </a:lnTo>
                  <a:lnTo>
                    <a:pt x="277943" y="130"/>
                  </a:lnTo>
                  <a:lnTo>
                    <a:pt x="277943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2" name="Google Shape;654;p25"/>
            <p:cNvSpPr>
              <a:spLocks/>
            </p:cNvSpPr>
            <p:nvPr/>
          </p:nvSpPr>
          <p:spPr bwMode="auto">
            <a:xfrm>
              <a:off x="238125" y="4491300"/>
              <a:ext cx="85100" cy="3250"/>
            </a:xfrm>
            <a:custGeom>
              <a:avLst/>
              <a:gdLst>
                <a:gd name="T0" fmla="*/ 0 w 3404"/>
                <a:gd name="T1" fmla="*/ 1 h 130"/>
                <a:gd name="T2" fmla="*/ 0 w 3404"/>
                <a:gd name="T3" fmla="*/ 130 h 130"/>
                <a:gd name="T4" fmla="*/ 3403 w 3404"/>
                <a:gd name="T5" fmla="*/ 130 h 130"/>
                <a:gd name="T6" fmla="*/ 3403 w 3404"/>
                <a:gd name="T7" fmla="*/ 1 h 130"/>
                <a:gd name="T8" fmla="*/ 0 w 3404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04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403" y="130"/>
                  </a:lnTo>
                  <a:lnTo>
                    <a:pt x="3403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3" name="Google Shape;655;p25"/>
            <p:cNvSpPr>
              <a:spLocks/>
            </p:cNvSpPr>
            <p:nvPr/>
          </p:nvSpPr>
          <p:spPr bwMode="auto">
            <a:xfrm>
              <a:off x="423650" y="4702225"/>
              <a:ext cx="6952875" cy="3225"/>
            </a:xfrm>
            <a:custGeom>
              <a:avLst/>
              <a:gdLst>
                <a:gd name="T0" fmla="*/ 57 w 278115"/>
                <a:gd name="T1" fmla="*/ 0 h 129"/>
                <a:gd name="T2" fmla="*/ 0 w 278115"/>
                <a:gd name="T3" fmla="*/ 129 h 129"/>
                <a:gd name="T4" fmla="*/ 278115 w 278115"/>
                <a:gd name="T5" fmla="*/ 129 h 129"/>
                <a:gd name="T6" fmla="*/ 278115 w 278115"/>
                <a:gd name="T7" fmla="*/ 0 h 129"/>
                <a:gd name="T8" fmla="*/ 57 w 278115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115" h="129" extrusionOk="0">
                  <a:moveTo>
                    <a:pt x="57" y="0"/>
                  </a:moveTo>
                  <a:cubicBezTo>
                    <a:pt x="29" y="43"/>
                    <a:pt x="14" y="86"/>
                    <a:pt x="0" y="129"/>
                  </a:cubicBezTo>
                  <a:lnTo>
                    <a:pt x="278115" y="129"/>
                  </a:lnTo>
                  <a:lnTo>
                    <a:pt x="278115" y="0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4" name="Google Shape;656;p25"/>
            <p:cNvSpPr>
              <a:spLocks/>
            </p:cNvSpPr>
            <p:nvPr/>
          </p:nvSpPr>
          <p:spPr bwMode="auto">
            <a:xfrm>
              <a:off x="238125" y="4702225"/>
              <a:ext cx="89750" cy="3225"/>
            </a:xfrm>
            <a:custGeom>
              <a:avLst/>
              <a:gdLst>
                <a:gd name="T0" fmla="*/ 0 w 3590"/>
                <a:gd name="T1" fmla="*/ 0 h 129"/>
                <a:gd name="T2" fmla="*/ 0 w 3590"/>
                <a:gd name="T3" fmla="*/ 129 h 129"/>
                <a:gd name="T4" fmla="*/ 3589 w 3590"/>
                <a:gd name="T5" fmla="*/ 129 h 129"/>
                <a:gd name="T6" fmla="*/ 3532 w 3590"/>
                <a:gd name="T7" fmla="*/ 0 h 129"/>
                <a:gd name="T8" fmla="*/ 0 w 3590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90" h="129" extrusionOk="0">
                  <a:moveTo>
                    <a:pt x="0" y="0"/>
                  </a:moveTo>
                  <a:lnTo>
                    <a:pt x="0" y="129"/>
                  </a:lnTo>
                  <a:lnTo>
                    <a:pt x="3589" y="129"/>
                  </a:lnTo>
                  <a:cubicBezTo>
                    <a:pt x="3575" y="86"/>
                    <a:pt x="3546" y="43"/>
                    <a:pt x="3532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657" name="Google Shape;657;p25"/>
          <p:cNvSpPr txBox="1">
            <a:spLocks noGrp="1"/>
          </p:cNvSpPr>
          <p:nvPr>
            <p:ph type="subTitle" idx="1"/>
          </p:nvPr>
        </p:nvSpPr>
        <p:spPr>
          <a:xfrm rot="-316556" flipH="1">
            <a:off x="1917159" y="2694681"/>
            <a:ext cx="1813985" cy="1476639"/>
          </a:xfrm>
          <a:prstGeom prst="rect">
            <a:avLst/>
          </a:prstGeom>
        </p:spPr>
        <p:txBody>
          <a:bodyPr spcFirstLastPara="1" anchor="ctr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400"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658" name="Google Shape;658;p25"/>
          <p:cNvSpPr txBox="1">
            <a:spLocks noGrp="1"/>
          </p:cNvSpPr>
          <p:nvPr>
            <p:ph type="title"/>
          </p:nvPr>
        </p:nvSpPr>
        <p:spPr>
          <a:xfrm>
            <a:off x="895350" y="659215"/>
            <a:ext cx="7353300" cy="8468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8406017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of Text 2">
  <p:cSld name="One column of Text 2">
    <p:spTree>
      <p:nvGrpSpPr>
        <p:cNvPr id="1" name="Shape 6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oogle Shape;660;p26"/>
          <p:cNvGrpSpPr>
            <a:grpSpLocks/>
          </p:cNvGrpSpPr>
          <p:nvPr/>
        </p:nvGrpSpPr>
        <p:grpSpPr bwMode="auto">
          <a:xfrm>
            <a:off x="600075" y="458788"/>
            <a:ext cx="7937500" cy="5940425"/>
            <a:chOff x="238125" y="847975"/>
            <a:chExt cx="7143400" cy="4009400"/>
          </a:xfrm>
        </p:grpSpPr>
        <p:sp>
          <p:nvSpPr>
            <p:cNvPr id="5" name="Google Shape;661;p26"/>
            <p:cNvSpPr/>
            <p:nvPr/>
          </p:nvSpPr>
          <p:spPr>
            <a:xfrm>
              <a:off x="238125" y="847975"/>
              <a:ext cx="7143400" cy="4009400"/>
            </a:xfrm>
            <a:custGeom>
              <a:avLst/>
              <a:gdLst/>
              <a:ahLst/>
              <a:cxnLst/>
              <a:rect l="l" t="t" r="r" b="b"/>
              <a:pathLst>
                <a:path w="285722" h="160376" extrusionOk="0">
                  <a:moveTo>
                    <a:pt x="5465" y="4426"/>
                  </a:moveTo>
                  <a:cubicBezTo>
                    <a:pt x="6551" y="4426"/>
                    <a:pt x="7593" y="5271"/>
                    <a:pt x="7593" y="6549"/>
                  </a:cubicBezTo>
                  <a:cubicBezTo>
                    <a:pt x="7593" y="7707"/>
                    <a:pt x="6649" y="8651"/>
                    <a:pt x="5491" y="8651"/>
                  </a:cubicBezTo>
                  <a:cubicBezTo>
                    <a:pt x="3604" y="8651"/>
                    <a:pt x="2660" y="6377"/>
                    <a:pt x="3990" y="5047"/>
                  </a:cubicBezTo>
                  <a:cubicBezTo>
                    <a:pt x="4419" y="4618"/>
                    <a:pt x="4947" y="4426"/>
                    <a:pt x="5465" y="4426"/>
                  </a:cubicBezTo>
                  <a:close/>
                  <a:moveTo>
                    <a:pt x="5467" y="12161"/>
                  </a:moveTo>
                  <a:cubicBezTo>
                    <a:pt x="6552" y="12161"/>
                    <a:pt x="7593" y="13003"/>
                    <a:pt x="7593" y="14270"/>
                  </a:cubicBezTo>
                  <a:cubicBezTo>
                    <a:pt x="7593" y="15443"/>
                    <a:pt x="6649" y="16386"/>
                    <a:pt x="5491" y="16386"/>
                  </a:cubicBezTo>
                  <a:cubicBezTo>
                    <a:pt x="3604" y="16386"/>
                    <a:pt x="2660" y="14113"/>
                    <a:pt x="3990" y="12783"/>
                  </a:cubicBezTo>
                  <a:cubicBezTo>
                    <a:pt x="4420" y="12353"/>
                    <a:pt x="4948" y="12161"/>
                    <a:pt x="5467" y="12161"/>
                  </a:cubicBezTo>
                  <a:close/>
                  <a:moveTo>
                    <a:pt x="5465" y="19883"/>
                  </a:moveTo>
                  <a:cubicBezTo>
                    <a:pt x="6551" y="19883"/>
                    <a:pt x="7593" y="20728"/>
                    <a:pt x="7593" y="22006"/>
                  </a:cubicBezTo>
                  <a:cubicBezTo>
                    <a:pt x="7593" y="23164"/>
                    <a:pt x="6649" y="24108"/>
                    <a:pt x="5491" y="24108"/>
                  </a:cubicBezTo>
                  <a:cubicBezTo>
                    <a:pt x="3604" y="24108"/>
                    <a:pt x="2660" y="21834"/>
                    <a:pt x="3990" y="20505"/>
                  </a:cubicBezTo>
                  <a:cubicBezTo>
                    <a:pt x="4419" y="20075"/>
                    <a:pt x="4947" y="19883"/>
                    <a:pt x="5465" y="19883"/>
                  </a:cubicBezTo>
                  <a:close/>
                  <a:moveTo>
                    <a:pt x="5467" y="27618"/>
                  </a:moveTo>
                  <a:cubicBezTo>
                    <a:pt x="6552" y="27618"/>
                    <a:pt x="7593" y="28460"/>
                    <a:pt x="7593" y="29727"/>
                  </a:cubicBezTo>
                  <a:cubicBezTo>
                    <a:pt x="7593" y="30900"/>
                    <a:pt x="6649" y="31844"/>
                    <a:pt x="5491" y="31844"/>
                  </a:cubicBezTo>
                  <a:cubicBezTo>
                    <a:pt x="3604" y="31844"/>
                    <a:pt x="2660" y="29570"/>
                    <a:pt x="3990" y="28240"/>
                  </a:cubicBezTo>
                  <a:cubicBezTo>
                    <a:pt x="4420" y="27810"/>
                    <a:pt x="4948" y="27618"/>
                    <a:pt x="5467" y="27618"/>
                  </a:cubicBezTo>
                  <a:close/>
                  <a:moveTo>
                    <a:pt x="5491" y="35347"/>
                  </a:moveTo>
                  <a:cubicBezTo>
                    <a:pt x="6049" y="35347"/>
                    <a:pt x="6578" y="35576"/>
                    <a:pt x="6978" y="35976"/>
                  </a:cubicBezTo>
                  <a:cubicBezTo>
                    <a:pt x="8387" y="37384"/>
                    <a:pt x="7233" y="39583"/>
                    <a:pt x="5519" y="39583"/>
                  </a:cubicBezTo>
                  <a:cubicBezTo>
                    <a:pt x="5249" y="39583"/>
                    <a:pt x="4966" y="39528"/>
                    <a:pt x="4676" y="39408"/>
                  </a:cubicBezTo>
                  <a:cubicBezTo>
                    <a:pt x="2546" y="38535"/>
                    <a:pt x="3175" y="35347"/>
                    <a:pt x="5491" y="35347"/>
                  </a:cubicBezTo>
                  <a:close/>
                  <a:moveTo>
                    <a:pt x="5465" y="43075"/>
                  </a:moveTo>
                  <a:cubicBezTo>
                    <a:pt x="6551" y="43075"/>
                    <a:pt x="7593" y="43921"/>
                    <a:pt x="7593" y="45199"/>
                  </a:cubicBezTo>
                  <a:cubicBezTo>
                    <a:pt x="7593" y="46357"/>
                    <a:pt x="6649" y="47301"/>
                    <a:pt x="5491" y="47301"/>
                  </a:cubicBezTo>
                  <a:cubicBezTo>
                    <a:pt x="3604" y="47301"/>
                    <a:pt x="2660" y="45027"/>
                    <a:pt x="3990" y="43697"/>
                  </a:cubicBezTo>
                  <a:cubicBezTo>
                    <a:pt x="4419" y="43268"/>
                    <a:pt x="4947" y="43075"/>
                    <a:pt x="5465" y="43075"/>
                  </a:cubicBezTo>
                  <a:close/>
                  <a:moveTo>
                    <a:pt x="5467" y="50811"/>
                  </a:moveTo>
                  <a:cubicBezTo>
                    <a:pt x="6552" y="50811"/>
                    <a:pt x="7593" y="51653"/>
                    <a:pt x="7593" y="52920"/>
                  </a:cubicBezTo>
                  <a:cubicBezTo>
                    <a:pt x="7593" y="54093"/>
                    <a:pt x="6649" y="55036"/>
                    <a:pt x="5491" y="55036"/>
                  </a:cubicBezTo>
                  <a:cubicBezTo>
                    <a:pt x="3604" y="55036"/>
                    <a:pt x="2660" y="52763"/>
                    <a:pt x="3990" y="51433"/>
                  </a:cubicBezTo>
                  <a:cubicBezTo>
                    <a:pt x="4420" y="51003"/>
                    <a:pt x="4948" y="50811"/>
                    <a:pt x="5467" y="50811"/>
                  </a:cubicBezTo>
                  <a:close/>
                  <a:moveTo>
                    <a:pt x="5465" y="58533"/>
                  </a:moveTo>
                  <a:cubicBezTo>
                    <a:pt x="6551" y="58533"/>
                    <a:pt x="7593" y="59378"/>
                    <a:pt x="7593" y="60656"/>
                  </a:cubicBezTo>
                  <a:cubicBezTo>
                    <a:pt x="7593" y="61814"/>
                    <a:pt x="6649" y="62758"/>
                    <a:pt x="5491" y="62758"/>
                  </a:cubicBezTo>
                  <a:cubicBezTo>
                    <a:pt x="3604" y="62758"/>
                    <a:pt x="2660" y="60484"/>
                    <a:pt x="3990" y="59154"/>
                  </a:cubicBezTo>
                  <a:cubicBezTo>
                    <a:pt x="4419" y="58725"/>
                    <a:pt x="4947" y="58533"/>
                    <a:pt x="5465" y="58533"/>
                  </a:cubicBezTo>
                  <a:close/>
                  <a:moveTo>
                    <a:pt x="5467" y="66268"/>
                  </a:moveTo>
                  <a:cubicBezTo>
                    <a:pt x="6552" y="66268"/>
                    <a:pt x="7593" y="67110"/>
                    <a:pt x="7593" y="68377"/>
                  </a:cubicBezTo>
                  <a:cubicBezTo>
                    <a:pt x="7593" y="69550"/>
                    <a:pt x="6649" y="70493"/>
                    <a:pt x="5491" y="70493"/>
                  </a:cubicBezTo>
                  <a:cubicBezTo>
                    <a:pt x="3604" y="70493"/>
                    <a:pt x="2660" y="68220"/>
                    <a:pt x="3990" y="66890"/>
                  </a:cubicBezTo>
                  <a:cubicBezTo>
                    <a:pt x="4420" y="66460"/>
                    <a:pt x="4948" y="66268"/>
                    <a:pt x="5467" y="66268"/>
                  </a:cubicBezTo>
                  <a:close/>
                  <a:moveTo>
                    <a:pt x="5473" y="74000"/>
                  </a:moveTo>
                  <a:cubicBezTo>
                    <a:pt x="6556" y="74000"/>
                    <a:pt x="7593" y="74838"/>
                    <a:pt x="7593" y="76113"/>
                  </a:cubicBezTo>
                  <a:cubicBezTo>
                    <a:pt x="7593" y="77285"/>
                    <a:pt x="6649" y="78229"/>
                    <a:pt x="5491" y="78229"/>
                  </a:cubicBezTo>
                  <a:cubicBezTo>
                    <a:pt x="3604" y="78229"/>
                    <a:pt x="2660" y="75956"/>
                    <a:pt x="3990" y="74626"/>
                  </a:cubicBezTo>
                  <a:cubicBezTo>
                    <a:pt x="4421" y="74194"/>
                    <a:pt x="4953" y="74000"/>
                    <a:pt x="5473" y="74000"/>
                  </a:cubicBezTo>
                  <a:close/>
                  <a:moveTo>
                    <a:pt x="5465" y="81725"/>
                  </a:moveTo>
                  <a:cubicBezTo>
                    <a:pt x="6551" y="81725"/>
                    <a:pt x="7593" y="82571"/>
                    <a:pt x="7593" y="83848"/>
                  </a:cubicBezTo>
                  <a:cubicBezTo>
                    <a:pt x="7593" y="85007"/>
                    <a:pt x="6649" y="85950"/>
                    <a:pt x="5491" y="85950"/>
                  </a:cubicBezTo>
                  <a:cubicBezTo>
                    <a:pt x="3604" y="85950"/>
                    <a:pt x="2660" y="83677"/>
                    <a:pt x="3990" y="82347"/>
                  </a:cubicBezTo>
                  <a:cubicBezTo>
                    <a:pt x="4419" y="81918"/>
                    <a:pt x="4947" y="81725"/>
                    <a:pt x="5465" y="81725"/>
                  </a:cubicBezTo>
                  <a:close/>
                  <a:moveTo>
                    <a:pt x="5467" y="89460"/>
                  </a:moveTo>
                  <a:cubicBezTo>
                    <a:pt x="6552" y="89460"/>
                    <a:pt x="7593" y="90302"/>
                    <a:pt x="7593" y="91570"/>
                  </a:cubicBezTo>
                  <a:cubicBezTo>
                    <a:pt x="7593" y="92742"/>
                    <a:pt x="6649" y="93686"/>
                    <a:pt x="5491" y="93686"/>
                  </a:cubicBezTo>
                  <a:cubicBezTo>
                    <a:pt x="3604" y="93686"/>
                    <a:pt x="2660" y="91413"/>
                    <a:pt x="3990" y="90083"/>
                  </a:cubicBezTo>
                  <a:cubicBezTo>
                    <a:pt x="4420" y="89653"/>
                    <a:pt x="4948" y="89460"/>
                    <a:pt x="5467" y="89460"/>
                  </a:cubicBezTo>
                  <a:close/>
                  <a:moveTo>
                    <a:pt x="5465" y="97182"/>
                  </a:moveTo>
                  <a:cubicBezTo>
                    <a:pt x="6551" y="97182"/>
                    <a:pt x="7593" y="98028"/>
                    <a:pt x="7593" y="99306"/>
                  </a:cubicBezTo>
                  <a:cubicBezTo>
                    <a:pt x="7593" y="100464"/>
                    <a:pt x="6649" y="101422"/>
                    <a:pt x="5491" y="101422"/>
                  </a:cubicBezTo>
                  <a:cubicBezTo>
                    <a:pt x="3604" y="101422"/>
                    <a:pt x="2660" y="99134"/>
                    <a:pt x="3990" y="97804"/>
                  </a:cubicBezTo>
                  <a:cubicBezTo>
                    <a:pt x="4419" y="97375"/>
                    <a:pt x="4947" y="97182"/>
                    <a:pt x="5465" y="97182"/>
                  </a:cubicBezTo>
                  <a:close/>
                  <a:moveTo>
                    <a:pt x="5465" y="104918"/>
                  </a:moveTo>
                  <a:cubicBezTo>
                    <a:pt x="6551" y="104918"/>
                    <a:pt x="7593" y="105763"/>
                    <a:pt x="7593" y="107041"/>
                  </a:cubicBezTo>
                  <a:cubicBezTo>
                    <a:pt x="7593" y="108199"/>
                    <a:pt x="6649" y="109143"/>
                    <a:pt x="5491" y="109143"/>
                  </a:cubicBezTo>
                  <a:cubicBezTo>
                    <a:pt x="3604" y="109143"/>
                    <a:pt x="2660" y="106870"/>
                    <a:pt x="3990" y="105540"/>
                  </a:cubicBezTo>
                  <a:cubicBezTo>
                    <a:pt x="4419" y="105110"/>
                    <a:pt x="4947" y="104918"/>
                    <a:pt x="5465" y="104918"/>
                  </a:cubicBezTo>
                  <a:close/>
                  <a:moveTo>
                    <a:pt x="5467" y="112653"/>
                  </a:moveTo>
                  <a:cubicBezTo>
                    <a:pt x="6552" y="112653"/>
                    <a:pt x="7593" y="113495"/>
                    <a:pt x="7593" y="114763"/>
                  </a:cubicBezTo>
                  <a:cubicBezTo>
                    <a:pt x="7593" y="115935"/>
                    <a:pt x="6649" y="116879"/>
                    <a:pt x="5491" y="116879"/>
                  </a:cubicBezTo>
                  <a:cubicBezTo>
                    <a:pt x="3604" y="116879"/>
                    <a:pt x="2660" y="114605"/>
                    <a:pt x="3990" y="113276"/>
                  </a:cubicBezTo>
                  <a:cubicBezTo>
                    <a:pt x="4420" y="112846"/>
                    <a:pt x="4948" y="112653"/>
                    <a:pt x="5467" y="112653"/>
                  </a:cubicBezTo>
                  <a:close/>
                  <a:moveTo>
                    <a:pt x="5465" y="120375"/>
                  </a:moveTo>
                  <a:cubicBezTo>
                    <a:pt x="6551" y="120375"/>
                    <a:pt x="7593" y="121220"/>
                    <a:pt x="7593" y="122498"/>
                  </a:cubicBezTo>
                  <a:cubicBezTo>
                    <a:pt x="7593" y="123656"/>
                    <a:pt x="6649" y="124600"/>
                    <a:pt x="5491" y="124600"/>
                  </a:cubicBezTo>
                  <a:cubicBezTo>
                    <a:pt x="3604" y="124600"/>
                    <a:pt x="2660" y="122327"/>
                    <a:pt x="3990" y="120997"/>
                  </a:cubicBezTo>
                  <a:cubicBezTo>
                    <a:pt x="4419" y="120567"/>
                    <a:pt x="4947" y="120375"/>
                    <a:pt x="5465" y="120375"/>
                  </a:cubicBezTo>
                  <a:close/>
                  <a:moveTo>
                    <a:pt x="5467" y="128110"/>
                  </a:moveTo>
                  <a:cubicBezTo>
                    <a:pt x="6552" y="128110"/>
                    <a:pt x="7593" y="128952"/>
                    <a:pt x="7593" y="130220"/>
                  </a:cubicBezTo>
                  <a:cubicBezTo>
                    <a:pt x="7593" y="131392"/>
                    <a:pt x="6649" y="132336"/>
                    <a:pt x="5491" y="132336"/>
                  </a:cubicBezTo>
                  <a:cubicBezTo>
                    <a:pt x="3604" y="132336"/>
                    <a:pt x="2660" y="130062"/>
                    <a:pt x="3990" y="128733"/>
                  </a:cubicBezTo>
                  <a:cubicBezTo>
                    <a:pt x="4420" y="128303"/>
                    <a:pt x="4948" y="128110"/>
                    <a:pt x="5467" y="128110"/>
                  </a:cubicBezTo>
                  <a:close/>
                  <a:moveTo>
                    <a:pt x="5465" y="135832"/>
                  </a:moveTo>
                  <a:cubicBezTo>
                    <a:pt x="6551" y="135832"/>
                    <a:pt x="7593" y="136677"/>
                    <a:pt x="7593" y="137955"/>
                  </a:cubicBezTo>
                  <a:cubicBezTo>
                    <a:pt x="7593" y="139114"/>
                    <a:pt x="6649" y="140072"/>
                    <a:pt x="5491" y="140072"/>
                  </a:cubicBezTo>
                  <a:cubicBezTo>
                    <a:pt x="3604" y="140072"/>
                    <a:pt x="2660" y="137784"/>
                    <a:pt x="3990" y="136454"/>
                  </a:cubicBezTo>
                  <a:cubicBezTo>
                    <a:pt x="4419" y="136024"/>
                    <a:pt x="4947" y="135832"/>
                    <a:pt x="5465" y="135832"/>
                  </a:cubicBezTo>
                  <a:close/>
                  <a:moveTo>
                    <a:pt x="5465" y="143568"/>
                  </a:moveTo>
                  <a:cubicBezTo>
                    <a:pt x="6551" y="143568"/>
                    <a:pt x="7593" y="144413"/>
                    <a:pt x="7593" y="145691"/>
                  </a:cubicBezTo>
                  <a:cubicBezTo>
                    <a:pt x="7593" y="146849"/>
                    <a:pt x="6649" y="147793"/>
                    <a:pt x="5491" y="147793"/>
                  </a:cubicBezTo>
                  <a:cubicBezTo>
                    <a:pt x="3604" y="147793"/>
                    <a:pt x="2660" y="145519"/>
                    <a:pt x="3990" y="144190"/>
                  </a:cubicBezTo>
                  <a:cubicBezTo>
                    <a:pt x="4419" y="143760"/>
                    <a:pt x="4947" y="143568"/>
                    <a:pt x="5465" y="143568"/>
                  </a:cubicBezTo>
                  <a:close/>
                  <a:moveTo>
                    <a:pt x="5467" y="151303"/>
                  </a:moveTo>
                  <a:cubicBezTo>
                    <a:pt x="6552" y="151303"/>
                    <a:pt x="7593" y="152145"/>
                    <a:pt x="7593" y="153412"/>
                  </a:cubicBezTo>
                  <a:cubicBezTo>
                    <a:pt x="7593" y="154585"/>
                    <a:pt x="6649" y="155529"/>
                    <a:pt x="5491" y="155529"/>
                  </a:cubicBezTo>
                  <a:cubicBezTo>
                    <a:pt x="3604" y="155529"/>
                    <a:pt x="2660" y="153255"/>
                    <a:pt x="3990" y="151925"/>
                  </a:cubicBezTo>
                  <a:cubicBezTo>
                    <a:pt x="4420" y="151495"/>
                    <a:pt x="4948" y="151303"/>
                    <a:pt x="5467" y="151303"/>
                  </a:cubicBezTo>
                  <a:close/>
                  <a:moveTo>
                    <a:pt x="0" y="0"/>
                  </a:moveTo>
                  <a:lnTo>
                    <a:pt x="0" y="160376"/>
                  </a:lnTo>
                  <a:lnTo>
                    <a:pt x="285722" y="160376"/>
                  </a:lnTo>
                  <a:lnTo>
                    <a:pt x="2857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783F04">
                  <a:alpha val="61000"/>
                </a:srgbClr>
              </a:outerShdw>
            </a:effectLst>
          </p:spPr>
          <p:txBody>
            <a:bodyPr spcFirstLastPara="1"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1" i="0" u="none" strike="noStrike" kern="1200" cap="none" spc="0" normalizeH="0" baseline="0" noProof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" name="Google Shape;662;p26"/>
            <p:cNvSpPr>
              <a:spLocks/>
            </p:cNvSpPr>
            <p:nvPr/>
          </p:nvSpPr>
          <p:spPr bwMode="auto">
            <a:xfrm>
              <a:off x="238125" y="1114625"/>
              <a:ext cx="7138400" cy="3600"/>
            </a:xfrm>
            <a:custGeom>
              <a:avLst/>
              <a:gdLst>
                <a:gd name="T0" fmla="*/ 0 w 285536"/>
                <a:gd name="T1" fmla="*/ 1 h 144"/>
                <a:gd name="T2" fmla="*/ 0 w 285536"/>
                <a:gd name="T3" fmla="*/ 144 h 144"/>
                <a:gd name="T4" fmla="*/ 285536 w 285536"/>
                <a:gd name="T5" fmla="*/ 144 h 144"/>
                <a:gd name="T6" fmla="*/ 285536 w 285536"/>
                <a:gd name="T7" fmla="*/ 1 h 144"/>
                <a:gd name="T8" fmla="*/ 0 w 285536"/>
                <a:gd name="T9" fmla="*/ 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44" extrusionOk="0">
                  <a:moveTo>
                    <a:pt x="0" y="1"/>
                  </a:moveTo>
                  <a:lnTo>
                    <a:pt x="0" y="144"/>
                  </a:lnTo>
                  <a:lnTo>
                    <a:pt x="285536" y="144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" name="Google Shape;663;p26"/>
            <p:cNvSpPr>
              <a:spLocks/>
            </p:cNvSpPr>
            <p:nvPr/>
          </p:nvSpPr>
          <p:spPr bwMode="auto">
            <a:xfrm>
              <a:off x="238125" y="1325900"/>
              <a:ext cx="7138400" cy="3250"/>
            </a:xfrm>
            <a:custGeom>
              <a:avLst/>
              <a:gdLst>
                <a:gd name="T0" fmla="*/ 0 w 285536"/>
                <a:gd name="T1" fmla="*/ 1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1 h 130"/>
                <a:gd name="T8" fmla="*/ 0 w 285536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30" extrusionOk="0">
                  <a:moveTo>
                    <a:pt x="0" y="1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8" name="Google Shape;664;p26"/>
            <p:cNvSpPr>
              <a:spLocks/>
            </p:cNvSpPr>
            <p:nvPr/>
          </p:nvSpPr>
          <p:spPr bwMode="auto">
            <a:xfrm>
              <a:off x="238125" y="1747725"/>
              <a:ext cx="99400" cy="3600"/>
            </a:xfrm>
            <a:custGeom>
              <a:avLst/>
              <a:gdLst>
                <a:gd name="T0" fmla="*/ 0 w 3976"/>
                <a:gd name="T1" fmla="*/ 0 h 144"/>
                <a:gd name="T2" fmla="*/ 0 w 3976"/>
                <a:gd name="T3" fmla="*/ 143 h 144"/>
                <a:gd name="T4" fmla="*/ 3861 w 3976"/>
                <a:gd name="T5" fmla="*/ 143 h 144"/>
                <a:gd name="T6" fmla="*/ 3975 w 3976"/>
                <a:gd name="T7" fmla="*/ 0 h 144"/>
                <a:gd name="T8" fmla="*/ 0 w 3976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76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861" y="143"/>
                  </a:lnTo>
                  <a:lnTo>
                    <a:pt x="397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" name="Google Shape;665;p26"/>
            <p:cNvSpPr>
              <a:spLocks/>
            </p:cNvSpPr>
            <p:nvPr/>
          </p:nvSpPr>
          <p:spPr bwMode="auto">
            <a:xfrm>
              <a:off x="238125" y="3013875"/>
              <a:ext cx="7138400" cy="3600"/>
            </a:xfrm>
            <a:custGeom>
              <a:avLst/>
              <a:gdLst>
                <a:gd name="T0" fmla="*/ 0 w 285536"/>
                <a:gd name="T1" fmla="*/ 1 h 144"/>
                <a:gd name="T2" fmla="*/ 0 w 285536"/>
                <a:gd name="T3" fmla="*/ 144 h 144"/>
                <a:gd name="T4" fmla="*/ 285536 w 285536"/>
                <a:gd name="T5" fmla="*/ 144 h 144"/>
                <a:gd name="T6" fmla="*/ 285536 w 285536"/>
                <a:gd name="T7" fmla="*/ 1 h 144"/>
                <a:gd name="T8" fmla="*/ 0 w 285536"/>
                <a:gd name="T9" fmla="*/ 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44" extrusionOk="0">
                  <a:moveTo>
                    <a:pt x="0" y="1"/>
                  </a:moveTo>
                  <a:lnTo>
                    <a:pt x="0" y="144"/>
                  </a:lnTo>
                  <a:lnTo>
                    <a:pt x="285536" y="144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" name="Google Shape;666;p26"/>
            <p:cNvSpPr>
              <a:spLocks/>
            </p:cNvSpPr>
            <p:nvPr/>
          </p:nvSpPr>
          <p:spPr bwMode="auto">
            <a:xfrm>
              <a:off x="238125" y="3225150"/>
              <a:ext cx="7138400" cy="3250"/>
            </a:xfrm>
            <a:custGeom>
              <a:avLst/>
              <a:gdLst>
                <a:gd name="T0" fmla="*/ 0 w 285536"/>
                <a:gd name="T1" fmla="*/ 0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0 h 130"/>
                <a:gd name="T8" fmla="*/ 0 w 285536"/>
                <a:gd name="T9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30" extrusionOk="0">
                  <a:moveTo>
                    <a:pt x="0" y="0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" name="Google Shape;667;p26"/>
            <p:cNvSpPr>
              <a:spLocks/>
            </p:cNvSpPr>
            <p:nvPr/>
          </p:nvSpPr>
          <p:spPr bwMode="auto">
            <a:xfrm>
              <a:off x="238125" y="3436050"/>
              <a:ext cx="7138400" cy="3250"/>
            </a:xfrm>
            <a:custGeom>
              <a:avLst/>
              <a:gdLst>
                <a:gd name="T0" fmla="*/ 0 w 285536"/>
                <a:gd name="T1" fmla="*/ 1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1 h 130"/>
                <a:gd name="T8" fmla="*/ 0 w 285536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30" extrusionOk="0">
                  <a:moveTo>
                    <a:pt x="0" y="1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2" name="Google Shape;668;p26"/>
            <p:cNvSpPr>
              <a:spLocks/>
            </p:cNvSpPr>
            <p:nvPr/>
          </p:nvSpPr>
          <p:spPr bwMode="auto">
            <a:xfrm>
              <a:off x="238125" y="3646975"/>
              <a:ext cx="7138400" cy="3575"/>
            </a:xfrm>
            <a:custGeom>
              <a:avLst/>
              <a:gdLst>
                <a:gd name="T0" fmla="*/ 0 w 285536"/>
                <a:gd name="T1" fmla="*/ 0 h 143"/>
                <a:gd name="T2" fmla="*/ 0 w 285536"/>
                <a:gd name="T3" fmla="*/ 143 h 143"/>
                <a:gd name="T4" fmla="*/ 285536 w 285536"/>
                <a:gd name="T5" fmla="*/ 143 h 143"/>
                <a:gd name="T6" fmla="*/ 285536 w 285536"/>
                <a:gd name="T7" fmla="*/ 0 h 143"/>
                <a:gd name="T8" fmla="*/ 0 w 285536"/>
                <a:gd name="T9" fmla="*/ 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43" extrusionOk="0">
                  <a:moveTo>
                    <a:pt x="0" y="0"/>
                  </a:moveTo>
                  <a:lnTo>
                    <a:pt x="0" y="143"/>
                  </a:lnTo>
                  <a:lnTo>
                    <a:pt x="285536" y="143"/>
                  </a:lnTo>
                  <a:lnTo>
                    <a:pt x="2855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" name="Google Shape;669;p26"/>
            <p:cNvSpPr>
              <a:spLocks/>
            </p:cNvSpPr>
            <p:nvPr/>
          </p:nvSpPr>
          <p:spPr bwMode="auto">
            <a:xfrm>
              <a:off x="238125" y="1536800"/>
              <a:ext cx="7138400" cy="3250"/>
            </a:xfrm>
            <a:custGeom>
              <a:avLst/>
              <a:gdLst>
                <a:gd name="T0" fmla="*/ 0 w 285536"/>
                <a:gd name="T1" fmla="*/ 1 h 130"/>
                <a:gd name="T2" fmla="*/ 0 w 285536"/>
                <a:gd name="T3" fmla="*/ 130 h 130"/>
                <a:gd name="T4" fmla="*/ 4876 w 285536"/>
                <a:gd name="T5" fmla="*/ 130 h 130"/>
                <a:gd name="T6" fmla="*/ 5484 w 285536"/>
                <a:gd name="T7" fmla="*/ 44 h 130"/>
                <a:gd name="T8" fmla="*/ 6091 w 285536"/>
                <a:gd name="T9" fmla="*/ 130 h 130"/>
                <a:gd name="T10" fmla="*/ 285536 w 285536"/>
                <a:gd name="T11" fmla="*/ 130 h 130"/>
                <a:gd name="T12" fmla="*/ 285536 w 285536"/>
                <a:gd name="T13" fmla="*/ 1 h 130"/>
                <a:gd name="T14" fmla="*/ 0 w 285536"/>
                <a:gd name="T15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5536" h="130" extrusionOk="0">
                  <a:moveTo>
                    <a:pt x="0" y="1"/>
                  </a:moveTo>
                  <a:lnTo>
                    <a:pt x="0" y="130"/>
                  </a:lnTo>
                  <a:lnTo>
                    <a:pt x="4876" y="130"/>
                  </a:lnTo>
                  <a:cubicBezTo>
                    <a:pt x="5076" y="72"/>
                    <a:pt x="5280" y="44"/>
                    <a:pt x="5484" y="44"/>
                  </a:cubicBezTo>
                  <a:cubicBezTo>
                    <a:pt x="5687" y="44"/>
                    <a:pt x="5891" y="72"/>
                    <a:pt x="6091" y="130"/>
                  </a:cubicBezTo>
                  <a:lnTo>
                    <a:pt x="285536" y="130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4" name="Google Shape;670;p26"/>
            <p:cNvSpPr>
              <a:spLocks/>
            </p:cNvSpPr>
            <p:nvPr/>
          </p:nvSpPr>
          <p:spPr bwMode="auto">
            <a:xfrm>
              <a:off x="337125" y="1747725"/>
              <a:ext cx="750" cy="725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29 h 29"/>
                <a:gd name="T4" fmla="*/ 29 w 30"/>
                <a:gd name="T5" fmla="*/ 0 h 29"/>
                <a:gd name="T6" fmla="*/ 1 w 30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9" extrusionOk="0">
                  <a:moveTo>
                    <a:pt x="1" y="0"/>
                  </a:moveTo>
                  <a:lnTo>
                    <a:pt x="1" y="29"/>
                  </a:lnTo>
                  <a:lnTo>
                    <a:pt x="29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5" name="Google Shape;671;p26"/>
            <p:cNvSpPr>
              <a:spLocks/>
            </p:cNvSpPr>
            <p:nvPr/>
          </p:nvSpPr>
          <p:spPr bwMode="auto">
            <a:xfrm>
              <a:off x="413275" y="1747725"/>
              <a:ext cx="6963250" cy="3600"/>
            </a:xfrm>
            <a:custGeom>
              <a:avLst/>
              <a:gdLst>
                <a:gd name="T0" fmla="*/ 0 w 278530"/>
                <a:gd name="T1" fmla="*/ 0 h 144"/>
                <a:gd name="T2" fmla="*/ 115 w 278530"/>
                <a:gd name="T3" fmla="*/ 143 h 144"/>
                <a:gd name="T4" fmla="*/ 278530 w 278530"/>
                <a:gd name="T5" fmla="*/ 143 h 144"/>
                <a:gd name="T6" fmla="*/ 278530 w 278530"/>
                <a:gd name="T7" fmla="*/ 0 h 144"/>
                <a:gd name="T8" fmla="*/ 0 w 278530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530" h="144" extrusionOk="0">
                  <a:moveTo>
                    <a:pt x="0" y="0"/>
                  </a:moveTo>
                  <a:cubicBezTo>
                    <a:pt x="43" y="43"/>
                    <a:pt x="86" y="86"/>
                    <a:pt x="115" y="143"/>
                  </a:cubicBezTo>
                  <a:lnTo>
                    <a:pt x="278530" y="143"/>
                  </a:lnTo>
                  <a:lnTo>
                    <a:pt x="27853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6" name="Google Shape;672;p26"/>
            <p:cNvSpPr>
              <a:spLocks/>
            </p:cNvSpPr>
            <p:nvPr/>
          </p:nvSpPr>
          <p:spPr bwMode="auto">
            <a:xfrm>
              <a:off x="238125" y="1958975"/>
              <a:ext cx="88300" cy="3250"/>
            </a:xfrm>
            <a:custGeom>
              <a:avLst/>
              <a:gdLst>
                <a:gd name="T0" fmla="*/ 0 w 3532"/>
                <a:gd name="T1" fmla="*/ 1 h 130"/>
                <a:gd name="T2" fmla="*/ 0 w 3532"/>
                <a:gd name="T3" fmla="*/ 130 h 130"/>
                <a:gd name="T4" fmla="*/ 3489 w 3532"/>
                <a:gd name="T5" fmla="*/ 130 h 130"/>
                <a:gd name="T6" fmla="*/ 3532 w 3532"/>
                <a:gd name="T7" fmla="*/ 1 h 130"/>
                <a:gd name="T8" fmla="*/ 0 w 3532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32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489" y="130"/>
                  </a:lnTo>
                  <a:cubicBezTo>
                    <a:pt x="3503" y="87"/>
                    <a:pt x="3518" y="44"/>
                    <a:pt x="3532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" name="Google Shape;673;p26"/>
            <p:cNvSpPr>
              <a:spLocks/>
            </p:cNvSpPr>
            <p:nvPr/>
          </p:nvSpPr>
          <p:spPr bwMode="auto">
            <a:xfrm>
              <a:off x="424725" y="1958975"/>
              <a:ext cx="6951800" cy="3250"/>
            </a:xfrm>
            <a:custGeom>
              <a:avLst/>
              <a:gdLst>
                <a:gd name="T0" fmla="*/ 0 w 278072"/>
                <a:gd name="T1" fmla="*/ 1 h 130"/>
                <a:gd name="T2" fmla="*/ 57 w 278072"/>
                <a:gd name="T3" fmla="*/ 130 h 130"/>
                <a:gd name="T4" fmla="*/ 278072 w 278072"/>
                <a:gd name="T5" fmla="*/ 130 h 130"/>
                <a:gd name="T6" fmla="*/ 278072 w 278072"/>
                <a:gd name="T7" fmla="*/ 1 h 130"/>
                <a:gd name="T8" fmla="*/ 0 w 278072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072" h="130" extrusionOk="0">
                  <a:moveTo>
                    <a:pt x="0" y="1"/>
                  </a:moveTo>
                  <a:cubicBezTo>
                    <a:pt x="29" y="44"/>
                    <a:pt x="43" y="87"/>
                    <a:pt x="57" y="130"/>
                  </a:cubicBezTo>
                  <a:lnTo>
                    <a:pt x="278072" y="130"/>
                  </a:lnTo>
                  <a:lnTo>
                    <a:pt x="278072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8" name="Google Shape;674;p26"/>
            <p:cNvSpPr>
              <a:spLocks/>
            </p:cNvSpPr>
            <p:nvPr/>
          </p:nvSpPr>
          <p:spPr bwMode="auto">
            <a:xfrm>
              <a:off x="238125" y="2169900"/>
              <a:ext cx="85100" cy="3225"/>
            </a:xfrm>
            <a:custGeom>
              <a:avLst/>
              <a:gdLst>
                <a:gd name="T0" fmla="*/ 0 w 3404"/>
                <a:gd name="T1" fmla="*/ 0 h 129"/>
                <a:gd name="T2" fmla="*/ 0 w 3404"/>
                <a:gd name="T3" fmla="*/ 129 h 129"/>
                <a:gd name="T4" fmla="*/ 3403 w 3404"/>
                <a:gd name="T5" fmla="*/ 129 h 129"/>
                <a:gd name="T6" fmla="*/ 3403 w 3404"/>
                <a:gd name="T7" fmla="*/ 43 h 129"/>
                <a:gd name="T8" fmla="*/ 3403 w 3404"/>
                <a:gd name="T9" fmla="*/ 0 h 129"/>
                <a:gd name="T10" fmla="*/ 0 w 3404"/>
                <a:gd name="T11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04" h="129" extrusionOk="0">
                  <a:moveTo>
                    <a:pt x="0" y="0"/>
                  </a:moveTo>
                  <a:lnTo>
                    <a:pt x="0" y="129"/>
                  </a:lnTo>
                  <a:lnTo>
                    <a:pt x="3403" y="129"/>
                  </a:lnTo>
                  <a:lnTo>
                    <a:pt x="3403" y="43"/>
                  </a:lnTo>
                  <a:cubicBezTo>
                    <a:pt x="3389" y="29"/>
                    <a:pt x="3389" y="14"/>
                    <a:pt x="340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" name="Google Shape;675;p26"/>
            <p:cNvSpPr>
              <a:spLocks/>
            </p:cNvSpPr>
            <p:nvPr/>
          </p:nvSpPr>
          <p:spPr bwMode="auto">
            <a:xfrm>
              <a:off x="428300" y="2169900"/>
              <a:ext cx="6948575" cy="3225"/>
            </a:xfrm>
            <a:custGeom>
              <a:avLst/>
              <a:gdLst>
                <a:gd name="T0" fmla="*/ 0 w 277943"/>
                <a:gd name="T1" fmla="*/ 0 h 129"/>
                <a:gd name="T2" fmla="*/ 0 w 277943"/>
                <a:gd name="T3" fmla="*/ 43 h 129"/>
                <a:gd name="T4" fmla="*/ 0 w 277943"/>
                <a:gd name="T5" fmla="*/ 129 h 129"/>
                <a:gd name="T6" fmla="*/ 277943 w 277943"/>
                <a:gd name="T7" fmla="*/ 129 h 129"/>
                <a:gd name="T8" fmla="*/ 277943 w 277943"/>
                <a:gd name="T9" fmla="*/ 0 h 129"/>
                <a:gd name="T10" fmla="*/ 0 w 277943"/>
                <a:gd name="T11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77943" h="129" extrusionOk="0">
                  <a:moveTo>
                    <a:pt x="0" y="0"/>
                  </a:moveTo>
                  <a:cubicBezTo>
                    <a:pt x="0" y="14"/>
                    <a:pt x="0" y="29"/>
                    <a:pt x="0" y="43"/>
                  </a:cubicBezTo>
                  <a:lnTo>
                    <a:pt x="0" y="129"/>
                  </a:lnTo>
                  <a:lnTo>
                    <a:pt x="277943" y="129"/>
                  </a:lnTo>
                  <a:lnTo>
                    <a:pt x="2779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" name="Google Shape;676;p26"/>
            <p:cNvSpPr>
              <a:spLocks/>
            </p:cNvSpPr>
            <p:nvPr/>
          </p:nvSpPr>
          <p:spPr bwMode="auto">
            <a:xfrm>
              <a:off x="238125" y="2380800"/>
              <a:ext cx="88675" cy="3600"/>
            </a:xfrm>
            <a:custGeom>
              <a:avLst/>
              <a:gdLst>
                <a:gd name="T0" fmla="*/ 0 w 3547"/>
                <a:gd name="T1" fmla="*/ 0 h 144"/>
                <a:gd name="T2" fmla="*/ 0 w 3547"/>
                <a:gd name="T3" fmla="*/ 143 h 144"/>
                <a:gd name="T4" fmla="*/ 3546 w 3547"/>
                <a:gd name="T5" fmla="*/ 143 h 144"/>
                <a:gd name="T6" fmla="*/ 3503 w 3547"/>
                <a:gd name="T7" fmla="*/ 0 h 144"/>
                <a:gd name="T8" fmla="*/ 0 w 3547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47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546" y="143"/>
                  </a:lnTo>
                  <a:cubicBezTo>
                    <a:pt x="3532" y="101"/>
                    <a:pt x="3518" y="58"/>
                    <a:pt x="350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1" name="Google Shape;677;p26"/>
            <p:cNvSpPr>
              <a:spLocks/>
            </p:cNvSpPr>
            <p:nvPr/>
          </p:nvSpPr>
          <p:spPr bwMode="auto">
            <a:xfrm>
              <a:off x="424725" y="2380800"/>
              <a:ext cx="6951800" cy="3600"/>
            </a:xfrm>
            <a:custGeom>
              <a:avLst/>
              <a:gdLst>
                <a:gd name="T0" fmla="*/ 43 w 278072"/>
                <a:gd name="T1" fmla="*/ 0 h 144"/>
                <a:gd name="T2" fmla="*/ 0 w 278072"/>
                <a:gd name="T3" fmla="*/ 143 h 144"/>
                <a:gd name="T4" fmla="*/ 278072 w 278072"/>
                <a:gd name="T5" fmla="*/ 143 h 144"/>
                <a:gd name="T6" fmla="*/ 278072 w 278072"/>
                <a:gd name="T7" fmla="*/ 0 h 144"/>
                <a:gd name="T8" fmla="*/ 43 w 278072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072" h="144" extrusionOk="0">
                  <a:moveTo>
                    <a:pt x="43" y="0"/>
                  </a:moveTo>
                  <a:cubicBezTo>
                    <a:pt x="29" y="58"/>
                    <a:pt x="14" y="101"/>
                    <a:pt x="0" y="143"/>
                  </a:cubicBezTo>
                  <a:lnTo>
                    <a:pt x="278072" y="143"/>
                  </a:lnTo>
                  <a:lnTo>
                    <a:pt x="278072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2" name="Google Shape;678;p26"/>
            <p:cNvSpPr>
              <a:spLocks/>
            </p:cNvSpPr>
            <p:nvPr/>
          </p:nvSpPr>
          <p:spPr bwMode="auto">
            <a:xfrm>
              <a:off x="238125" y="2592075"/>
              <a:ext cx="100825" cy="3225"/>
            </a:xfrm>
            <a:custGeom>
              <a:avLst/>
              <a:gdLst>
                <a:gd name="T0" fmla="*/ 0 w 4033"/>
                <a:gd name="T1" fmla="*/ 0 h 129"/>
                <a:gd name="T2" fmla="*/ 0 w 4033"/>
                <a:gd name="T3" fmla="*/ 129 h 129"/>
                <a:gd name="T4" fmla="*/ 4032 w 4033"/>
                <a:gd name="T5" fmla="*/ 129 h 129"/>
                <a:gd name="T6" fmla="*/ 3904 w 4033"/>
                <a:gd name="T7" fmla="*/ 0 h 129"/>
                <a:gd name="T8" fmla="*/ 0 w 4033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33" h="129" extrusionOk="0">
                  <a:moveTo>
                    <a:pt x="0" y="0"/>
                  </a:moveTo>
                  <a:lnTo>
                    <a:pt x="0" y="129"/>
                  </a:lnTo>
                  <a:lnTo>
                    <a:pt x="4032" y="129"/>
                  </a:lnTo>
                  <a:cubicBezTo>
                    <a:pt x="3989" y="86"/>
                    <a:pt x="3947" y="43"/>
                    <a:pt x="3904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3" name="Google Shape;679;p26"/>
            <p:cNvSpPr>
              <a:spLocks/>
            </p:cNvSpPr>
            <p:nvPr/>
          </p:nvSpPr>
          <p:spPr bwMode="auto">
            <a:xfrm>
              <a:off x="412550" y="2592075"/>
              <a:ext cx="6963975" cy="3225"/>
            </a:xfrm>
            <a:custGeom>
              <a:avLst/>
              <a:gdLst>
                <a:gd name="T0" fmla="*/ 130 w 278559"/>
                <a:gd name="T1" fmla="*/ 0 h 129"/>
                <a:gd name="T2" fmla="*/ 1 w 278559"/>
                <a:gd name="T3" fmla="*/ 129 h 129"/>
                <a:gd name="T4" fmla="*/ 278559 w 278559"/>
                <a:gd name="T5" fmla="*/ 129 h 129"/>
                <a:gd name="T6" fmla="*/ 278559 w 278559"/>
                <a:gd name="T7" fmla="*/ 0 h 129"/>
                <a:gd name="T8" fmla="*/ 130 w 278559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559" h="129" extrusionOk="0">
                  <a:moveTo>
                    <a:pt x="130" y="0"/>
                  </a:moveTo>
                  <a:cubicBezTo>
                    <a:pt x="87" y="43"/>
                    <a:pt x="44" y="86"/>
                    <a:pt x="1" y="129"/>
                  </a:cubicBezTo>
                  <a:lnTo>
                    <a:pt x="278559" y="129"/>
                  </a:lnTo>
                  <a:lnTo>
                    <a:pt x="278559" y="0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4" name="Google Shape;680;p26"/>
            <p:cNvSpPr>
              <a:spLocks/>
            </p:cNvSpPr>
            <p:nvPr/>
          </p:nvSpPr>
          <p:spPr bwMode="auto">
            <a:xfrm>
              <a:off x="238125" y="2802975"/>
              <a:ext cx="7138400" cy="3250"/>
            </a:xfrm>
            <a:custGeom>
              <a:avLst/>
              <a:gdLst>
                <a:gd name="T0" fmla="*/ 0 w 285536"/>
                <a:gd name="T1" fmla="*/ 0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0 h 130"/>
                <a:gd name="T8" fmla="*/ 5791 w 285536"/>
                <a:gd name="T9" fmla="*/ 0 h 130"/>
                <a:gd name="T10" fmla="*/ 5503 w 285536"/>
                <a:gd name="T11" fmla="*/ 22 h 130"/>
                <a:gd name="T12" fmla="*/ 5205 w 285536"/>
                <a:gd name="T13" fmla="*/ 0 h 130"/>
                <a:gd name="T14" fmla="*/ 0 w 285536"/>
                <a:gd name="T15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5536" h="130" extrusionOk="0">
                  <a:moveTo>
                    <a:pt x="0" y="0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0"/>
                  </a:lnTo>
                  <a:lnTo>
                    <a:pt x="5791" y="0"/>
                  </a:lnTo>
                  <a:cubicBezTo>
                    <a:pt x="5698" y="15"/>
                    <a:pt x="5602" y="22"/>
                    <a:pt x="5503" y="22"/>
                  </a:cubicBezTo>
                  <a:cubicBezTo>
                    <a:pt x="5405" y="22"/>
                    <a:pt x="5305" y="15"/>
                    <a:pt x="520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5" name="Google Shape;681;p26"/>
            <p:cNvSpPr>
              <a:spLocks/>
            </p:cNvSpPr>
            <p:nvPr/>
          </p:nvSpPr>
          <p:spPr bwMode="auto">
            <a:xfrm>
              <a:off x="238125" y="3858225"/>
              <a:ext cx="130500" cy="3250"/>
            </a:xfrm>
            <a:custGeom>
              <a:avLst/>
              <a:gdLst>
                <a:gd name="T0" fmla="*/ 0 w 5220"/>
                <a:gd name="T1" fmla="*/ 1 h 130"/>
                <a:gd name="T2" fmla="*/ 0 w 5220"/>
                <a:gd name="T3" fmla="*/ 129 h 130"/>
                <a:gd name="T4" fmla="*/ 4704 w 5220"/>
                <a:gd name="T5" fmla="*/ 129 h 130"/>
                <a:gd name="T6" fmla="*/ 5219 w 5220"/>
                <a:gd name="T7" fmla="*/ 1 h 130"/>
                <a:gd name="T8" fmla="*/ 0 w 5220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20" h="130" extrusionOk="0">
                  <a:moveTo>
                    <a:pt x="0" y="1"/>
                  </a:moveTo>
                  <a:lnTo>
                    <a:pt x="0" y="129"/>
                  </a:lnTo>
                  <a:lnTo>
                    <a:pt x="4704" y="129"/>
                  </a:lnTo>
                  <a:cubicBezTo>
                    <a:pt x="4876" y="58"/>
                    <a:pt x="5033" y="15"/>
                    <a:pt x="5219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6" name="Google Shape;682;p26"/>
            <p:cNvSpPr>
              <a:spLocks/>
            </p:cNvSpPr>
            <p:nvPr/>
          </p:nvSpPr>
          <p:spPr bwMode="auto">
            <a:xfrm>
              <a:off x="382900" y="3858225"/>
              <a:ext cx="6993625" cy="3250"/>
            </a:xfrm>
            <a:custGeom>
              <a:avLst/>
              <a:gdLst>
                <a:gd name="T0" fmla="*/ 0 w 279745"/>
                <a:gd name="T1" fmla="*/ 1 h 130"/>
                <a:gd name="T2" fmla="*/ 501 w 279745"/>
                <a:gd name="T3" fmla="*/ 129 h 130"/>
                <a:gd name="T4" fmla="*/ 279745 w 279745"/>
                <a:gd name="T5" fmla="*/ 129 h 130"/>
                <a:gd name="T6" fmla="*/ 279745 w 279745"/>
                <a:gd name="T7" fmla="*/ 1 h 130"/>
                <a:gd name="T8" fmla="*/ 0 w 279745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9745" h="130" extrusionOk="0">
                  <a:moveTo>
                    <a:pt x="0" y="1"/>
                  </a:moveTo>
                  <a:cubicBezTo>
                    <a:pt x="172" y="15"/>
                    <a:pt x="343" y="58"/>
                    <a:pt x="501" y="129"/>
                  </a:cubicBezTo>
                  <a:lnTo>
                    <a:pt x="279745" y="129"/>
                  </a:lnTo>
                  <a:lnTo>
                    <a:pt x="279745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7" name="Google Shape;683;p26"/>
            <p:cNvSpPr>
              <a:spLocks/>
            </p:cNvSpPr>
            <p:nvPr/>
          </p:nvSpPr>
          <p:spPr bwMode="auto">
            <a:xfrm>
              <a:off x="238125" y="4069125"/>
              <a:ext cx="97600" cy="3250"/>
            </a:xfrm>
            <a:custGeom>
              <a:avLst/>
              <a:gdLst>
                <a:gd name="T0" fmla="*/ 0 w 3904"/>
                <a:gd name="T1" fmla="*/ 1 h 130"/>
                <a:gd name="T2" fmla="*/ 0 w 3904"/>
                <a:gd name="T3" fmla="*/ 130 h 130"/>
                <a:gd name="T4" fmla="*/ 3804 w 3904"/>
                <a:gd name="T5" fmla="*/ 130 h 130"/>
                <a:gd name="T6" fmla="*/ 3904 w 3904"/>
                <a:gd name="T7" fmla="*/ 1 h 130"/>
                <a:gd name="T8" fmla="*/ 0 w 3904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04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804" y="130"/>
                  </a:lnTo>
                  <a:cubicBezTo>
                    <a:pt x="3832" y="87"/>
                    <a:pt x="3875" y="44"/>
                    <a:pt x="3904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8" name="Google Shape;684;p26"/>
            <p:cNvSpPr>
              <a:spLocks/>
            </p:cNvSpPr>
            <p:nvPr/>
          </p:nvSpPr>
          <p:spPr bwMode="auto">
            <a:xfrm>
              <a:off x="415425" y="4069125"/>
              <a:ext cx="6961100" cy="3250"/>
            </a:xfrm>
            <a:custGeom>
              <a:avLst/>
              <a:gdLst>
                <a:gd name="T0" fmla="*/ 0 w 278444"/>
                <a:gd name="T1" fmla="*/ 1 h 130"/>
                <a:gd name="T2" fmla="*/ 115 w 278444"/>
                <a:gd name="T3" fmla="*/ 130 h 130"/>
                <a:gd name="T4" fmla="*/ 278444 w 278444"/>
                <a:gd name="T5" fmla="*/ 130 h 130"/>
                <a:gd name="T6" fmla="*/ 278444 w 278444"/>
                <a:gd name="T7" fmla="*/ 1 h 130"/>
                <a:gd name="T8" fmla="*/ 0 w 278444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444" h="130" extrusionOk="0">
                  <a:moveTo>
                    <a:pt x="0" y="1"/>
                  </a:moveTo>
                  <a:cubicBezTo>
                    <a:pt x="43" y="44"/>
                    <a:pt x="72" y="87"/>
                    <a:pt x="115" y="130"/>
                  </a:cubicBezTo>
                  <a:lnTo>
                    <a:pt x="278444" y="130"/>
                  </a:lnTo>
                  <a:lnTo>
                    <a:pt x="278444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9" name="Google Shape;685;p26"/>
            <p:cNvSpPr>
              <a:spLocks/>
            </p:cNvSpPr>
            <p:nvPr/>
          </p:nvSpPr>
          <p:spPr bwMode="auto">
            <a:xfrm>
              <a:off x="425775" y="4280050"/>
              <a:ext cx="6950750" cy="3600"/>
            </a:xfrm>
            <a:custGeom>
              <a:avLst/>
              <a:gdLst>
                <a:gd name="T0" fmla="*/ 1 w 278030"/>
                <a:gd name="T1" fmla="*/ 0 h 144"/>
                <a:gd name="T2" fmla="*/ 44 w 278030"/>
                <a:gd name="T3" fmla="*/ 143 h 144"/>
                <a:gd name="T4" fmla="*/ 278030 w 278030"/>
                <a:gd name="T5" fmla="*/ 143 h 144"/>
                <a:gd name="T6" fmla="*/ 278030 w 278030"/>
                <a:gd name="T7" fmla="*/ 0 h 144"/>
                <a:gd name="T8" fmla="*/ 1 w 278030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030" h="144" extrusionOk="0">
                  <a:moveTo>
                    <a:pt x="1" y="0"/>
                  </a:moveTo>
                  <a:cubicBezTo>
                    <a:pt x="15" y="43"/>
                    <a:pt x="30" y="86"/>
                    <a:pt x="44" y="143"/>
                  </a:cubicBezTo>
                  <a:lnTo>
                    <a:pt x="278030" y="143"/>
                  </a:lnTo>
                  <a:lnTo>
                    <a:pt x="278030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" name="Google Shape;686;p26"/>
            <p:cNvSpPr>
              <a:spLocks/>
            </p:cNvSpPr>
            <p:nvPr/>
          </p:nvSpPr>
          <p:spPr bwMode="auto">
            <a:xfrm>
              <a:off x="238125" y="4280050"/>
              <a:ext cx="87600" cy="3600"/>
            </a:xfrm>
            <a:custGeom>
              <a:avLst/>
              <a:gdLst>
                <a:gd name="T0" fmla="*/ 0 w 3504"/>
                <a:gd name="T1" fmla="*/ 0 h 144"/>
                <a:gd name="T2" fmla="*/ 0 w 3504"/>
                <a:gd name="T3" fmla="*/ 143 h 144"/>
                <a:gd name="T4" fmla="*/ 3460 w 3504"/>
                <a:gd name="T5" fmla="*/ 143 h 144"/>
                <a:gd name="T6" fmla="*/ 3503 w 3504"/>
                <a:gd name="T7" fmla="*/ 0 h 144"/>
                <a:gd name="T8" fmla="*/ 0 w 3504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04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460" y="143"/>
                  </a:lnTo>
                  <a:cubicBezTo>
                    <a:pt x="3475" y="86"/>
                    <a:pt x="3489" y="43"/>
                    <a:pt x="350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1" name="Google Shape;687;p26"/>
            <p:cNvSpPr>
              <a:spLocks/>
            </p:cNvSpPr>
            <p:nvPr/>
          </p:nvSpPr>
          <p:spPr bwMode="auto">
            <a:xfrm>
              <a:off x="428300" y="4491300"/>
              <a:ext cx="6948575" cy="3250"/>
            </a:xfrm>
            <a:custGeom>
              <a:avLst/>
              <a:gdLst>
                <a:gd name="T0" fmla="*/ 0 w 277943"/>
                <a:gd name="T1" fmla="*/ 1 h 130"/>
                <a:gd name="T2" fmla="*/ 0 w 277943"/>
                <a:gd name="T3" fmla="*/ 130 h 130"/>
                <a:gd name="T4" fmla="*/ 277943 w 277943"/>
                <a:gd name="T5" fmla="*/ 130 h 130"/>
                <a:gd name="T6" fmla="*/ 277943 w 277943"/>
                <a:gd name="T7" fmla="*/ 1 h 130"/>
                <a:gd name="T8" fmla="*/ 0 w 277943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7943" h="130" extrusionOk="0">
                  <a:moveTo>
                    <a:pt x="0" y="1"/>
                  </a:moveTo>
                  <a:lnTo>
                    <a:pt x="0" y="130"/>
                  </a:lnTo>
                  <a:lnTo>
                    <a:pt x="277943" y="130"/>
                  </a:lnTo>
                  <a:lnTo>
                    <a:pt x="277943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2" name="Google Shape;688;p26"/>
            <p:cNvSpPr>
              <a:spLocks/>
            </p:cNvSpPr>
            <p:nvPr/>
          </p:nvSpPr>
          <p:spPr bwMode="auto">
            <a:xfrm>
              <a:off x="238125" y="4491300"/>
              <a:ext cx="85100" cy="3250"/>
            </a:xfrm>
            <a:custGeom>
              <a:avLst/>
              <a:gdLst>
                <a:gd name="T0" fmla="*/ 0 w 3404"/>
                <a:gd name="T1" fmla="*/ 1 h 130"/>
                <a:gd name="T2" fmla="*/ 0 w 3404"/>
                <a:gd name="T3" fmla="*/ 130 h 130"/>
                <a:gd name="T4" fmla="*/ 3403 w 3404"/>
                <a:gd name="T5" fmla="*/ 130 h 130"/>
                <a:gd name="T6" fmla="*/ 3403 w 3404"/>
                <a:gd name="T7" fmla="*/ 1 h 130"/>
                <a:gd name="T8" fmla="*/ 0 w 3404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04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403" y="130"/>
                  </a:lnTo>
                  <a:lnTo>
                    <a:pt x="3403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3" name="Google Shape;689;p26"/>
            <p:cNvSpPr>
              <a:spLocks/>
            </p:cNvSpPr>
            <p:nvPr/>
          </p:nvSpPr>
          <p:spPr bwMode="auto">
            <a:xfrm>
              <a:off x="423650" y="4702225"/>
              <a:ext cx="6952875" cy="3225"/>
            </a:xfrm>
            <a:custGeom>
              <a:avLst/>
              <a:gdLst>
                <a:gd name="T0" fmla="*/ 57 w 278115"/>
                <a:gd name="T1" fmla="*/ 0 h 129"/>
                <a:gd name="T2" fmla="*/ 0 w 278115"/>
                <a:gd name="T3" fmla="*/ 129 h 129"/>
                <a:gd name="T4" fmla="*/ 278115 w 278115"/>
                <a:gd name="T5" fmla="*/ 129 h 129"/>
                <a:gd name="T6" fmla="*/ 278115 w 278115"/>
                <a:gd name="T7" fmla="*/ 0 h 129"/>
                <a:gd name="T8" fmla="*/ 57 w 278115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115" h="129" extrusionOk="0">
                  <a:moveTo>
                    <a:pt x="57" y="0"/>
                  </a:moveTo>
                  <a:cubicBezTo>
                    <a:pt x="29" y="43"/>
                    <a:pt x="14" y="86"/>
                    <a:pt x="0" y="129"/>
                  </a:cubicBezTo>
                  <a:lnTo>
                    <a:pt x="278115" y="129"/>
                  </a:lnTo>
                  <a:lnTo>
                    <a:pt x="278115" y="0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4" name="Google Shape;690;p26"/>
            <p:cNvSpPr>
              <a:spLocks/>
            </p:cNvSpPr>
            <p:nvPr/>
          </p:nvSpPr>
          <p:spPr bwMode="auto">
            <a:xfrm>
              <a:off x="238125" y="4702225"/>
              <a:ext cx="89750" cy="3225"/>
            </a:xfrm>
            <a:custGeom>
              <a:avLst/>
              <a:gdLst>
                <a:gd name="T0" fmla="*/ 0 w 3590"/>
                <a:gd name="T1" fmla="*/ 0 h 129"/>
                <a:gd name="T2" fmla="*/ 0 w 3590"/>
                <a:gd name="T3" fmla="*/ 129 h 129"/>
                <a:gd name="T4" fmla="*/ 3589 w 3590"/>
                <a:gd name="T5" fmla="*/ 129 h 129"/>
                <a:gd name="T6" fmla="*/ 3532 w 3590"/>
                <a:gd name="T7" fmla="*/ 0 h 129"/>
                <a:gd name="T8" fmla="*/ 0 w 3590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90" h="129" extrusionOk="0">
                  <a:moveTo>
                    <a:pt x="0" y="0"/>
                  </a:moveTo>
                  <a:lnTo>
                    <a:pt x="0" y="129"/>
                  </a:lnTo>
                  <a:lnTo>
                    <a:pt x="3589" y="129"/>
                  </a:lnTo>
                  <a:cubicBezTo>
                    <a:pt x="3575" y="86"/>
                    <a:pt x="3546" y="43"/>
                    <a:pt x="3532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691" name="Google Shape;691;p26"/>
          <p:cNvSpPr txBox="1">
            <a:spLocks noGrp="1"/>
          </p:cNvSpPr>
          <p:nvPr>
            <p:ph type="subTitle" idx="1"/>
          </p:nvPr>
        </p:nvSpPr>
        <p:spPr>
          <a:xfrm rot="410524" flipH="1">
            <a:off x="5561185" y="2949861"/>
            <a:ext cx="1913830" cy="1476876"/>
          </a:xfrm>
          <a:prstGeom prst="rect">
            <a:avLst/>
          </a:prstGeom>
        </p:spPr>
        <p:txBody>
          <a:bodyPr spcFirstLastPara="1" anchor="ctr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400"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692" name="Google Shape;692;p26"/>
          <p:cNvSpPr txBox="1">
            <a:spLocks noGrp="1"/>
          </p:cNvSpPr>
          <p:nvPr>
            <p:ph type="title"/>
          </p:nvPr>
        </p:nvSpPr>
        <p:spPr>
          <a:xfrm>
            <a:off x="895350" y="659215"/>
            <a:ext cx="7353300" cy="8468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5274742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3">
  <p:cSld name="Title and two columns 3">
    <p:spTree>
      <p:nvGrpSpPr>
        <p:cNvPr id="1" name="Shape 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oogle Shape;694;p27"/>
          <p:cNvGrpSpPr>
            <a:grpSpLocks/>
          </p:cNvGrpSpPr>
          <p:nvPr/>
        </p:nvGrpSpPr>
        <p:grpSpPr bwMode="auto">
          <a:xfrm>
            <a:off x="600075" y="458788"/>
            <a:ext cx="7937500" cy="5940425"/>
            <a:chOff x="238125" y="847975"/>
            <a:chExt cx="7143400" cy="4009400"/>
          </a:xfrm>
        </p:grpSpPr>
        <p:sp>
          <p:nvSpPr>
            <p:cNvPr id="6" name="Google Shape;695;p27"/>
            <p:cNvSpPr/>
            <p:nvPr/>
          </p:nvSpPr>
          <p:spPr>
            <a:xfrm>
              <a:off x="238125" y="847975"/>
              <a:ext cx="7143400" cy="4009400"/>
            </a:xfrm>
            <a:custGeom>
              <a:avLst/>
              <a:gdLst/>
              <a:ahLst/>
              <a:cxnLst/>
              <a:rect l="l" t="t" r="r" b="b"/>
              <a:pathLst>
                <a:path w="285722" h="160376" extrusionOk="0">
                  <a:moveTo>
                    <a:pt x="5465" y="4426"/>
                  </a:moveTo>
                  <a:cubicBezTo>
                    <a:pt x="6551" y="4426"/>
                    <a:pt x="7593" y="5271"/>
                    <a:pt x="7593" y="6549"/>
                  </a:cubicBezTo>
                  <a:cubicBezTo>
                    <a:pt x="7593" y="7707"/>
                    <a:pt x="6649" y="8651"/>
                    <a:pt x="5491" y="8651"/>
                  </a:cubicBezTo>
                  <a:cubicBezTo>
                    <a:pt x="3604" y="8651"/>
                    <a:pt x="2660" y="6377"/>
                    <a:pt x="3990" y="5047"/>
                  </a:cubicBezTo>
                  <a:cubicBezTo>
                    <a:pt x="4419" y="4618"/>
                    <a:pt x="4947" y="4426"/>
                    <a:pt x="5465" y="4426"/>
                  </a:cubicBezTo>
                  <a:close/>
                  <a:moveTo>
                    <a:pt x="5467" y="12161"/>
                  </a:moveTo>
                  <a:cubicBezTo>
                    <a:pt x="6552" y="12161"/>
                    <a:pt x="7593" y="13003"/>
                    <a:pt x="7593" y="14270"/>
                  </a:cubicBezTo>
                  <a:cubicBezTo>
                    <a:pt x="7593" y="15443"/>
                    <a:pt x="6649" y="16386"/>
                    <a:pt x="5491" y="16386"/>
                  </a:cubicBezTo>
                  <a:cubicBezTo>
                    <a:pt x="3604" y="16386"/>
                    <a:pt x="2660" y="14113"/>
                    <a:pt x="3990" y="12783"/>
                  </a:cubicBezTo>
                  <a:cubicBezTo>
                    <a:pt x="4420" y="12353"/>
                    <a:pt x="4948" y="12161"/>
                    <a:pt x="5467" y="12161"/>
                  </a:cubicBezTo>
                  <a:close/>
                  <a:moveTo>
                    <a:pt x="5465" y="19883"/>
                  </a:moveTo>
                  <a:cubicBezTo>
                    <a:pt x="6551" y="19883"/>
                    <a:pt x="7593" y="20728"/>
                    <a:pt x="7593" y="22006"/>
                  </a:cubicBezTo>
                  <a:cubicBezTo>
                    <a:pt x="7593" y="23164"/>
                    <a:pt x="6649" y="24108"/>
                    <a:pt x="5491" y="24108"/>
                  </a:cubicBezTo>
                  <a:cubicBezTo>
                    <a:pt x="3604" y="24108"/>
                    <a:pt x="2660" y="21834"/>
                    <a:pt x="3990" y="20505"/>
                  </a:cubicBezTo>
                  <a:cubicBezTo>
                    <a:pt x="4419" y="20075"/>
                    <a:pt x="4947" y="19883"/>
                    <a:pt x="5465" y="19883"/>
                  </a:cubicBezTo>
                  <a:close/>
                  <a:moveTo>
                    <a:pt x="5467" y="27618"/>
                  </a:moveTo>
                  <a:cubicBezTo>
                    <a:pt x="6552" y="27618"/>
                    <a:pt x="7593" y="28460"/>
                    <a:pt x="7593" y="29727"/>
                  </a:cubicBezTo>
                  <a:cubicBezTo>
                    <a:pt x="7593" y="30900"/>
                    <a:pt x="6649" y="31844"/>
                    <a:pt x="5491" y="31844"/>
                  </a:cubicBezTo>
                  <a:cubicBezTo>
                    <a:pt x="3604" y="31844"/>
                    <a:pt x="2660" y="29570"/>
                    <a:pt x="3990" y="28240"/>
                  </a:cubicBezTo>
                  <a:cubicBezTo>
                    <a:pt x="4420" y="27810"/>
                    <a:pt x="4948" y="27618"/>
                    <a:pt x="5467" y="27618"/>
                  </a:cubicBezTo>
                  <a:close/>
                  <a:moveTo>
                    <a:pt x="5491" y="35347"/>
                  </a:moveTo>
                  <a:cubicBezTo>
                    <a:pt x="6049" y="35347"/>
                    <a:pt x="6578" y="35576"/>
                    <a:pt x="6978" y="35976"/>
                  </a:cubicBezTo>
                  <a:cubicBezTo>
                    <a:pt x="8387" y="37384"/>
                    <a:pt x="7233" y="39583"/>
                    <a:pt x="5519" y="39583"/>
                  </a:cubicBezTo>
                  <a:cubicBezTo>
                    <a:pt x="5249" y="39583"/>
                    <a:pt x="4966" y="39528"/>
                    <a:pt x="4676" y="39408"/>
                  </a:cubicBezTo>
                  <a:cubicBezTo>
                    <a:pt x="2546" y="38535"/>
                    <a:pt x="3175" y="35347"/>
                    <a:pt x="5491" y="35347"/>
                  </a:cubicBezTo>
                  <a:close/>
                  <a:moveTo>
                    <a:pt x="5465" y="43075"/>
                  </a:moveTo>
                  <a:cubicBezTo>
                    <a:pt x="6551" y="43075"/>
                    <a:pt x="7593" y="43921"/>
                    <a:pt x="7593" y="45199"/>
                  </a:cubicBezTo>
                  <a:cubicBezTo>
                    <a:pt x="7593" y="46357"/>
                    <a:pt x="6649" y="47301"/>
                    <a:pt x="5491" y="47301"/>
                  </a:cubicBezTo>
                  <a:cubicBezTo>
                    <a:pt x="3604" y="47301"/>
                    <a:pt x="2660" y="45027"/>
                    <a:pt x="3990" y="43697"/>
                  </a:cubicBezTo>
                  <a:cubicBezTo>
                    <a:pt x="4419" y="43268"/>
                    <a:pt x="4947" y="43075"/>
                    <a:pt x="5465" y="43075"/>
                  </a:cubicBezTo>
                  <a:close/>
                  <a:moveTo>
                    <a:pt x="5467" y="50811"/>
                  </a:moveTo>
                  <a:cubicBezTo>
                    <a:pt x="6552" y="50811"/>
                    <a:pt x="7593" y="51653"/>
                    <a:pt x="7593" y="52920"/>
                  </a:cubicBezTo>
                  <a:cubicBezTo>
                    <a:pt x="7593" y="54093"/>
                    <a:pt x="6649" y="55036"/>
                    <a:pt x="5491" y="55036"/>
                  </a:cubicBezTo>
                  <a:cubicBezTo>
                    <a:pt x="3604" y="55036"/>
                    <a:pt x="2660" y="52763"/>
                    <a:pt x="3990" y="51433"/>
                  </a:cubicBezTo>
                  <a:cubicBezTo>
                    <a:pt x="4420" y="51003"/>
                    <a:pt x="4948" y="50811"/>
                    <a:pt x="5467" y="50811"/>
                  </a:cubicBezTo>
                  <a:close/>
                  <a:moveTo>
                    <a:pt x="5465" y="58533"/>
                  </a:moveTo>
                  <a:cubicBezTo>
                    <a:pt x="6551" y="58533"/>
                    <a:pt x="7593" y="59378"/>
                    <a:pt x="7593" y="60656"/>
                  </a:cubicBezTo>
                  <a:cubicBezTo>
                    <a:pt x="7593" y="61814"/>
                    <a:pt x="6649" y="62758"/>
                    <a:pt x="5491" y="62758"/>
                  </a:cubicBezTo>
                  <a:cubicBezTo>
                    <a:pt x="3604" y="62758"/>
                    <a:pt x="2660" y="60484"/>
                    <a:pt x="3990" y="59154"/>
                  </a:cubicBezTo>
                  <a:cubicBezTo>
                    <a:pt x="4419" y="58725"/>
                    <a:pt x="4947" y="58533"/>
                    <a:pt x="5465" y="58533"/>
                  </a:cubicBezTo>
                  <a:close/>
                  <a:moveTo>
                    <a:pt x="5467" y="66268"/>
                  </a:moveTo>
                  <a:cubicBezTo>
                    <a:pt x="6552" y="66268"/>
                    <a:pt x="7593" y="67110"/>
                    <a:pt x="7593" y="68377"/>
                  </a:cubicBezTo>
                  <a:cubicBezTo>
                    <a:pt x="7593" y="69550"/>
                    <a:pt x="6649" y="70493"/>
                    <a:pt x="5491" y="70493"/>
                  </a:cubicBezTo>
                  <a:cubicBezTo>
                    <a:pt x="3604" y="70493"/>
                    <a:pt x="2660" y="68220"/>
                    <a:pt x="3990" y="66890"/>
                  </a:cubicBezTo>
                  <a:cubicBezTo>
                    <a:pt x="4420" y="66460"/>
                    <a:pt x="4948" y="66268"/>
                    <a:pt x="5467" y="66268"/>
                  </a:cubicBezTo>
                  <a:close/>
                  <a:moveTo>
                    <a:pt x="5473" y="74000"/>
                  </a:moveTo>
                  <a:cubicBezTo>
                    <a:pt x="6556" y="74000"/>
                    <a:pt x="7593" y="74838"/>
                    <a:pt x="7593" y="76113"/>
                  </a:cubicBezTo>
                  <a:cubicBezTo>
                    <a:pt x="7593" y="77285"/>
                    <a:pt x="6649" y="78229"/>
                    <a:pt x="5491" y="78229"/>
                  </a:cubicBezTo>
                  <a:cubicBezTo>
                    <a:pt x="3604" y="78229"/>
                    <a:pt x="2660" y="75956"/>
                    <a:pt x="3990" y="74626"/>
                  </a:cubicBezTo>
                  <a:cubicBezTo>
                    <a:pt x="4421" y="74194"/>
                    <a:pt x="4953" y="74000"/>
                    <a:pt x="5473" y="74000"/>
                  </a:cubicBezTo>
                  <a:close/>
                  <a:moveTo>
                    <a:pt x="5465" y="81725"/>
                  </a:moveTo>
                  <a:cubicBezTo>
                    <a:pt x="6551" y="81725"/>
                    <a:pt x="7593" y="82571"/>
                    <a:pt x="7593" y="83848"/>
                  </a:cubicBezTo>
                  <a:cubicBezTo>
                    <a:pt x="7593" y="85007"/>
                    <a:pt x="6649" y="85950"/>
                    <a:pt x="5491" y="85950"/>
                  </a:cubicBezTo>
                  <a:cubicBezTo>
                    <a:pt x="3604" y="85950"/>
                    <a:pt x="2660" y="83677"/>
                    <a:pt x="3990" y="82347"/>
                  </a:cubicBezTo>
                  <a:cubicBezTo>
                    <a:pt x="4419" y="81918"/>
                    <a:pt x="4947" y="81725"/>
                    <a:pt x="5465" y="81725"/>
                  </a:cubicBezTo>
                  <a:close/>
                  <a:moveTo>
                    <a:pt x="5467" y="89460"/>
                  </a:moveTo>
                  <a:cubicBezTo>
                    <a:pt x="6552" y="89460"/>
                    <a:pt x="7593" y="90302"/>
                    <a:pt x="7593" y="91570"/>
                  </a:cubicBezTo>
                  <a:cubicBezTo>
                    <a:pt x="7593" y="92742"/>
                    <a:pt x="6649" y="93686"/>
                    <a:pt x="5491" y="93686"/>
                  </a:cubicBezTo>
                  <a:cubicBezTo>
                    <a:pt x="3604" y="93686"/>
                    <a:pt x="2660" y="91413"/>
                    <a:pt x="3990" y="90083"/>
                  </a:cubicBezTo>
                  <a:cubicBezTo>
                    <a:pt x="4420" y="89653"/>
                    <a:pt x="4948" y="89460"/>
                    <a:pt x="5467" y="89460"/>
                  </a:cubicBezTo>
                  <a:close/>
                  <a:moveTo>
                    <a:pt x="5465" y="97182"/>
                  </a:moveTo>
                  <a:cubicBezTo>
                    <a:pt x="6551" y="97182"/>
                    <a:pt x="7593" y="98028"/>
                    <a:pt x="7593" y="99306"/>
                  </a:cubicBezTo>
                  <a:cubicBezTo>
                    <a:pt x="7593" y="100464"/>
                    <a:pt x="6649" y="101422"/>
                    <a:pt x="5491" y="101422"/>
                  </a:cubicBezTo>
                  <a:cubicBezTo>
                    <a:pt x="3604" y="101422"/>
                    <a:pt x="2660" y="99134"/>
                    <a:pt x="3990" y="97804"/>
                  </a:cubicBezTo>
                  <a:cubicBezTo>
                    <a:pt x="4419" y="97375"/>
                    <a:pt x="4947" y="97182"/>
                    <a:pt x="5465" y="97182"/>
                  </a:cubicBezTo>
                  <a:close/>
                  <a:moveTo>
                    <a:pt x="5465" y="104918"/>
                  </a:moveTo>
                  <a:cubicBezTo>
                    <a:pt x="6551" y="104918"/>
                    <a:pt x="7593" y="105763"/>
                    <a:pt x="7593" y="107041"/>
                  </a:cubicBezTo>
                  <a:cubicBezTo>
                    <a:pt x="7593" y="108199"/>
                    <a:pt x="6649" y="109143"/>
                    <a:pt x="5491" y="109143"/>
                  </a:cubicBezTo>
                  <a:cubicBezTo>
                    <a:pt x="3604" y="109143"/>
                    <a:pt x="2660" y="106870"/>
                    <a:pt x="3990" y="105540"/>
                  </a:cubicBezTo>
                  <a:cubicBezTo>
                    <a:pt x="4419" y="105110"/>
                    <a:pt x="4947" y="104918"/>
                    <a:pt x="5465" y="104918"/>
                  </a:cubicBezTo>
                  <a:close/>
                  <a:moveTo>
                    <a:pt x="5467" y="112653"/>
                  </a:moveTo>
                  <a:cubicBezTo>
                    <a:pt x="6552" y="112653"/>
                    <a:pt x="7593" y="113495"/>
                    <a:pt x="7593" y="114763"/>
                  </a:cubicBezTo>
                  <a:cubicBezTo>
                    <a:pt x="7593" y="115935"/>
                    <a:pt x="6649" y="116879"/>
                    <a:pt x="5491" y="116879"/>
                  </a:cubicBezTo>
                  <a:cubicBezTo>
                    <a:pt x="3604" y="116879"/>
                    <a:pt x="2660" y="114605"/>
                    <a:pt x="3990" y="113276"/>
                  </a:cubicBezTo>
                  <a:cubicBezTo>
                    <a:pt x="4420" y="112846"/>
                    <a:pt x="4948" y="112653"/>
                    <a:pt x="5467" y="112653"/>
                  </a:cubicBezTo>
                  <a:close/>
                  <a:moveTo>
                    <a:pt x="5465" y="120375"/>
                  </a:moveTo>
                  <a:cubicBezTo>
                    <a:pt x="6551" y="120375"/>
                    <a:pt x="7593" y="121220"/>
                    <a:pt x="7593" y="122498"/>
                  </a:cubicBezTo>
                  <a:cubicBezTo>
                    <a:pt x="7593" y="123656"/>
                    <a:pt x="6649" y="124600"/>
                    <a:pt x="5491" y="124600"/>
                  </a:cubicBezTo>
                  <a:cubicBezTo>
                    <a:pt x="3604" y="124600"/>
                    <a:pt x="2660" y="122327"/>
                    <a:pt x="3990" y="120997"/>
                  </a:cubicBezTo>
                  <a:cubicBezTo>
                    <a:pt x="4419" y="120567"/>
                    <a:pt x="4947" y="120375"/>
                    <a:pt x="5465" y="120375"/>
                  </a:cubicBezTo>
                  <a:close/>
                  <a:moveTo>
                    <a:pt x="5467" y="128110"/>
                  </a:moveTo>
                  <a:cubicBezTo>
                    <a:pt x="6552" y="128110"/>
                    <a:pt x="7593" y="128952"/>
                    <a:pt x="7593" y="130220"/>
                  </a:cubicBezTo>
                  <a:cubicBezTo>
                    <a:pt x="7593" y="131392"/>
                    <a:pt x="6649" y="132336"/>
                    <a:pt x="5491" y="132336"/>
                  </a:cubicBezTo>
                  <a:cubicBezTo>
                    <a:pt x="3604" y="132336"/>
                    <a:pt x="2660" y="130062"/>
                    <a:pt x="3990" y="128733"/>
                  </a:cubicBezTo>
                  <a:cubicBezTo>
                    <a:pt x="4420" y="128303"/>
                    <a:pt x="4948" y="128110"/>
                    <a:pt x="5467" y="128110"/>
                  </a:cubicBezTo>
                  <a:close/>
                  <a:moveTo>
                    <a:pt x="5465" y="135832"/>
                  </a:moveTo>
                  <a:cubicBezTo>
                    <a:pt x="6551" y="135832"/>
                    <a:pt x="7593" y="136677"/>
                    <a:pt x="7593" y="137955"/>
                  </a:cubicBezTo>
                  <a:cubicBezTo>
                    <a:pt x="7593" y="139114"/>
                    <a:pt x="6649" y="140072"/>
                    <a:pt x="5491" y="140072"/>
                  </a:cubicBezTo>
                  <a:cubicBezTo>
                    <a:pt x="3604" y="140072"/>
                    <a:pt x="2660" y="137784"/>
                    <a:pt x="3990" y="136454"/>
                  </a:cubicBezTo>
                  <a:cubicBezTo>
                    <a:pt x="4419" y="136024"/>
                    <a:pt x="4947" y="135832"/>
                    <a:pt x="5465" y="135832"/>
                  </a:cubicBezTo>
                  <a:close/>
                  <a:moveTo>
                    <a:pt x="5465" y="143568"/>
                  </a:moveTo>
                  <a:cubicBezTo>
                    <a:pt x="6551" y="143568"/>
                    <a:pt x="7593" y="144413"/>
                    <a:pt x="7593" y="145691"/>
                  </a:cubicBezTo>
                  <a:cubicBezTo>
                    <a:pt x="7593" y="146849"/>
                    <a:pt x="6649" y="147793"/>
                    <a:pt x="5491" y="147793"/>
                  </a:cubicBezTo>
                  <a:cubicBezTo>
                    <a:pt x="3604" y="147793"/>
                    <a:pt x="2660" y="145519"/>
                    <a:pt x="3990" y="144190"/>
                  </a:cubicBezTo>
                  <a:cubicBezTo>
                    <a:pt x="4419" y="143760"/>
                    <a:pt x="4947" y="143568"/>
                    <a:pt x="5465" y="143568"/>
                  </a:cubicBezTo>
                  <a:close/>
                  <a:moveTo>
                    <a:pt x="5467" y="151303"/>
                  </a:moveTo>
                  <a:cubicBezTo>
                    <a:pt x="6552" y="151303"/>
                    <a:pt x="7593" y="152145"/>
                    <a:pt x="7593" y="153412"/>
                  </a:cubicBezTo>
                  <a:cubicBezTo>
                    <a:pt x="7593" y="154585"/>
                    <a:pt x="6649" y="155529"/>
                    <a:pt x="5491" y="155529"/>
                  </a:cubicBezTo>
                  <a:cubicBezTo>
                    <a:pt x="3604" y="155529"/>
                    <a:pt x="2660" y="153255"/>
                    <a:pt x="3990" y="151925"/>
                  </a:cubicBezTo>
                  <a:cubicBezTo>
                    <a:pt x="4420" y="151495"/>
                    <a:pt x="4948" y="151303"/>
                    <a:pt x="5467" y="151303"/>
                  </a:cubicBezTo>
                  <a:close/>
                  <a:moveTo>
                    <a:pt x="0" y="0"/>
                  </a:moveTo>
                  <a:lnTo>
                    <a:pt x="0" y="160376"/>
                  </a:lnTo>
                  <a:lnTo>
                    <a:pt x="285722" y="160376"/>
                  </a:lnTo>
                  <a:lnTo>
                    <a:pt x="2857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783F04">
                  <a:alpha val="61000"/>
                </a:srgbClr>
              </a:outerShdw>
            </a:effectLst>
          </p:spPr>
          <p:txBody>
            <a:bodyPr spcFirstLastPara="1"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1" i="0" u="none" strike="noStrike" kern="1200" cap="none" spc="0" normalizeH="0" baseline="0" noProof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" name="Google Shape;696;p27"/>
            <p:cNvSpPr>
              <a:spLocks/>
            </p:cNvSpPr>
            <p:nvPr/>
          </p:nvSpPr>
          <p:spPr bwMode="auto">
            <a:xfrm>
              <a:off x="238125" y="1114625"/>
              <a:ext cx="7138400" cy="3600"/>
            </a:xfrm>
            <a:custGeom>
              <a:avLst/>
              <a:gdLst>
                <a:gd name="T0" fmla="*/ 0 w 285536"/>
                <a:gd name="T1" fmla="*/ 1 h 144"/>
                <a:gd name="T2" fmla="*/ 0 w 285536"/>
                <a:gd name="T3" fmla="*/ 144 h 144"/>
                <a:gd name="T4" fmla="*/ 285536 w 285536"/>
                <a:gd name="T5" fmla="*/ 144 h 144"/>
                <a:gd name="T6" fmla="*/ 285536 w 285536"/>
                <a:gd name="T7" fmla="*/ 1 h 144"/>
                <a:gd name="T8" fmla="*/ 0 w 285536"/>
                <a:gd name="T9" fmla="*/ 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44" extrusionOk="0">
                  <a:moveTo>
                    <a:pt x="0" y="1"/>
                  </a:moveTo>
                  <a:lnTo>
                    <a:pt x="0" y="144"/>
                  </a:lnTo>
                  <a:lnTo>
                    <a:pt x="285536" y="144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8" name="Google Shape;697;p27"/>
            <p:cNvSpPr>
              <a:spLocks/>
            </p:cNvSpPr>
            <p:nvPr/>
          </p:nvSpPr>
          <p:spPr bwMode="auto">
            <a:xfrm>
              <a:off x="238125" y="1325900"/>
              <a:ext cx="7138400" cy="3250"/>
            </a:xfrm>
            <a:custGeom>
              <a:avLst/>
              <a:gdLst>
                <a:gd name="T0" fmla="*/ 0 w 285536"/>
                <a:gd name="T1" fmla="*/ 1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1 h 130"/>
                <a:gd name="T8" fmla="*/ 0 w 285536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30" extrusionOk="0">
                  <a:moveTo>
                    <a:pt x="0" y="1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" name="Google Shape;698;p27"/>
            <p:cNvSpPr>
              <a:spLocks/>
            </p:cNvSpPr>
            <p:nvPr/>
          </p:nvSpPr>
          <p:spPr bwMode="auto">
            <a:xfrm>
              <a:off x="238125" y="1747725"/>
              <a:ext cx="99400" cy="3600"/>
            </a:xfrm>
            <a:custGeom>
              <a:avLst/>
              <a:gdLst>
                <a:gd name="T0" fmla="*/ 0 w 3976"/>
                <a:gd name="T1" fmla="*/ 0 h 144"/>
                <a:gd name="T2" fmla="*/ 0 w 3976"/>
                <a:gd name="T3" fmla="*/ 143 h 144"/>
                <a:gd name="T4" fmla="*/ 3861 w 3976"/>
                <a:gd name="T5" fmla="*/ 143 h 144"/>
                <a:gd name="T6" fmla="*/ 3975 w 3976"/>
                <a:gd name="T7" fmla="*/ 0 h 144"/>
                <a:gd name="T8" fmla="*/ 0 w 3976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76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861" y="143"/>
                  </a:lnTo>
                  <a:lnTo>
                    <a:pt x="397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" name="Google Shape;699;p27"/>
            <p:cNvSpPr>
              <a:spLocks/>
            </p:cNvSpPr>
            <p:nvPr/>
          </p:nvSpPr>
          <p:spPr bwMode="auto">
            <a:xfrm>
              <a:off x="238125" y="3013875"/>
              <a:ext cx="7138400" cy="3600"/>
            </a:xfrm>
            <a:custGeom>
              <a:avLst/>
              <a:gdLst>
                <a:gd name="T0" fmla="*/ 0 w 285536"/>
                <a:gd name="T1" fmla="*/ 1 h 144"/>
                <a:gd name="T2" fmla="*/ 0 w 285536"/>
                <a:gd name="T3" fmla="*/ 144 h 144"/>
                <a:gd name="T4" fmla="*/ 285536 w 285536"/>
                <a:gd name="T5" fmla="*/ 144 h 144"/>
                <a:gd name="T6" fmla="*/ 285536 w 285536"/>
                <a:gd name="T7" fmla="*/ 1 h 144"/>
                <a:gd name="T8" fmla="*/ 0 w 285536"/>
                <a:gd name="T9" fmla="*/ 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44" extrusionOk="0">
                  <a:moveTo>
                    <a:pt x="0" y="1"/>
                  </a:moveTo>
                  <a:lnTo>
                    <a:pt x="0" y="144"/>
                  </a:lnTo>
                  <a:lnTo>
                    <a:pt x="285536" y="144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" name="Google Shape;700;p27"/>
            <p:cNvSpPr>
              <a:spLocks/>
            </p:cNvSpPr>
            <p:nvPr/>
          </p:nvSpPr>
          <p:spPr bwMode="auto">
            <a:xfrm>
              <a:off x="238125" y="3225150"/>
              <a:ext cx="7138400" cy="3250"/>
            </a:xfrm>
            <a:custGeom>
              <a:avLst/>
              <a:gdLst>
                <a:gd name="T0" fmla="*/ 0 w 285536"/>
                <a:gd name="T1" fmla="*/ 0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0 h 130"/>
                <a:gd name="T8" fmla="*/ 0 w 285536"/>
                <a:gd name="T9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30" extrusionOk="0">
                  <a:moveTo>
                    <a:pt x="0" y="0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2" name="Google Shape;701;p27"/>
            <p:cNvSpPr>
              <a:spLocks/>
            </p:cNvSpPr>
            <p:nvPr/>
          </p:nvSpPr>
          <p:spPr bwMode="auto">
            <a:xfrm>
              <a:off x="238125" y="3436050"/>
              <a:ext cx="7138400" cy="3250"/>
            </a:xfrm>
            <a:custGeom>
              <a:avLst/>
              <a:gdLst>
                <a:gd name="T0" fmla="*/ 0 w 285536"/>
                <a:gd name="T1" fmla="*/ 1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1 h 130"/>
                <a:gd name="T8" fmla="*/ 0 w 285536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30" extrusionOk="0">
                  <a:moveTo>
                    <a:pt x="0" y="1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" name="Google Shape;702;p27"/>
            <p:cNvSpPr>
              <a:spLocks/>
            </p:cNvSpPr>
            <p:nvPr/>
          </p:nvSpPr>
          <p:spPr bwMode="auto">
            <a:xfrm>
              <a:off x="238125" y="3646975"/>
              <a:ext cx="7138400" cy="3575"/>
            </a:xfrm>
            <a:custGeom>
              <a:avLst/>
              <a:gdLst>
                <a:gd name="T0" fmla="*/ 0 w 285536"/>
                <a:gd name="T1" fmla="*/ 0 h 143"/>
                <a:gd name="T2" fmla="*/ 0 w 285536"/>
                <a:gd name="T3" fmla="*/ 143 h 143"/>
                <a:gd name="T4" fmla="*/ 285536 w 285536"/>
                <a:gd name="T5" fmla="*/ 143 h 143"/>
                <a:gd name="T6" fmla="*/ 285536 w 285536"/>
                <a:gd name="T7" fmla="*/ 0 h 143"/>
                <a:gd name="T8" fmla="*/ 0 w 285536"/>
                <a:gd name="T9" fmla="*/ 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43" extrusionOk="0">
                  <a:moveTo>
                    <a:pt x="0" y="0"/>
                  </a:moveTo>
                  <a:lnTo>
                    <a:pt x="0" y="143"/>
                  </a:lnTo>
                  <a:lnTo>
                    <a:pt x="285536" y="143"/>
                  </a:lnTo>
                  <a:lnTo>
                    <a:pt x="2855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4" name="Google Shape;703;p27"/>
            <p:cNvSpPr>
              <a:spLocks/>
            </p:cNvSpPr>
            <p:nvPr/>
          </p:nvSpPr>
          <p:spPr bwMode="auto">
            <a:xfrm>
              <a:off x="238125" y="1536800"/>
              <a:ext cx="7138400" cy="3250"/>
            </a:xfrm>
            <a:custGeom>
              <a:avLst/>
              <a:gdLst>
                <a:gd name="T0" fmla="*/ 0 w 285536"/>
                <a:gd name="T1" fmla="*/ 1 h 130"/>
                <a:gd name="T2" fmla="*/ 0 w 285536"/>
                <a:gd name="T3" fmla="*/ 130 h 130"/>
                <a:gd name="T4" fmla="*/ 4876 w 285536"/>
                <a:gd name="T5" fmla="*/ 130 h 130"/>
                <a:gd name="T6" fmla="*/ 5484 w 285536"/>
                <a:gd name="T7" fmla="*/ 44 h 130"/>
                <a:gd name="T8" fmla="*/ 6091 w 285536"/>
                <a:gd name="T9" fmla="*/ 130 h 130"/>
                <a:gd name="T10" fmla="*/ 285536 w 285536"/>
                <a:gd name="T11" fmla="*/ 130 h 130"/>
                <a:gd name="T12" fmla="*/ 285536 w 285536"/>
                <a:gd name="T13" fmla="*/ 1 h 130"/>
                <a:gd name="T14" fmla="*/ 0 w 285536"/>
                <a:gd name="T15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5536" h="130" extrusionOk="0">
                  <a:moveTo>
                    <a:pt x="0" y="1"/>
                  </a:moveTo>
                  <a:lnTo>
                    <a:pt x="0" y="130"/>
                  </a:lnTo>
                  <a:lnTo>
                    <a:pt x="4876" y="130"/>
                  </a:lnTo>
                  <a:cubicBezTo>
                    <a:pt x="5076" y="72"/>
                    <a:pt x="5280" y="44"/>
                    <a:pt x="5484" y="44"/>
                  </a:cubicBezTo>
                  <a:cubicBezTo>
                    <a:pt x="5687" y="44"/>
                    <a:pt x="5891" y="72"/>
                    <a:pt x="6091" y="130"/>
                  </a:cubicBezTo>
                  <a:lnTo>
                    <a:pt x="285536" y="130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5" name="Google Shape;704;p27"/>
            <p:cNvSpPr>
              <a:spLocks/>
            </p:cNvSpPr>
            <p:nvPr/>
          </p:nvSpPr>
          <p:spPr bwMode="auto">
            <a:xfrm>
              <a:off x="337125" y="1747725"/>
              <a:ext cx="750" cy="725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29 h 29"/>
                <a:gd name="T4" fmla="*/ 29 w 30"/>
                <a:gd name="T5" fmla="*/ 0 h 29"/>
                <a:gd name="T6" fmla="*/ 1 w 30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9" extrusionOk="0">
                  <a:moveTo>
                    <a:pt x="1" y="0"/>
                  </a:moveTo>
                  <a:lnTo>
                    <a:pt x="1" y="29"/>
                  </a:lnTo>
                  <a:lnTo>
                    <a:pt x="29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6" name="Google Shape;705;p27"/>
            <p:cNvSpPr>
              <a:spLocks/>
            </p:cNvSpPr>
            <p:nvPr/>
          </p:nvSpPr>
          <p:spPr bwMode="auto">
            <a:xfrm>
              <a:off x="413275" y="1747725"/>
              <a:ext cx="6963250" cy="3600"/>
            </a:xfrm>
            <a:custGeom>
              <a:avLst/>
              <a:gdLst>
                <a:gd name="T0" fmla="*/ 0 w 278530"/>
                <a:gd name="T1" fmla="*/ 0 h 144"/>
                <a:gd name="T2" fmla="*/ 115 w 278530"/>
                <a:gd name="T3" fmla="*/ 143 h 144"/>
                <a:gd name="T4" fmla="*/ 278530 w 278530"/>
                <a:gd name="T5" fmla="*/ 143 h 144"/>
                <a:gd name="T6" fmla="*/ 278530 w 278530"/>
                <a:gd name="T7" fmla="*/ 0 h 144"/>
                <a:gd name="T8" fmla="*/ 0 w 278530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530" h="144" extrusionOk="0">
                  <a:moveTo>
                    <a:pt x="0" y="0"/>
                  </a:moveTo>
                  <a:cubicBezTo>
                    <a:pt x="43" y="43"/>
                    <a:pt x="86" y="86"/>
                    <a:pt x="115" y="143"/>
                  </a:cubicBezTo>
                  <a:lnTo>
                    <a:pt x="278530" y="143"/>
                  </a:lnTo>
                  <a:lnTo>
                    <a:pt x="27853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" name="Google Shape;706;p27"/>
            <p:cNvSpPr>
              <a:spLocks/>
            </p:cNvSpPr>
            <p:nvPr/>
          </p:nvSpPr>
          <p:spPr bwMode="auto">
            <a:xfrm>
              <a:off x="238125" y="1958975"/>
              <a:ext cx="88300" cy="3250"/>
            </a:xfrm>
            <a:custGeom>
              <a:avLst/>
              <a:gdLst>
                <a:gd name="T0" fmla="*/ 0 w 3532"/>
                <a:gd name="T1" fmla="*/ 1 h 130"/>
                <a:gd name="T2" fmla="*/ 0 w 3532"/>
                <a:gd name="T3" fmla="*/ 130 h 130"/>
                <a:gd name="T4" fmla="*/ 3489 w 3532"/>
                <a:gd name="T5" fmla="*/ 130 h 130"/>
                <a:gd name="T6" fmla="*/ 3532 w 3532"/>
                <a:gd name="T7" fmla="*/ 1 h 130"/>
                <a:gd name="T8" fmla="*/ 0 w 3532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32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489" y="130"/>
                  </a:lnTo>
                  <a:cubicBezTo>
                    <a:pt x="3503" y="87"/>
                    <a:pt x="3518" y="44"/>
                    <a:pt x="3532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8" name="Google Shape;707;p27"/>
            <p:cNvSpPr>
              <a:spLocks/>
            </p:cNvSpPr>
            <p:nvPr/>
          </p:nvSpPr>
          <p:spPr bwMode="auto">
            <a:xfrm>
              <a:off x="424725" y="1958975"/>
              <a:ext cx="6951800" cy="3250"/>
            </a:xfrm>
            <a:custGeom>
              <a:avLst/>
              <a:gdLst>
                <a:gd name="T0" fmla="*/ 0 w 278072"/>
                <a:gd name="T1" fmla="*/ 1 h 130"/>
                <a:gd name="T2" fmla="*/ 57 w 278072"/>
                <a:gd name="T3" fmla="*/ 130 h 130"/>
                <a:gd name="T4" fmla="*/ 278072 w 278072"/>
                <a:gd name="T5" fmla="*/ 130 h 130"/>
                <a:gd name="T6" fmla="*/ 278072 w 278072"/>
                <a:gd name="T7" fmla="*/ 1 h 130"/>
                <a:gd name="T8" fmla="*/ 0 w 278072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072" h="130" extrusionOk="0">
                  <a:moveTo>
                    <a:pt x="0" y="1"/>
                  </a:moveTo>
                  <a:cubicBezTo>
                    <a:pt x="29" y="44"/>
                    <a:pt x="43" y="87"/>
                    <a:pt x="57" y="130"/>
                  </a:cubicBezTo>
                  <a:lnTo>
                    <a:pt x="278072" y="130"/>
                  </a:lnTo>
                  <a:lnTo>
                    <a:pt x="278072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" name="Google Shape;708;p27"/>
            <p:cNvSpPr>
              <a:spLocks/>
            </p:cNvSpPr>
            <p:nvPr/>
          </p:nvSpPr>
          <p:spPr bwMode="auto">
            <a:xfrm>
              <a:off x="238125" y="2169900"/>
              <a:ext cx="85100" cy="3225"/>
            </a:xfrm>
            <a:custGeom>
              <a:avLst/>
              <a:gdLst>
                <a:gd name="T0" fmla="*/ 0 w 3404"/>
                <a:gd name="T1" fmla="*/ 0 h 129"/>
                <a:gd name="T2" fmla="*/ 0 w 3404"/>
                <a:gd name="T3" fmla="*/ 129 h 129"/>
                <a:gd name="T4" fmla="*/ 3403 w 3404"/>
                <a:gd name="T5" fmla="*/ 129 h 129"/>
                <a:gd name="T6" fmla="*/ 3403 w 3404"/>
                <a:gd name="T7" fmla="*/ 43 h 129"/>
                <a:gd name="T8" fmla="*/ 3403 w 3404"/>
                <a:gd name="T9" fmla="*/ 0 h 129"/>
                <a:gd name="T10" fmla="*/ 0 w 3404"/>
                <a:gd name="T11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04" h="129" extrusionOk="0">
                  <a:moveTo>
                    <a:pt x="0" y="0"/>
                  </a:moveTo>
                  <a:lnTo>
                    <a:pt x="0" y="129"/>
                  </a:lnTo>
                  <a:lnTo>
                    <a:pt x="3403" y="129"/>
                  </a:lnTo>
                  <a:lnTo>
                    <a:pt x="3403" y="43"/>
                  </a:lnTo>
                  <a:cubicBezTo>
                    <a:pt x="3389" y="29"/>
                    <a:pt x="3389" y="14"/>
                    <a:pt x="340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" name="Google Shape;709;p27"/>
            <p:cNvSpPr>
              <a:spLocks/>
            </p:cNvSpPr>
            <p:nvPr/>
          </p:nvSpPr>
          <p:spPr bwMode="auto">
            <a:xfrm>
              <a:off x="428300" y="2169900"/>
              <a:ext cx="6948575" cy="3225"/>
            </a:xfrm>
            <a:custGeom>
              <a:avLst/>
              <a:gdLst>
                <a:gd name="T0" fmla="*/ 0 w 277943"/>
                <a:gd name="T1" fmla="*/ 0 h 129"/>
                <a:gd name="T2" fmla="*/ 0 w 277943"/>
                <a:gd name="T3" fmla="*/ 43 h 129"/>
                <a:gd name="T4" fmla="*/ 0 w 277943"/>
                <a:gd name="T5" fmla="*/ 129 h 129"/>
                <a:gd name="T6" fmla="*/ 277943 w 277943"/>
                <a:gd name="T7" fmla="*/ 129 h 129"/>
                <a:gd name="T8" fmla="*/ 277943 w 277943"/>
                <a:gd name="T9" fmla="*/ 0 h 129"/>
                <a:gd name="T10" fmla="*/ 0 w 277943"/>
                <a:gd name="T11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77943" h="129" extrusionOk="0">
                  <a:moveTo>
                    <a:pt x="0" y="0"/>
                  </a:moveTo>
                  <a:cubicBezTo>
                    <a:pt x="0" y="14"/>
                    <a:pt x="0" y="29"/>
                    <a:pt x="0" y="43"/>
                  </a:cubicBezTo>
                  <a:lnTo>
                    <a:pt x="0" y="129"/>
                  </a:lnTo>
                  <a:lnTo>
                    <a:pt x="277943" y="129"/>
                  </a:lnTo>
                  <a:lnTo>
                    <a:pt x="2779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1" name="Google Shape;710;p27"/>
            <p:cNvSpPr>
              <a:spLocks/>
            </p:cNvSpPr>
            <p:nvPr/>
          </p:nvSpPr>
          <p:spPr bwMode="auto">
            <a:xfrm>
              <a:off x="238125" y="2380800"/>
              <a:ext cx="88675" cy="3600"/>
            </a:xfrm>
            <a:custGeom>
              <a:avLst/>
              <a:gdLst>
                <a:gd name="T0" fmla="*/ 0 w 3547"/>
                <a:gd name="T1" fmla="*/ 0 h 144"/>
                <a:gd name="T2" fmla="*/ 0 w 3547"/>
                <a:gd name="T3" fmla="*/ 143 h 144"/>
                <a:gd name="T4" fmla="*/ 3546 w 3547"/>
                <a:gd name="T5" fmla="*/ 143 h 144"/>
                <a:gd name="T6" fmla="*/ 3503 w 3547"/>
                <a:gd name="T7" fmla="*/ 0 h 144"/>
                <a:gd name="T8" fmla="*/ 0 w 3547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47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546" y="143"/>
                  </a:lnTo>
                  <a:cubicBezTo>
                    <a:pt x="3532" y="101"/>
                    <a:pt x="3518" y="58"/>
                    <a:pt x="350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2" name="Google Shape;711;p27"/>
            <p:cNvSpPr>
              <a:spLocks/>
            </p:cNvSpPr>
            <p:nvPr/>
          </p:nvSpPr>
          <p:spPr bwMode="auto">
            <a:xfrm>
              <a:off x="424725" y="2380800"/>
              <a:ext cx="6951800" cy="3600"/>
            </a:xfrm>
            <a:custGeom>
              <a:avLst/>
              <a:gdLst>
                <a:gd name="T0" fmla="*/ 43 w 278072"/>
                <a:gd name="T1" fmla="*/ 0 h 144"/>
                <a:gd name="T2" fmla="*/ 0 w 278072"/>
                <a:gd name="T3" fmla="*/ 143 h 144"/>
                <a:gd name="T4" fmla="*/ 278072 w 278072"/>
                <a:gd name="T5" fmla="*/ 143 h 144"/>
                <a:gd name="T6" fmla="*/ 278072 w 278072"/>
                <a:gd name="T7" fmla="*/ 0 h 144"/>
                <a:gd name="T8" fmla="*/ 43 w 278072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072" h="144" extrusionOk="0">
                  <a:moveTo>
                    <a:pt x="43" y="0"/>
                  </a:moveTo>
                  <a:cubicBezTo>
                    <a:pt x="29" y="58"/>
                    <a:pt x="14" y="101"/>
                    <a:pt x="0" y="143"/>
                  </a:cubicBezTo>
                  <a:lnTo>
                    <a:pt x="278072" y="143"/>
                  </a:lnTo>
                  <a:lnTo>
                    <a:pt x="278072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3" name="Google Shape;712;p27"/>
            <p:cNvSpPr>
              <a:spLocks/>
            </p:cNvSpPr>
            <p:nvPr/>
          </p:nvSpPr>
          <p:spPr bwMode="auto">
            <a:xfrm>
              <a:off x="238125" y="2592075"/>
              <a:ext cx="100825" cy="3225"/>
            </a:xfrm>
            <a:custGeom>
              <a:avLst/>
              <a:gdLst>
                <a:gd name="T0" fmla="*/ 0 w 4033"/>
                <a:gd name="T1" fmla="*/ 0 h 129"/>
                <a:gd name="T2" fmla="*/ 0 w 4033"/>
                <a:gd name="T3" fmla="*/ 129 h 129"/>
                <a:gd name="T4" fmla="*/ 4032 w 4033"/>
                <a:gd name="T5" fmla="*/ 129 h 129"/>
                <a:gd name="T6" fmla="*/ 3904 w 4033"/>
                <a:gd name="T7" fmla="*/ 0 h 129"/>
                <a:gd name="T8" fmla="*/ 0 w 4033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33" h="129" extrusionOk="0">
                  <a:moveTo>
                    <a:pt x="0" y="0"/>
                  </a:moveTo>
                  <a:lnTo>
                    <a:pt x="0" y="129"/>
                  </a:lnTo>
                  <a:lnTo>
                    <a:pt x="4032" y="129"/>
                  </a:lnTo>
                  <a:cubicBezTo>
                    <a:pt x="3989" y="86"/>
                    <a:pt x="3947" y="43"/>
                    <a:pt x="3904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4" name="Google Shape;713;p27"/>
            <p:cNvSpPr>
              <a:spLocks/>
            </p:cNvSpPr>
            <p:nvPr/>
          </p:nvSpPr>
          <p:spPr bwMode="auto">
            <a:xfrm>
              <a:off x="412550" y="2592075"/>
              <a:ext cx="6963975" cy="3225"/>
            </a:xfrm>
            <a:custGeom>
              <a:avLst/>
              <a:gdLst>
                <a:gd name="T0" fmla="*/ 130 w 278559"/>
                <a:gd name="T1" fmla="*/ 0 h 129"/>
                <a:gd name="T2" fmla="*/ 1 w 278559"/>
                <a:gd name="T3" fmla="*/ 129 h 129"/>
                <a:gd name="T4" fmla="*/ 278559 w 278559"/>
                <a:gd name="T5" fmla="*/ 129 h 129"/>
                <a:gd name="T6" fmla="*/ 278559 w 278559"/>
                <a:gd name="T7" fmla="*/ 0 h 129"/>
                <a:gd name="T8" fmla="*/ 130 w 278559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559" h="129" extrusionOk="0">
                  <a:moveTo>
                    <a:pt x="130" y="0"/>
                  </a:moveTo>
                  <a:cubicBezTo>
                    <a:pt x="87" y="43"/>
                    <a:pt x="44" y="86"/>
                    <a:pt x="1" y="129"/>
                  </a:cubicBezTo>
                  <a:lnTo>
                    <a:pt x="278559" y="129"/>
                  </a:lnTo>
                  <a:lnTo>
                    <a:pt x="278559" y="0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5" name="Google Shape;714;p27"/>
            <p:cNvSpPr>
              <a:spLocks/>
            </p:cNvSpPr>
            <p:nvPr/>
          </p:nvSpPr>
          <p:spPr bwMode="auto">
            <a:xfrm>
              <a:off x="238125" y="2802975"/>
              <a:ext cx="7138400" cy="3250"/>
            </a:xfrm>
            <a:custGeom>
              <a:avLst/>
              <a:gdLst>
                <a:gd name="T0" fmla="*/ 0 w 285536"/>
                <a:gd name="T1" fmla="*/ 0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0 h 130"/>
                <a:gd name="T8" fmla="*/ 5791 w 285536"/>
                <a:gd name="T9" fmla="*/ 0 h 130"/>
                <a:gd name="T10" fmla="*/ 5503 w 285536"/>
                <a:gd name="T11" fmla="*/ 22 h 130"/>
                <a:gd name="T12" fmla="*/ 5205 w 285536"/>
                <a:gd name="T13" fmla="*/ 0 h 130"/>
                <a:gd name="T14" fmla="*/ 0 w 285536"/>
                <a:gd name="T15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5536" h="130" extrusionOk="0">
                  <a:moveTo>
                    <a:pt x="0" y="0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0"/>
                  </a:lnTo>
                  <a:lnTo>
                    <a:pt x="5791" y="0"/>
                  </a:lnTo>
                  <a:cubicBezTo>
                    <a:pt x="5698" y="15"/>
                    <a:pt x="5602" y="22"/>
                    <a:pt x="5503" y="22"/>
                  </a:cubicBezTo>
                  <a:cubicBezTo>
                    <a:pt x="5405" y="22"/>
                    <a:pt x="5305" y="15"/>
                    <a:pt x="520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6" name="Google Shape;715;p27"/>
            <p:cNvSpPr>
              <a:spLocks/>
            </p:cNvSpPr>
            <p:nvPr/>
          </p:nvSpPr>
          <p:spPr bwMode="auto">
            <a:xfrm>
              <a:off x="238125" y="3858225"/>
              <a:ext cx="130500" cy="3250"/>
            </a:xfrm>
            <a:custGeom>
              <a:avLst/>
              <a:gdLst>
                <a:gd name="T0" fmla="*/ 0 w 5220"/>
                <a:gd name="T1" fmla="*/ 1 h 130"/>
                <a:gd name="T2" fmla="*/ 0 w 5220"/>
                <a:gd name="T3" fmla="*/ 129 h 130"/>
                <a:gd name="T4" fmla="*/ 4704 w 5220"/>
                <a:gd name="T5" fmla="*/ 129 h 130"/>
                <a:gd name="T6" fmla="*/ 5219 w 5220"/>
                <a:gd name="T7" fmla="*/ 1 h 130"/>
                <a:gd name="T8" fmla="*/ 0 w 5220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20" h="130" extrusionOk="0">
                  <a:moveTo>
                    <a:pt x="0" y="1"/>
                  </a:moveTo>
                  <a:lnTo>
                    <a:pt x="0" y="129"/>
                  </a:lnTo>
                  <a:lnTo>
                    <a:pt x="4704" y="129"/>
                  </a:lnTo>
                  <a:cubicBezTo>
                    <a:pt x="4876" y="58"/>
                    <a:pt x="5033" y="15"/>
                    <a:pt x="5219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7" name="Google Shape;716;p27"/>
            <p:cNvSpPr>
              <a:spLocks/>
            </p:cNvSpPr>
            <p:nvPr/>
          </p:nvSpPr>
          <p:spPr bwMode="auto">
            <a:xfrm>
              <a:off x="382900" y="3858225"/>
              <a:ext cx="6993625" cy="3250"/>
            </a:xfrm>
            <a:custGeom>
              <a:avLst/>
              <a:gdLst>
                <a:gd name="T0" fmla="*/ 0 w 279745"/>
                <a:gd name="T1" fmla="*/ 1 h 130"/>
                <a:gd name="T2" fmla="*/ 501 w 279745"/>
                <a:gd name="T3" fmla="*/ 129 h 130"/>
                <a:gd name="T4" fmla="*/ 279745 w 279745"/>
                <a:gd name="T5" fmla="*/ 129 h 130"/>
                <a:gd name="T6" fmla="*/ 279745 w 279745"/>
                <a:gd name="T7" fmla="*/ 1 h 130"/>
                <a:gd name="T8" fmla="*/ 0 w 279745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9745" h="130" extrusionOk="0">
                  <a:moveTo>
                    <a:pt x="0" y="1"/>
                  </a:moveTo>
                  <a:cubicBezTo>
                    <a:pt x="172" y="15"/>
                    <a:pt x="343" y="58"/>
                    <a:pt x="501" y="129"/>
                  </a:cubicBezTo>
                  <a:lnTo>
                    <a:pt x="279745" y="129"/>
                  </a:lnTo>
                  <a:lnTo>
                    <a:pt x="279745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8" name="Google Shape;717;p27"/>
            <p:cNvSpPr>
              <a:spLocks/>
            </p:cNvSpPr>
            <p:nvPr/>
          </p:nvSpPr>
          <p:spPr bwMode="auto">
            <a:xfrm>
              <a:off x="238125" y="4069125"/>
              <a:ext cx="97600" cy="3250"/>
            </a:xfrm>
            <a:custGeom>
              <a:avLst/>
              <a:gdLst>
                <a:gd name="T0" fmla="*/ 0 w 3904"/>
                <a:gd name="T1" fmla="*/ 1 h 130"/>
                <a:gd name="T2" fmla="*/ 0 w 3904"/>
                <a:gd name="T3" fmla="*/ 130 h 130"/>
                <a:gd name="T4" fmla="*/ 3804 w 3904"/>
                <a:gd name="T5" fmla="*/ 130 h 130"/>
                <a:gd name="T6" fmla="*/ 3904 w 3904"/>
                <a:gd name="T7" fmla="*/ 1 h 130"/>
                <a:gd name="T8" fmla="*/ 0 w 3904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04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804" y="130"/>
                  </a:lnTo>
                  <a:cubicBezTo>
                    <a:pt x="3832" y="87"/>
                    <a:pt x="3875" y="44"/>
                    <a:pt x="3904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9" name="Google Shape;718;p27"/>
            <p:cNvSpPr>
              <a:spLocks/>
            </p:cNvSpPr>
            <p:nvPr/>
          </p:nvSpPr>
          <p:spPr bwMode="auto">
            <a:xfrm>
              <a:off x="415425" y="4069125"/>
              <a:ext cx="6961100" cy="3250"/>
            </a:xfrm>
            <a:custGeom>
              <a:avLst/>
              <a:gdLst>
                <a:gd name="T0" fmla="*/ 0 w 278444"/>
                <a:gd name="T1" fmla="*/ 1 h 130"/>
                <a:gd name="T2" fmla="*/ 115 w 278444"/>
                <a:gd name="T3" fmla="*/ 130 h 130"/>
                <a:gd name="T4" fmla="*/ 278444 w 278444"/>
                <a:gd name="T5" fmla="*/ 130 h 130"/>
                <a:gd name="T6" fmla="*/ 278444 w 278444"/>
                <a:gd name="T7" fmla="*/ 1 h 130"/>
                <a:gd name="T8" fmla="*/ 0 w 278444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444" h="130" extrusionOk="0">
                  <a:moveTo>
                    <a:pt x="0" y="1"/>
                  </a:moveTo>
                  <a:cubicBezTo>
                    <a:pt x="43" y="44"/>
                    <a:pt x="72" y="87"/>
                    <a:pt x="115" y="130"/>
                  </a:cubicBezTo>
                  <a:lnTo>
                    <a:pt x="278444" y="130"/>
                  </a:lnTo>
                  <a:lnTo>
                    <a:pt x="278444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" name="Google Shape;719;p27"/>
            <p:cNvSpPr>
              <a:spLocks/>
            </p:cNvSpPr>
            <p:nvPr/>
          </p:nvSpPr>
          <p:spPr bwMode="auto">
            <a:xfrm>
              <a:off x="425775" y="4280050"/>
              <a:ext cx="6950750" cy="3600"/>
            </a:xfrm>
            <a:custGeom>
              <a:avLst/>
              <a:gdLst>
                <a:gd name="T0" fmla="*/ 1 w 278030"/>
                <a:gd name="T1" fmla="*/ 0 h 144"/>
                <a:gd name="T2" fmla="*/ 44 w 278030"/>
                <a:gd name="T3" fmla="*/ 143 h 144"/>
                <a:gd name="T4" fmla="*/ 278030 w 278030"/>
                <a:gd name="T5" fmla="*/ 143 h 144"/>
                <a:gd name="T6" fmla="*/ 278030 w 278030"/>
                <a:gd name="T7" fmla="*/ 0 h 144"/>
                <a:gd name="T8" fmla="*/ 1 w 278030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030" h="144" extrusionOk="0">
                  <a:moveTo>
                    <a:pt x="1" y="0"/>
                  </a:moveTo>
                  <a:cubicBezTo>
                    <a:pt x="15" y="43"/>
                    <a:pt x="30" y="86"/>
                    <a:pt x="44" y="143"/>
                  </a:cubicBezTo>
                  <a:lnTo>
                    <a:pt x="278030" y="143"/>
                  </a:lnTo>
                  <a:lnTo>
                    <a:pt x="278030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1" name="Google Shape;720;p27"/>
            <p:cNvSpPr>
              <a:spLocks/>
            </p:cNvSpPr>
            <p:nvPr/>
          </p:nvSpPr>
          <p:spPr bwMode="auto">
            <a:xfrm>
              <a:off x="238125" y="4280050"/>
              <a:ext cx="87600" cy="3600"/>
            </a:xfrm>
            <a:custGeom>
              <a:avLst/>
              <a:gdLst>
                <a:gd name="T0" fmla="*/ 0 w 3504"/>
                <a:gd name="T1" fmla="*/ 0 h 144"/>
                <a:gd name="T2" fmla="*/ 0 w 3504"/>
                <a:gd name="T3" fmla="*/ 143 h 144"/>
                <a:gd name="T4" fmla="*/ 3460 w 3504"/>
                <a:gd name="T5" fmla="*/ 143 h 144"/>
                <a:gd name="T6" fmla="*/ 3503 w 3504"/>
                <a:gd name="T7" fmla="*/ 0 h 144"/>
                <a:gd name="T8" fmla="*/ 0 w 3504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04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460" y="143"/>
                  </a:lnTo>
                  <a:cubicBezTo>
                    <a:pt x="3475" y="86"/>
                    <a:pt x="3489" y="43"/>
                    <a:pt x="350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2" name="Google Shape;721;p27"/>
            <p:cNvSpPr>
              <a:spLocks/>
            </p:cNvSpPr>
            <p:nvPr/>
          </p:nvSpPr>
          <p:spPr bwMode="auto">
            <a:xfrm>
              <a:off x="428300" y="4491300"/>
              <a:ext cx="6948575" cy="3250"/>
            </a:xfrm>
            <a:custGeom>
              <a:avLst/>
              <a:gdLst>
                <a:gd name="T0" fmla="*/ 0 w 277943"/>
                <a:gd name="T1" fmla="*/ 1 h 130"/>
                <a:gd name="T2" fmla="*/ 0 w 277943"/>
                <a:gd name="T3" fmla="*/ 130 h 130"/>
                <a:gd name="T4" fmla="*/ 277943 w 277943"/>
                <a:gd name="T5" fmla="*/ 130 h 130"/>
                <a:gd name="T6" fmla="*/ 277943 w 277943"/>
                <a:gd name="T7" fmla="*/ 1 h 130"/>
                <a:gd name="T8" fmla="*/ 0 w 277943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7943" h="130" extrusionOk="0">
                  <a:moveTo>
                    <a:pt x="0" y="1"/>
                  </a:moveTo>
                  <a:lnTo>
                    <a:pt x="0" y="130"/>
                  </a:lnTo>
                  <a:lnTo>
                    <a:pt x="277943" y="130"/>
                  </a:lnTo>
                  <a:lnTo>
                    <a:pt x="277943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3" name="Google Shape;722;p27"/>
            <p:cNvSpPr>
              <a:spLocks/>
            </p:cNvSpPr>
            <p:nvPr/>
          </p:nvSpPr>
          <p:spPr bwMode="auto">
            <a:xfrm>
              <a:off x="238125" y="4491300"/>
              <a:ext cx="85100" cy="3250"/>
            </a:xfrm>
            <a:custGeom>
              <a:avLst/>
              <a:gdLst>
                <a:gd name="T0" fmla="*/ 0 w 3404"/>
                <a:gd name="T1" fmla="*/ 1 h 130"/>
                <a:gd name="T2" fmla="*/ 0 w 3404"/>
                <a:gd name="T3" fmla="*/ 130 h 130"/>
                <a:gd name="T4" fmla="*/ 3403 w 3404"/>
                <a:gd name="T5" fmla="*/ 130 h 130"/>
                <a:gd name="T6" fmla="*/ 3403 w 3404"/>
                <a:gd name="T7" fmla="*/ 1 h 130"/>
                <a:gd name="T8" fmla="*/ 0 w 3404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04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403" y="130"/>
                  </a:lnTo>
                  <a:lnTo>
                    <a:pt x="3403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4" name="Google Shape;723;p27"/>
            <p:cNvSpPr>
              <a:spLocks/>
            </p:cNvSpPr>
            <p:nvPr/>
          </p:nvSpPr>
          <p:spPr bwMode="auto">
            <a:xfrm>
              <a:off x="423650" y="4702225"/>
              <a:ext cx="6952875" cy="3225"/>
            </a:xfrm>
            <a:custGeom>
              <a:avLst/>
              <a:gdLst>
                <a:gd name="T0" fmla="*/ 57 w 278115"/>
                <a:gd name="T1" fmla="*/ 0 h 129"/>
                <a:gd name="T2" fmla="*/ 0 w 278115"/>
                <a:gd name="T3" fmla="*/ 129 h 129"/>
                <a:gd name="T4" fmla="*/ 278115 w 278115"/>
                <a:gd name="T5" fmla="*/ 129 h 129"/>
                <a:gd name="T6" fmla="*/ 278115 w 278115"/>
                <a:gd name="T7" fmla="*/ 0 h 129"/>
                <a:gd name="T8" fmla="*/ 57 w 278115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115" h="129" extrusionOk="0">
                  <a:moveTo>
                    <a:pt x="57" y="0"/>
                  </a:moveTo>
                  <a:cubicBezTo>
                    <a:pt x="29" y="43"/>
                    <a:pt x="14" y="86"/>
                    <a:pt x="0" y="129"/>
                  </a:cubicBezTo>
                  <a:lnTo>
                    <a:pt x="278115" y="129"/>
                  </a:lnTo>
                  <a:lnTo>
                    <a:pt x="278115" y="0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5" name="Google Shape;724;p27"/>
            <p:cNvSpPr>
              <a:spLocks/>
            </p:cNvSpPr>
            <p:nvPr/>
          </p:nvSpPr>
          <p:spPr bwMode="auto">
            <a:xfrm>
              <a:off x="238125" y="4702225"/>
              <a:ext cx="89750" cy="3225"/>
            </a:xfrm>
            <a:custGeom>
              <a:avLst/>
              <a:gdLst>
                <a:gd name="T0" fmla="*/ 0 w 3590"/>
                <a:gd name="T1" fmla="*/ 0 h 129"/>
                <a:gd name="T2" fmla="*/ 0 w 3590"/>
                <a:gd name="T3" fmla="*/ 129 h 129"/>
                <a:gd name="T4" fmla="*/ 3589 w 3590"/>
                <a:gd name="T5" fmla="*/ 129 h 129"/>
                <a:gd name="T6" fmla="*/ 3532 w 3590"/>
                <a:gd name="T7" fmla="*/ 0 h 129"/>
                <a:gd name="T8" fmla="*/ 0 w 3590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90" h="129" extrusionOk="0">
                  <a:moveTo>
                    <a:pt x="0" y="0"/>
                  </a:moveTo>
                  <a:lnTo>
                    <a:pt x="0" y="129"/>
                  </a:lnTo>
                  <a:lnTo>
                    <a:pt x="3589" y="129"/>
                  </a:lnTo>
                  <a:cubicBezTo>
                    <a:pt x="3575" y="86"/>
                    <a:pt x="3546" y="43"/>
                    <a:pt x="3532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725" name="Google Shape;725;p27"/>
          <p:cNvSpPr txBox="1">
            <a:spLocks noGrp="1"/>
          </p:cNvSpPr>
          <p:nvPr>
            <p:ph type="body" idx="1"/>
          </p:nvPr>
        </p:nvSpPr>
        <p:spPr>
          <a:xfrm>
            <a:off x="4620775" y="1859133"/>
            <a:ext cx="3427500" cy="4018400"/>
          </a:xfrm>
          <a:prstGeom prst="rect">
            <a:avLst/>
          </a:prstGeom>
        </p:spPr>
        <p:txBody>
          <a:bodyPr spcFirstLastPara="1" anchor="b">
            <a:noAutofit/>
          </a:bodyPr>
          <a:lstStyle>
            <a:lvl1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Signika Negative SemiBold"/>
              <a:buChar char="●"/>
              <a:defRPr sz="14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○"/>
              <a:defRPr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■"/>
              <a:defRPr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●"/>
              <a:defRPr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○"/>
              <a:defRPr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■"/>
              <a:defRPr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●"/>
              <a:defRPr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○"/>
              <a:defRPr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200"/>
              <a:buFont typeface="Roboto Condensed Light"/>
              <a:buChar char="■"/>
              <a:defRPr/>
            </a:lvl9pPr>
          </a:lstStyle>
          <a:p>
            <a:endParaRPr/>
          </a:p>
        </p:txBody>
      </p:sp>
      <p:sp>
        <p:nvSpPr>
          <p:cNvPr id="726" name="Google Shape;726;p27"/>
          <p:cNvSpPr txBox="1">
            <a:spLocks noGrp="1"/>
          </p:cNvSpPr>
          <p:nvPr>
            <p:ph type="title"/>
          </p:nvPr>
        </p:nvSpPr>
        <p:spPr>
          <a:xfrm>
            <a:off x="895350" y="659215"/>
            <a:ext cx="7353300" cy="8468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9pPr>
          </a:lstStyle>
          <a:p>
            <a:endParaRPr/>
          </a:p>
        </p:txBody>
      </p:sp>
      <p:sp>
        <p:nvSpPr>
          <p:cNvPr id="727" name="Google Shape;727;p27"/>
          <p:cNvSpPr txBox="1">
            <a:spLocks noGrp="1"/>
          </p:cNvSpPr>
          <p:nvPr>
            <p:ph type="body" idx="2"/>
          </p:nvPr>
        </p:nvSpPr>
        <p:spPr>
          <a:xfrm>
            <a:off x="1095725" y="1859133"/>
            <a:ext cx="3427500" cy="4018400"/>
          </a:xfrm>
          <a:prstGeom prst="rect">
            <a:avLst/>
          </a:prstGeom>
        </p:spPr>
        <p:txBody>
          <a:bodyPr spcFirstLastPara="1" anchor="b">
            <a:noAutofit/>
          </a:bodyPr>
          <a:lstStyle>
            <a:lvl1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Signika Negative SemiBold"/>
              <a:buChar char="●"/>
              <a:defRPr sz="14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○"/>
              <a:defRPr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■"/>
              <a:defRPr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●"/>
              <a:defRPr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○"/>
              <a:defRPr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■"/>
              <a:defRPr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●"/>
              <a:defRPr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○"/>
              <a:defRPr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200"/>
              <a:buFont typeface="Roboto Condensed Light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1328483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 and Credits">
  <p:cSld name="Thanks and Credits">
    <p:spTree>
      <p:nvGrpSpPr>
        <p:cNvPr id="1" name="Shape 7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oogle Shape;729;p28"/>
          <p:cNvGrpSpPr>
            <a:grpSpLocks/>
          </p:cNvGrpSpPr>
          <p:nvPr/>
        </p:nvGrpSpPr>
        <p:grpSpPr bwMode="auto">
          <a:xfrm rot="-143982">
            <a:off x="1039813" y="654050"/>
            <a:ext cx="7064375" cy="5284788"/>
            <a:chOff x="238125" y="722768"/>
            <a:chExt cx="7143400" cy="4009400"/>
          </a:xfrm>
        </p:grpSpPr>
        <p:sp>
          <p:nvSpPr>
            <p:cNvPr id="5" name="Google Shape;730;p28"/>
            <p:cNvSpPr/>
            <p:nvPr/>
          </p:nvSpPr>
          <p:spPr>
            <a:xfrm>
              <a:off x="238125" y="722768"/>
              <a:ext cx="7143400" cy="4009400"/>
            </a:xfrm>
            <a:custGeom>
              <a:avLst/>
              <a:gdLst/>
              <a:ahLst/>
              <a:cxnLst/>
              <a:rect l="l" t="t" r="r" b="b"/>
              <a:pathLst>
                <a:path w="285722" h="160376" extrusionOk="0">
                  <a:moveTo>
                    <a:pt x="5465" y="4426"/>
                  </a:moveTo>
                  <a:cubicBezTo>
                    <a:pt x="6551" y="4426"/>
                    <a:pt x="7593" y="5271"/>
                    <a:pt x="7593" y="6549"/>
                  </a:cubicBezTo>
                  <a:cubicBezTo>
                    <a:pt x="7593" y="7707"/>
                    <a:pt x="6649" y="8651"/>
                    <a:pt x="5491" y="8651"/>
                  </a:cubicBezTo>
                  <a:cubicBezTo>
                    <a:pt x="3604" y="8651"/>
                    <a:pt x="2660" y="6377"/>
                    <a:pt x="3990" y="5047"/>
                  </a:cubicBezTo>
                  <a:cubicBezTo>
                    <a:pt x="4419" y="4618"/>
                    <a:pt x="4947" y="4426"/>
                    <a:pt x="5465" y="4426"/>
                  </a:cubicBezTo>
                  <a:close/>
                  <a:moveTo>
                    <a:pt x="5467" y="12161"/>
                  </a:moveTo>
                  <a:cubicBezTo>
                    <a:pt x="6552" y="12161"/>
                    <a:pt x="7593" y="13003"/>
                    <a:pt x="7593" y="14270"/>
                  </a:cubicBezTo>
                  <a:cubicBezTo>
                    <a:pt x="7593" y="15443"/>
                    <a:pt x="6649" y="16386"/>
                    <a:pt x="5491" y="16386"/>
                  </a:cubicBezTo>
                  <a:cubicBezTo>
                    <a:pt x="3604" y="16386"/>
                    <a:pt x="2660" y="14113"/>
                    <a:pt x="3990" y="12783"/>
                  </a:cubicBezTo>
                  <a:cubicBezTo>
                    <a:pt x="4420" y="12353"/>
                    <a:pt x="4948" y="12161"/>
                    <a:pt x="5467" y="12161"/>
                  </a:cubicBezTo>
                  <a:close/>
                  <a:moveTo>
                    <a:pt x="5465" y="19883"/>
                  </a:moveTo>
                  <a:cubicBezTo>
                    <a:pt x="6551" y="19883"/>
                    <a:pt x="7593" y="20728"/>
                    <a:pt x="7593" y="22006"/>
                  </a:cubicBezTo>
                  <a:cubicBezTo>
                    <a:pt x="7593" y="23164"/>
                    <a:pt x="6649" y="24108"/>
                    <a:pt x="5491" y="24108"/>
                  </a:cubicBezTo>
                  <a:cubicBezTo>
                    <a:pt x="3604" y="24108"/>
                    <a:pt x="2660" y="21834"/>
                    <a:pt x="3990" y="20505"/>
                  </a:cubicBezTo>
                  <a:cubicBezTo>
                    <a:pt x="4419" y="20075"/>
                    <a:pt x="4947" y="19883"/>
                    <a:pt x="5465" y="19883"/>
                  </a:cubicBezTo>
                  <a:close/>
                  <a:moveTo>
                    <a:pt x="5467" y="27618"/>
                  </a:moveTo>
                  <a:cubicBezTo>
                    <a:pt x="6552" y="27618"/>
                    <a:pt x="7593" y="28460"/>
                    <a:pt x="7593" y="29727"/>
                  </a:cubicBezTo>
                  <a:cubicBezTo>
                    <a:pt x="7593" y="30900"/>
                    <a:pt x="6649" y="31844"/>
                    <a:pt x="5491" y="31844"/>
                  </a:cubicBezTo>
                  <a:cubicBezTo>
                    <a:pt x="3604" y="31844"/>
                    <a:pt x="2660" y="29570"/>
                    <a:pt x="3990" y="28240"/>
                  </a:cubicBezTo>
                  <a:cubicBezTo>
                    <a:pt x="4420" y="27810"/>
                    <a:pt x="4948" y="27618"/>
                    <a:pt x="5467" y="27618"/>
                  </a:cubicBezTo>
                  <a:close/>
                  <a:moveTo>
                    <a:pt x="5491" y="35347"/>
                  </a:moveTo>
                  <a:cubicBezTo>
                    <a:pt x="6049" y="35347"/>
                    <a:pt x="6578" y="35576"/>
                    <a:pt x="6978" y="35976"/>
                  </a:cubicBezTo>
                  <a:cubicBezTo>
                    <a:pt x="8387" y="37384"/>
                    <a:pt x="7233" y="39583"/>
                    <a:pt x="5519" y="39583"/>
                  </a:cubicBezTo>
                  <a:cubicBezTo>
                    <a:pt x="5249" y="39583"/>
                    <a:pt x="4966" y="39528"/>
                    <a:pt x="4676" y="39408"/>
                  </a:cubicBezTo>
                  <a:cubicBezTo>
                    <a:pt x="2546" y="38535"/>
                    <a:pt x="3175" y="35347"/>
                    <a:pt x="5491" y="35347"/>
                  </a:cubicBezTo>
                  <a:close/>
                  <a:moveTo>
                    <a:pt x="5465" y="43075"/>
                  </a:moveTo>
                  <a:cubicBezTo>
                    <a:pt x="6551" y="43075"/>
                    <a:pt x="7593" y="43921"/>
                    <a:pt x="7593" y="45199"/>
                  </a:cubicBezTo>
                  <a:cubicBezTo>
                    <a:pt x="7593" y="46357"/>
                    <a:pt x="6649" y="47301"/>
                    <a:pt x="5491" y="47301"/>
                  </a:cubicBezTo>
                  <a:cubicBezTo>
                    <a:pt x="3604" y="47301"/>
                    <a:pt x="2660" y="45027"/>
                    <a:pt x="3990" y="43697"/>
                  </a:cubicBezTo>
                  <a:cubicBezTo>
                    <a:pt x="4419" y="43268"/>
                    <a:pt x="4947" y="43075"/>
                    <a:pt x="5465" y="43075"/>
                  </a:cubicBezTo>
                  <a:close/>
                  <a:moveTo>
                    <a:pt x="5467" y="50811"/>
                  </a:moveTo>
                  <a:cubicBezTo>
                    <a:pt x="6552" y="50811"/>
                    <a:pt x="7593" y="51653"/>
                    <a:pt x="7593" y="52920"/>
                  </a:cubicBezTo>
                  <a:cubicBezTo>
                    <a:pt x="7593" y="54093"/>
                    <a:pt x="6649" y="55036"/>
                    <a:pt x="5491" y="55036"/>
                  </a:cubicBezTo>
                  <a:cubicBezTo>
                    <a:pt x="3604" y="55036"/>
                    <a:pt x="2660" y="52763"/>
                    <a:pt x="3990" y="51433"/>
                  </a:cubicBezTo>
                  <a:cubicBezTo>
                    <a:pt x="4420" y="51003"/>
                    <a:pt x="4948" y="50811"/>
                    <a:pt x="5467" y="50811"/>
                  </a:cubicBezTo>
                  <a:close/>
                  <a:moveTo>
                    <a:pt x="5465" y="58533"/>
                  </a:moveTo>
                  <a:cubicBezTo>
                    <a:pt x="6551" y="58533"/>
                    <a:pt x="7593" y="59378"/>
                    <a:pt x="7593" y="60656"/>
                  </a:cubicBezTo>
                  <a:cubicBezTo>
                    <a:pt x="7593" y="61814"/>
                    <a:pt x="6649" y="62758"/>
                    <a:pt x="5491" y="62758"/>
                  </a:cubicBezTo>
                  <a:cubicBezTo>
                    <a:pt x="3604" y="62758"/>
                    <a:pt x="2660" y="60484"/>
                    <a:pt x="3990" y="59154"/>
                  </a:cubicBezTo>
                  <a:cubicBezTo>
                    <a:pt x="4419" y="58725"/>
                    <a:pt x="4947" y="58533"/>
                    <a:pt x="5465" y="58533"/>
                  </a:cubicBezTo>
                  <a:close/>
                  <a:moveTo>
                    <a:pt x="5467" y="66268"/>
                  </a:moveTo>
                  <a:cubicBezTo>
                    <a:pt x="6552" y="66268"/>
                    <a:pt x="7593" y="67110"/>
                    <a:pt x="7593" y="68377"/>
                  </a:cubicBezTo>
                  <a:cubicBezTo>
                    <a:pt x="7593" y="69550"/>
                    <a:pt x="6649" y="70493"/>
                    <a:pt x="5491" y="70493"/>
                  </a:cubicBezTo>
                  <a:cubicBezTo>
                    <a:pt x="3604" y="70493"/>
                    <a:pt x="2660" y="68220"/>
                    <a:pt x="3990" y="66890"/>
                  </a:cubicBezTo>
                  <a:cubicBezTo>
                    <a:pt x="4420" y="66460"/>
                    <a:pt x="4948" y="66268"/>
                    <a:pt x="5467" y="66268"/>
                  </a:cubicBezTo>
                  <a:close/>
                  <a:moveTo>
                    <a:pt x="5473" y="74000"/>
                  </a:moveTo>
                  <a:cubicBezTo>
                    <a:pt x="6556" y="74000"/>
                    <a:pt x="7593" y="74838"/>
                    <a:pt x="7593" y="76113"/>
                  </a:cubicBezTo>
                  <a:cubicBezTo>
                    <a:pt x="7593" y="77285"/>
                    <a:pt x="6649" y="78229"/>
                    <a:pt x="5491" y="78229"/>
                  </a:cubicBezTo>
                  <a:cubicBezTo>
                    <a:pt x="3604" y="78229"/>
                    <a:pt x="2660" y="75956"/>
                    <a:pt x="3990" y="74626"/>
                  </a:cubicBezTo>
                  <a:cubicBezTo>
                    <a:pt x="4421" y="74194"/>
                    <a:pt x="4953" y="74000"/>
                    <a:pt x="5473" y="74000"/>
                  </a:cubicBezTo>
                  <a:close/>
                  <a:moveTo>
                    <a:pt x="5465" y="81725"/>
                  </a:moveTo>
                  <a:cubicBezTo>
                    <a:pt x="6551" y="81725"/>
                    <a:pt x="7593" y="82571"/>
                    <a:pt x="7593" y="83848"/>
                  </a:cubicBezTo>
                  <a:cubicBezTo>
                    <a:pt x="7593" y="85007"/>
                    <a:pt x="6649" y="85950"/>
                    <a:pt x="5491" y="85950"/>
                  </a:cubicBezTo>
                  <a:cubicBezTo>
                    <a:pt x="3604" y="85950"/>
                    <a:pt x="2660" y="83677"/>
                    <a:pt x="3990" y="82347"/>
                  </a:cubicBezTo>
                  <a:cubicBezTo>
                    <a:pt x="4419" y="81918"/>
                    <a:pt x="4947" y="81725"/>
                    <a:pt x="5465" y="81725"/>
                  </a:cubicBezTo>
                  <a:close/>
                  <a:moveTo>
                    <a:pt x="5467" y="89460"/>
                  </a:moveTo>
                  <a:cubicBezTo>
                    <a:pt x="6552" y="89460"/>
                    <a:pt x="7593" y="90302"/>
                    <a:pt x="7593" y="91570"/>
                  </a:cubicBezTo>
                  <a:cubicBezTo>
                    <a:pt x="7593" y="92742"/>
                    <a:pt x="6649" y="93686"/>
                    <a:pt x="5491" y="93686"/>
                  </a:cubicBezTo>
                  <a:cubicBezTo>
                    <a:pt x="3604" y="93686"/>
                    <a:pt x="2660" y="91413"/>
                    <a:pt x="3990" y="90083"/>
                  </a:cubicBezTo>
                  <a:cubicBezTo>
                    <a:pt x="4420" y="89653"/>
                    <a:pt x="4948" y="89460"/>
                    <a:pt x="5467" y="89460"/>
                  </a:cubicBezTo>
                  <a:close/>
                  <a:moveTo>
                    <a:pt x="5465" y="97182"/>
                  </a:moveTo>
                  <a:cubicBezTo>
                    <a:pt x="6551" y="97182"/>
                    <a:pt x="7593" y="98028"/>
                    <a:pt x="7593" y="99306"/>
                  </a:cubicBezTo>
                  <a:cubicBezTo>
                    <a:pt x="7593" y="100464"/>
                    <a:pt x="6649" y="101422"/>
                    <a:pt x="5491" y="101422"/>
                  </a:cubicBezTo>
                  <a:cubicBezTo>
                    <a:pt x="3604" y="101422"/>
                    <a:pt x="2660" y="99134"/>
                    <a:pt x="3990" y="97804"/>
                  </a:cubicBezTo>
                  <a:cubicBezTo>
                    <a:pt x="4419" y="97375"/>
                    <a:pt x="4947" y="97182"/>
                    <a:pt x="5465" y="97182"/>
                  </a:cubicBezTo>
                  <a:close/>
                  <a:moveTo>
                    <a:pt x="5465" y="104918"/>
                  </a:moveTo>
                  <a:cubicBezTo>
                    <a:pt x="6551" y="104918"/>
                    <a:pt x="7593" y="105763"/>
                    <a:pt x="7593" y="107041"/>
                  </a:cubicBezTo>
                  <a:cubicBezTo>
                    <a:pt x="7593" y="108199"/>
                    <a:pt x="6649" y="109143"/>
                    <a:pt x="5491" y="109143"/>
                  </a:cubicBezTo>
                  <a:cubicBezTo>
                    <a:pt x="3604" y="109143"/>
                    <a:pt x="2660" y="106870"/>
                    <a:pt x="3990" y="105540"/>
                  </a:cubicBezTo>
                  <a:cubicBezTo>
                    <a:pt x="4419" y="105110"/>
                    <a:pt x="4947" y="104918"/>
                    <a:pt x="5465" y="104918"/>
                  </a:cubicBezTo>
                  <a:close/>
                  <a:moveTo>
                    <a:pt x="5467" y="112653"/>
                  </a:moveTo>
                  <a:cubicBezTo>
                    <a:pt x="6552" y="112653"/>
                    <a:pt x="7593" y="113495"/>
                    <a:pt x="7593" y="114763"/>
                  </a:cubicBezTo>
                  <a:cubicBezTo>
                    <a:pt x="7593" y="115935"/>
                    <a:pt x="6649" y="116879"/>
                    <a:pt x="5491" y="116879"/>
                  </a:cubicBezTo>
                  <a:cubicBezTo>
                    <a:pt x="3604" y="116879"/>
                    <a:pt x="2660" y="114605"/>
                    <a:pt x="3990" y="113276"/>
                  </a:cubicBezTo>
                  <a:cubicBezTo>
                    <a:pt x="4420" y="112846"/>
                    <a:pt x="4948" y="112653"/>
                    <a:pt x="5467" y="112653"/>
                  </a:cubicBezTo>
                  <a:close/>
                  <a:moveTo>
                    <a:pt x="5465" y="120375"/>
                  </a:moveTo>
                  <a:cubicBezTo>
                    <a:pt x="6551" y="120375"/>
                    <a:pt x="7593" y="121220"/>
                    <a:pt x="7593" y="122498"/>
                  </a:cubicBezTo>
                  <a:cubicBezTo>
                    <a:pt x="7593" y="123656"/>
                    <a:pt x="6649" y="124600"/>
                    <a:pt x="5491" y="124600"/>
                  </a:cubicBezTo>
                  <a:cubicBezTo>
                    <a:pt x="3604" y="124600"/>
                    <a:pt x="2660" y="122327"/>
                    <a:pt x="3990" y="120997"/>
                  </a:cubicBezTo>
                  <a:cubicBezTo>
                    <a:pt x="4419" y="120567"/>
                    <a:pt x="4947" y="120375"/>
                    <a:pt x="5465" y="120375"/>
                  </a:cubicBezTo>
                  <a:close/>
                  <a:moveTo>
                    <a:pt x="5467" y="128110"/>
                  </a:moveTo>
                  <a:cubicBezTo>
                    <a:pt x="6552" y="128110"/>
                    <a:pt x="7593" y="128952"/>
                    <a:pt x="7593" y="130220"/>
                  </a:cubicBezTo>
                  <a:cubicBezTo>
                    <a:pt x="7593" y="131392"/>
                    <a:pt x="6649" y="132336"/>
                    <a:pt x="5491" y="132336"/>
                  </a:cubicBezTo>
                  <a:cubicBezTo>
                    <a:pt x="3604" y="132336"/>
                    <a:pt x="2660" y="130062"/>
                    <a:pt x="3990" y="128733"/>
                  </a:cubicBezTo>
                  <a:cubicBezTo>
                    <a:pt x="4420" y="128303"/>
                    <a:pt x="4948" y="128110"/>
                    <a:pt x="5467" y="128110"/>
                  </a:cubicBezTo>
                  <a:close/>
                  <a:moveTo>
                    <a:pt x="5465" y="135832"/>
                  </a:moveTo>
                  <a:cubicBezTo>
                    <a:pt x="6551" y="135832"/>
                    <a:pt x="7593" y="136677"/>
                    <a:pt x="7593" y="137955"/>
                  </a:cubicBezTo>
                  <a:cubicBezTo>
                    <a:pt x="7593" y="139114"/>
                    <a:pt x="6649" y="140072"/>
                    <a:pt x="5491" y="140072"/>
                  </a:cubicBezTo>
                  <a:cubicBezTo>
                    <a:pt x="3604" y="140072"/>
                    <a:pt x="2660" y="137784"/>
                    <a:pt x="3990" y="136454"/>
                  </a:cubicBezTo>
                  <a:cubicBezTo>
                    <a:pt x="4419" y="136024"/>
                    <a:pt x="4947" y="135832"/>
                    <a:pt x="5465" y="135832"/>
                  </a:cubicBezTo>
                  <a:close/>
                  <a:moveTo>
                    <a:pt x="5465" y="143568"/>
                  </a:moveTo>
                  <a:cubicBezTo>
                    <a:pt x="6551" y="143568"/>
                    <a:pt x="7593" y="144413"/>
                    <a:pt x="7593" y="145691"/>
                  </a:cubicBezTo>
                  <a:cubicBezTo>
                    <a:pt x="7593" y="146849"/>
                    <a:pt x="6649" y="147793"/>
                    <a:pt x="5491" y="147793"/>
                  </a:cubicBezTo>
                  <a:cubicBezTo>
                    <a:pt x="3604" y="147793"/>
                    <a:pt x="2660" y="145519"/>
                    <a:pt x="3990" y="144190"/>
                  </a:cubicBezTo>
                  <a:cubicBezTo>
                    <a:pt x="4419" y="143760"/>
                    <a:pt x="4947" y="143568"/>
                    <a:pt x="5465" y="143568"/>
                  </a:cubicBezTo>
                  <a:close/>
                  <a:moveTo>
                    <a:pt x="5467" y="151303"/>
                  </a:moveTo>
                  <a:cubicBezTo>
                    <a:pt x="6552" y="151303"/>
                    <a:pt x="7593" y="152145"/>
                    <a:pt x="7593" y="153412"/>
                  </a:cubicBezTo>
                  <a:cubicBezTo>
                    <a:pt x="7593" y="154585"/>
                    <a:pt x="6649" y="155529"/>
                    <a:pt x="5491" y="155529"/>
                  </a:cubicBezTo>
                  <a:cubicBezTo>
                    <a:pt x="3604" y="155529"/>
                    <a:pt x="2660" y="153255"/>
                    <a:pt x="3990" y="151925"/>
                  </a:cubicBezTo>
                  <a:cubicBezTo>
                    <a:pt x="4420" y="151495"/>
                    <a:pt x="4948" y="151303"/>
                    <a:pt x="5467" y="151303"/>
                  </a:cubicBezTo>
                  <a:close/>
                  <a:moveTo>
                    <a:pt x="0" y="0"/>
                  </a:moveTo>
                  <a:lnTo>
                    <a:pt x="0" y="160376"/>
                  </a:lnTo>
                  <a:lnTo>
                    <a:pt x="285722" y="160376"/>
                  </a:lnTo>
                  <a:lnTo>
                    <a:pt x="2857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783F04">
                  <a:alpha val="61000"/>
                </a:srgbClr>
              </a:outerShdw>
            </a:effectLst>
          </p:spPr>
          <p:txBody>
            <a:bodyPr spcFirstLastPara="1"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1" i="0" u="none" strike="noStrike" kern="1200" cap="none" spc="0" normalizeH="0" baseline="0" noProof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" name="Google Shape;731;p28"/>
            <p:cNvSpPr>
              <a:spLocks/>
            </p:cNvSpPr>
            <p:nvPr/>
          </p:nvSpPr>
          <p:spPr bwMode="auto">
            <a:xfrm>
              <a:off x="238125" y="1114625"/>
              <a:ext cx="7138400" cy="3600"/>
            </a:xfrm>
            <a:custGeom>
              <a:avLst/>
              <a:gdLst>
                <a:gd name="T0" fmla="*/ 0 w 285536"/>
                <a:gd name="T1" fmla="*/ 1 h 144"/>
                <a:gd name="T2" fmla="*/ 0 w 285536"/>
                <a:gd name="T3" fmla="*/ 144 h 144"/>
                <a:gd name="T4" fmla="*/ 285536 w 285536"/>
                <a:gd name="T5" fmla="*/ 144 h 144"/>
                <a:gd name="T6" fmla="*/ 285536 w 285536"/>
                <a:gd name="T7" fmla="*/ 1 h 144"/>
                <a:gd name="T8" fmla="*/ 0 w 285536"/>
                <a:gd name="T9" fmla="*/ 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44" extrusionOk="0">
                  <a:moveTo>
                    <a:pt x="0" y="1"/>
                  </a:moveTo>
                  <a:lnTo>
                    <a:pt x="0" y="144"/>
                  </a:lnTo>
                  <a:lnTo>
                    <a:pt x="285536" y="144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" name="Google Shape;732;p28"/>
            <p:cNvSpPr>
              <a:spLocks/>
            </p:cNvSpPr>
            <p:nvPr/>
          </p:nvSpPr>
          <p:spPr bwMode="auto">
            <a:xfrm>
              <a:off x="238125" y="1325900"/>
              <a:ext cx="7138400" cy="3250"/>
            </a:xfrm>
            <a:custGeom>
              <a:avLst/>
              <a:gdLst>
                <a:gd name="T0" fmla="*/ 0 w 285536"/>
                <a:gd name="T1" fmla="*/ 1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1 h 130"/>
                <a:gd name="T8" fmla="*/ 0 w 285536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30" extrusionOk="0">
                  <a:moveTo>
                    <a:pt x="0" y="1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8" name="Google Shape;733;p28"/>
            <p:cNvSpPr>
              <a:spLocks/>
            </p:cNvSpPr>
            <p:nvPr/>
          </p:nvSpPr>
          <p:spPr bwMode="auto">
            <a:xfrm>
              <a:off x="238125" y="1747725"/>
              <a:ext cx="99400" cy="3600"/>
            </a:xfrm>
            <a:custGeom>
              <a:avLst/>
              <a:gdLst>
                <a:gd name="T0" fmla="*/ 0 w 3976"/>
                <a:gd name="T1" fmla="*/ 0 h 144"/>
                <a:gd name="T2" fmla="*/ 0 w 3976"/>
                <a:gd name="T3" fmla="*/ 143 h 144"/>
                <a:gd name="T4" fmla="*/ 3861 w 3976"/>
                <a:gd name="T5" fmla="*/ 143 h 144"/>
                <a:gd name="T6" fmla="*/ 3975 w 3976"/>
                <a:gd name="T7" fmla="*/ 0 h 144"/>
                <a:gd name="T8" fmla="*/ 0 w 3976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76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861" y="143"/>
                  </a:lnTo>
                  <a:lnTo>
                    <a:pt x="397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" name="Google Shape;734;p28"/>
            <p:cNvSpPr>
              <a:spLocks/>
            </p:cNvSpPr>
            <p:nvPr/>
          </p:nvSpPr>
          <p:spPr bwMode="auto">
            <a:xfrm>
              <a:off x="238125" y="3013875"/>
              <a:ext cx="7138400" cy="3600"/>
            </a:xfrm>
            <a:custGeom>
              <a:avLst/>
              <a:gdLst>
                <a:gd name="T0" fmla="*/ 0 w 285536"/>
                <a:gd name="T1" fmla="*/ 1 h 144"/>
                <a:gd name="T2" fmla="*/ 0 w 285536"/>
                <a:gd name="T3" fmla="*/ 144 h 144"/>
                <a:gd name="T4" fmla="*/ 285536 w 285536"/>
                <a:gd name="T5" fmla="*/ 144 h 144"/>
                <a:gd name="T6" fmla="*/ 285536 w 285536"/>
                <a:gd name="T7" fmla="*/ 1 h 144"/>
                <a:gd name="T8" fmla="*/ 0 w 285536"/>
                <a:gd name="T9" fmla="*/ 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44" extrusionOk="0">
                  <a:moveTo>
                    <a:pt x="0" y="1"/>
                  </a:moveTo>
                  <a:lnTo>
                    <a:pt x="0" y="144"/>
                  </a:lnTo>
                  <a:lnTo>
                    <a:pt x="285536" y="144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" name="Google Shape;735;p28"/>
            <p:cNvSpPr>
              <a:spLocks/>
            </p:cNvSpPr>
            <p:nvPr/>
          </p:nvSpPr>
          <p:spPr bwMode="auto">
            <a:xfrm>
              <a:off x="238125" y="3225150"/>
              <a:ext cx="7138400" cy="3250"/>
            </a:xfrm>
            <a:custGeom>
              <a:avLst/>
              <a:gdLst>
                <a:gd name="T0" fmla="*/ 0 w 285536"/>
                <a:gd name="T1" fmla="*/ 0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0 h 130"/>
                <a:gd name="T8" fmla="*/ 0 w 285536"/>
                <a:gd name="T9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30" extrusionOk="0">
                  <a:moveTo>
                    <a:pt x="0" y="0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" name="Google Shape;736;p28"/>
            <p:cNvSpPr>
              <a:spLocks/>
            </p:cNvSpPr>
            <p:nvPr/>
          </p:nvSpPr>
          <p:spPr bwMode="auto">
            <a:xfrm>
              <a:off x="238125" y="3436050"/>
              <a:ext cx="7138400" cy="3250"/>
            </a:xfrm>
            <a:custGeom>
              <a:avLst/>
              <a:gdLst>
                <a:gd name="T0" fmla="*/ 0 w 285536"/>
                <a:gd name="T1" fmla="*/ 1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1 h 130"/>
                <a:gd name="T8" fmla="*/ 0 w 285536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30" extrusionOk="0">
                  <a:moveTo>
                    <a:pt x="0" y="1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2" name="Google Shape;737;p28"/>
            <p:cNvSpPr>
              <a:spLocks/>
            </p:cNvSpPr>
            <p:nvPr/>
          </p:nvSpPr>
          <p:spPr bwMode="auto">
            <a:xfrm>
              <a:off x="238125" y="3646975"/>
              <a:ext cx="7138400" cy="3575"/>
            </a:xfrm>
            <a:custGeom>
              <a:avLst/>
              <a:gdLst>
                <a:gd name="T0" fmla="*/ 0 w 285536"/>
                <a:gd name="T1" fmla="*/ 0 h 143"/>
                <a:gd name="T2" fmla="*/ 0 w 285536"/>
                <a:gd name="T3" fmla="*/ 143 h 143"/>
                <a:gd name="T4" fmla="*/ 285536 w 285536"/>
                <a:gd name="T5" fmla="*/ 143 h 143"/>
                <a:gd name="T6" fmla="*/ 285536 w 285536"/>
                <a:gd name="T7" fmla="*/ 0 h 143"/>
                <a:gd name="T8" fmla="*/ 0 w 285536"/>
                <a:gd name="T9" fmla="*/ 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43" extrusionOk="0">
                  <a:moveTo>
                    <a:pt x="0" y="0"/>
                  </a:moveTo>
                  <a:lnTo>
                    <a:pt x="0" y="143"/>
                  </a:lnTo>
                  <a:lnTo>
                    <a:pt x="285536" y="143"/>
                  </a:lnTo>
                  <a:lnTo>
                    <a:pt x="2855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" name="Google Shape;738;p28"/>
            <p:cNvSpPr>
              <a:spLocks/>
            </p:cNvSpPr>
            <p:nvPr/>
          </p:nvSpPr>
          <p:spPr bwMode="auto">
            <a:xfrm>
              <a:off x="238125" y="1536800"/>
              <a:ext cx="7138400" cy="3250"/>
            </a:xfrm>
            <a:custGeom>
              <a:avLst/>
              <a:gdLst>
                <a:gd name="T0" fmla="*/ 0 w 285536"/>
                <a:gd name="T1" fmla="*/ 1 h 130"/>
                <a:gd name="T2" fmla="*/ 0 w 285536"/>
                <a:gd name="T3" fmla="*/ 130 h 130"/>
                <a:gd name="T4" fmla="*/ 4876 w 285536"/>
                <a:gd name="T5" fmla="*/ 130 h 130"/>
                <a:gd name="T6" fmla="*/ 5484 w 285536"/>
                <a:gd name="T7" fmla="*/ 44 h 130"/>
                <a:gd name="T8" fmla="*/ 6091 w 285536"/>
                <a:gd name="T9" fmla="*/ 130 h 130"/>
                <a:gd name="T10" fmla="*/ 285536 w 285536"/>
                <a:gd name="T11" fmla="*/ 130 h 130"/>
                <a:gd name="T12" fmla="*/ 285536 w 285536"/>
                <a:gd name="T13" fmla="*/ 1 h 130"/>
                <a:gd name="T14" fmla="*/ 0 w 285536"/>
                <a:gd name="T15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5536" h="130" extrusionOk="0">
                  <a:moveTo>
                    <a:pt x="0" y="1"/>
                  </a:moveTo>
                  <a:lnTo>
                    <a:pt x="0" y="130"/>
                  </a:lnTo>
                  <a:lnTo>
                    <a:pt x="4876" y="130"/>
                  </a:lnTo>
                  <a:cubicBezTo>
                    <a:pt x="5076" y="72"/>
                    <a:pt x="5280" y="44"/>
                    <a:pt x="5484" y="44"/>
                  </a:cubicBezTo>
                  <a:cubicBezTo>
                    <a:pt x="5687" y="44"/>
                    <a:pt x="5891" y="72"/>
                    <a:pt x="6091" y="130"/>
                  </a:cubicBezTo>
                  <a:lnTo>
                    <a:pt x="285536" y="130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4" name="Google Shape;739;p28"/>
            <p:cNvSpPr>
              <a:spLocks/>
            </p:cNvSpPr>
            <p:nvPr/>
          </p:nvSpPr>
          <p:spPr bwMode="auto">
            <a:xfrm>
              <a:off x="337125" y="1747725"/>
              <a:ext cx="750" cy="725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29 h 29"/>
                <a:gd name="T4" fmla="*/ 29 w 30"/>
                <a:gd name="T5" fmla="*/ 0 h 29"/>
                <a:gd name="T6" fmla="*/ 1 w 30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9" extrusionOk="0">
                  <a:moveTo>
                    <a:pt x="1" y="0"/>
                  </a:moveTo>
                  <a:lnTo>
                    <a:pt x="1" y="29"/>
                  </a:lnTo>
                  <a:lnTo>
                    <a:pt x="29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5" name="Google Shape;740;p28"/>
            <p:cNvSpPr>
              <a:spLocks/>
            </p:cNvSpPr>
            <p:nvPr/>
          </p:nvSpPr>
          <p:spPr bwMode="auto">
            <a:xfrm>
              <a:off x="413275" y="1747725"/>
              <a:ext cx="6963250" cy="3600"/>
            </a:xfrm>
            <a:custGeom>
              <a:avLst/>
              <a:gdLst>
                <a:gd name="T0" fmla="*/ 0 w 278530"/>
                <a:gd name="T1" fmla="*/ 0 h 144"/>
                <a:gd name="T2" fmla="*/ 115 w 278530"/>
                <a:gd name="T3" fmla="*/ 143 h 144"/>
                <a:gd name="T4" fmla="*/ 278530 w 278530"/>
                <a:gd name="T5" fmla="*/ 143 h 144"/>
                <a:gd name="T6" fmla="*/ 278530 w 278530"/>
                <a:gd name="T7" fmla="*/ 0 h 144"/>
                <a:gd name="T8" fmla="*/ 0 w 278530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530" h="144" extrusionOk="0">
                  <a:moveTo>
                    <a:pt x="0" y="0"/>
                  </a:moveTo>
                  <a:cubicBezTo>
                    <a:pt x="43" y="43"/>
                    <a:pt x="86" y="86"/>
                    <a:pt x="115" y="143"/>
                  </a:cubicBezTo>
                  <a:lnTo>
                    <a:pt x="278530" y="143"/>
                  </a:lnTo>
                  <a:lnTo>
                    <a:pt x="27853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6" name="Google Shape;741;p28"/>
            <p:cNvSpPr>
              <a:spLocks/>
            </p:cNvSpPr>
            <p:nvPr/>
          </p:nvSpPr>
          <p:spPr bwMode="auto">
            <a:xfrm>
              <a:off x="238125" y="1958975"/>
              <a:ext cx="88300" cy="3250"/>
            </a:xfrm>
            <a:custGeom>
              <a:avLst/>
              <a:gdLst>
                <a:gd name="T0" fmla="*/ 0 w 3532"/>
                <a:gd name="T1" fmla="*/ 1 h 130"/>
                <a:gd name="T2" fmla="*/ 0 w 3532"/>
                <a:gd name="T3" fmla="*/ 130 h 130"/>
                <a:gd name="T4" fmla="*/ 3489 w 3532"/>
                <a:gd name="T5" fmla="*/ 130 h 130"/>
                <a:gd name="T6" fmla="*/ 3532 w 3532"/>
                <a:gd name="T7" fmla="*/ 1 h 130"/>
                <a:gd name="T8" fmla="*/ 0 w 3532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32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489" y="130"/>
                  </a:lnTo>
                  <a:cubicBezTo>
                    <a:pt x="3503" y="87"/>
                    <a:pt x="3518" y="44"/>
                    <a:pt x="3532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" name="Google Shape;742;p28"/>
            <p:cNvSpPr>
              <a:spLocks/>
            </p:cNvSpPr>
            <p:nvPr/>
          </p:nvSpPr>
          <p:spPr bwMode="auto">
            <a:xfrm>
              <a:off x="424725" y="1958975"/>
              <a:ext cx="6951800" cy="3250"/>
            </a:xfrm>
            <a:custGeom>
              <a:avLst/>
              <a:gdLst>
                <a:gd name="T0" fmla="*/ 0 w 278072"/>
                <a:gd name="T1" fmla="*/ 1 h 130"/>
                <a:gd name="T2" fmla="*/ 57 w 278072"/>
                <a:gd name="T3" fmla="*/ 130 h 130"/>
                <a:gd name="T4" fmla="*/ 278072 w 278072"/>
                <a:gd name="T5" fmla="*/ 130 h 130"/>
                <a:gd name="T6" fmla="*/ 278072 w 278072"/>
                <a:gd name="T7" fmla="*/ 1 h 130"/>
                <a:gd name="T8" fmla="*/ 0 w 278072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072" h="130" extrusionOk="0">
                  <a:moveTo>
                    <a:pt x="0" y="1"/>
                  </a:moveTo>
                  <a:cubicBezTo>
                    <a:pt x="29" y="44"/>
                    <a:pt x="43" y="87"/>
                    <a:pt x="57" y="130"/>
                  </a:cubicBezTo>
                  <a:lnTo>
                    <a:pt x="278072" y="130"/>
                  </a:lnTo>
                  <a:lnTo>
                    <a:pt x="278072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8" name="Google Shape;743;p28"/>
            <p:cNvSpPr>
              <a:spLocks/>
            </p:cNvSpPr>
            <p:nvPr/>
          </p:nvSpPr>
          <p:spPr bwMode="auto">
            <a:xfrm>
              <a:off x="238125" y="2169900"/>
              <a:ext cx="85100" cy="3225"/>
            </a:xfrm>
            <a:custGeom>
              <a:avLst/>
              <a:gdLst>
                <a:gd name="T0" fmla="*/ 0 w 3404"/>
                <a:gd name="T1" fmla="*/ 0 h 129"/>
                <a:gd name="T2" fmla="*/ 0 w 3404"/>
                <a:gd name="T3" fmla="*/ 129 h 129"/>
                <a:gd name="T4" fmla="*/ 3403 w 3404"/>
                <a:gd name="T5" fmla="*/ 129 h 129"/>
                <a:gd name="T6" fmla="*/ 3403 w 3404"/>
                <a:gd name="T7" fmla="*/ 43 h 129"/>
                <a:gd name="T8" fmla="*/ 3403 w 3404"/>
                <a:gd name="T9" fmla="*/ 0 h 129"/>
                <a:gd name="T10" fmla="*/ 0 w 3404"/>
                <a:gd name="T11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04" h="129" extrusionOk="0">
                  <a:moveTo>
                    <a:pt x="0" y="0"/>
                  </a:moveTo>
                  <a:lnTo>
                    <a:pt x="0" y="129"/>
                  </a:lnTo>
                  <a:lnTo>
                    <a:pt x="3403" y="129"/>
                  </a:lnTo>
                  <a:lnTo>
                    <a:pt x="3403" y="43"/>
                  </a:lnTo>
                  <a:cubicBezTo>
                    <a:pt x="3389" y="29"/>
                    <a:pt x="3389" y="14"/>
                    <a:pt x="340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" name="Google Shape;744;p28"/>
            <p:cNvSpPr>
              <a:spLocks/>
            </p:cNvSpPr>
            <p:nvPr/>
          </p:nvSpPr>
          <p:spPr bwMode="auto">
            <a:xfrm>
              <a:off x="428300" y="2169900"/>
              <a:ext cx="6948575" cy="3225"/>
            </a:xfrm>
            <a:custGeom>
              <a:avLst/>
              <a:gdLst>
                <a:gd name="T0" fmla="*/ 0 w 277943"/>
                <a:gd name="T1" fmla="*/ 0 h 129"/>
                <a:gd name="T2" fmla="*/ 0 w 277943"/>
                <a:gd name="T3" fmla="*/ 43 h 129"/>
                <a:gd name="T4" fmla="*/ 0 w 277943"/>
                <a:gd name="T5" fmla="*/ 129 h 129"/>
                <a:gd name="T6" fmla="*/ 277943 w 277943"/>
                <a:gd name="T7" fmla="*/ 129 h 129"/>
                <a:gd name="T8" fmla="*/ 277943 w 277943"/>
                <a:gd name="T9" fmla="*/ 0 h 129"/>
                <a:gd name="T10" fmla="*/ 0 w 277943"/>
                <a:gd name="T11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77943" h="129" extrusionOk="0">
                  <a:moveTo>
                    <a:pt x="0" y="0"/>
                  </a:moveTo>
                  <a:cubicBezTo>
                    <a:pt x="0" y="14"/>
                    <a:pt x="0" y="29"/>
                    <a:pt x="0" y="43"/>
                  </a:cubicBezTo>
                  <a:lnTo>
                    <a:pt x="0" y="129"/>
                  </a:lnTo>
                  <a:lnTo>
                    <a:pt x="277943" y="129"/>
                  </a:lnTo>
                  <a:lnTo>
                    <a:pt x="2779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" name="Google Shape;745;p28"/>
            <p:cNvSpPr>
              <a:spLocks/>
            </p:cNvSpPr>
            <p:nvPr/>
          </p:nvSpPr>
          <p:spPr bwMode="auto">
            <a:xfrm>
              <a:off x="238125" y="2380800"/>
              <a:ext cx="88675" cy="3600"/>
            </a:xfrm>
            <a:custGeom>
              <a:avLst/>
              <a:gdLst>
                <a:gd name="T0" fmla="*/ 0 w 3547"/>
                <a:gd name="T1" fmla="*/ 0 h 144"/>
                <a:gd name="T2" fmla="*/ 0 w 3547"/>
                <a:gd name="T3" fmla="*/ 143 h 144"/>
                <a:gd name="T4" fmla="*/ 3546 w 3547"/>
                <a:gd name="T5" fmla="*/ 143 h 144"/>
                <a:gd name="T6" fmla="*/ 3503 w 3547"/>
                <a:gd name="T7" fmla="*/ 0 h 144"/>
                <a:gd name="T8" fmla="*/ 0 w 3547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47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546" y="143"/>
                  </a:lnTo>
                  <a:cubicBezTo>
                    <a:pt x="3532" y="101"/>
                    <a:pt x="3518" y="58"/>
                    <a:pt x="350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1" name="Google Shape;746;p28"/>
            <p:cNvSpPr>
              <a:spLocks/>
            </p:cNvSpPr>
            <p:nvPr/>
          </p:nvSpPr>
          <p:spPr bwMode="auto">
            <a:xfrm>
              <a:off x="424725" y="2380800"/>
              <a:ext cx="6951800" cy="3600"/>
            </a:xfrm>
            <a:custGeom>
              <a:avLst/>
              <a:gdLst>
                <a:gd name="T0" fmla="*/ 43 w 278072"/>
                <a:gd name="T1" fmla="*/ 0 h 144"/>
                <a:gd name="T2" fmla="*/ 0 w 278072"/>
                <a:gd name="T3" fmla="*/ 143 h 144"/>
                <a:gd name="T4" fmla="*/ 278072 w 278072"/>
                <a:gd name="T5" fmla="*/ 143 h 144"/>
                <a:gd name="T6" fmla="*/ 278072 w 278072"/>
                <a:gd name="T7" fmla="*/ 0 h 144"/>
                <a:gd name="T8" fmla="*/ 43 w 278072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072" h="144" extrusionOk="0">
                  <a:moveTo>
                    <a:pt x="43" y="0"/>
                  </a:moveTo>
                  <a:cubicBezTo>
                    <a:pt x="29" y="58"/>
                    <a:pt x="14" y="101"/>
                    <a:pt x="0" y="143"/>
                  </a:cubicBezTo>
                  <a:lnTo>
                    <a:pt x="278072" y="143"/>
                  </a:lnTo>
                  <a:lnTo>
                    <a:pt x="278072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2" name="Google Shape;747;p28"/>
            <p:cNvSpPr>
              <a:spLocks/>
            </p:cNvSpPr>
            <p:nvPr/>
          </p:nvSpPr>
          <p:spPr bwMode="auto">
            <a:xfrm>
              <a:off x="238125" y="2592075"/>
              <a:ext cx="100825" cy="3225"/>
            </a:xfrm>
            <a:custGeom>
              <a:avLst/>
              <a:gdLst>
                <a:gd name="T0" fmla="*/ 0 w 4033"/>
                <a:gd name="T1" fmla="*/ 0 h 129"/>
                <a:gd name="T2" fmla="*/ 0 w 4033"/>
                <a:gd name="T3" fmla="*/ 129 h 129"/>
                <a:gd name="T4" fmla="*/ 4032 w 4033"/>
                <a:gd name="T5" fmla="*/ 129 h 129"/>
                <a:gd name="T6" fmla="*/ 3904 w 4033"/>
                <a:gd name="T7" fmla="*/ 0 h 129"/>
                <a:gd name="T8" fmla="*/ 0 w 4033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33" h="129" extrusionOk="0">
                  <a:moveTo>
                    <a:pt x="0" y="0"/>
                  </a:moveTo>
                  <a:lnTo>
                    <a:pt x="0" y="129"/>
                  </a:lnTo>
                  <a:lnTo>
                    <a:pt x="4032" y="129"/>
                  </a:lnTo>
                  <a:cubicBezTo>
                    <a:pt x="3989" y="86"/>
                    <a:pt x="3947" y="43"/>
                    <a:pt x="3904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3" name="Google Shape;748;p28"/>
            <p:cNvSpPr>
              <a:spLocks/>
            </p:cNvSpPr>
            <p:nvPr/>
          </p:nvSpPr>
          <p:spPr bwMode="auto">
            <a:xfrm>
              <a:off x="412550" y="2592075"/>
              <a:ext cx="6963975" cy="3225"/>
            </a:xfrm>
            <a:custGeom>
              <a:avLst/>
              <a:gdLst>
                <a:gd name="T0" fmla="*/ 130 w 278559"/>
                <a:gd name="T1" fmla="*/ 0 h 129"/>
                <a:gd name="T2" fmla="*/ 1 w 278559"/>
                <a:gd name="T3" fmla="*/ 129 h 129"/>
                <a:gd name="T4" fmla="*/ 278559 w 278559"/>
                <a:gd name="T5" fmla="*/ 129 h 129"/>
                <a:gd name="T6" fmla="*/ 278559 w 278559"/>
                <a:gd name="T7" fmla="*/ 0 h 129"/>
                <a:gd name="T8" fmla="*/ 130 w 278559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559" h="129" extrusionOk="0">
                  <a:moveTo>
                    <a:pt x="130" y="0"/>
                  </a:moveTo>
                  <a:cubicBezTo>
                    <a:pt x="87" y="43"/>
                    <a:pt x="44" y="86"/>
                    <a:pt x="1" y="129"/>
                  </a:cubicBezTo>
                  <a:lnTo>
                    <a:pt x="278559" y="129"/>
                  </a:lnTo>
                  <a:lnTo>
                    <a:pt x="278559" y="0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4" name="Google Shape;749;p28"/>
            <p:cNvSpPr>
              <a:spLocks/>
            </p:cNvSpPr>
            <p:nvPr/>
          </p:nvSpPr>
          <p:spPr bwMode="auto">
            <a:xfrm>
              <a:off x="238125" y="2802975"/>
              <a:ext cx="7138400" cy="3250"/>
            </a:xfrm>
            <a:custGeom>
              <a:avLst/>
              <a:gdLst>
                <a:gd name="T0" fmla="*/ 0 w 285536"/>
                <a:gd name="T1" fmla="*/ 0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0 h 130"/>
                <a:gd name="T8" fmla="*/ 5791 w 285536"/>
                <a:gd name="T9" fmla="*/ 0 h 130"/>
                <a:gd name="T10" fmla="*/ 5503 w 285536"/>
                <a:gd name="T11" fmla="*/ 22 h 130"/>
                <a:gd name="T12" fmla="*/ 5205 w 285536"/>
                <a:gd name="T13" fmla="*/ 0 h 130"/>
                <a:gd name="T14" fmla="*/ 0 w 285536"/>
                <a:gd name="T15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5536" h="130" extrusionOk="0">
                  <a:moveTo>
                    <a:pt x="0" y="0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0"/>
                  </a:lnTo>
                  <a:lnTo>
                    <a:pt x="5791" y="0"/>
                  </a:lnTo>
                  <a:cubicBezTo>
                    <a:pt x="5698" y="15"/>
                    <a:pt x="5602" y="22"/>
                    <a:pt x="5503" y="22"/>
                  </a:cubicBezTo>
                  <a:cubicBezTo>
                    <a:pt x="5405" y="22"/>
                    <a:pt x="5305" y="15"/>
                    <a:pt x="520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5" name="Google Shape;750;p28"/>
            <p:cNvSpPr>
              <a:spLocks/>
            </p:cNvSpPr>
            <p:nvPr/>
          </p:nvSpPr>
          <p:spPr bwMode="auto">
            <a:xfrm>
              <a:off x="238125" y="3858225"/>
              <a:ext cx="130500" cy="3250"/>
            </a:xfrm>
            <a:custGeom>
              <a:avLst/>
              <a:gdLst>
                <a:gd name="T0" fmla="*/ 0 w 5220"/>
                <a:gd name="T1" fmla="*/ 1 h 130"/>
                <a:gd name="T2" fmla="*/ 0 w 5220"/>
                <a:gd name="T3" fmla="*/ 129 h 130"/>
                <a:gd name="T4" fmla="*/ 4704 w 5220"/>
                <a:gd name="T5" fmla="*/ 129 h 130"/>
                <a:gd name="T6" fmla="*/ 5219 w 5220"/>
                <a:gd name="T7" fmla="*/ 1 h 130"/>
                <a:gd name="T8" fmla="*/ 0 w 5220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20" h="130" extrusionOk="0">
                  <a:moveTo>
                    <a:pt x="0" y="1"/>
                  </a:moveTo>
                  <a:lnTo>
                    <a:pt x="0" y="129"/>
                  </a:lnTo>
                  <a:lnTo>
                    <a:pt x="4704" y="129"/>
                  </a:lnTo>
                  <a:cubicBezTo>
                    <a:pt x="4876" y="58"/>
                    <a:pt x="5033" y="15"/>
                    <a:pt x="5219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6" name="Google Shape;751;p28"/>
            <p:cNvSpPr>
              <a:spLocks/>
            </p:cNvSpPr>
            <p:nvPr/>
          </p:nvSpPr>
          <p:spPr bwMode="auto">
            <a:xfrm>
              <a:off x="382900" y="3858225"/>
              <a:ext cx="6993625" cy="3250"/>
            </a:xfrm>
            <a:custGeom>
              <a:avLst/>
              <a:gdLst>
                <a:gd name="T0" fmla="*/ 0 w 279745"/>
                <a:gd name="T1" fmla="*/ 1 h 130"/>
                <a:gd name="T2" fmla="*/ 501 w 279745"/>
                <a:gd name="T3" fmla="*/ 129 h 130"/>
                <a:gd name="T4" fmla="*/ 279745 w 279745"/>
                <a:gd name="T5" fmla="*/ 129 h 130"/>
                <a:gd name="T6" fmla="*/ 279745 w 279745"/>
                <a:gd name="T7" fmla="*/ 1 h 130"/>
                <a:gd name="T8" fmla="*/ 0 w 279745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9745" h="130" extrusionOk="0">
                  <a:moveTo>
                    <a:pt x="0" y="1"/>
                  </a:moveTo>
                  <a:cubicBezTo>
                    <a:pt x="172" y="15"/>
                    <a:pt x="343" y="58"/>
                    <a:pt x="501" y="129"/>
                  </a:cubicBezTo>
                  <a:lnTo>
                    <a:pt x="279745" y="129"/>
                  </a:lnTo>
                  <a:lnTo>
                    <a:pt x="279745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7" name="Google Shape;752;p28"/>
            <p:cNvSpPr>
              <a:spLocks/>
            </p:cNvSpPr>
            <p:nvPr/>
          </p:nvSpPr>
          <p:spPr bwMode="auto">
            <a:xfrm>
              <a:off x="238125" y="4069125"/>
              <a:ext cx="97600" cy="3250"/>
            </a:xfrm>
            <a:custGeom>
              <a:avLst/>
              <a:gdLst>
                <a:gd name="T0" fmla="*/ 0 w 3904"/>
                <a:gd name="T1" fmla="*/ 1 h 130"/>
                <a:gd name="T2" fmla="*/ 0 w 3904"/>
                <a:gd name="T3" fmla="*/ 130 h 130"/>
                <a:gd name="T4" fmla="*/ 3804 w 3904"/>
                <a:gd name="T5" fmla="*/ 130 h 130"/>
                <a:gd name="T6" fmla="*/ 3904 w 3904"/>
                <a:gd name="T7" fmla="*/ 1 h 130"/>
                <a:gd name="T8" fmla="*/ 0 w 3904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04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804" y="130"/>
                  </a:lnTo>
                  <a:cubicBezTo>
                    <a:pt x="3832" y="87"/>
                    <a:pt x="3875" y="44"/>
                    <a:pt x="3904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8" name="Google Shape;753;p28"/>
            <p:cNvSpPr>
              <a:spLocks/>
            </p:cNvSpPr>
            <p:nvPr/>
          </p:nvSpPr>
          <p:spPr bwMode="auto">
            <a:xfrm>
              <a:off x="415425" y="4069125"/>
              <a:ext cx="6961100" cy="3250"/>
            </a:xfrm>
            <a:custGeom>
              <a:avLst/>
              <a:gdLst>
                <a:gd name="T0" fmla="*/ 0 w 278444"/>
                <a:gd name="T1" fmla="*/ 1 h 130"/>
                <a:gd name="T2" fmla="*/ 115 w 278444"/>
                <a:gd name="T3" fmla="*/ 130 h 130"/>
                <a:gd name="T4" fmla="*/ 278444 w 278444"/>
                <a:gd name="T5" fmla="*/ 130 h 130"/>
                <a:gd name="T6" fmla="*/ 278444 w 278444"/>
                <a:gd name="T7" fmla="*/ 1 h 130"/>
                <a:gd name="T8" fmla="*/ 0 w 278444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444" h="130" extrusionOk="0">
                  <a:moveTo>
                    <a:pt x="0" y="1"/>
                  </a:moveTo>
                  <a:cubicBezTo>
                    <a:pt x="43" y="44"/>
                    <a:pt x="72" y="87"/>
                    <a:pt x="115" y="130"/>
                  </a:cubicBezTo>
                  <a:lnTo>
                    <a:pt x="278444" y="130"/>
                  </a:lnTo>
                  <a:lnTo>
                    <a:pt x="278444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9" name="Google Shape;754;p28"/>
            <p:cNvSpPr>
              <a:spLocks/>
            </p:cNvSpPr>
            <p:nvPr/>
          </p:nvSpPr>
          <p:spPr bwMode="auto">
            <a:xfrm>
              <a:off x="425775" y="4280050"/>
              <a:ext cx="6950750" cy="3600"/>
            </a:xfrm>
            <a:custGeom>
              <a:avLst/>
              <a:gdLst>
                <a:gd name="T0" fmla="*/ 1 w 278030"/>
                <a:gd name="T1" fmla="*/ 0 h 144"/>
                <a:gd name="T2" fmla="*/ 44 w 278030"/>
                <a:gd name="T3" fmla="*/ 143 h 144"/>
                <a:gd name="T4" fmla="*/ 278030 w 278030"/>
                <a:gd name="T5" fmla="*/ 143 h 144"/>
                <a:gd name="T6" fmla="*/ 278030 w 278030"/>
                <a:gd name="T7" fmla="*/ 0 h 144"/>
                <a:gd name="T8" fmla="*/ 1 w 278030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030" h="144" extrusionOk="0">
                  <a:moveTo>
                    <a:pt x="1" y="0"/>
                  </a:moveTo>
                  <a:cubicBezTo>
                    <a:pt x="15" y="43"/>
                    <a:pt x="30" y="86"/>
                    <a:pt x="44" y="143"/>
                  </a:cubicBezTo>
                  <a:lnTo>
                    <a:pt x="278030" y="143"/>
                  </a:lnTo>
                  <a:lnTo>
                    <a:pt x="278030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" name="Google Shape;755;p28"/>
            <p:cNvSpPr>
              <a:spLocks/>
            </p:cNvSpPr>
            <p:nvPr/>
          </p:nvSpPr>
          <p:spPr bwMode="auto">
            <a:xfrm>
              <a:off x="238125" y="4280050"/>
              <a:ext cx="87600" cy="3600"/>
            </a:xfrm>
            <a:custGeom>
              <a:avLst/>
              <a:gdLst>
                <a:gd name="T0" fmla="*/ 0 w 3504"/>
                <a:gd name="T1" fmla="*/ 0 h 144"/>
                <a:gd name="T2" fmla="*/ 0 w 3504"/>
                <a:gd name="T3" fmla="*/ 143 h 144"/>
                <a:gd name="T4" fmla="*/ 3460 w 3504"/>
                <a:gd name="T5" fmla="*/ 143 h 144"/>
                <a:gd name="T6" fmla="*/ 3503 w 3504"/>
                <a:gd name="T7" fmla="*/ 0 h 144"/>
                <a:gd name="T8" fmla="*/ 0 w 3504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04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460" y="143"/>
                  </a:lnTo>
                  <a:cubicBezTo>
                    <a:pt x="3475" y="86"/>
                    <a:pt x="3489" y="43"/>
                    <a:pt x="350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1" name="Google Shape;756;p28"/>
            <p:cNvSpPr>
              <a:spLocks/>
            </p:cNvSpPr>
            <p:nvPr/>
          </p:nvSpPr>
          <p:spPr bwMode="auto">
            <a:xfrm>
              <a:off x="428300" y="4491300"/>
              <a:ext cx="6948575" cy="3250"/>
            </a:xfrm>
            <a:custGeom>
              <a:avLst/>
              <a:gdLst>
                <a:gd name="T0" fmla="*/ 0 w 277943"/>
                <a:gd name="T1" fmla="*/ 1 h 130"/>
                <a:gd name="T2" fmla="*/ 0 w 277943"/>
                <a:gd name="T3" fmla="*/ 130 h 130"/>
                <a:gd name="T4" fmla="*/ 277943 w 277943"/>
                <a:gd name="T5" fmla="*/ 130 h 130"/>
                <a:gd name="T6" fmla="*/ 277943 w 277943"/>
                <a:gd name="T7" fmla="*/ 1 h 130"/>
                <a:gd name="T8" fmla="*/ 0 w 277943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7943" h="130" extrusionOk="0">
                  <a:moveTo>
                    <a:pt x="0" y="1"/>
                  </a:moveTo>
                  <a:lnTo>
                    <a:pt x="0" y="130"/>
                  </a:lnTo>
                  <a:lnTo>
                    <a:pt x="277943" y="130"/>
                  </a:lnTo>
                  <a:lnTo>
                    <a:pt x="277943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2" name="Google Shape;757;p28"/>
            <p:cNvSpPr>
              <a:spLocks/>
            </p:cNvSpPr>
            <p:nvPr/>
          </p:nvSpPr>
          <p:spPr bwMode="auto">
            <a:xfrm>
              <a:off x="238125" y="4491300"/>
              <a:ext cx="85100" cy="3250"/>
            </a:xfrm>
            <a:custGeom>
              <a:avLst/>
              <a:gdLst>
                <a:gd name="T0" fmla="*/ 0 w 3404"/>
                <a:gd name="T1" fmla="*/ 1 h 130"/>
                <a:gd name="T2" fmla="*/ 0 w 3404"/>
                <a:gd name="T3" fmla="*/ 130 h 130"/>
                <a:gd name="T4" fmla="*/ 3403 w 3404"/>
                <a:gd name="T5" fmla="*/ 130 h 130"/>
                <a:gd name="T6" fmla="*/ 3403 w 3404"/>
                <a:gd name="T7" fmla="*/ 1 h 130"/>
                <a:gd name="T8" fmla="*/ 0 w 3404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04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403" y="130"/>
                  </a:lnTo>
                  <a:lnTo>
                    <a:pt x="3403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3" name="Google Shape;758;p28"/>
            <p:cNvSpPr>
              <a:spLocks/>
            </p:cNvSpPr>
            <p:nvPr/>
          </p:nvSpPr>
          <p:spPr bwMode="auto">
            <a:xfrm>
              <a:off x="423650" y="4702225"/>
              <a:ext cx="6952875" cy="3225"/>
            </a:xfrm>
            <a:custGeom>
              <a:avLst/>
              <a:gdLst>
                <a:gd name="T0" fmla="*/ 57 w 278115"/>
                <a:gd name="T1" fmla="*/ 0 h 129"/>
                <a:gd name="T2" fmla="*/ 0 w 278115"/>
                <a:gd name="T3" fmla="*/ 129 h 129"/>
                <a:gd name="T4" fmla="*/ 278115 w 278115"/>
                <a:gd name="T5" fmla="*/ 129 h 129"/>
                <a:gd name="T6" fmla="*/ 278115 w 278115"/>
                <a:gd name="T7" fmla="*/ 0 h 129"/>
                <a:gd name="T8" fmla="*/ 57 w 278115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115" h="129" extrusionOk="0">
                  <a:moveTo>
                    <a:pt x="57" y="0"/>
                  </a:moveTo>
                  <a:cubicBezTo>
                    <a:pt x="29" y="43"/>
                    <a:pt x="14" y="86"/>
                    <a:pt x="0" y="129"/>
                  </a:cubicBezTo>
                  <a:lnTo>
                    <a:pt x="278115" y="129"/>
                  </a:lnTo>
                  <a:lnTo>
                    <a:pt x="278115" y="0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4" name="Google Shape;759;p28"/>
            <p:cNvSpPr>
              <a:spLocks/>
            </p:cNvSpPr>
            <p:nvPr/>
          </p:nvSpPr>
          <p:spPr bwMode="auto">
            <a:xfrm>
              <a:off x="238125" y="4702225"/>
              <a:ext cx="89750" cy="3225"/>
            </a:xfrm>
            <a:custGeom>
              <a:avLst/>
              <a:gdLst>
                <a:gd name="T0" fmla="*/ 0 w 3590"/>
                <a:gd name="T1" fmla="*/ 0 h 129"/>
                <a:gd name="T2" fmla="*/ 0 w 3590"/>
                <a:gd name="T3" fmla="*/ 129 h 129"/>
                <a:gd name="T4" fmla="*/ 3589 w 3590"/>
                <a:gd name="T5" fmla="*/ 129 h 129"/>
                <a:gd name="T6" fmla="*/ 3532 w 3590"/>
                <a:gd name="T7" fmla="*/ 0 h 129"/>
                <a:gd name="T8" fmla="*/ 0 w 3590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90" h="129" extrusionOk="0">
                  <a:moveTo>
                    <a:pt x="0" y="0"/>
                  </a:moveTo>
                  <a:lnTo>
                    <a:pt x="0" y="129"/>
                  </a:lnTo>
                  <a:lnTo>
                    <a:pt x="3589" y="129"/>
                  </a:lnTo>
                  <a:cubicBezTo>
                    <a:pt x="3575" y="86"/>
                    <a:pt x="3546" y="43"/>
                    <a:pt x="3532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35" name="Google Shape;760;p28"/>
          <p:cNvGrpSpPr>
            <a:grpSpLocks/>
          </p:cNvGrpSpPr>
          <p:nvPr/>
        </p:nvGrpSpPr>
        <p:grpSpPr bwMode="auto">
          <a:xfrm>
            <a:off x="1039813" y="654050"/>
            <a:ext cx="7064375" cy="5284788"/>
            <a:chOff x="238125" y="722768"/>
            <a:chExt cx="7143400" cy="4009400"/>
          </a:xfrm>
        </p:grpSpPr>
        <p:sp>
          <p:nvSpPr>
            <p:cNvPr id="36" name="Google Shape;761;p28"/>
            <p:cNvSpPr/>
            <p:nvPr/>
          </p:nvSpPr>
          <p:spPr>
            <a:xfrm>
              <a:off x="238125" y="722768"/>
              <a:ext cx="7143400" cy="4009400"/>
            </a:xfrm>
            <a:custGeom>
              <a:avLst/>
              <a:gdLst/>
              <a:ahLst/>
              <a:cxnLst/>
              <a:rect l="l" t="t" r="r" b="b"/>
              <a:pathLst>
                <a:path w="285722" h="160376" extrusionOk="0">
                  <a:moveTo>
                    <a:pt x="5465" y="4426"/>
                  </a:moveTo>
                  <a:cubicBezTo>
                    <a:pt x="6551" y="4426"/>
                    <a:pt x="7593" y="5271"/>
                    <a:pt x="7593" y="6549"/>
                  </a:cubicBezTo>
                  <a:cubicBezTo>
                    <a:pt x="7593" y="7707"/>
                    <a:pt x="6649" y="8651"/>
                    <a:pt x="5491" y="8651"/>
                  </a:cubicBezTo>
                  <a:cubicBezTo>
                    <a:pt x="3604" y="8651"/>
                    <a:pt x="2660" y="6377"/>
                    <a:pt x="3990" y="5047"/>
                  </a:cubicBezTo>
                  <a:cubicBezTo>
                    <a:pt x="4419" y="4618"/>
                    <a:pt x="4947" y="4426"/>
                    <a:pt x="5465" y="4426"/>
                  </a:cubicBezTo>
                  <a:close/>
                  <a:moveTo>
                    <a:pt x="5467" y="12161"/>
                  </a:moveTo>
                  <a:cubicBezTo>
                    <a:pt x="6552" y="12161"/>
                    <a:pt x="7593" y="13003"/>
                    <a:pt x="7593" y="14270"/>
                  </a:cubicBezTo>
                  <a:cubicBezTo>
                    <a:pt x="7593" y="15443"/>
                    <a:pt x="6649" y="16386"/>
                    <a:pt x="5491" y="16386"/>
                  </a:cubicBezTo>
                  <a:cubicBezTo>
                    <a:pt x="3604" y="16386"/>
                    <a:pt x="2660" y="14113"/>
                    <a:pt x="3990" y="12783"/>
                  </a:cubicBezTo>
                  <a:cubicBezTo>
                    <a:pt x="4420" y="12353"/>
                    <a:pt x="4948" y="12161"/>
                    <a:pt x="5467" y="12161"/>
                  </a:cubicBezTo>
                  <a:close/>
                  <a:moveTo>
                    <a:pt x="5465" y="19883"/>
                  </a:moveTo>
                  <a:cubicBezTo>
                    <a:pt x="6551" y="19883"/>
                    <a:pt x="7593" y="20728"/>
                    <a:pt x="7593" y="22006"/>
                  </a:cubicBezTo>
                  <a:cubicBezTo>
                    <a:pt x="7593" y="23164"/>
                    <a:pt x="6649" y="24108"/>
                    <a:pt x="5491" y="24108"/>
                  </a:cubicBezTo>
                  <a:cubicBezTo>
                    <a:pt x="3604" y="24108"/>
                    <a:pt x="2660" y="21834"/>
                    <a:pt x="3990" y="20505"/>
                  </a:cubicBezTo>
                  <a:cubicBezTo>
                    <a:pt x="4419" y="20075"/>
                    <a:pt x="4947" y="19883"/>
                    <a:pt x="5465" y="19883"/>
                  </a:cubicBezTo>
                  <a:close/>
                  <a:moveTo>
                    <a:pt x="5467" y="27618"/>
                  </a:moveTo>
                  <a:cubicBezTo>
                    <a:pt x="6552" y="27618"/>
                    <a:pt x="7593" y="28460"/>
                    <a:pt x="7593" y="29727"/>
                  </a:cubicBezTo>
                  <a:cubicBezTo>
                    <a:pt x="7593" y="30900"/>
                    <a:pt x="6649" y="31844"/>
                    <a:pt x="5491" y="31844"/>
                  </a:cubicBezTo>
                  <a:cubicBezTo>
                    <a:pt x="3604" y="31844"/>
                    <a:pt x="2660" y="29570"/>
                    <a:pt x="3990" y="28240"/>
                  </a:cubicBezTo>
                  <a:cubicBezTo>
                    <a:pt x="4420" y="27810"/>
                    <a:pt x="4948" y="27618"/>
                    <a:pt x="5467" y="27618"/>
                  </a:cubicBezTo>
                  <a:close/>
                  <a:moveTo>
                    <a:pt x="5491" y="35347"/>
                  </a:moveTo>
                  <a:cubicBezTo>
                    <a:pt x="6049" y="35347"/>
                    <a:pt x="6578" y="35576"/>
                    <a:pt x="6978" y="35976"/>
                  </a:cubicBezTo>
                  <a:cubicBezTo>
                    <a:pt x="8387" y="37384"/>
                    <a:pt x="7233" y="39583"/>
                    <a:pt x="5519" y="39583"/>
                  </a:cubicBezTo>
                  <a:cubicBezTo>
                    <a:pt x="5249" y="39583"/>
                    <a:pt x="4966" y="39528"/>
                    <a:pt x="4676" y="39408"/>
                  </a:cubicBezTo>
                  <a:cubicBezTo>
                    <a:pt x="2546" y="38535"/>
                    <a:pt x="3175" y="35347"/>
                    <a:pt x="5491" y="35347"/>
                  </a:cubicBezTo>
                  <a:close/>
                  <a:moveTo>
                    <a:pt x="5465" y="43075"/>
                  </a:moveTo>
                  <a:cubicBezTo>
                    <a:pt x="6551" y="43075"/>
                    <a:pt x="7593" y="43921"/>
                    <a:pt x="7593" y="45199"/>
                  </a:cubicBezTo>
                  <a:cubicBezTo>
                    <a:pt x="7593" y="46357"/>
                    <a:pt x="6649" y="47301"/>
                    <a:pt x="5491" y="47301"/>
                  </a:cubicBezTo>
                  <a:cubicBezTo>
                    <a:pt x="3604" y="47301"/>
                    <a:pt x="2660" y="45027"/>
                    <a:pt x="3990" y="43697"/>
                  </a:cubicBezTo>
                  <a:cubicBezTo>
                    <a:pt x="4419" y="43268"/>
                    <a:pt x="4947" y="43075"/>
                    <a:pt x="5465" y="43075"/>
                  </a:cubicBezTo>
                  <a:close/>
                  <a:moveTo>
                    <a:pt x="5467" y="50811"/>
                  </a:moveTo>
                  <a:cubicBezTo>
                    <a:pt x="6552" y="50811"/>
                    <a:pt x="7593" y="51653"/>
                    <a:pt x="7593" y="52920"/>
                  </a:cubicBezTo>
                  <a:cubicBezTo>
                    <a:pt x="7593" y="54093"/>
                    <a:pt x="6649" y="55036"/>
                    <a:pt x="5491" y="55036"/>
                  </a:cubicBezTo>
                  <a:cubicBezTo>
                    <a:pt x="3604" y="55036"/>
                    <a:pt x="2660" y="52763"/>
                    <a:pt x="3990" y="51433"/>
                  </a:cubicBezTo>
                  <a:cubicBezTo>
                    <a:pt x="4420" y="51003"/>
                    <a:pt x="4948" y="50811"/>
                    <a:pt x="5467" y="50811"/>
                  </a:cubicBezTo>
                  <a:close/>
                  <a:moveTo>
                    <a:pt x="5465" y="58533"/>
                  </a:moveTo>
                  <a:cubicBezTo>
                    <a:pt x="6551" y="58533"/>
                    <a:pt x="7593" y="59378"/>
                    <a:pt x="7593" y="60656"/>
                  </a:cubicBezTo>
                  <a:cubicBezTo>
                    <a:pt x="7593" y="61814"/>
                    <a:pt x="6649" y="62758"/>
                    <a:pt x="5491" y="62758"/>
                  </a:cubicBezTo>
                  <a:cubicBezTo>
                    <a:pt x="3604" y="62758"/>
                    <a:pt x="2660" y="60484"/>
                    <a:pt x="3990" y="59154"/>
                  </a:cubicBezTo>
                  <a:cubicBezTo>
                    <a:pt x="4419" y="58725"/>
                    <a:pt x="4947" y="58533"/>
                    <a:pt x="5465" y="58533"/>
                  </a:cubicBezTo>
                  <a:close/>
                  <a:moveTo>
                    <a:pt x="5467" y="66268"/>
                  </a:moveTo>
                  <a:cubicBezTo>
                    <a:pt x="6552" y="66268"/>
                    <a:pt x="7593" y="67110"/>
                    <a:pt x="7593" y="68377"/>
                  </a:cubicBezTo>
                  <a:cubicBezTo>
                    <a:pt x="7593" y="69550"/>
                    <a:pt x="6649" y="70493"/>
                    <a:pt x="5491" y="70493"/>
                  </a:cubicBezTo>
                  <a:cubicBezTo>
                    <a:pt x="3604" y="70493"/>
                    <a:pt x="2660" y="68220"/>
                    <a:pt x="3990" y="66890"/>
                  </a:cubicBezTo>
                  <a:cubicBezTo>
                    <a:pt x="4420" y="66460"/>
                    <a:pt x="4948" y="66268"/>
                    <a:pt x="5467" y="66268"/>
                  </a:cubicBezTo>
                  <a:close/>
                  <a:moveTo>
                    <a:pt x="5473" y="74000"/>
                  </a:moveTo>
                  <a:cubicBezTo>
                    <a:pt x="6556" y="74000"/>
                    <a:pt x="7593" y="74838"/>
                    <a:pt x="7593" y="76113"/>
                  </a:cubicBezTo>
                  <a:cubicBezTo>
                    <a:pt x="7593" y="77285"/>
                    <a:pt x="6649" y="78229"/>
                    <a:pt x="5491" y="78229"/>
                  </a:cubicBezTo>
                  <a:cubicBezTo>
                    <a:pt x="3604" y="78229"/>
                    <a:pt x="2660" y="75956"/>
                    <a:pt x="3990" y="74626"/>
                  </a:cubicBezTo>
                  <a:cubicBezTo>
                    <a:pt x="4421" y="74194"/>
                    <a:pt x="4953" y="74000"/>
                    <a:pt x="5473" y="74000"/>
                  </a:cubicBezTo>
                  <a:close/>
                  <a:moveTo>
                    <a:pt x="5465" y="81725"/>
                  </a:moveTo>
                  <a:cubicBezTo>
                    <a:pt x="6551" y="81725"/>
                    <a:pt x="7593" y="82571"/>
                    <a:pt x="7593" y="83848"/>
                  </a:cubicBezTo>
                  <a:cubicBezTo>
                    <a:pt x="7593" y="85007"/>
                    <a:pt x="6649" y="85950"/>
                    <a:pt x="5491" y="85950"/>
                  </a:cubicBezTo>
                  <a:cubicBezTo>
                    <a:pt x="3604" y="85950"/>
                    <a:pt x="2660" y="83677"/>
                    <a:pt x="3990" y="82347"/>
                  </a:cubicBezTo>
                  <a:cubicBezTo>
                    <a:pt x="4419" y="81918"/>
                    <a:pt x="4947" y="81725"/>
                    <a:pt x="5465" y="81725"/>
                  </a:cubicBezTo>
                  <a:close/>
                  <a:moveTo>
                    <a:pt x="5467" y="89460"/>
                  </a:moveTo>
                  <a:cubicBezTo>
                    <a:pt x="6552" y="89460"/>
                    <a:pt x="7593" y="90302"/>
                    <a:pt x="7593" y="91570"/>
                  </a:cubicBezTo>
                  <a:cubicBezTo>
                    <a:pt x="7593" y="92742"/>
                    <a:pt x="6649" y="93686"/>
                    <a:pt x="5491" y="93686"/>
                  </a:cubicBezTo>
                  <a:cubicBezTo>
                    <a:pt x="3604" y="93686"/>
                    <a:pt x="2660" y="91413"/>
                    <a:pt x="3990" y="90083"/>
                  </a:cubicBezTo>
                  <a:cubicBezTo>
                    <a:pt x="4420" y="89653"/>
                    <a:pt x="4948" y="89460"/>
                    <a:pt x="5467" y="89460"/>
                  </a:cubicBezTo>
                  <a:close/>
                  <a:moveTo>
                    <a:pt x="5465" y="97182"/>
                  </a:moveTo>
                  <a:cubicBezTo>
                    <a:pt x="6551" y="97182"/>
                    <a:pt x="7593" y="98028"/>
                    <a:pt x="7593" y="99306"/>
                  </a:cubicBezTo>
                  <a:cubicBezTo>
                    <a:pt x="7593" y="100464"/>
                    <a:pt x="6649" y="101422"/>
                    <a:pt x="5491" y="101422"/>
                  </a:cubicBezTo>
                  <a:cubicBezTo>
                    <a:pt x="3604" y="101422"/>
                    <a:pt x="2660" y="99134"/>
                    <a:pt x="3990" y="97804"/>
                  </a:cubicBezTo>
                  <a:cubicBezTo>
                    <a:pt x="4419" y="97375"/>
                    <a:pt x="4947" y="97182"/>
                    <a:pt x="5465" y="97182"/>
                  </a:cubicBezTo>
                  <a:close/>
                  <a:moveTo>
                    <a:pt x="5465" y="104918"/>
                  </a:moveTo>
                  <a:cubicBezTo>
                    <a:pt x="6551" y="104918"/>
                    <a:pt x="7593" y="105763"/>
                    <a:pt x="7593" y="107041"/>
                  </a:cubicBezTo>
                  <a:cubicBezTo>
                    <a:pt x="7593" y="108199"/>
                    <a:pt x="6649" y="109143"/>
                    <a:pt x="5491" y="109143"/>
                  </a:cubicBezTo>
                  <a:cubicBezTo>
                    <a:pt x="3604" y="109143"/>
                    <a:pt x="2660" y="106870"/>
                    <a:pt x="3990" y="105540"/>
                  </a:cubicBezTo>
                  <a:cubicBezTo>
                    <a:pt x="4419" y="105110"/>
                    <a:pt x="4947" y="104918"/>
                    <a:pt x="5465" y="104918"/>
                  </a:cubicBezTo>
                  <a:close/>
                  <a:moveTo>
                    <a:pt x="5467" y="112653"/>
                  </a:moveTo>
                  <a:cubicBezTo>
                    <a:pt x="6552" y="112653"/>
                    <a:pt x="7593" y="113495"/>
                    <a:pt x="7593" y="114763"/>
                  </a:cubicBezTo>
                  <a:cubicBezTo>
                    <a:pt x="7593" y="115935"/>
                    <a:pt x="6649" y="116879"/>
                    <a:pt x="5491" y="116879"/>
                  </a:cubicBezTo>
                  <a:cubicBezTo>
                    <a:pt x="3604" y="116879"/>
                    <a:pt x="2660" y="114605"/>
                    <a:pt x="3990" y="113276"/>
                  </a:cubicBezTo>
                  <a:cubicBezTo>
                    <a:pt x="4420" y="112846"/>
                    <a:pt x="4948" y="112653"/>
                    <a:pt x="5467" y="112653"/>
                  </a:cubicBezTo>
                  <a:close/>
                  <a:moveTo>
                    <a:pt x="5465" y="120375"/>
                  </a:moveTo>
                  <a:cubicBezTo>
                    <a:pt x="6551" y="120375"/>
                    <a:pt x="7593" y="121220"/>
                    <a:pt x="7593" y="122498"/>
                  </a:cubicBezTo>
                  <a:cubicBezTo>
                    <a:pt x="7593" y="123656"/>
                    <a:pt x="6649" y="124600"/>
                    <a:pt x="5491" y="124600"/>
                  </a:cubicBezTo>
                  <a:cubicBezTo>
                    <a:pt x="3604" y="124600"/>
                    <a:pt x="2660" y="122327"/>
                    <a:pt x="3990" y="120997"/>
                  </a:cubicBezTo>
                  <a:cubicBezTo>
                    <a:pt x="4419" y="120567"/>
                    <a:pt x="4947" y="120375"/>
                    <a:pt x="5465" y="120375"/>
                  </a:cubicBezTo>
                  <a:close/>
                  <a:moveTo>
                    <a:pt x="5467" y="128110"/>
                  </a:moveTo>
                  <a:cubicBezTo>
                    <a:pt x="6552" y="128110"/>
                    <a:pt x="7593" y="128952"/>
                    <a:pt x="7593" y="130220"/>
                  </a:cubicBezTo>
                  <a:cubicBezTo>
                    <a:pt x="7593" y="131392"/>
                    <a:pt x="6649" y="132336"/>
                    <a:pt x="5491" y="132336"/>
                  </a:cubicBezTo>
                  <a:cubicBezTo>
                    <a:pt x="3604" y="132336"/>
                    <a:pt x="2660" y="130062"/>
                    <a:pt x="3990" y="128733"/>
                  </a:cubicBezTo>
                  <a:cubicBezTo>
                    <a:pt x="4420" y="128303"/>
                    <a:pt x="4948" y="128110"/>
                    <a:pt x="5467" y="128110"/>
                  </a:cubicBezTo>
                  <a:close/>
                  <a:moveTo>
                    <a:pt x="5465" y="135832"/>
                  </a:moveTo>
                  <a:cubicBezTo>
                    <a:pt x="6551" y="135832"/>
                    <a:pt x="7593" y="136677"/>
                    <a:pt x="7593" y="137955"/>
                  </a:cubicBezTo>
                  <a:cubicBezTo>
                    <a:pt x="7593" y="139114"/>
                    <a:pt x="6649" y="140072"/>
                    <a:pt x="5491" y="140072"/>
                  </a:cubicBezTo>
                  <a:cubicBezTo>
                    <a:pt x="3604" y="140072"/>
                    <a:pt x="2660" y="137784"/>
                    <a:pt x="3990" y="136454"/>
                  </a:cubicBezTo>
                  <a:cubicBezTo>
                    <a:pt x="4419" y="136024"/>
                    <a:pt x="4947" y="135832"/>
                    <a:pt x="5465" y="135832"/>
                  </a:cubicBezTo>
                  <a:close/>
                  <a:moveTo>
                    <a:pt x="5465" y="143568"/>
                  </a:moveTo>
                  <a:cubicBezTo>
                    <a:pt x="6551" y="143568"/>
                    <a:pt x="7593" y="144413"/>
                    <a:pt x="7593" y="145691"/>
                  </a:cubicBezTo>
                  <a:cubicBezTo>
                    <a:pt x="7593" y="146849"/>
                    <a:pt x="6649" y="147793"/>
                    <a:pt x="5491" y="147793"/>
                  </a:cubicBezTo>
                  <a:cubicBezTo>
                    <a:pt x="3604" y="147793"/>
                    <a:pt x="2660" y="145519"/>
                    <a:pt x="3990" y="144190"/>
                  </a:cubicBezTo>
                  <a:cubicBezTo>
                    <a:pt x="4419" y="143760"/>
                    <a:pt x="4947" y="143568"/>
                    <a:pt x="5465" y="143568"/>
                  </a:cubicBezTo>
                  <a:close/>
                  <a:moveTo>
                    <a:pt x="5467" y="151303"/>
                  </a:moveTo>
                  <a:cubicBezTo>
                    <a:pt x="6552" y="151303"/>
                    <a:pt x="7593" y="152145"/>
                    <a:pt x="7593" y="153412"/>
                  </a:cubicBezTo>
                  <a:cubicBezTo>
                    <a:pt x="7593" y="154585"/>
                    <a:pt x="6649" y="155529"/>
                    <a:pt x="5491" y="155529"/>
                  </a:cubicBezTo>
                  <a:cubicBezTo>
                    <a:pt x="3604" y="155529"/>
                    <a:pt x="2660" y="153255"/>
                    <a:pt x="3990" y="151925"/>
                  </a:cubicBezTo>
                  <a:cubicBezTo>
                    <a:pt x="4420" y="151495"/>
                    <a:pt x="4948" y="151303"/>
                    <a:pt x="5467" y="151303"/>
                  </a:cubicBezTo>
                  <a:close/>
                  <a:moveTo>
                    <a:pt x="0" y="0"/>
                  </a:moveTo>
                  <a:lnTo>
                    <a:pt x="0" y="160376"/>
                  </a:lnTo>
                  <a:lnTo>
                    <a:pt x="285722" y="160376"/>
                  </a:lnTo>
                  <a:lnTo>
                    <a:pt x="2857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783F04">
                  <a:alpha val="61000"/>
                </a:srgbClr>
              </a:outerShdw>
            </a:effectLst>
          </p:spPr>
          <p:txBody>
            <a:bodyPr spcFirstLastPara="1"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1" i="0" u="none" strike="noStrike" kern="1200" cap="none" spc="0" normalizeH="0" baseline="0" noProof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7" name="Google Shape;762;p28"/>
            <p:cNvSpPr>
              <a:spLocks/>
            </p:cNvSpPr>
            <p:nvPr/>
          </p:nvSpPr>
          <p:spPr bwMode="auto">
            <a:xfrm>
              <a:off x="238125" y="1114625"/>
              <a:ext cx="7138400" cy="3600"/>
            </a:xfrm>
            <a:custGeom>
              <a:avLst/>
              <a:gdLst>
                <a:gd name="T0" fmla="*/ 0 w 285536"/>
                <a:gd name="T1" fmla="*/ 1 h 144"/>
                <a:gd name="T2" fmla="*/ 0 w 285536"/>
                <a:gd name="T3" fmla="*/ 144 h 144"/>
                <a:gd name="T4" fmla="*/ 285536 w 285536"/>
                <a:gd name="T5" fmla="*/ 144 h 144"/>
                <a:gd name="T6" fmla="*/ 285536 w 285536"/>
                <a:gd name="T7" fmla="*/ 1 h 144"/>
                <a:gd name="T8" fmla="*/ 0 w 285536"/>
                <a:gd name="T9" fmla="*/ 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44" extrusionOk="0">
                  <a:moveTo>
                    <a:pt x="0" y="1"/>
                  </a:moveTo>
                  <a:lnTo>
                    <a:pt x="0" y="144"/>
                  </a:lnTo>
                  <a:lnTo>
                    <a:pt x="285536" y="144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8" name="Google Shape;763;p28"/>
            <p:cNvSpPr>
              <a:spLocks/>
            </p:cNvSpPr>
            <p:nvPr/>
          </p:nvSpPr>
          <p:spPr bwMode="auto">
            <a:xfrm>
              <a:off x="238125" y="1325900"/>
              <a:ext cx="7138400" cy="3250"/>
            </a:xfrm>
            <a:custGeom>
              <a:avLst/>
              <a:gdLst>
                <a:gd name="T0" fmla="*/ 0 w 285536"/>
                <a:gd name="T1" fmla="*/ 1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1 h 130"/>
                <a:gd name="T8" fmla="*/ 0 w 285536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30" extrusionOk="0">
                  <a:moveTo>
                    <a:pt x="0" y="1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9" name="Google Shape;764;p28"/>
            <p:cNvSpPr>
              <a:spLocks/>
            </p:cNvSpPr>
            <p:nvPr/>
          </p:nvSpPr>
          <p:spPr bwMode="auto">
            <a:xfrm>
              <a:off x="238125" y="1747725"/>
              <a:ext cx="99400" cy="3600"/>
            </a:xfrm>
            <a:custGeom>
              <a:avLst/>
              <a:gdLst>
                <a:gd name="T0" fmla="*/ 0 w 3976"/>
                <a:gd name="T1" fmla="*/ 0 h 144"/>
                <a:gd name="T2" fmla="*/ 0 w 3976"/>
                <a:gd name="T3" fmla="*/ 143 h 144"/>
                <a:gd name="T4" fmla="*/ 3861 w 3976"/>
                <a:gd name="T5" fmla="*/ 143 h 144"/>
                <a:gd name="T6" fmla="*/ 3975 w 3976"/>
                <a:gd name="T7" fmla="*/ 0 h 144"/>
                <a:gd name="T8" fmla="*/ 0 w 3976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76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861" y="143"/>
                  </a:lnTo>
                  <a:lnTo>
                    <a:pt x="397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0" name="Google Shape;765;p28"/>
            <p:cNvSpPr>
              <a:spLocks/>
            </p:cNvSpPr>
            <p:nvPr/>
          </p:nvSpPr>
          <p:spPr bwMode="auto">
            <a:xfrm>
              <a:off x="238125" y="3013875"/>
              <a:ext cx="7138400" cy="3600"/>
            </a:xfrm>
            <a:custGeom>
              <a:avLst/>
              <a:gdLst>
                <a:gd name="T0" fmla="*/ 0 w 285536"/>
                <a:gd name="T1" fmla="*/ 1 h 144"/>
                <a:gd name="T2" fmla="*/ 0 w 285536"/>
                <a:gd name="T3" fmla="*/ 144 h 144"/>
                <a:gd name="T4" fmla="*/ 285536 w 285536"/>
                <a:gd name="T5" fmla="*/ 144 h 144"/>
                <a:gd name="T6" fmla="*/ 285536 w 285536"/>
                <a:gd name="T7" fmla="*/ 1 h 144"/>
                <a:gd name="T8" fmla="*/ 0 w 285536"/>
                <a:gd name="T9" fmla="*/ 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44" extrusionOk="0">
                  <a:moveTo>
                    <a:pt x="0" y="1"/>
                  </a:moveTo>
                  <a:lnTo>
                    <a:pt x="0" y="144"/>
                  </a:lnTo>
                  <a:lnTo>
                    <a:pt x="285536" y="144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1" name="Google Shape;766;p28"/>
            <p:cNvSpPr>
              <a:spLocks/>
            </p:cNvSpPr>
            <p:nvPr/>
          </p:nvSpPr>
          <p:spPr bwMode="auto">
            <a:xfrm>
              <a:off x="238125" y="3225150"/>
              <a:ext cx="7138400" cy="3250"/>
            </a:xfrm>
            <a:custGeom>
              <a:avLst/>
              <a:gdLst>
                <a:gd name="T0" fmla="*/ 0 w 285536"/>
                <a:gd name="T1" fmla="*/ 0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0 h 130"/>
                <a:gd name="T8" fmla="*/ 0 w 285536"/>
                <a:gd name="T9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30" extrusionOk="0">
                  <a:moveTo>
                    <a:pt x="0" y="0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2" name="Google Shape;767;p28"/>
            <p:cNvSpPr>
              <a:spLocks/>
            </p:cNvSpPr>
            <p:nvPr/>
          </p:nvSpPr>
          <p:spPr bwMode="auto">
            <a:xfrm>
              <a:off x="238125" y="3436050"/>
              <a:ext cx="7138400" cy="3250"/>
            </a:xfrm>
            <a:custGeom>
              <a:avLst/>
              <a:gdLst>
                <a:gd name="T0" fmla="*/ 0 w 285536"/>
                <a:gd name="T1" fmla="*/ 1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1 h 130"/>
                <a:gd name="T8" fmla="*/ 0 w 285536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30" extrusionOk="0">
                  <a:moveTo>
                    <a:pt x="0" y="1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3" name="Google Shape;768;p28"/>
            <p:cNvSpPr>
              <a:spLocks/>
            </p:cNvSpPr>
            <p:nvPr/>
          </p:nvSpPr>
          <p:spPr bwMode="auto">
            <a:xfrm>
              <a:off x="238125" y="3646975"/>
              <a:ext cx="7138400" cy="3575"/>
            </a:xfrm>
            <a:custGeom>
              <a:avLst/>
              <a:gdLst>
                <a:gd name="T0" fmla="*/ 0 w 285536"/>
                <a:gd name="T1" fmla="*/ 0 h 143"/>
                <a:gd name="T2" fmla="*/ 0 w 285536"/>
                <a:gd name="T3" fmla="*/ 143 h 143"/>
                <a:gd name="T4" fmla="*/ 285536 w 285536"/>
                <a:gd name="T5" fmla="*/ 143 h 143"/>
                <a:gd name="T6" fmla="*/ 285536 w 285536"/>
                <a:gd name="T7" fmla="*/ 0 h 143"/>
                <a:gd name="T8" fmla="*/ 0 w 285536"/>
                <a:gd name="T9" fmla="*/ 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43" extrusionOk="0">
                  <a:moveTo>
                    <a:pt x="0" y="0"/>
                  </a:moveTo>
                  <a:lnTo>
                    <a:pt x="0" y="143"/>
                  </a:lnTo>
                  <a:lnTo>
                    <a:pt x="285536" y="143"/>
                  </a:lnTo>
                  <a:lnTo>
                    <a:pt x="2855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4" name="Google Shape;769;p28"/>
            <p:cNvSpPr>
              <a:spLocks/>
            </p:cNvSpPr>
            <p:nvPr/>
          </p:nvSpPr>
          <p:spPr bwMode="auto">
            <a:xfrm>
              <a:off x="238125" y="1536800"/>
              <a:ext cx="7138400" cy="3250"/>
            </a:xfrm>
            <a:custGeom>
              <a:avLst/>
              <a:gdLst>
                <a:gd name="T0" fmla="*/ 0 w 285536"/>
                <a:gd name="T1" fmla="*/ 1 h 130"/>
                <a:gd name="T2" fmla="*/ 0 w 285536"/>
                <a:gd name="T3" fmla="*/ 130 h 130"/>
                <a:gd name="T4" fmla="*/ 4876 w 285536"/>
                <a:gd name="T5" fmla="*/ 130 h 130"/>
                <a:gd name="T6" fmla="*/ 5484 w 285536"/>
                <a:gd name="T7" fmla="*/ 44 h 130"/>
                <a:gd name="T8" fmla="*/ 6091 w 285536"/>
                <a:gd name="T9" fmla="*/ 130 h 130"/>
                <a:gd name="T10" fmla="*/ 285536 w 285536"/>
                <a:gd name="T11" fmla="*/ 130 h 130"/>
                <a:gd name="T12" fmla="*/ 285536 w 285536"/>
                <a:gd name="T13" fmla="*/ 1 h 130"/>
                <a:gd name="T14" fmla="*/ 0 w 285536"/>
                <a:gd name="T15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5536" h="130" extrusionOk="0">
                  <a:moveTo>
                    <a:pt x="0" y="1"/>
                  </a:moveTo>
                  <a:lnTo>
                    <a:pt x="0" y="130"/>
                  </a:lnTo>
                  <a:lnTo>
                    <a:pt x="4876" y="130"/>
                  </a:lnTo>
                  <a:cubicBezTo>
                    <a:pt x="5076" y="72"/>
                    <a:pt x="5280" y="44"/>
                    <a:pt x="5484" y="44"/>
                  </a:cubicBezTo>
                  <a:cubicBezTo>
                    <a:pt x="5687" y="44"/>
                    <a:pt x="5891" y="72"/>
                    <a:pt x="6091" y="130"/>
                  </a:cubicBezTo>
                  <a:lnTo>
                    <a:pt x="285536" y="130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5" name="Google Shape;770;p28"/>
            <p:cNvSpPr>
              <a:spLocks/>
            </p:cNvSpPr>
            <p:nvPr/>
          </p:nvSpPr>
          <p:spPr bwMode="auto">
            <a:xfrm>
              <a:off x="337125" y="1747725"/>
              <a:ext cx="750" cy="725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29 h 29"/>
                <a:gd name="T4" fmla="*/ 29 w 30"/>
                <a:gd name="T5" fmla="*/ 0 h 29"/>
                <a:gd name="T6" fmla="*/ 1 w 30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9" extrusionOk="0">
                  <a:moveTo>
                    <a:pt x="1" y="0"/>
                  </a:moveTo>
                  <a:lnTo>
                    <a:pt x="1" y="29"/>
                  </a:lnTo>
                  <a:lnTo>
                    <a:pt x="29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6" name="Google Shape;771;p28"/>
            <p:cNvSpPr>
              <a:spLocks/>
            </p:cNvSpPr>
            <p:nvPr/>
          </p:nvSpPr>
          <p:spPr bwMode="auto">
            <a:xfrm>
              <a:off x="413275" y="1747725"/>
              <a:ext cx="6963250" cy="3600"/>
            </a:xfrm>
            <a:custGeom>
              <a:avLst/>
              <a:gdLst>
                <a:gd name="T0" fmla="*/ 0 w 278530"/>
                <a:gd name="T1" fmla="*/ 0 h 144"/>
                <a:gd name="T2" fmla="*/ 115 w 278530"/>
                <a:gd name="T3" fmla="*/ 143 h 144"/>
                <a:gd name="T4" fmla="*/ 278530 w 278530"/>
                <a:gd name="T5" fmla="*/ 143 h 144"/>
                <a:gd name="T6" fmla="*/ 278530 w 278530"/>
                <a:gd name="T7" fmla="*/ 0 h 144"/>
                <a:gd name="T8" fmla="*/ 0 w 278530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530" h="144" extrusionOk="0">
                  <a:moveTo>
                    <a:pt x="0" y="0"/>
                  </a:moveTo>
                  <a:cubicBezTo>
                    <a:pt x="43" y="43"/>
                    <a:pt x="86" y="86"/>
                    <a:pt x="115" y="143"/>
                  </a:cubicBezTo>
                  <a:lnTo>
                    <a:pt x="278530" y="143"/>
                  </a:lnTo>
                  <a:lnTo>
                    <a:pt x="27853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7" name="Google Shape;772;p28"/>
            <p:cNvSpPr>
              <a:spLocks/>
            </p:cNvSpPr>
            <p:nvPr/>
          </p:nvSpPr>
          <p:spPr bwMode="auto">
            <a:xfrm>
              <a:off x="238125" y="1958975"/>
              <a:ext cx="88300" cy="3250"/>
            </a:xfrm>
            <a:custGeom>
              <a:avLst/>
              <a:gdLst>
                <a:gd name="T0" fmla="*/ 0 w 3532"/>
                <a:gd name="T1" fmla="*/ 1 h 130"/>
                <a:gd name="T2" fmla="*/ 0 w 3532"/>
                <a:gd name="T3" fmla="*/ 130 h 130"/>
                <a:gd name="T4" fmla="*/ 3489 w 3532"/>
                <a:gd name="T5" fmla="*/ 130 h 130"/>
                <a:gd name="T6" fmla="*/ 3532 w 3532"/>
                <a:gd name="T7" fmla="*/ 1 h 130"/>
                <a:gd name="T8" fmla="*/ 0 w 3532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32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489" y="130"/>
                  </a:lnTo>
                  <a:cubicBezTo>
                    <a:pt x="3503" y="87"/>
                    <a:pt x="3518" y="44"/>
                    <a:pt x="3532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8" name="Google Shape;773;p28"/>
            <p:cNvSpPr>
              <a:spLocks/>
            </p:cNvSpPr>
            <p:nvPr/>
          </p:nvSpPr>
          <p:spPr bwMode="auto">
            <a:xfrm>
              <a:off x="424725" y="1958975"/>
              <a:ext cx="6951800" cy="3250"/>
            </a:xfrm>
            <a:custGeom>
              <a:avLst/>
              <a:gdLst>
                <a:gd name="T0" fmla="*/ 0 w 278072"/>
                <a:gd name="T1" fmla="*/ 1 h 130"/>
                <a:gd name="T2" fmla="*/ 57 w 278072"/>
                <a:gd name="T3" fmla="*/ 130 h 130"/>
                <a:gd name="T4" fmla="*/ 278072 w 278072"/>
                <a:gd name="T5" fmla="*/ 130 h 130"/>
                <a:gd name="T6" fmla="*/ 278072 w 278072"/>
                <a:gd name="T7" fmla="*/ 1 h 130"/>
                <a:gd name="T8" fmla="*/ 0 w 278072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072" h="130" extrusionOk="0">
                  <a:moveTo>
                    <a:pt x="0" y="1"/>
                  </a:moveTo>
                  <a:cubicBezTo>
                    <a:pt x="29" y="44"/>
                    <a:pt x="43" y="87"/>
                    <a:pt x="57" y="130"/>
                  </a:cubicBezTo>
                  <a:lnTo>
                    <a:pt x="278072" y="130"/>
                  </a:lnTo>
                  <a:lnTo>
                    <a:pt x="278072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9" name="Google Shape;774;p28"/>
            <p:cNvSpPr>
              <a:spLocks/>
            </p:cNvSpPr>
            <p:nvPr/>
          </p:nvSpPr>
          <p:spPr bwMode="auto">
            <a:xfrm>
              <a:off x="238125" y="2169900"/>
              <a:ext cx="85100" cy="3225"/>
            </a:xfrm>
            <a:custGeom>
              <a:avLst/>
              <a:gdLst>
                <a:gd name="T0" fmla="*/ 0 w 3404"/>
                <a:gd name="T1" fmla="*/ 0 h 129"/>
                <a:gd name="T2" fmla="*/ 0 w 3404"/>
                <a:gd name="T3" fmla="*/ 129 h 129"/>
                <a:gd name="T4" fmla="*/ 3403 w 3404"/>
                <a:gd name="T5" fmla="*/ 129 h 129"/>
                <a:gd name="T6" fmla="*/ 3403 w 3404"/>
                <a:gd name="T7" fmla="*/ 43 h 129"/>
                <a:gd name="T8" fmla="*/ 3403 w 3404"/>
                <a:gd name="T9" fmla="*/ 0 h 129"/>
                <a:gd name="T10" fmla="*/ 0 w 3404"/>
                <a:gd name="T11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04" h="129" extrusionOk="0">
                  <a:moveTo>
                    <a:pt x="0" y="0"/>
                  </a:moveTo>
                  <a:lnTo>
                    <a:pt x="0" y="129"/>
                  </a:lnTo>
                  <a:lnTo>
                    <a:pt x="3403" y="129"/>
                  </a:lnTo>
                  <a:lnTo>
                    <a:pt x="3403" y="43"/>
                  </a:lnTo>
                  <a:cubicBezTo>
                    <a:pt x="3389" y="29"/>
                    <a:pt x="3389" y="14"/>
                    <a:pt x="340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0" name="Google Shape;775;p28"/>
            <p:cNvSpPr>
              <a:spLocks/>
            </p:cNvSpPr>
            <p:nvPr/>
          </p:nvSpPr>
          <p:spPr bwMode="auto">
            <a:xfrm>
              <a:off x="428300" y="2169900"/>
              <a:ext cx="6948575" cy="3225"/>
            </a:xfrm>
            <a:custGeom>
              <a:avLst/>
              <a:gdLst>
                <a:gd name="T0" fmla="*/ 0 w 277943"/>
                <a:gd name="T1" fmla="*/ 0 h 129"/>
                <a:gd name="T2" fmla="*/ 0 w 277943"/>
                <a:gd name="T3" fmla="*/ 43 h 129"/>
                <a:gd name="T4" fmla="*/ 0 w 277943"/>
                <a:gd name="T5" fmla="*/ 129 h 129"/>
                <a:gd name="T6" fmla="*/ 277943 w 277943"/>
                <a:gd name="T7" fmla="*/ 129 h 129"/>
                <a:gd name="T8" fmla="*/ 277943 w 277943"/>
                <a:gd name="T9" fmla="*/ 0 h 129"/>
                <a:gd name="T10" fmla="*/ 0 w 277943"/>
                <a:gd name="T11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77943" h="129" extrusionOk="0">
                  <a:moveTo>
                    <a:pt x="0" y="0"/>
                  </a:moveTo>
                  <a:cubicBezTo>
                    <a:pt x="0" y="14"/>
                    <a:pt x="0" y="29"/>
                    <a:pt x="0" y="43"/>
                  </a:cubicBezTo>
                  <a:lnTo>
                    <a:pt x="0" y="129"/>
                  </a:lnTo>
                  <a:lnTo>
                    <a:pt x="277943" y="129"/>
                  </a:lnTo>
                  <a:lnTo>
                    <a:pt x="2779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1" name="Google Shape;776;p28"/>
            <p:cNvSpPr>
              <a:spLocks/>
            </p:cNvSpPr>
            <p:nvPr/>
          </p:nvSpPr>
          <p:spPr bwMode="auto">
            <a:xfrm>
              <a:off x="238125" y="2380800"/>
              <a:ext cx="88675" cy="3600"/>
            </a:xfrm>
            <a:custGeom>
              <a:avLst/>
              <a:gdLst>
                <a:gd name="T0" fmla="*/ 0 w 3547"/>
                <a:gd name="T1" fmla="*/ 0 h 144"/>
                <a:gd name="T2" fmla="*/ 0 w 3547"/>
                <a:gd name="T3" fmla="*/ 143 h 144"/>
                <a:gd name="T4" fmla="*/ 3546 w 3547"/>
                <a:gd name="T5" fmla="*/ 143 h 144"/>
                <a:gd name="T6" fmla="*/ 3503 w 3547"/>
                <a:gd name="T7" fmla="*/ 0 h 144"/>
                <a:gd name="T8" fmla="*/ 0 w 3547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47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546" y="143"/>
                  </a:lnTo>
                  <a:cubicBezTo>
                    <a:pt x="3532" y="101"/>
                    <a:pt x="3518" y="58"/>
                    <a:pt x="350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2" name="Google Shape;777;p28"/>
            <p:cNvSpPr>
              <a:spLocks/>
            </p:cNvSpPr>
            <p:nvPr/>
          </p:nvSpPr>
          <p:spPr bwMode="auto">
            <a:xfrm>
              <a:off x="424725" y="2380800"/>
              <a:ext cx="6951800" cy="3600"/>
            </a:xfrm>
            <a:custGeom>
              <a:avLst/>
              <a:gdLst>
                <a:gd name="T0" fmla="*/ 43 w 278072"/>
                <a:gd name="T1" fmla="*/ 0 h 144"/>
                <a:gd name="T2" fmla="*/ 0 w 278072"/>
                <a:gd name="T3" fmla="*/ 143 h 144"/>
                <a:gd name="T4" fmla="*/ 278072 w 278072"/>
                <a:gd name="T5" fmla="*/ 143 h 144"/>
                <a:gd name="T6" fmla="*/ 278072 w 278072"/>
                <a:gd name="T7" fmla="*/ 0 h 144"/>
                <a:gd name="T8" fmla="*/ 43 w 278072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072" h="144" extrusionOk="0">
                  <a:moveTo>
                    <a:pt x="43" y="0"/>
                  </a:moveTo>
                  <a:cubicBezTo>
                    <a:pt x="29" y="58"/>
                    <a:pt x="14" y="101"/>
                    <a:pt x="0" y="143"/>
                  </a:cubicBezTo>
                  <a:lnTo>
                    <a:pt x="278072" y="143"/>
                  </a:lnTo>
                  <a:lnTo>
                    <a:pt x="278072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3" name="Google Shape;778;p28"/>
            <p:cNvSpPr>
              <a:spLocks/>
            </p:cNvSpPr>
            <p:nvPr/>
          </p:nvSpPr>
          <p:spPr bwMode="auto">
            <a:xfrm>
              <a:off x="238125" y="2592075"/>
              <a:ext cx="100825" cy="3225"/>
            </a:xfrm>
            <a:custGeom>
              <a:avLst/>
              <a:gdLst>
                <a:gd name="T0" fmla="*/ 0 w 4033"/>
                <a:gd name="T1" fmla="*/ 0 h 129"/>
                <a:gd name="T2" fmla="*/ 0 w 4033"/>
                <a:gd name="T3" fmla="*/ 129 h 129"/>
                <a:gd name="T4" fmla="*/ 4032 w 4033"/>
                <a:gd name="T5" fmla="*/ 129 h 129"/>
                <a:gd name="T6" fmla="*/ 3904 w 4033"/>
                <a:gd name="T7" fmla="*/ 0 h 129"/>
                <a:gd name="T8" fmla="*/ 0 w 4033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33" h="129" extrusionOk="0">
                  <a:moveTo>
                    <a:pt x="0" y="0"/>
                  </a:moveTo>
                  <a:lnTo>
                    <a:pt x="0" y="129"/>
                  </a:lnTo>
                  <a:lnTo>
                    <a:pt x="4032" y="129"/>
                  </a:lnTo>
                  <a:cubicBezTo>
                    <a:pt x="3989" y="86"/>
                    <a:pt x="3947" y="43"/>
                    <a:pt x="3904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4" name="Google Shape;779;p28"/>
            <p:cNvSpPr>
              <a:spLocks/>
            </p:cNvSpPr>
            <p:nvPr/>
          </p:nvSpPr>
          <p:spPr bwMode="auto">
            <a:xfrm>
              <a:off x="412550" y="2592075"/>
              <a:ext cx="6963975" cy="3225"/>
            </a:xfrm>
            <a:custGeom>
              <a:avLst/>
              <a:gdLst>
                <a:gd name="T0" fmla="*/ 130 w 278559"/>
                <a:gd name="T1" fmla="*/ 0 h 129"/>
                <a:gd name="T2" fmla="*/ 1 w 278559"/>
                <a:gd name="T3" fmla="*/ 129 h 129"/>
                <a:gd name="T4" fmla="*/ 278559 w 278559"/>
                <a:gd name="T5" fmla="*/ 129 h 129"/>
                <a:gd name="T6" fmla="*/ 278559 w 278559"/>
                <a:gd name="T7" fmla="*/ 0 h 129"/>
                <a:gd name="T8" fmla="*/ 130 w 278559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559" h="129" extrusionOk="0">
                  <a:moveTo>
                    <a:pt x="130" y="0"/>
                  </a:moveTo>
                  <a:cubicBezTo>
                    <a:pt x="87" y="43"/>
                    <a:pt x="44" y="86"/>
                    <a:pt x="1" y="129"/>
                  </a:cubicBezTo>
                  <a:lnTo>
                    <a:pt x="278559" y="129"/>
                  </a:lnTo>
                  <a:lnTo>
                    <a:pt x="278559" y="0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5" name="Google Shape;780;p28"/>
            <p:cNvSpPr>
              <a:spLocks/>
            </p:cNvSpPr>
            <p:nvPr/>
          </p:nvSpPr>
          <p:spPr bwMode="auto">
            <a:xfrm>
              <a:off x="238125" y="2802975"/>
              <a:ext cx="7138400" cy="3250"/>
            </a:xfrm>
            <a:custGeom>
              <a:avLst/>
              <a:gdLst>
                <a:gd name="T0" fmla="*/ 0 w 285536"/>
                <a:gd name="T1" fmla="*/ 0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0 h 130"/>
                <a:gd name="T8" fmla="*/ 5791 w 285536"/>
                <a:gd name="T9" fmla="*/ 0 h 130"/>
                <a:gd name="T10" fmla="*/ 5503 w 285536"/>
                <a:gd name="T11" fmla="*/ 22 h 130"/>
                <a:gd name="T12" fmla="*/ 5205 w 285536"/>
                <a:gd name="T13" fmla="*/ 0 h 130"/>
                <a:gd name="T14" fmla="*/ 0 w 285536"/>
                <a:gd name="T15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5536" h="130" extrusionOk="0">
                  <a:moveTo>
                    <a:pt x="0" y="0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0"/>
                  </a:lnTo>
                  <a:lnTo>
                    <a:pt x="5791" y="0"/>
                  </a:lnTo>
                  <a:cubicBezTo>
                    <a:pt x="5698" y="15"/>
                    <a:pt x="5602" y="22"/>
                    <a:pt x="5503" y="22"/>
                  </a:cubicBezTo>
                  <a:cubicBezTo>
                    <a:pt x="5405" y="22"/>
                    <a:pt x="5305" y="15"/>
                    <a:pt x="520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6" name="Google Shape;781;p28"/>
            <p:cNvSpPr>
              <a:spLocks/>
            </p:cNvSpPr>
            <p:nvPr/>
          </p:nvSpPr>
          <p:spPr bwMode="auto">
            <a:xfrm>
              <a:off x="238125" y="3858225"/>
              <a:ext cx="130500" cy="3250"/>
            </a:xfrm>
            <a:custGeom>
              <a:avLst/>
              <a:gdLst>
                <a:gd name="T0" fmla="*/ 0 w 5220"/>
                <a:gd name="T1" fmla="*/ 1 h 130"/>
                <a:gd name="T2" fmla="*/ 0 w 5220"/>
                <a:gd name="T3" fmla="*/ 129 h 130"/>
                <a:gd name="T4" fmla="*/ 4704 w 5220"/>
                <a:gd name="T5" fmla="*/ 129 h 130"/>
                <a:gd name="T6" fmla="*/ 5219 w 5220"/>
                <a:gd name="T7" fmla="*/ 1 h 130"/>
                <a:gd name="T8" fmla="*/ 0 w 5220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20" h="130" extrusionOk="0">
                  <a:moveTo>
                    <a:pt x="0" y="1"/>
                  </a:moveTo>
                  <a:lnTo>
                    <a:pt x="0" y="129"/>
                  </a:lnTo>
                  <a:lnTo>
                    <a:pt x="4704" y="129"/>
                  </a:lnTo>
                  <a:cubicBezTo>
                    <a:pt x="4876" y="58"/>
                    <a:pt x="5033" y="15"/>
                    <a:pt x="5219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7" name="Google Shape;782;p28"/>
            <p:cNvSpPr>
              <a:spLocks/>
            </p:cNvSpPr>
            <p:nvPr/>
          </p:nvSpPr>
          <p:spPr bwMode="auto">
            <a:xfrm>
              <a:off x="382900" y="3858225"/>
              <a:ext cx="6993625" cy="3250"/>
            </a:xfrm>
            <a:custGeom>
              <a:avLst/>
              <a:gdLst>
                <a:gd name="T0" fmla="*/ 0 w 279745"/>
                <a:gd name="T1" fmla="*/ 1 h 130"/>
                <a:gd name="T2" fmla="*/ 501 w 279745"/>
                <a:gd name="T3" fmla="*/ 129 h 130"/>
                <a:gd name="T4" fmla="*/ 279745 w 279745"/>
                <a:gd name="T5" fmla="*/ 129 h 130"/>
                <a:gd name="T6" fmla="*/ 279745 w 279745"/>
                <a:gd name="T7" fmla="*/ 1 h 130"/>
                <a:gd name="T8" fmla="*/ 0 w 279745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9745" h="130" extrusionOk="0">
                  <a:moveTo>
                    <a:pt x="0" y="1"/>
                  </a:moveTo>
                  <a:cubicBezTo>
                    <a:pt x="172" y="15"/>
                    <a:pt x="343" y="58"/>
                    <a:pt x="501" y="129"/>
                  </a:cubicBezTo>
                  <a:lnTo>
                    <a:pt x="279745" y="129"/>
                  </a:lnTo>
                  <a:lnTo>
                    <a:pt x="279745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8" name="Google Shape;783;p28"/>
            <p:cNvSpPr>
              <a:spLocks/>
            </p:cNvSpPr>
            <p:nvPr/>
          </p:nvSpPr>
          <p:spPr bwMode="auto">
            <a:xfrm>
              <a:off x="238125" y="4069125"/>
              <a:ext cx="97600" cy="3250"/>
            </a:xfrm>
            <a:custGeom>
              <a:avLst/>
              <a:gdLst>
                <a:gd name="T0" fmla="*/ 0 w 3904"/>
                <a:gd name="T1" fmla="*/ 1 h 130"/>
                <a:gd name="T2" fmla="*/ 0 w 3904"/>
                <a:gd name="T3" fmla="*/ 130 h 130"/>
                <a:gd name="T4" fmla="*/ 3804 w 3904"/>
                <a:gd name="T5" fmla="*/ 130 h 130"/>
                <a:gd name="T6" fmla="*/ 3904 w 3904"/>
                <a:gd name="T7" fmla="*/ 1 h 130"/>
                <a:gd name="T8" fmla="*/ 0 w 3904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04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804" y="130"/>
                  </a:lnTo>
                  <a:cubicBezTo>
                    <a:pt x="3832" y="87"/>
                    <a:pt x="3875" y="44"/>
                    <a:pt x="3904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9" name="Google Shape;784;p28"/>
            <p:cNvSpPr>
              <a:spLocks/>
            </p:cNvSpPr>
            <p:nvPr/>
          </p:nvSpPr>
          <p:spPr bwMode="auto">
            <a:xfrm>
              <a:off x="415425" y="4069125"/>
              <a:ext cx="6961100" cy="3250"/>
            </a:xfrm>
            <a:custGeom>
              <a:avLst/>
              <a:gdLst>
                <a:gd name="T0" fmla="*/ 0 w 278444"/>
                <a:gd name="T1" fmla="*/ 1 h 130"/>
                <a:gd name="T2" fmla="*/ 115 w 278444"/>
                <a:gd name="T3" fmla="*/ 130 h 130"/>
                <a:gd name="T4" fmla="*/ 278444 w 278444"/>
                <a:gd name="T5" fmla="*/ 130 h 130"/>
                <a:gd name="T6" fmla="*/ 278444 w 278444"/>
                <a:gd name="T7" fmla="*/ 1 h 130"/>
                <a:gd name="T8" fmla="*/ 0 w 278444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444" h="130" extrusionOk="0">
                  <a:moveTo>
                    <a:pt x="0" y="1"/>
                  </a:moveTo>
                  <a:cubicBezTo>
                    <a:pt x="43" y="44"/>
                    <a:pt x="72" y="87"/>
                    <a:pt x="115" y="130"/>
                  </a:cubicBezTo>
                  <a:lnTo>
                    <a:pt x="278444" y="130"/>
                  </a:lnTo>
                  <a:lnTo>
                    <a:pt x="278444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0" name="Google Shape;785;p28"/>
            <p:cNvSpPr>
              <a:spLocks/>
            </p:cNvSpPr>
            <p:nvPr/>
          </p:nvSpPr>
          <p:spPr bwMode="auto">
            <a:xfrm>
              <a:off x="425775" y="4280050"/>
              <a:ext cx="6950750" cy="3600"/>
            </a:xfrm>
            <a:custGeom>
              <a:avLst/>
              <a:gdLst>
                <a:gd name="T0" fmla="*/ 1 w 278030"/>
                <a:gd name="T1" fmla="*/ 0 h 144"/>
                <a:gd name="T2" fmla="*/ 44 w 278030"/>
                <a:gd name="T3" fmla="*/ 143 h 144"/>
                <a:gd name="T4" fmla="*/ 278030 w 278030"/>
                <a:gd name="T5" fmla="*/ 143 h 144"/>
                <a:gd name="T6" fmla="*/ 278030 w 278030"/>
                <a:gd name="T7" fmla="*/ 0 h 144"/>
                <a:gd name="T8" fmla="*/ 1 w 278030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030" h="144" extrusionOk="0">
                  <a:moveTo>
                    <a:pt x="1" y="0"/>
                  </a:moveTo>
                  <a:cubicBezTo>
                    <a:pt x="15" y="43"/>
                    <a:pt x="30" y="86"/>
                    <a:pt x="44" y="143"/>
                  </a:cubicBezTo>
                  <a:lnTo>
                    <a:pt x="278030" y="143"/>
                  </a:lnTo>
                  <a:lnTo>
                    <a:pt x="278030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1" name="Google Shape;786;p28"/>
            <p:cNvSpPr>
              <a:spLocks/>
            </p:cNvSpPr>
            <p:nvPr/>
          </p:nvSpPr>
          <p:spPr bwMode="auto">
            <a:xfrm>
              <a:off x="238125" y="4280050"/>
              <a:ext cx="87600" cy="3600"/>
            </a:xfrm>
            <a:custGeom>
              <a:avLst/>
              <a:gdLst>
                <a:gd name="T0" fmla="*/ 0 w 3504"/>
                <a:gd name="T1" fmla="*/ 0 h 144"/>
                <a:gd name="T2" fmla="*/ 0 w 3504"/>
                <a:gd name="T3" fmla="*/ 143 h 144"/>
                <a:gd name="T4" fmla="*/ 3460 w 3504"/>
                <a:gd name="T5" fmla="*/ 143 h 144"/>
                <a:gd name="T6" fmla="*/ 3503 w 3504"/>
                <a:gd name="T7" fmla="*/ 0 h 144"/>
                <a:gd name="T8" fmla="*/ 0 w 3504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04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460" y="143"/>
                  </a:lnTo>
                  <a:cubicBezTo>
                    <a:pt x="3475" y="86"/>
                    <a:pt x="3489" y="43"/>
                    <a:pt x="350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2" name="Google Shape;787;p28"/>
            <p:cNvSpPr>
              <a:spLocks/>
            </p:cNvSpPr>
            <p:nvPr/>
          </p:nvSpPr>
          <p:spPr bwMode="auto">
            <a:xfrm>
              <a:off x="428300" y="4491300"/>
              <a:ext cx="6948575" cy="3250"/>
            </a:xfrm>
            <a:custGeom>
              <a:avLst/>
              <a:gdLst>
                <a:gd name="T0" fmla="*/ 0 w 277943"/>
                <a:gd name="T1" fmla="*/ 1 h 130"/>
                <a:gd name="T2" fmla="*/ 0 w 277943"/>
                <a:gd name="T3" fmla="*/ 130 h 130"/>
                <a:gd name="T4" fmla="*/ 277943 w 277943"/>
                <a:gd name="T5" fmla="*/ 130 h 130"/>
                <a:gd name="T6" fmla="*/ 277943 w 277943"/>
                <a:gd name="T7" fmla="*/ 1 h 130"/>
                <a:gd name="T8" fmla="*/ 0 w 277943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7943" h="130" extrusionOk="0">
                  <a:moveTo>
                    <a:pt x="0" y="1"/>
                  </a:moveTo>
                  <a:lnTo>
                    <a:pt x="0" y="130"/>
                  </a:lnTo>
                  <a:lnTo>
                    <a:pt x="277943" y="130"/>
                  </a:lnTo>
                  <a:lnTo>
                    <a:pt x="277943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3" name="Google Shape;788;p28"/>
            <p:cNvSpPr>
              <a:spLocks/>
            </p:cNvSpPr>
            <p:nvPr/>
          </p:nvSpPr>
          <p:spPr bwMode="auto">
            <a:xfrm>
              <a:off x="238125" y="4491300"/>
              <a:ext cx="85100" cy="3250"/>
            </a:xfrm>
            <a:custGeom>
              <a:avLst/>
              <a:gdLst>
                <a:gd name="T0" fmla="*/ 0 w 3404"/>
                <a:gd name="T1" fmla="*/ 1 h 130"/>
                <a:gd name="T2" fmla="*/ 0 w 3404"/>
                <a:gd name="T3" fmla="*/ 130 h 130"/>
                <a:gd name="T4" fmla="*/ 3403 w 3404"/>
                <a:gd name="T5" fmla="*/ 130 h 130"/>
                <a:gd name="T6" fmla="*/ 3403 w 3404"/>
                <a:gd name="T7" fmla="*/ 1 h 130"/>
                <a:gd name="T8" fmla="*/ 0 w 3404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04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403" y="130"/>
                  </a:lnTo>
                  <a:lnTo>
                    <a:pt x="3403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4" name="Google Shape;789;p28"/>
            <p:cNvSpPr>
              <a:spLocks/>
            </p:cNvSpPr>
            <p:nvPr/>
          </p:nvSpPr>
          <p:spPr bwMode="auto">
            <a:xfrm>
              <a:off x="423650" y="4702225"/>
              <a:ext cx="6952875" cy="3225"/>
            </a:xfrm>
            <a:custGeom>
              <a:avLst/>
              <a:gdLst>
                <a:gd name="T0" fmla="*/ 57 w 278115"/>
                <a:gd name="T1" fmla="*/ 0 h 129"/>
                <a:gd name="T2" fmla="*/ 0 w 278115"/>
                <a:gd name="T3" fmla="*/ 129 h 129"/>
                <a:gd name="T4" fmla="*/ 278115 w 278115"/>
                <a:gd name="T5" fmla="*/ 129 h 129"/>
                <a:gd name="T6" fmla="*/ 278115 w 278115"/>
                <a:gd name="T7" fmla="*/ 0 h 129"/>
                <a:gd name="T8" fmla="*/ 57 w 278115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115" h="129" extrusionOk="0">
                  <a:moveTo>
                    <a:pt x="57" y="0"/>
                  </a:moveTo>
                  <a:cubicBezTo>
                    <a:pt x="29" y="43"/>
                    <a:pt x="14" y="86"/>
                    <a:pt x="0" y="129"/>
                  </a:cubicBezTo>
                  <a:lnTo>
                    <a:pt x="278115" y="129"/>
                  </a:lnTo>
                  <a:lnTo>
                    <a:pt x="278115" y="0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5" name="Google Shape;790;p28"/>
            <p:cNvSpPr>
              <a:spLocks/>
            </p:cNvSpPr>
            <p:nvPr/>
          </p:nvSpPr>
          <p:spPr bwMode="auto">
            <a:xfrm>
              <a:off x="238125" y="4702225"/>
              <a:ext cx="89750" cy="3225"/>
            </a:xfrm>
            <a:custGeom>
              <a:avLst/>
              <a:gdLst>
                <a:gd name="T0" fmla="*/ 0 w 3590"/>
                <a:gd name="T1" fmla="*/ 0 h 129"/>
                <a:gd name="T2" fmla="*/ 0 w 3590"/>
                <a:gd name="T3" fmla="*/ 129 h 129"/>
                <a:gd name="T4" fmla="*/ 3589 w 3590"/>
                <a:gd name="T5" fmla="*/ 129 h 129"/>
                <a:gd name="T6" fmla="*/ 3532 w 3590"/>
                <a:gd name="T7" fmla="*/ 0 h 129"/>
                <a:gd name="T8" fmla="*/ 0 w 3590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90" h="129" extrusionOk="0">
                  <a:moveTo>
                    <a:pt x="0" y="0"/>
                  </a:moveTo>
                  <a:lnTo>
                    <a:pt x="0" y="129"/>
                  </a:lnTo>
                  <a:lnTo>
                    <a:pt x="3589" y="129"/>
                  </a:lnTo>
                  <a:cubicBezTo>
                    <a:pt x="3575" y="86"/>
                    <a:pt x="3546" y="43"/>
                    <a:pt x="3532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66" name="Google Shape;793;p28"/>
          <p:cNvSpPr txBox="1"/>
          <p:nvPr/>
        </p:nvSpPr>
        <p:spPr>
          <a:xfrm>
            <a:off x="3024188" y="4646613"/>
            <a:ext cx="3095625" cy="1241425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b"/>
          <a:lstStyle/>
          <a:p>
            <a:pPr marL="0" marR="0" lvl="0" indent="0" algn="ctr" defTabSz="914400" rtl="0" eaLnBrk="0" fontAlgn="base" latinLnBrk="0" hangingPunct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" sz="1000" b="1" i="0" u="none" strike="noStrike" kern="1200" cap="none" spc="0" normalizeH="0" baseline="0" noProof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Signika Negative Light"/>
                <a:ea typeface="Signika Negative Light"/>
                <a:cs typeface="Signika Negative Light"/>
                <a:sym typeface="Signika Negative Light"/>
              </a:rPr>
              <a:t>CREDITS: This presentation template was created by </a:t>
            </a:r>
            <a:r>
              <a:rPr kumimoji="0" lang="en" sz="1000" b="1" i="0" u="none" strike="noStrike" kern="1200" cap="none" spc="0" normalizeH="0" baseline="0" noProof="0">
                <a:ln>
                  <a:noFill/>
                </a:ln>
                <a:solidFill>
                  <a:srgbClr val="040404"/>
                </a:solidFill>
                <a:effectLst/>
                <a:uLnTx/>
                <a:uFill>
                  <a:noFill/>
                </a:uFill>
                <a:latin typeface="Signika Negative"/>
                <a:ea typeface="Signika Negative"/>
                <a:cs typeface="Signika Negative"/>
                <a:sym typeface="Signika Negative"/>
                <a:hlinkClick r:id="rId2"/>
              </a:rPr>
              <a:t>Slidesgo</a:t>
            </a:r>
            <a:r>
              <a:rPr kumimoji="0" lang="en" sz="1000" b="1" i="0" u="none" strike="noStrike" kern="1200" cap="none" spc="0" normalizeH="0" baseline="0" noProof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Signika Negative Light"/>
                <a:ea typeface="Signika Negative Light"/>
                <a:cs typeface="Signika Negative Light"/>
                <a:sym typeface="Signika Negative Light"/>
              </a:rPr>
              <a:t>, including icons by </a:t>
            </a:r>
            <a:r>
              <a:rPr kumimoji="0" lang="en" sz="1000" b="1" i="0" u="none" strike="noStrike" kern="1200" cap="none" spc="0" normalizeH="0" baseline="0" noProof="0">
                <a:ln>
                  <a:noFill/>
                </a:ln>
                <a:solidFill>
                  <a:srgbClr val="040404"/>
                </a:solidFill>
                <a:effectLst/>
                <a:uLnTx/>
                <a:uFill>
                  <a:noFill/>
                </a:uFill>
                <a:latin typeface="Signika Negative"/>
                <a:ea typeface="Signika Negative"/>
                <a:cs typeface="Signika Negative"/>
                <a:sym typeface="Signika Negative"/>
                <a:hlinkClick r:id="rId3"/>
              </a:rPr>
              <a:t>Flaticon</a:t>
            </a:r>
            <a:r>
              <a:rPr kumimoji="0" lang="en" sz="1000" b="1" i="0" u="none" strike="noStrike" kern="1200" cap="none" spc="0" normalizeH="0" baseline="0" noProof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Signika Negative Light"/>
                <a:ea typeface="Signika Negative Light"/>
                <a:cs typeface="Signika Negative Light"/>
                <a:sym typeface="Signika Negative Light"/>
              </a:rPr>
              <a:t>, and infographics &amp; images by </a:t>
            </a:r>
            <a:r>
              <a:rPr kumimoji="0" lang="en" sz="1000" b="1" i="0" u="none" strike="noStrike" kern="1200" cap="none" spc="0" normalizeH="0" baseline="0" noProof="0">
                <a:ln>
                  <a:noFill/>
                </a:ln>
                <a:solidFill>
                  <a:srgbClr val="040404"/>
                </a:solidFill>
                <a:effectLst/>
                <a:uLnTx/>
                <a:uFill>
                  <a:noFill/>
                </a:uFill>
                <a:latin typeface="Signika Negative"/>
                <a:ea typeface="Signika Negative"/>
                <a:cs typeface="Signika Negative"/>
                <a:sym typeface="Signika Negative"/>
                <a:hlinkClick r:id="rId4"/>
              </a:rPr>
              <a:t>Freepik</a:t>
            </a:r>
            <a:endParaRPr kumimoji="0" sz="1000" b="1" i="0" u="none" strike="noStrike" kern="1200" cap="none" spc="0" normalizeH="0" baseline="0" noProof="0">
              <a:ln>
                <a:noFill/>
              </a:ln>
              <a:solidFill>
                <a:srgbClr val="040404"/>
              </a:solidFill>
              <a:effectLst/>
              <a:uLnTx/>
              <a:uFillTx/>
              <a:latin typeface="Signika Negative"/>
              <a:ea typeface="Signika Negative"/>
              <a:cs typeface="Signika Negative"/>
              <a:sym typeface="Signika Negative"/>
            </a:endParaRPr>
          </a:p>
        </p:txBody>
      </p:sp>
      <p:sp>
        <p:nvSpPr>
          <p:cNvPr id="791" name="Google Shape;791;p28"/>
          <p:cNvSpPr txBox="1">
            <a:spLocks noGrp="1"/>
          </p:cNvSpPr>
          <p:nvPr>
            <p:ph type="subTitle" idx="1"/>
          </p:nvPr>
        </p:nvSpPr>
        <p:spPr>
          <a:xfrm>
            <a:off x="2157575" y="2052900"/>
            <a:ext cx="4828800" cy="27496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792" name="Google Shape;792;p28"/>
          <p:cNvSpPr txBox="1">
            <a:spLocks noGrp="1"/>
          </p:cNvSpPr>
          <p:nvPr>
            <p:ph type="title"/>
          </p:nvPr>
        </p:nvSpPr>
        <p:spPr>
          <a:xfrm>
            <a:off x="3114200" y="895333"/>
            <a:ext cx="2915400" cy="1249600"/>
          </a:xfrm>
          <a:prstGeom prst="rect">
            <a:avLst/>
          </a:prstGeom>
        </p:spPr>
        <p:txBody>
          <a:bodyPr spcFirstLastPara="1" anchor="ctr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52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52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52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52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52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52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52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52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52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7526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oogle Shape;9;p2"/>
          <p:cNvGrpSpPr>
            <a:grpSpLocks/>
          </p:cNvGrpSpPr>
          <p:nvPr/>
        </p:nvGrpSpPr>
        <p:grpSpPr bwMode="auto">
          <a:xfrm rot="-204670">
            <a:off x="850900" y="696913"/>
            <a:ext cx="7312025" cy="5472112"/>
            <a:chOff x="238125" y="847975"/>
            <a:chExt cx="7143400" cy="4009400"/>
          </a:xfrm>
        </p:grpSpPr>
        <p:sp>
          <p:nvSpPr>
            <p:cNvPr id="5" name="Google Shape;10;p2"/>
            <p:cNvSpPr/>
            <p:nvPr/>
          </p:nvSpPr>
          <p:spPr>
            <a:xfrm>
              <a:off x="238125" y="847975"/>
              <a:ext cx="7143400" cy="4009400"/>
            </a:xfrm>
            <a:custGeom>
              <a:avLst/>
              <a:gdLst/>
              <a:ahLst/>
              <a:cxnLst/>
              <a:rect l="l" t="t" r="r" b="b"/>
              <a:pathLst>
                <a:path w="285722" h="160376" extrusionOk="0">
                  <a:moveTo>
                    <a:pt x="5465" y="4426"/>
                  </a:moveTo>
                  <a:cubicBezTo>
                    <a:pt x="6551" y="4426"/>
                    <a:pt x="7593" y="5271"/>
                    <a:pt x="7593" y="6549"/>
                  </a:cubicBezTo>
                  <a:cubicBezTo>
                    <a:pt x="7593" y="7707"/>
                    <a:pt x="6649" y="8651"/>
                    <a:pt x="5491" y="8651"/>
                  </a:cubicBezTo>
                  <a:cubicBezTo>
                    <a:pt x="3604" y="8651"/>
                    <a:pt x="2660" y="6377"/>
                    <a:pt x="3990" y="5047"/>
                  </a:cubicBezTo>
                  <a:cubicBezTo>
                    <a:pt x="4419" y="4618"/>
                    <a:pt x="4947" y="4426"/>
                    <a:pt x="5465" y="4426"/>
                  </a:cubicBezTo>
                  <a:close/>
                  <a:moveTo>
                    <a:pt x="5467" y="12161"/>
                  </a:moveTo>
                  <a:cubicBezTo>
                    <a:pt x="6552" y="12161"/>
                    <a:pt x="7593" y="13003"/>
                    <a:pt x="7593" y="14270"/>
                  </a:cubicBezTo>
                  <a:cubicBezTo>
                    <a:pt x="7593" y="15443"/>
                    <a:pt x="6649" y="16386"/>
                    <a:pt x="5491" y="16386"/>
                  </a:cubicBezTo>
                  <a:cubicBezTo>
                    <a:pt x="3604" y="16386"/>
                    <a:pt x="2660" y="14113"/>
                    <a:pt x="3990" y="12783"/>
                  </a:cubicBezTo>
                  <a:cubicBezTo>
                    <a:pt x="4420" y="12353"/>
                    <a:pt x="4948" y="12161"/>
                    <a:pt x="5467" y="12161"/>
                  </a:cubicBezTo>
                  <a:close/>
                  <a:moveTo>
                    <a:pt x="5465" y="19883"/>
                  </a:moveTo>
                  <a:cubicBezTo>
                    <a:pt x="6551" y="19883"/>
                    <a:pt x="7593" y="20728"/>
                    <a:pt x="7593" y="22006"/>
                  </a:cubicBezTo>
                  <a:cubicBezTo>
                    <a:pt x="7593" y="23164"/>
                    <a:pt x="6649" y="24108"/>
                    <a:pt x="5491" y="24108"/>
                  </a:cubicBezTo>
                  <a:cubicBezTo>
                    <a:pt x="3604" y="24108"/>
                    <a:pt x="2660" y="21834"/>
                    <a:pt x="3990" y="20505"/>
                  </a:cubicBezTo>
                  <a:cubicBezTo>
                    <a:pt x="4419" y="20075"/>
                    <a:pt x="4947" y="19883"/>
                    <a:pt x="5465" y="19883"/>
                  </a:cubicBezTo>
                  <a:close/>
                  <a:moveTo>
                    <a:pt x="5467" y="27618"/>
                  </a:moveTo>
                  <a:cubicBezTo>
                    <a:pt x="6552" y="27618"/>
                    <a:pt x="7593" y="28460"/>
                    <a:pt x="7593" y="29727"/>
                  </a:cubicBezTo>
                  <a:cubicBezTo>
                    <a:pt x="7593" y="30900"/>
                    <a:pt x="6649" y="31844"/>
                    <a:pt x="5491" y="31844"/>
                  </a:cubicBezTo>
                  <a:cubicBezTo>
                    <a:pt x="3604" y="31844"/>
                    <a:pt x="2660" y="29570"/>
                    <a:pt x="3990" y="28240"/>
                  </a:cubicBezTo>
                  <a:cubicBezTo>
                    <a:pt x="4420" y="27810"/>
                    <a:pt x="4948" y="27618"/>
                    <a:pt x="5467" y="27618"/>
                  </a:cubicBezTo>
                  <a:close/>
                  <a:moveTo>
                    <a:pt x="5491" y="35347"/>
                  </a:moveTo>
                  <a:cubicBezTo>
                    <a:pt x="6049" y="35347"/>
                    <a:pt x="6578" y="35576"/>
                    <a:pt x="6978" y="35976"/>
                  </a:cubicBezTo>
                  <a:cubicBezTo>
                    <a:pt x="8387" y="37384"/>
                    <a:pt x="7233" y="39583"/>
                    <a:pt x="5519" y="39583"/>
                  </a:cubicBezTo>
                  <a:cubicBezTo>
                    <a:pt x="5249" y="39583"/>
                    <a:pt x="4966" y="39528"/>
                    <a:pt x="4676" y="39408"/>
                  </a:cubicBezTo>
                  <a:cubicBezTo>
                    <a:pt x="2546" y="38535"/>
                    <a:pt x="3175" y="35347"/>
                    <a:pt x="5491" y="35347"/>
                  </a:cubicBezTo>
                  <a:close/>
                  <a:moveTo>
                    <a:pt x="5465" y="43075"/>
                  </a:moveTo>
                  <a:cubicBezTo>
                    <a:pt x="6551" y="43075"/>
                    <a:pt x="7593" y="43921"/>
                    <a:pt x="7593" y="45199"/>
                  </a:cubicBezTo>
                  <a:cubicBezTo>
                    <a:pt x="7593" y="46357"/>
                    <a:pt x="6649" y="47301"/>
                    <a:pt x="5491" y="47301"/>
                  </a:cubicBezTo>
                  <a:cubicBezTo>
                    <a:pt x="3604" y="47301"/>
                    <a:pt x="2660" y="45027"/>
                    <a:pt x="3990" y="43697"/>
                  </a:cubicBezTo>
                  <a:cubicBezTo>
                    <a:pt x="4419" y="43268"/>
                    <a:pt x="4947" y="43075"/>
                    <a:pt x="5465" y="43075"/>
                  </a:cubicBezTo>
                  <a:close/>
                  <a:moveTo>
                    <a:pt x="5467" y="50811"/>
                  </a:moveTo>
                  <a:cubicBezTo>
                    <a:pt x="6552" y="50811"/>
                    <a:pt x="7593" y="51653"/>
                    <a:pt x="7593" y="52920"/>
                  </a:cubicBezTo>
                  <a:cubicBezTo>
                    <a:pt x="7593" y="54093"/>
                    <a:pt x="6649" y="55036"/>
                    <a:pt x="5491" y="55036"/>
                  </a:cubicBezTo>
                  <a:cubicBezTo>
                    <a:pt x="3604" y="55036"/>
                    <a:pt x="2660" y="52763"/>
                    <a:pt x="3990" y="51433"/>
                  </a:cubicBezTo>
                  <a:cubicBezTo>
                    <a:pt x="4420" y="51003"/>
                    <a:pt x="4948" y="50811"/>
                    <a:pt x="5467" y="50811"/>
                  </a:cubicBezTo>
                  <a:close/>
                  <a:moveTo>
                    <a:pt x="5465" y="58533"/>
                  </a:moveTo>
                  <a:cubicBezTo>
                    <a:pt x="6551" y="58533"/>
                    <a:pt x="7593" y="59378"/>
                    <a:pt x="7593" y="60656"/>
                  </a:cubicBezTo>
                  <a:cubicBezTo>
                    <a:pt x="7593" y="61814"/>
                    <a:pt x="6649" y="62758"/>
                    <a:pt x="5491" y="62758"/>
                  </a:cubicBezTo>
                  <a:cubicBezTo>
                    <a:pt x="3604" y="62758"/>
                    <a:pt x="2660" y="60484"/>
                    <a:pt x="3990" y="59154"/>
                  </a:cubicBezTo>
                  <a:cubicBezTo>
                    <a:pt x="4419" y="58725"/>
                    <a:pt x="4947" y="58533"/>
                    <a:pt x="5465" y="58533"/>
                  </a:cubicBezTo>
                  <a:close/>
                  <a:moveTo>
                    <a:pt x="5467" y="66268"/>
                  </a:moveTo>
                  <a:cubicBezTo>
                    <a:pt x="6552" y="66268"/>
                    <a:pt x="7593" y="67110"/>
                    <a:pt x="7593" y="68377"/>
                  </a:cubicBezTo>
                  <a:cubicBezTo>
                    <a:pt x="7593" y="69550"/>
                    <a:pt x="6649" y="70493"/>
                    <a:pt x="5491" y="70493"/>
                  </a:cubicBezTo>
                  <a:cubicBezTo>
                    <a:pt x="3604" y="70493"/>
                    <a:pt x="2660" y="68220"/>
                    <a:pt x="3990" y="66890"/>
                  </a:cubicBezTo>
                  <a:cubicBezTo>
                    <a:pt x="4420" y="66460"/>
                    <a:pt x="4948" y="66268"/>
                    <a:pt x="5467" y="66268"/>
                  </a:cubicBezTo>
                  <a:close/>
                  <a:moveTo>
                    <a:pt x="5473" y="74000"/>
                  </a:moveTo>
                  <a:cubicBezTo>
                    <a:pt x="6556" y="74000"/>
                    <a:pt x="7593" y="74838"/>
                    <a:pt x="7593" y="76113"/>
                  </a:cubicBezTo>
                  <a:cubicBezTo>
                    <a:pt x="7593" y="77285"/>
                    <a:pt x="6649" y="78229"/>
                    <a:pt x="5491" y="78229"/>
                  </a:cubicBezTo>
                  <a:cubicBezTo>
                    <a:pt x="3604" y="78229"/>
                    <a:pt x="2660" y="75956"/>
                    <a:pt x="3990" y="74626"/>
                  </a:cubicBezTo>
                  <a:cubicBezTo>
                    <a:pt x="4421" y="74194"/>
                    <a:pt x="4953" y="74000"/>
                    <a:pt x="5473" y="74000"/>
                  </a:cubicBezTo>
                  <a:close/>
                  <a:moveTo>
                    <a:pt x="5465" y="81725"/>
                  </a:moveTo>
                  <a:cubicBezTo>
                    <a:pt x="6551" y="81725"/>
                    <a:pt x="7593" y="82571"/>
                    <a:pt x="7593" y="83848"/>
                  </a:cubicBezTo>
                  <a:cubicBezTo>
                    <a:pt x="7593" y="85007"/>
                    <a:pt x="6649" y="85950"/>
                    <a:pt x="5491" y="85950"/>
                  </a:cubicBezTo>
                  <a:cubicBezTo>
                    <a:pt x="3604" y="85950"/>
                    <a:pt x="2660" y="83677"/>
                    <a:pt x="3990" y="82347"/>
                  </a:cubicBezTo>
                  <a:cubicBezTo>
                    <a:pt x="4419" y="81918"/>
                    <a:pt x="4947" y="81725"/>
                    <a:pt x="5465" y="81725"/>
                  </a:cubicBezTo>
                  <a:close/>
                  <a:moveTo>
                    <a:pt x="5467" y="89460"/>
                  </a:moveTo>
                  <a:cubicBezTo>
                    <a:pt x="6552" y="89460"/>
                    <a:pt x="7593" y="90302"/>
                    <a:pt x="7593" y="91570"/>
                  </a:cubicBezTo>
                  <a:cubicBezTo>
                    <a:pt x="7593" y="92742"/>
                    <a:pt x="6649" y="93686"/>
                    <a:pt x="5491" y="93686"/>
                  </a:cubicBezTo>
                  <a:cubicBezTo>
                    <a:pt x="3604" y="93686"/>
                    <a:pt x="2660" y="91413"/>
                    <a:pt x="3990" y="90083"/>
                  </a:cubicBezTo>
                  <a:cubicBezTo>
                    <a:pt x="4420" y="89653"/>
                    <a:pt x="4948" y="89460"/>
                    <a:pt x="5467" y="89460"/>
                  </a:cubicBezTo>
                  <a:close/>
                  <a:moveTo>
                    <a:pt x="5465" y="97182"/>
                  </a:moveTo>
                  <a:cubicBezTo>
                    <a:pt x="6551" y="97182"/>
                    <a:pt x="7593" y="98028"/>
                    <a:pt x="7593" y="99306"/>
                  </a:cubicBezTo>
                  <a:cubicBezTo>
                    <a:pt x="7593" y="100464"/>
                    <a:pt x="6649" y="101422"/>
                    <a:pt x="5491" y="101422"/>
                  </a:cubicBezTo>
                  <a:cubicBezTo>
                    <a:pt x="3604" y="101422"/>
                    <a:pt x="2660" y="99134"/>
                    <a:pt x="3990" y="97804"/>
                  </a:cubicBezTo>
                  <a:cubicBezTo>
                    <a:pt x="4419" y="97375"/>
                    <a:pt x="4947" y="97182"/>
                    <a:pt x="5465" y="97182"/>
                  </a:cubicBezTo>
                  <a:close/>
                  <a:moveTo>
                    <a:pt x="5465" y="104918"/>
                  </a:moveTo>
                  <a:cubicBezTo>
                    <a:pt x="6551" y="104918"/>
                    <a:pt x="7593" y="105763"/>
                    <a:pt x="7593" y="107041"/>
                  </a:cubicBezTo>
                  <a:cubicBezTo>
                    <a:pt x="7593" y="108199"/>
                    <a:pt x="6649" y="109143"/>
                    <a:pt x="5491" y="109143"/>
                  </a:cubicBezTo>
                  <a:cubicBezTo>
                    <a:pt x="3604" y="109143"/>
                    <a:pt x="2660" y="106870"/>
                    <a:pt x="3990" y="105540"/>
                  </a:cubicBezTo>
                  <a:cubicBezTo>
                    <a:pt x="4419" y="105110"/>
                    <a:pt x="4947" y="104918"/>
                    <a:pt x="5465" y="104918"/>
                  </a:cubicBezTo>
                  <a:close/>
                  <a:moveTo>
                    <a:pt x="5467" y="112653"/>
                  </a:moveTo>
                  <a:cubicBezTo>
                    <a:pt x="6552" y="112653"/>
                    <a:pt x="7593" y="113495"/>
                    <a:pt x="7593" y="114763"/>
                  </a:cubicBezTo>
                  <a:cubicBezTo>
                    <a:pt x="7593" y="115935"/>
                    <a:pt x="6649" y="116879"/>
                    <a:pt x="5491" y="116879"/>
                  </a:cubicBezTo>
                  <a:cubicBezTo>
                    <a:pt x="3604" y="116879"/>
                    <a:pt x="2660" y="114605"/>
                    <a:pt x="3990" y="113276"/>
                  </a:cubicBezTo>
                  <a:cubicBezTo>
                    <a:pt x="4420" y="112846"/>
                    <a:pt x="4948" y="112653"/>
                    <a:pt x="5467" y="112653"/>
                  </a:cubicBezTo>
                  <a:close/>
                  <a:moveTo>
                    <a:pt x="5465" y="120375"/>
                  </a:moveTo>
                  <a:cubicBezTo>
                    <a:pt x="6551" y="120375"/>
                    <a:pt x="7593" y="121220"/>
                    <a:pt x="7593" y="122498"/>
                  </a:cubicBezTo>
                  <a:cubicBezTo>
                    <a:pt x="7593" y="123656"/>
                    <a:pt x="6649" y="124600"/>
                    <a:pt x="5491" y="124600"/>
                  </a:cubicBezTo>
                  <a:cubicBezTo>
                    <a:pt x="3604" y="124600"/>
                    <a:pt x="2660" y="122327"/>
                    <a:pt x="3990" y="120997"/>
                  </a:cubicBezTo>
                  <a:cubicBezTo>
                    <a:pt x="4419" y="120567"/>
                    <a:pt x="4947" y="120375"/>
                    <a:pt x="5465" y="120375"/>
                  </a:cubicBezTo>
                  <a:close/>
                  <a:moveTo>
                    <a:pt x="5467" y="128110"/>
                  </a:moveTo>
                  <a:cubicBezTo>
                    <a:pt x="6552" y="128110"/>
                    <a:pt x="7593" y="128952"/>
                    <a:pt x="7593" y="130220"/>
                  </a:cubicBezTo>
                  <a:cubicBezTo>
                    <a:pt x="7593" y="131392"/>
                    <a:pt x="6649" y="132336"/>
                    <a:pt x="5491" y="132336"/>
                  </a:cubicBezTo>
                  <a:cubicBezTo>
                    <a:pt x="3604" y="132336"/>
                    <a:pt x="2660" y="130062"/>
                    <a:pt x="3990" y="128733"/>
                  </a:cubicBezTo>
                  <a:cubicBezTo>
                    <a:pt x="4420" y="128303"/>
                    <a:pt x="4948" y="128110"/>
                    <a:pt x="5467" y="128110"/>
                  </a:cubicBezTo>
                  <a:close/>
                  <a:moveTo>
                    <a:pt x="5465" y="135832"/>
                  </a:moveTo>
                  <a:cubicBezTo>
                    <a:pt x="6551" y="135832"/>
                    <a:pt x="7593" y="136677"/>
                    <a:pt x="7593" y="137955"/>
                  </a:cubicBezTo>
                  <a:cubicBezTo>
                    <a:pt x="7593" y="139114"/>
                    <a:pt x="6649" y="140072"/>
                    <a:pt x="5491" y="140072"/>
                  </a:cubicBezTo>
                  <a:cubicBezTo>
                    <a:pt x="3604" y="140072"/>
                    <a:pt x="2660" y="137784"/>
                    <a:pt x="3990" y="136454"/>
                  </a:cubicBezTo>
                  <a:cubicBezTo>
                    <a:pt x="4419" y="136024"/>
                    <a:pt x="4947" y="135832"/>
                    <a:pt x="5465" y="135832"/>
                  </a:cubicBezTo>
                  <a:close/>
                  <a:moveTo>
                    <a:pt x="5465" y="143568"/>
                  </a:moveTo>
                  <a:cubicBezTo>
                    <a:pt x="6551" y="143568"/>
                    <a:pt x="7593" y="144413"/>
                    <a:pt x="7593" y="145691"/>
                  </a:cubicBezTo>
                  <a:cubicBezTo>
                    <a:pt x="7593" y="146849"/>
                    <a:pt x="6649" y="147793"/>
                    <a:pt x="5491" y="147793"/>
                  </a:cubicBezTo>
                  <a:cubicBezTo>
                    <a:pt x="3604" y="147793"/>
                    <a:pt x="2660" y="145519"/>
                    <a:pt x="3990" y="144190"/>
                  </a:cubicBezTo>
                  <a:cubicBezTo>
                    <a:pt x="4419" y="143760"/>
                    <a:pt x="4947" y="143568"/>
                    <a:pt x="5465" y="143568"/>
                  </a:cubicBezTo>
                  <a:close/>
                  <a:moveTo>
                    <a:pt x="5467" y="151303"/>
                  </a:moveTo>
                  <a:cubicBezTo>
                    <a:pt x="6552" y="151303"/>
                    <a:pt x="7593" y="152145"/>
                    <a:pt x="7593" y="153412"/>
                  </a:cubicBezTo>
                  <a:cubicBezTo>
                    <a:pt x="7593" y="154585"/>
                    <a:pt x="6649" y="155529"/>
                    <a:pt x="5491" y="155529"/>
                  </a:cubicBezTo>
                  <a:cubicBezTo>
                    <a:pt x="3604" y="155529"/>
                    <a:pt x="2660" y="153255"/>
                    <a:pt x="3990" y="151925"/>
                  </a:cubicBezTo>
                  <a:cubicBezTo>
                    <a:pt x="4420" y="151495"/>
                    <a:pt x="4948" y="151303"/>
                    <a:pt x="5467" y="151303"/>
                  </a:cubicBezTo>
                  <a:close/>
                  <a:moveTo>
                    <a:pt x="0" y="0"/>
                  </a:moveTo>
                  <a:lnTo>
                    <a:pt x="0" y="160376"/>
                  </a:lnTo>
                  <a:lnTo>
                    <a:pt x="285722" y="160376"/>
                  </a:lnTo>
                  <a:lnTo>
                    <a:pt x="2857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783F04">
                  <a:alpha val="61000"/>
                </a:srgbClr>
              </a:outerShdw>
            </a:effectLst>
          </p:spPr>
          <p:txBody>
            <a:bodyPr spcFirstLastPara="1"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1" i="0" u="none" strike="noStrike" kern="1200" cap="none" spc="0" normalizeH="0" baseline="0" noProof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" name="Google Shape;11;p2"/>
            <p:cNvSpPr>
              <a:spLocks/>
            </p:cNvSpPr>
            <p:nvPr/>
          </p:nvSpPr>
          <p:spPr bwMode="auto">
            <a:xfrm>
              <a:off x="238125" y="1114625"/>
              <a:ext cx="7138400" cy="3600"/>
            </a:xfrm>
            <a:custGeom>
              <a:avLst/>
              <a:gdLst>
                <a:gd name="T0" fmla="*/ 0 w 285536"/>
                <a:gd name="T1" fmla="*/ 1 h 144"/>
                <a:gd name="T2" fmla="*/ 0 w 285536"/>
                <a:gd name="T3" fmla="*/ 144 h 144"/>
                <a:gd name="T4" fmla="*/ 285536 w 285536"/>
                <a:gd name="T5" fmla="*/ 144 h 144"/>
                <a:gd name="T6" fmla="*/ 285536 w 285536"/>
                <a:gd name="T7" fmla="*/ 1 h 144"/>
                <a:gd name="T8" fmla="*/ 0 w 285536"/>
                <a:gd name="T9" fmla="*/ 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44" extrusionOk="0">
                  <a:moveTo>
                    <a:pt x="0" y="1"/>
                  </a:moveTo>
                  <a:lnTo>
                    <a:pt x="0" y="144"/>
                  </a:lnTo>
                  <a:lnTo>
                    <a:pt x="285536" y="144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" name="Google Shape;12;p2"/>
            <p:cNvSpPr>
              <a:spLocks/>
            </p:cNvSpPr>
            <p:nvPr/>
          </p:nvSpPr>
          <p:spPr bwMode="auto">
            <a:xfrm>
              <a:off x="238125" y="1325900"/>
              <a:ext cx="7138400" cy="3250"/>
            </a:xfrm>
            <a:custGeom>
              <a:avLst/>
              <a:gdLst>
                <a:gd name="T0" fmla="*/ 0 w 285536"/>
                <a:gd name="T1" fmla="*/ 1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1 h 130"/>
                <a:gd name="T8" fmla="*/ 0 w 285536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30" extrusionOk="0">
                  <a:moveTo>
                    <a:pt x="0" y="1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8" name="Google Shape;13;p2"/>
            <p:cNvSpPr>
              <a:spLocks/>
            </p:cNvSpPr>
            <p:nvPr/>
          </p:nvSpPr>
          <p:spPr bwMode="auto">
            <a:xfrm>
              <a:off x="238125" y="1747725"/>
              <a:ext cx="99400" cy="3600"/>
            </a:xfrm>
            <a:custGeom>
              <a:avLst/>
              <a:gdLst>
                <a:gd name="T0" fmla="*/ 0 w 3976"/>
                <a:gd name="T1" fmla="*/ 0 h 144"/>
                <a:gd name="T2" fmla="*/ 0 w 3976"/>
                <a:gd name="T3" fmla="*/ 143 h 144"/>
                <a:gd name="T4" fmla="*/ 3861 w 3976"/>
                <a:gd name="T5" fmla="*/ 143 h 144"/>
                <a:gd name="T6" fmla="*/ 3975 w 3976"/>
                <a:gd name="T7" fmla="*/ 0 h 144"/>
                <a:gd name="T8" fmla="*/ 0 w 3976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76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861" y="143"/>
                  </a:lnTo>
                  <a:lnTo>
                    <a:pt x="397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" name="Google Shape;14;p2"/>
            <p:cNvSpPr>
              <a:spLocks/>
            </p:cNvSpPr>
            <p:nvPr/>
          </p:nvSpPr>
          <p:spPr bwMode="auto">
            <a:xfrm>
              <a:off x="238125" y="3013875"/>
              <a:ext cx="7138400" cy="3600"/>
            </a:xfrm>
            <a:custGeom>
              <a:avLst/>
              <a:gdLst>
                <a:gd name="T0" fmla="*/ 0 w 285536"/>
                <a:gd name="T1" fmla="*/ 1 h 144"/>
                <a:gd name="T2" fmla="*/ 0 w 285536"/>
                <a:gd name="T3" fmla="*/ 144 h 144"/>
                <a:gd name="T4" fmla="*/ 285536 w 285536"/>
                <a:gd name="T5" fmla="*/ 144 h 144"/>
                <a:gd name="T6" fmla="*/ 285536 w 285536"/>
                <a:gd name="T7" fmla="*/ 1 h 144"/>
                <a:gd name="T8" fmla="*/ 0 w 285536"/>
                <a:gd name="T9" fmla="*/ 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44" extrusionOk="0">
                  <a:moveTo>
                    <a:pt x="0" y="1"/>
                  </a:moveTo>
                  <a:lnTo>
                    <a:pt x="0" y="144"/>
                  </a:lnTo>
                  <a:lnTo>
                    <a:pt x="285536" y="144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" name="Google Shape;15;p2"/>
            <p:cNvSpPr>
              <a:spLocks/>
            </p:cNvSpPr>
            <p:nvPr/>
          </p:nvSpPr>
          <p:spPr bwMode="auto">
            <a:xfrm>
              <a:off x="238125" y="3225150"/>
              <a:ext cx="7138400" cy="3250"/>
            </a:xfrm>
            <a:custGeom>
              <a:avLst/>
              <a:gdLst>
                <a:gd name="T0" fmla="*/ 0 w 285536"/>
                <a:gd name="T1" fmla="*/ 0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0 h 130"/>
                <a:gd name="T8" fmla="*/ 0 w 285536"/>
                <a:gd name="T9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30" extrusionOk="0">
                  <a:moveTo>
                    <a:pt x="0" y="0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" name="Google Shape;16;p2"/>
            <p:cNvSpPr>
              <a:spLocks/>
            </p:cNvSpPr>
            <p:nvPr/>
          </p:nvSpPr>
          <p:spPr bwMode="auto">
            <a:xfrm>
              <a:off x="238125" y="3436050"/>
              <a:ext cx="7138400" cy="3250"/>
            </a:xfrm>
            <a:custGeom>
              <a:avLst/>
              <a:gdLst>
                <a:gd name="T0" fmla="*/ 0 w 285536"/>
                <a:gd name="T1" fmla="*/ 1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1 h 130"/>
                <a:gd name="T8" fmla="*/ 0 w 285536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30" extrusionOk="0">
                  <a:moveTo>
                    <a:pt x="0" y="1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2" name="Google Shape;17;p2"/>
            <p:cNvSpPr>
              <a:spLocks/>
            </p:cNvSpPr>
            <p:nvPr/>
          </p:nvSpPr>
          <p:spPr bwMode="auto">
            <a:xfrm>
              <a:off x="238125" y="3646975"/>
              <a:ext cx="7138400" cy="3575"/>
            </a:xfrm>
            <a:custGeom>
              <a:avLst/>
              <a:gdLst>
                <a:gd name="T0" fmla="*/ 0 w 285536"/>
                <a:gd name="T1" fmla="*/ 0 h 143"/>
                <a:gd name="T2" fmla="*/ 0 w 285536"/>
                <a:gd name="T3" fmla="*/ 143 h 143"/>
                <a:gd name="T4" fmla="*/ 285536 w 285536"/>
                <a:gd name="T5" fmla="*/ 143 h 143"/>
                <a:gd name="T6" fmla="*/ 285536 w 285536"/>
                <a:gd name="T7" fmla="*/ 0 h 143"/>
                <a:gd name="T8" fmla="*/ 0 w 285536"/>
                <a:gd name="T9" fmla="*/ 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43" extrusionOk="0">
                  <a:moveTo>
                    <a:pt x="0" y="0"/>
                  </a:moveTo>
                  <a:lnTo>
                    <a:pt x="0" y="143"/>
                  </a:lnTo>
                  <a:lnTo>
                    <a:pt x="285536" y="143"/>
                  </a:lnTo>
                  <a:lnTo>
                    <a:pt x="2855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" name="Google Shape;18;p2"/>
            <p:cNvSpPr>
              <a:spLocks/>
            </p:cNvSpPr>
            <p:nvPr/>
          </p:nvSpPr>
          <p:spPr bwMode="auto">
            <a:xfrm>
              <a:off x="238125" y="1536800"/>
              <a:ext cx="7138400" cy="3250"/>
            </a:xfrm>
            <a:custGeom>
              <a:avLst/>
              <a:gdLst>
                <a:gd name="T0" fmla="*/ 0 w 285536"/>
                <a:gd name="T1" fmla="*/ 1 h 130"/>
                <a:gd name="T2" fmla="*/ 0 w 285536"/>
                <a:gd name="T3" fmla="*/ 130 h 130"/>
                <a:gd name="T4" fmla="*/ 4876 w 285536"/>
                <a:gd name="T5" fmla="*/ 130 h 130"/>
                <a:gd name="T6" fmla="*/ 5484 w 285536"/>
                <a:gd name="T7" fmla="*/ 44 h 130"/>
                <a:gd name="T8" fmla="*/ 6091 w 285536"/>
                <a:gd name="T9" fmla="*/ 130 h 130"/>
                <a:gd name="T10" fmla="*/ 285536 w 285536"/>
                <a:gd name="T11" fmla="*/ 130 h 130"/>
                <a:gd name="T12" fmla="*/ 285536 w 285536"/>
                <a:gd name="T13" fmla="*/ 1 h 130"/>
                <a:gd name="T14" fmla="*/ 0 w 285536"/>
                <a:gd name="T15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5536" h="130" extrusionOk="0">
                  <a:moveTo>
                    <a:pt x="0" y="1"/>
                  </a:moveTo>
                  <a:lnTo>
                    <a:pt x="0" y="130"/>
                  </a:lnTo>
                  <a:lnTo>
                    <a:pt x="4876" y="130"/>
                  </a:lnTo>
                  <a:cubicBezTo>
                    <a:pt x="5076" y="72"/>
                    <a:pt x="5280" y="44"/>
                    <a:pt x="5484" y="44"/>
                  </a:cubicBezTo>
                  <a:cubicBezTo>
                    <a:pt x="5687" y="44"/>
                    <a:pt x="5891" y="72"/>
                    <a:pt x="6091" y="130"/>
                  </a:cubicBezTo>
                  <a:lnTo>
                    <a:pt x="285536" y="130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4" name="Google Shape;19;p2"/>
            <p:cNvSpPr>
              <a:spLocks/>
            </p:cNvSpPr>
            <p:nvPr/>
          </p:nvSpPr>
          <p:spPr bwMode="auto">
            <a:xfrm>
              <a:off x="337125" y="1747725"/>
              <a:ext cx="750" cy="725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29 h 29"/>
                <a:gd name="T4" fmla="*/ 29 w 30"/>
                <a:gd name="T5" fmla="*/ 0 h 29"/>
                <a:gd name="T6" fmla="*/ 1 w 30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9" extrusionOk="0">
                  <a:moveTo>
                    <a:pt x="1" y="0"/>
                  </a:moveTo>
                  <a:lnTo>
                    <a:pt x="1" y="29"/>
                  </a:lnTo>
                  <a:lnTo>
                    <a:pt x="29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5" name="Google Shape;20;p2"/>
            <p:cNvSpPr>
              <a:spLocks/>
            </p:cNvSpPr>
            <p:nvPr/>
          </p:nvSpPr>
          <p:spPr bwMode="auto">
            <a:xfrm>
              <a:off x="413275" y="1747725"/>
              <a:ext cx="6963250" cy="3600"/>
            </a:xfrm>
            <a:custGeom>
              <a:avLst/>
              <a:gdLst>
                <a:gd name="T0" fmla="*/ 0 w 278530"/>
                <a:gd name="T1" fmla="*/ 0 h 144"/>
                <a:gd name="T2" fmla="*/ 115 w 278530"/>
                <a:gd name="T3" fmla="*/ 143 h 144"/>
                <a:gd name="T4" fmla="*/ 278530 w 278530"/>
                <a:gd name="T5" fmla="*/ 143 h 144"/>
                <a:gd name="T6" fmla="*/ 278530 w 278530"/>
                <a:gd name="T7" fmla="*/ 0 h 144"/>
                <a:gd name="T8" fmla="*/ 0 w 278530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530" h="144" extrusionOk="0">
                  <a:moveTo>
                    <a:pt x="0" y="0"/>
                  </a:moveTo>
                  <a:cubicBezTo>
                    <a:pt x="43" y="43"/>
                    <a:pt x="86" y="86"/>
                    <a:pt x="115" y="143"/>
                  </a:cubicBezTo>
                  <a:lnTo>
                    <a:pt x="278530" y="143"/>
                  </a:lnTo>
                  <a:lnTo>
                    <a:pt x="27853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6" name="Google Shape;21;p2"/>
            <p:cNvSpPr>
              <a:spLocks/>
            </p:cNvSpPr>
            <p:nvPr/>
          </p:nvSpPr>
          <p:spPr bwMode="auto">
            <a:xfrm>
              <a:off x="238125" y="1958975"/>
              <a:ext cx="88300" cy="3250"/>
            </a:xfrm>
            <a:custGeom>
              <a:avLst/>
              <a:gdLst>
                <a:gd name="T0" fmla="*/ 0 w 3532"/>
                <a:gd name="T1" fmla="*/ 1 h 130"/>
                <a:gd name="T2" fmla="*/ 0 w 3532"/>
                <a:gd name="T3" fmla="*/ 130 h 130"/>
                <a:gd name="T4" fmla="*/ 3489 w 3532"/>
                <a:gd name="T5" fmla="*/ 130 h 130"/>
                <a:gd name="T6" fmla="*/ 3532 w 3532"/>
                <a:gd name="T7" fmla="*/ 1 h 130"/>
                <a:gd name="T8" fmla="*/ 0 w 3532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32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489" y="130"/>
                  </a:lnTo>
                  <a:cubicBezTo>
                    <a:pt x="3503" y="87"/>
                    <a:pt x="3518" y="44"/>
                    <a:pt x="3532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" name="Google Shape;22;p2"/>
            <p:cNvSpPr>
              <a:spLocks/>
            </p:cNvSpPr>
            <p:nvPr/>
          </p:nvSpPr>
          <p:spPr bwMode="auto">
            <a:xfrm>
              <a:off x="424725" y="1958975"/>
              <a:ext cx="6951800" cy="3250"/>
            </a:xfrm>
            <a:custGeom>
              <a:avLst/>
              <a:gdLst>
                <a:gd name="T0" fmla="*/ 0 w 278072"/>
                <a:gd name="T1" fmla="*/ 1 h 130"/>
                <a:gd name="T2" fmla="*/ 57 w 278072"/>
                <a:gd name="T3" fmla="*/ 130 h 130"/>
                <a:gd name="T4" fmla="*/ 278072 w 278072"/>
                <a:gd name="T5" fmla="*/ 130 h 130"/>
                <a:gd name="T6" fmla="*/ 278072 w 278072"/>
                <a:gd name="T7" fmla="*/ 1 h 130"/>
                <a:gd name="T8" fmla="*/ 0 w 278072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072" h="130" extrusionOk="0">
                  <a:moveTo>
                    <a:pt x="0" y="1"/>
                  </a:moveTo>
                  <a:cubicBezTo>
                    <a:pt x="29" y="44"/>
                    <a:pt x="43" y="87"/>
                    <a:pt x="57" y="130"/>
                  </a:cubicBezTo>
                  <a:lnTo>
                    <a:pt x="278072" y="130"/>
                  </a:lnTo>
                  <a:lnTo>
                    <a:pt x="278072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8" name="Google Shape;23;p2"/>
            <p:cNvSpPr>
              <a:spLocks/>
            </p:cNvSpPr>
            <p:nvPr/>
          </p:nvSpPr>
          <p:spPr bwMode="auto">
            <a:xfrm>
              <a:off x="238125" y="2169900"/>
              <a:ext cx="85100" cy="3225"/>
            </a:xfrm>
            <a:custGeom>
              <a:avLst/>
              <a:gdLst>
                <a:gd name="T0" fmla="*/ 0 w 3404"/>
                <a:gd name="T1" fmla="*/ 0 h 129"/>
                <a:gd name="T2" fmla="*/ 0 w 3404"/>
                <a:gd name="T3" fmla="*/ 129 h 129"/>
                <a:gd name="T4" fmla="*/ 3403 w 3404"/>
                <a:gd name="T5" fmla="*/ 129 h 129"/>
                <a:gd name="T6" fmla="*/ 3403 w 3404"/>
                <a:gd name="T7" fmla="*/ 43 h 129"/>
                <a:gd name="T8" fmla="*/ 3403 w 3404"/>
                <a:gd name="T9" fmla="*/ 0 h 129"/>
                <a:gd name="T10" fmla="*/ 0 w 3404"/>
                <a:gd name="T11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04" h="129" extrusionOk="0">
                  <a:moveTo>
                    <a:pt x="0" y="0"/>
                  </a:moveTo>
                  <a:lnTo>
                    <a:pt x="0" y="129"/>
                  </a:lnTo>
                  <a:lnTo>
                    <a:pt x="3403" y="129"/>
                  </a:lnTo>
                  <a:lnTo>
                    <a:pt x="3403" y="43"/>
                  </a:lnTo>
                  <a:cubicBezTo>
                    <a:pt x="3389" y="29"/>
                    <a:pt x="3389" y="14"/>
                    <a:pt x="340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" name="Google Shape;24;p2"/>
            <p:cNvSpPr>
              <a:spLocks/>
            </p:cNvSpPr>
            <p:nvPr/>
          </p:nvSpPr>
          <p:spPr bwMode="auto">
            <a:xfrm>
              <a:off x="428300" y="2169900"/>
              <a:ext cx="6948575" cy="3225"/>
            </a:xfrm>
            <a:custGeom>
              <a:avLst/>
              <a:gdLst>
                <a:gd name="T0" fmla="*/ 0 w 277943"/>
                <a:gd name="T1" fmla="*/ 0 h 129"/>
                <a:gd name="T2" fmla="*/ 0 w 277943"/>
                <a:gd name="T3" fmla="*/ 43 h 129"/>
                <a:gd name="T4" fmla="*/ 0 w 277943"/>
                <a:gd name="T5" fmla="*/ 129 h 129"/>
                <a:gd name="T6" fmla="*/ 277943 w 277943"/>
                <a:gd name="T7" fmla="*/ 129 h 129"/>
                <a:gd name="T8" fmla="*/ 277943 w 277943"/>
                <a:gd name="T9" fmla="*/ 0 h 129"/>
                <a:gd name="T10" fmla="*/ 0 w 277943"/>
                <a:gd name="T11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77943" h="129" extrusionOk="0">
                  <a:moveTo>
                    <a:pt x="0" y="0"/>
                  </a:moveTo>
                  <a:cubicBezTo>
                    <a:pt x="0" y="14"/>
                    <a:pt x="0" y="29"/>
                    <a:pt x="0" y="43"/>
                  </a:cubicBezTo>
                  <a:lnTo>
                    <a:pt x="0" y="129"/>
                  </a:lnTo>
                  <a:lnTo>
                    <a:pt x="277943" y="129"/>
                  </a:lnTo>
                  <a:lnTo>
                    <a:pt x="2779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" name="Google Shape;25;p2"/>
            <p:cNvSpPr>
              <a:spLocks/>
            </p:cNvSpPr>
            <p:nvPr/>
          </p:nvSpPr>
          <p:spPr bwMode="auto">
            <a:xfrm>
              <a:off x="238125" y="2380800"/>
              <a:ext cx="88675" cy="3600"/>
            </a:xfrm>
            <a:custGeom>
              <a:avLst/>
              <a:gdLst>
                <a:gd name="T0" fmla="*/ 0 w 3547"/>
                <a:gd name="T1" fmla="*/ 0 h 144"/>
                <a:gd name="T2" fmla="*/ 0 w 3547"/>
                <a:gd name="T3" fmla="*/ 143 h 144"/>
                <a:gd name="T4" fmla="*/ 3546 w 3547"/>
                <a:gd name="T5" fmla="*/ 143 h 144"/>
                <a:gd name="T6" fmla="*/ 3503 w 3547"/>
                <a:gd name="T7" fmla="*/ 0 h 144"/>
                <a:gd name="T8" fmla="*/ 0 w 3547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47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546" y="143"/>
                  </a:lnTo>
                  <a:cubicBezTo>
                    <a:pt x="3532" y="101"/>
                    <a:pt x="3518" y="58"/>
                    <a:pt x="350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1" name="Google Shape;26;p2"/>
            <p:cNvSpPr>
              <a:spLocks/>
            </p:cNvSpPr>
            <p:nvPr/>
          </p:nvSpPr>
          <p:spPr bwMode="auto">
            <a:xfrm>
              <a:off x="424725" y="2380800"/>
              <a:ext cx="6951800" cy="3600"/>
            </a:xfrm>
            <a:custGeom>
              <a:avLst/>
              <a:gdLst>
                <a:gd name="T0" fmla="*/ 43 w 278072"/>
                <a:gd name="T1" fmla="*/ 0 h 144"/>
                <a:gd name="T2" fmla="*/ 0 w 278072"/>
                <a:gd name="T3" fmla="*/ 143 h 144"/>
                <a:gd name="T4" fmla="*/ 278072 w 278072"/>
                <a:gd name="T5" fmla="*/ 143 h 144"/>
                <a:gd name="T6" fmla="*/ 278072 w 278072"/>
                <a:gd name="T7" fmla="*/ 0 h 144"/>
                <a:gd name="T8" fmla="*/ 43 w 278072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072" h="144" extrusionOk="0">
                  <a:moveTo>
                    <a:pt x="43" y="0"/>
                  </a:moveTo>
                  <a:cubicBezTo>
                    <a:pt x="29" y="58"/>
                    <a:pt x="14" y="101"/>
                    <a:pt x="0" y="143"/>
                  </a:cubicBezTo>
                  <a:lnTo>
                    <a:pt x="278072" y="143"/>
                  </a:lnTo>
                  <a:lnTo>
                    <a:pt x="278072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2" name="Google Shape;27;p2"/>
            <p:cNvSpPr>
              <a:spLocks/>
            </p:cNvSpPr>
            <p:nvPr/>
          </p:nvSpPr>
          <p:spPr bwMode="auto">
            <a:xfrm>
              <a:off x="238125" y="2592075"/>
              <a:ext cx="100825" cy="3225"/>
            </a:xfrm>
            <a:custGeom>
              <a:avLst/>
              <a:gdLst>
                <a:gd name="T0" fmla="*/ 0 w 4033"/>
                <a:gd name="T1" fmla="*/ 0 h 129"/>
                <a:gd name="T2" fmla="*/ 0 w 4033"/>
                <a:gd name="T3" fmla="*/ 129 h 129"/>
                <a:gd name="T4" fmla="*/ 4032 w 4033"/>
                <a:gd name="T5" fmla="*/ 129 h 129"/>
                <a:gd name="T6" fmla="*/ 3904 w 4033"/>
                <a:gd name="T7" fmla="*/ 0 h 129"/>
                <a:gd name="T8" fmla="*/ 0 w 4033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33" h="129" extrusionOk="0">
                  <a:moveTo>
                    <a:pt x="0" y="0"/>
                  </a:moveTo>
                  <a:lnTo>
                    <a:pt x="0" y="129"/>
                  </a:lnTo>
                  <a:lnTo>
                    <a:pt x="4032" y="129"/>
                  </a:lnTo>
                  <a:cubicBezTo>
                    <a:pt x="3989" y="86"/>
                    <a:pt x="3947" y="43"/>
                    <a:pt x="3904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3" name="Google Shape;28;p2"/>
            <p:cNvSpPr>
              <a:spLocks/>
            </p:cNvSpPr>
            <p:nvPr/>
          </p:nvSpPr>
          <p:spPr bwMode="auto">
            <a:xfrm>
              <a:off x="412550" y="2592075"/>
              <a:ext cx="6963975" cy="3225"/>
            </a:xfrm>
            <a:custGeom>
              <a:avLst/>
              <a:gdLst>
                <a:gd name="T0" fmla="*/ 130 w 278559"/>
                <a:gd name="T1" fmla="*/ 0 h 129"/>
                <a:gd name="T2" fmla="*/ 1 w 278559"/>
                <a:gd name="T3" fmla="*/ 129 h 129"/>
                <a:gd name="T4" fmla="*/ 278559 w 278559"/>
                <a:gd name="T5" fmla="*/ 129 h 129"/>
                <a:gd name="T6" fmla="*/ 278559 w 278559"/>
                <a:gd name="T7" fmla="*/ 0 h 129"/>
                <a:gd name="T8" fmla="*/ 130 w 278559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559" h="129" extrusionOk="0">
                  <a:moveTo>
                    <a:pt x="130" y="0"/>
                  </a:moveTo>
                  <a:cubicBezTo>
                    <a:pt x="87" y="43"/>
                    <a:pt x="44" y="86"/>
                    <a:pt x="1" y="129"/>
                  </a:cubicBezTo>
                  <a:lnTo>
                    <a:pt x="278559" y="129"/>
                  </a:lnTo>
                  <a:lnTo>
                    <a:pt x="278559" y="0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4" name="Google Shape;29;p2"/>
            <p:cNvSpPr>
              <a:spLocks/>
            </p:cNvSpPr>
            <p:nvPr/>
          </p:nvSpPr>
          <p:spPr bwMode="auto">
            <a:xfrm>
              <a:off x="238125" y="2802975"/>
              <a:ext cx="7138400" cy="3250"/>
            </a:xfrm>
            <a:custGeom>
              <a:avLst/>
              <a:gdLst>
                <a:gd name="T0" fmla="*/ 0 w 285536"/>
                <a:gd name="T1" fmla="*/ 0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0 h 130"/>
                <a:gd name="T8" fmla="*/ 5791 w 285536"/>
                <a:gd name="T9" fmla="*/ 0 h 130"/>
                <a:gd name="T10" fmla="*/ 5503 w 285536"/>
                <a:gd name="T11" fmla="*/ 22 h 130"/>
                <a:gd name="T12" fmla="*/ 5205 w 285536"/>
                <a:gd name="T13" fmla="*/ 0 h 130"/>
                <a:gd name="T14" fmla="*/ 0 w 285536"/>
                <a:gd name="T15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5536" h="130" extrusionOk="0">
                  <a:moveTo>
                    <a:pt x="0" y="0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0"/>
                  </a:lnTo>
                  <a:lnTo>
                    <a:pt x="5791" y="0"/>
                  </a:lnTo>
                  <a:cubicBezTo>
                    <a:pt x="5698" y="15"/>
                    <a:pt x="5602" y="22"/>
                    <a:pt x="5503" y="22"/>
                  </a:cubicBezTo>
                  <a:cubicBezTo>
                    <a:pt x="5405" y="22"/>
                    <a:pt x="5305" y="15"/>
                    <a:pt x="520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5" name="Google Shape;30;p2"/>
            <p:cNvSpPr>
              <a:spLocks/>
            </p:cNvSpPr>
            <p:nvPr/>
          </p:nvSpPr>
          <p:spPr bwMode="auto">
            <a:xfrm>
              <a:off x="238125" y="3858225"/>
              <a:ext cx="130500" cy="3250"/>
            </a:xfrm>
            <a:custGeom>
              <a:avLst/>
              <a:gdLst>
                <a:gd name="T0" fmla="*/ 0 w 5220"/>
                <a:gd name="T1" fmla="*/ 1 h 130"/>
                <a:gd name="T2" fmla="*/ 0 w 5220"/>
                <a:gd name="T3" fmla="*/ 129 h 130"/>
                <a:gd name="T4" fmla="*/ 4704 w 5220"/>
                <a:gd name="T5" fmla="*/ 129 h 130"/>
                <a:gd name="T6" fmla="*/ 5219 w 5220"/>
                <a:gd name="T7" fmla="*/ 1 h 130"/>
                <a:gd name="T8" fmla="*/ 0 w 5220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20" h="130" extrusionOk="0">
                  <a:moveTo>
                    <a:pt x="0" y="1"/>
                  </a:moveTo>
                  <a:lnTo>
                    <a:pt x="0" y="129"/>
                  </a:lnTo>
                  <a:lnTo>
                    <a:pt x="4704" y="129"/>
                  </a:lnTo>
                  <a:cubicBezTo>
                    <a:pt x="4876" y="58"/>
                    <a:pt x="5033" y="15"/>
                    <a:pt x="5219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6" name="Google Shape;31;p2"/>
            <p:cNvSpPr>
              <a:spLocks/>
            </p:cNvSpPr>
            <p:nvPr/>
          </p:nvSpPr>
          <p:spPr bwMode="auto">
            <a:xfrm>
              <a:off x="382900" y="3858225"/>
              <a:ext cx="6993625" cy="3250"/>
            </a:xfrm>
            <a:custGeom>
              <a:avLst/>
              <a:gdLst>
                <a:gd name="T0" fmla="*/ 0 w 279745"/>
                <a:gd name="T1" fmla="*/ 1 h 130"/>
                <a:gd name="T2" fmla="*/ 501 w 279745"/>
                <a:gd name="T3" fmla="*/ 129 h 130"/>
                <a:gd name="T4" fmla="*/ 279745 w 279745"/>
                <a:gd name="T5" fmla="*/ 129 h 130"/>
                <a:gd name="T6" fmla="*/ 279745 w 279745"/>
                <a:gd name="T7" fmla="*/ 1 h 130"/>
                <a:gd name="T8" fmla="*/ 0 w 279745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9745" h="130" extrusionOk="0">
                  <a:moveTo>
                    <a:pt x="0" y="1"/>
                  </a:moveTo>
                  <a:cubicBezTo>
                    <a:pt x="172" y="15"/>
                    <a:pt x="343" y="58"/>
                    <a:pt x="501" y="129"/>
                  </a:cubicBezTo>
                  <a:lnTo>
                    <a:pt x="279745" y="129"/>
                  </a:lnTo>
                  <a:lnTo>
                    <a:pt x="279745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7" name="Google Shape;32;p2"/>
            <p:cNvSpPr>
              <a:spLocks/>
            </p:cNvSpPr>
            <p:nvPr/>
          </p:nvSpPr>
          <p:spPr bwMode="auto">
            <a:xfrm>
              <a:off x="238125" y="4069125"/>
              <a:ext cx="97600" cy="3250"/>
            </a:xfrm>
            <a:custGeom>
              <a:avLst/>
              <a:gdLst>
                <a:gd name="T0" fmla="*/ 0 w 3904"/>
                <a:gd name="T1" fmla="*/ 1 h 130"/>
                <a:gd name="T2" fmla="*/ 0 w 3904"/>
                <a:gd name="T3" fmla="*/ 130 h 130"/>
                <a:gd name="T4" fmla="*/ 3804 w 3904"/>
                <a:gd name="T5" fmla="*/ 130 h 130"/>
                <a:gd name="T6" fmla="*/ 3904 w 3904"/>
                <a:gd name="T7" fmla="*/ 1 h 130"/>
                <a:gd name="T8" fmla="*/ 0 w 3904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04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804" y="130"/>
                  </a:lnTo>
                  <a:cubicBezTo>
                    <a:pt x="3832" y="87"/>
                    <a:pt x="3875" y="44"/>
                    <a:pt x="3904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8" name="Google Shape;33;p2"/>
            <p:cNvSpPr>
              <a:spLocks/>
            </p:cNvSpPr>
            <p:nvPr/>
          </p:nvSpPr>
          <p:spPr bwMode="auto">
            <a:xfrm>
              <a:off x="415425" y="4069125"/>
              <a:ext cx="6961100" cy="3250"/>
            </a:xfrm>
            <a:custGeom>
              <a:avLst/>
              <a:gdLst>
                <a:gd name="T0" fmla="*/ 0 w 278444"/>
                <a:gd name="T1" fmla="*/ 1 h 130"/>
                <a:gd name="T2" fmla="*/ 115 w 278444"/>
                <a:gd name="T3" fmla="*/ 130 h 130"/>
                <a:gd name="T4" fmla="*/ 278444 w 278444"/>
                <a:gd name="T5" fmla="*/ 130 h 130"/>
                <a:gd name="T6" fmla="*/ 278444 w 278444"/>
                <a:gd name="T7" fmla="*/ 1 h 130"/>
                <a:gd name="T8" fmla="*/ 0 w 278444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444" h="130" extrusionOk="0">
                  <a:moveTo>
                    <a:pt x="0" y="1"/>
                  </a:moveTo>
                  <a:cubicBezTo>
                    <a:pt x="43" y="44"/>
                    <a:pt x="72" y="87"/>
                    <a:pt x="115" y="130"/>
                  </a:cubicBezTo>
                  <a:lnTo>
                    <a:pt x="278444" y="130"/>
                  </a:lnTo>
                  <a:lnTo>
                    <a:pt x="278444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9" name="Google Shape;34;p2"/>
            <p:cNvSpPr>
              <a:spLocks/>
            </p:cNvSpPr>
            <p:nvPr/>
          </p:nvSpPr>
          <p:spPr bwMode="auto">
            <a:xfrm>
              <a:off x="425775" y="4280050"/>
              <a:ext cx="6950750" cy="3600"/>
            </a:xfrm>
            <a:custGeom>
              <a:avLst/>
              <a:gdLst>
                <a:gd name="T0" fmla="*/ 1 w 278030"/>
                <a:gd name="T1" fmla="*/ 0 h 144"/>
                <a:gd name="T2" fmla="*/ 44 w 278030"/>
                <a:gd name="T3" fmla="*/ 143 h 144"/>
                <a:gd name="T4" fmla="*/ 278030 w 278030"/>
                <a:gd name="T5" fmla="*/ 143 h 144"/>
                <a:gd name="T6" fmla="*/ 278030 w 278030"/>
                <a:gd name="T7" fmla="*/ 0 h 144"/>
                <a:gd name="T8" fmla="*/ 1 w 278030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030" h="144" extrusionOk="0">
                  <a:moveTo>
                    <a:pt x="1" y="0"/>
                  </a:moveTo>
                  <a:cubicBezTo>
                    <a:pt x="15" y="43"/>
                    <a:pt x="30" y="86"/>
                    <a:pt x="44" y="143"/>
                  </a:cubicBezTo>
                  <a:lnTo>
                    <a:pt x="278030" y="143"/>
                  </a:lnTo>
                  <a:lnTo>
                    <a:pt x="278030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" name="Google Shape;35;p2"/>
            <p:cNvSpPr>
              <a:spLocks/>
            </p:cNvSpPr>
            <p:nvPr/>
          </p:nvSpPr>
          <p:spPr bwMode="auto">
            <a:xfrm>
              <a:off x="238125" y="4280050"/>
              <a:ext cx="87600" cy="3600"/>
            </a:xfrm>
            <a:custGeom>
              <a:avLst/>
              <a:gdLst>
                <a:gd name="T0" fmla="*/ 0 w 3504"/>
                <a:gd name="T1" fmla="*/ 0 h 144"/>
                <a:gd name="T2" fmla="*/ 0 w 3504"/>
                <a:gd name="T3" fmla="*/ 143 h 144"/>
                <a:gd name="T4" fmla="*/ 3460 w 3504"/>
                <a:gd name="T5" fmla="*/ 143 h 144"/>
                <a:gd name="T6" fmla="*/ 3503 w 3504"/>
                <a:gd name="T7" fmla="*/ 0 h 144"/>
                <a:gd name="T8" fmla="*/ 0 w 3504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04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460" y="143"/>
                  </a:lnTo>
                  <a:cubicBezTo>
                    <a:pt x="3475" y="86"/>
                    <a:pt x="3489" y="43"/>
                    <a:pt x="350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1" name="Google Shape;36;p2"/>
            <p:cNvSpPr>
              <a:spLocks/>
            </p:cNvSpPr>
            <p:nvPr/>
          </p:nvSpPr>
          <p:spPr bwMode="auto">
            <a:xfrm>
              <a:off x="428300" y="4491300"/>
              <a:ext cx="6948575" cy="3250"/>
            </a:xfrm>
            <a:custGeom>
              <a:avLst/>
              <a:gdLst>
                <a:gd name="T0" fmla="*/ 0 w 277943"/>
                <a:gd name="T1" fmla="*/ 1 h 130"/>
                <a:gd name="T2" fmla="*/ 0 w 277943"/>
                <a:gd name="T3" fmla="*/ 130 h 130"/>
                <a:gd name="T4" fmla="*/ 277943 w 277943"/>
                <a:gd name="T5" fmla="*/ 130 h 130"/>
                <a:gd name="T6" fmla="*/ 277943 w 277943"/>
                <a:gd name="T7" fmla="*/ 1 h 130"/>
                <a:gd name="T8" fmla="*/ 0 w 277943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7943" h="130" extrusionOk="0">
                  <a:moveTo>
                    <a:pt x="0" y="1"/>
                  </a:moveTo>
                  <a:lnTo>
                    <a:pt x="0" y="130"/>
                  </a:lnTo>
                  <a:lnTo>
                    <a:pt x="277943" y="130"/>
                  </a:lnTo>
                  <a:lnTo>
                    <a:pt x="277943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2" name="Google Shape;37;p2"/>
            <p:cNvSpPr>
              <a:spLocks/>
            </p:cNvSpPr>
            <p:nvPr/>
          </p:nvSpPr>
          <p:spPr bwMode="auto">
            <a:xfrm>
              <a:off x="238125" y="4491300"/>
              <a:ext cx="85100" cy="3250"/>
            </a:xfrm>
            <a:custGeom>
              <a:avLst/>
              <a:gdLst>
                <a:gd name="T0" fmla="*/ 0 w 3404"/>
                <a:gd name="T1" fmla="*/ 1 h 130"/>
                <a:gd name="T2" fmla="*/ 0 w 3404"/>
                <a:gd name="T3" fmla="*/ 130 h 130"/>
                <a:gd name="T4" fmla="*/ 3403 w 3404"/>
                <a:gd name="T5" fmla="*/ 130 h 130"/>
                <a:gd name="T6" fmla="*/ 3403 w 3404"/>
                <a:gd name="T7" fmla="*/ 1 h 130"/>
                <a:gd name="T8" fmla="*/ 0 w 3404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04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403" y="130"/>
                  </a:lnTo>
                  <a:lnTo>
                    <a:pt x="3403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3" name="Google Shape;38;p2"/>
            <p:cNvSpPr>
              <a:spLocks/>
            </p:cNvSpPr>
            <p:nvPr/>
          </p:nvSpPr>
          <p:spPr bwMode="auto">
            <a:xfrm>
              <a:off x="423650" y="4702225"/>
              <a:ext cx="6952875" cy="3225"/>
            </a:xfrm>
            <a:custGeom>
              <a:avLst/>
              <a:gdLst>
                <a:gd name="T0" fmla="*/ 57 w 278115"/>
                <a:gd name="T1" fmla="*/ 0 h 129"/>
                <a:gd name="T2" fmla="*/ 0 w 278115"/>
                <a:gd name="T3" fmla="*/ 129 h 129"/>
                <a:gd name="T4" fmla="*/ 278115 w 278115"/>
                <a:gd name="T5" fmla="*/ 129 h 129"/>
                <a:gd name="T6" fmla="*/ 278115 w 278115"/>
                <a:gd name="T7" fmla="*/ 0 h 129"/>
                <a:gd name="T8" fmla="*/ 57 w 278115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115" h="129" extrusionOk="0">
                  <a:moveTo>
                    <a:pt x="57" y="0"/>
                  </a:moveTo>
                  <a:cubicBezTo>
                    <a:pt x="29" y="43"/>
                    <a:pt x="14" y="86"/>
                    <a:pt x="0" y="129"/>
                  </a:cubicBezTo>
                  <a:lnTo>
                    <a:pt x="278115" y="129"/>
                  </a:lnTo>
                  <a:lnTo>
                    <a:pt x="278115" y="0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4" name="Google Shape;39;p2"/>
            <p:cNvSpPr>
              <a:spLocks/>
            </p:cNvSpPr>
            <p:nvPr/>
          </p:nvSpPr>
          <p:spPr bwMode="auto">
            <a:xfrm>
              <a:off x="238125" y="4702225"/>
              <a:ext cx="89750" cy="3225"/>
            </a:xfrm>
            <a:custGeom>
              <a:avLst/>
              <a:gdLst>
                <a:gd name="T0" fmla="*/ 0 w 3590"/>
                <a:gd name="T1" fmla="*/ 0 h 129"/>
                <a:gd name="T2" fmla="*/ 0 w 3590"/>
                <a:gd name="T3" fmla="*/ 129 h 129"/>
                <a:gd name="T4" fmla="*/ 3589 w 3590"/>
                <a:gd name="T5" fmla="*/ 129 h 129"/>
                <a:gd name="T6" fmla="*/ 3532 w 3590"/>
                <a:gd name="T7" fmla="*/ 0 h 129"/>
                <a:gd name="T8" fmla="*/ 0 w 3590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90" h="129" extrusionOk="0">
                  <a:moveTo>
                    <a:pt x="0" y="0"/>
                  </a:moveTo>
                  <a:lnTo>
                    <a:pt x="0" y="129"/>
                  </a:lnTo>
                  <a:lnTo>
                    <a:pt x="3589" y="129"/>
                  </a:lnTo>
                  <a:cubicBezTo>
                    <a:pt x="3575" y="86"/>
                    <a:pt x="3546" y="43"/>
                    <a:pt x="3532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35" name="Google Shape;40;p2"/>
          <p:cNvGrpSpPr>
            <a:grpSpLocks/>
          </p:cNvGrpSpPr>
          <p:nvPr/>
        </p:nvGrpSpPr>
        <p:grpSpPr bwMode="auto">
          <a:xfrm>
            <a:off x="955675" y="722313"/>
            <a:ext cx="7232650" cy="5413375"/>
            <a:chOff x="238125" y="847975"/>
            <a:chExt cx="7143400" cy="4009400"/>
          </a:xfrm>
        </p:grpSpPr>
        <p:sp>
          <p:nvSpPr>
            <p:cNvPr id="36" name="Google Shape;41;p2"/>
            <p:cNvSpPr/>
            <p:nvPr/>
          </p:nvSpPr>
          <p:spPr>
            <a:xfrm>
              <a:off x="238125" y="847975"/>
              <a:ext cx="7143400" cy="4009400"/>
            </a:xfrm>
            <a:custGeom>
              <a:avLst/>
              <a:gdLst/>
              <a:ahLst/>
              <a:cxnLst/>
              <a:rect l="l" t="t" r="r" b="b"/>
              <a:pathLst>
                <a:path w="285722" h="160376" extrusionOk="0">
                  <a:moveTo>
                    <a:pt x="5465" y="4426"/>
                  </a:moveTo>
                  <a:cubicBezTo>
                    <a:pt x="6551" y="4426"/>
                    <a:pt x="7593" y="5271"/>
                    <a:pt x="7593" y="6549"/>
                  </a:cubicBezTo>
                  <a:cubicBezTo>
                    <a:pt x="7593" y="7707"/>
                    <a:pt x="6649" y="8651"/>
                    <a:pt x="5491" y="8651"/>
                  </a:cubicBezTo>
                  <a:cubicBezTo>
                    <a:pt x="3604" y="8651"/>
                    <a:pt x="2660" y="6377"/>
                    <a:pt x="3990" y="5047"/>
                  </a:cubicBezTo>
                  <a:cubicBezTo>
                    <a:pt x="4419" y="4618"/>
                    <a:pt x="4947" y="4426"/>
                    <a:pt x="5465" y="4426"/>
                  </a:cubicBezTo>
                  <a:close/>
                  <a:moveTo>
                    <a:pt x="5467" y="12161"/>
                  </a:moveTo>
                  <a:cubicBezTo>
                    <a:pt x="6552" y="12161"/>
                    <a:pt x="7593" y="13003"/>
                    <a:pt x="7593" y="14270"/>
                  </a:cubicBezTo>
                  <a:cubicBezTo>
                    <a:pt x="7593" y="15443"/>
                    <a:pt x="6649" y="16386"/>
                    <a:pt x="5491" y="16386"/>
                  </a:cubicBezTo>
                  <a:cubicBezTo>
                    <a:pt x="3604" y="16386"/>
                    <a:pt x="2660" y="14113"/>
                    <a:pt x="3990" y="12783"/>
                  </a:cubicBezTo>
                  <a:cubicBezTo>
                    <a:pt x="4420" y="12353"/>
                    <a:pt x="4948" y="12161"/>
                    <a:pt x="5467" y="12161"/>
                  </a:cubicBezTo>
                  <a:close/>
                  <a:moveTo>
                    <a:pt x="5465" y="19883"/>
                  </a:moveTo>
                  <a:cubicBezTo>
                    <a:pt x="6551" y="19883"/>
                    <a:pt x="7593" y="20728"/>
                    <a:pt x="7593" y="22006"/>
                  </a:cubicBezTo>
                  <a:cubicBezTo>
                    <a:pt x="7593" y="23164"/>
                    <a:pt x="6649" y="24108"/>
                    <a:pt x="5491" y="24108"/>
                  </a:cubicBezTo>
                  <a:cubicBezTo>
                    <a:pt x="3604" y="24108"/>
                    <a:pt x="2660" y="21834"/>
                    <a:pt x="3990" y="20505"/>
                  </a:cubicBezTo>
                  <a:cubicBezTo>
                    <a:pt x="4419" y="20075"/>
                    <a:pt x="4947" y="19883"/>
                    <a:pt x="5465" y="19883"/>
                  </a:cubicBezTo>
                  <a:close/>
                  <a:moveTo>
                    <a:pt x="5467" y="27618"/>
                  </a:moveTo>
                  <a:cubicBezTo>
                    <a:pt x="6552" y="27618"/>
                    <a:pt x="7593" y="28460"/>
                    <a:pt x="7593" y="29727"/>
                  </a:cubicBezTo>
                  <a:cubicBezTo>
                    <a:pt x="7593" y="30900"/>
                    <a:pt x="6649" y="31844"/>
                    <a:pt x="5491" y="31844"/>
                  </a:cubicBezTo>
                  <a:cubicBezTo>
                    <a:pt x="3604" y="31844"/>
                    <a:pt x="2660" y="29570"/>
                    <a:pt x="3990" y="28240"/>
                  </a:cubicBezTo>
                  <a:cubicBezTo>
                    <a:pt x="4420" y="27810"/>
                    <a:pt x="4948" y="27618"/>
                    <a:pt x="5467" y="27618"/>
                  </a:cubicBezTo>
                  <a:close/>
                  <a:moveTo>
                    <a:pt x="5491" y="35347"/>
                  </a:moveTo>
                  <a:cubicBezTo>
                    <a:pt x="6049" y="35347"/>
                    <a:pt x="6578" y="35576"/>
                    <a:pt x="6978" y="35976"/>
                  </a:cubicBezTo>
                  <a:cubicBezTo>
                    <a:pt x="8387" y="37384"/>
                    <a:pt x="7233" y="39583"/>
                    <a:pt x="5519" y="39583"/>
                  </a:cubicBezTo>
                  <a:cubicBezTo>
                    <a:pt x="5249" y="39583"/>
                    <a:pt x="4966" y="39528"/>
                    <a:pt x="4676" y="39408"/>
                  </a:cubicBezTo>
                  <a:cubicBezTo>
                    <a:pt x="2546" y="38535"/>
                    <a:pt x="3175" y="35347"/>
                    <a:pt x="5491" y="35347"/>
                  </a:cubicBezTo>
                  <a:close/>
                  <a:moveTo>
                    <a:pt x="5465" y="43075"/>
                  </a:moveTo>
                  <a:cubicBezTo>
                    <a:pt x="6551" y="43075"/>
                    <a:pt x="7593" y="43921"/>
                    <a:pt x="7593" y="45199"/>
                  </a:cubicBezTo>
                  <a:cubicBezTo>
                    <a:pt x="7593" y="46357"/>
                    <a:pt x="6649" y="47301"/>
                    <a:pt x="5491" y="47301"/>
                  </a:cubicBezTo>
                  <a:cubicBezTo>
                    <a:pt x="3604" y="47301"/>
                    <a:pt x="2660" y="45027"/>
                    <a:pt x="3990" y="43697"/>
                  </a:cubicBezTo>
                  <a:cubicBezTo>
                    <a:pt x="4419" y="43268"/>
                    <a:pt x="4947" y="43075"/>
                    <a:pt x="5465" y="43075"/>
                  </a:cubicBezTo>
                  <a:close/>
                  <a:moveTo>
                    <a:pt x="5467" y="50811"/>
                  </a:moveTo>
                  <a:cubicBezTo>
                    <a:pt x="6552" y="50811"/>
                    <a:pt x="7593" y="51653"/>
                    <a:pt x="7593" y="52920"/>
                  </a:cubicBezTo>
                  <a:cubicBezTo>
                    <a:pt x="7593" y="54093"/>
                    <a:pt x="6649" y="55036"/>
                    <a:pt x="5491" y="55036"/>
                  </a:cubicBezTo>
                  <a:cubicBezTo>
                    <a:pt x="3604" y="55036"/>
                    <a:pt x="2660" y="52763"/>
                    <a:pt x="3990" y="51433"/>
                  </a:cubicBezTo>
                  <a:cubicBezTo>
                    <a:pt x="4420" y="51003"/>
                    <a:pt x="4948" y="50811"/>
                    <a:pt x="5467" y="50811"/>
                  </a:cubicBezTo>
                  <a:close/>
                  <a:moveTo>
                    <a:pt x="5465" y="58533"/>
                  </a:moveTo>
                  <a:cubicBezTo>
                    <a:pt x="6551" y="58533"/>
                    <a:pt x="7593" y="59378"/>
                    <a:pt x="7593" y="60656"/>
                  </a:cubicBezTo>
                  <a:cubicBezTo>
                    <a:pt x="7593" y="61814"/>
                    <a:pt x="6649" y="62758"/>
                    <a:pt x="5491" y="62758"/>
                  </a:cubicBezTo>
                  <a:cubicBezTo>
                    <a:pt x="3604" y="62758"/>
                    <a:pt x="2660" y="60484"/>
                    <a:pt x="3990" y="59154"/>
                  </a:cubicBezTo>
                  <a:cubicBezTo>
                    <a:pt x="4419" y="58725"/>
                    <a:pt x="4947" y="58533"/>
                    <a:pt x="5465" y="58533"/>
                  </a:cubicBezTo>
                  <a:close/>
                  <a:moveTo>
                    <a:pt x="5467" y="66268"/>
                  </a:moveTo>
                  <a:cubicBezTo>
                    <a:pt x="6552" y="66268"/>
                    <a:pt x="7593" y="67110"/>
                    <a:pt x="7593" y="68377"/>
                  </a:cubicBezTo>
                  <a:cubicBezTo>
                    <a:pt x="7593" y="69550"/>
                    <a:pt x="6649" y="70493"/>
                    <a:pt x="5491" y="70493"/>
                  </a:cubicBezTo>
                  <a:cubicBezTo>
                    <a:pt x="3604" y="70493"/>
                    <a:pt x="2660" y="68220"/>
                    <a:pt x="3990" y="66890"/>
                  </a:cubicBezTo>
                  <a:cubicBezTo>
                    <a:pt x="4420" y="66460"/>
                    <a:pt x="4948" y="66268"/>
                    <a:pt x="5467" y="66268"/>
                  </a:cubicBezTo>
                  <a:close/>
                  <a:moveTo>
                    <a:pt x="5473" y="74000"/>
                  </a:moveTo>
                  <a:cubicBezTo>
                    <a:pt x="6556" y="74000"/>
                    <a:pt x="7593" y="74838"/>
                    <a:pt x="7593" y="76113"/>
                  </a:cubicBezTo>
                  <a:cubicBezTo>
                    <a:pt x="7593" y="77285"/>
                    <a:pt x="6649" y="78229"/>
                    <a:pt x="5491" y="78229"/>
                  </a:cubicBezTo>
                  <a:cubicBezTo>
                    <a:pt x="3604" y="78229"/>
                    <a:pt x="2660" y="75956"/>
                    <a:pt x="3990" y="74626"/>
                  </a:cubicBezTo>
                  <a:cubicBezTo>
                    <a:pt x="4421" y="74194"/>
                    <a:pt x="4953" y="74000"/>
                    <a:pt x="5473" y="74000"/>
                  </a:cubicBezTo>
                  <a:close/>
                  <a:moveTo>
                    <a:pt x="5465" y="81725"/>
                  </a:moveTo>
                  <a:cubicBezTo>
                    <a:pt x="6551" y="81725"/>
                    <a:pt x="7593" y="82571"/>
                    <a:pt x="7593" y="83848"/>
                  </a:cubicBezTo>
                  <a:cubicBezTo>
                    <a:pt x="7593" y="85007"/>
                    <a:pt x="6649" y="85950"/>
                    <a:pt x="5491" y="85950"/>
                  </a:cubicBezTo>
                  <a:cubicBezTo>
                    <a:pt x="3604" y="85950"/>
                    <a:pt x="2660" y="83677"/>
                    <a:pt x="3990" y="82347"/>
                  </a:cubicBezTo>
                  <a:cubicBezTo>
                    <a:pt x="4419" y="81918"/>
                    <a:pt x="4947" y="81725"/>
                    <a:pt x="5465" y="81725"/>
                  </a:cubicBezTo>
                  <a:close/>
                  <a:moveTo>
                    <a:pt x="5467" y="89460"/>
                  </a:moveTo>
                  <a:cubicBezTo>
                    <a:pt x="6552" y="89460"/>
                    <a:pt x="7593" y="90302"/>
                    <a:pt x="7593" y="91570"/>
                  </a:cubicBezTo>
                  <a:cubicBezTo>
                    <a:pt x="7593" y="92742"/>
                    <a:pt x="6649" y="93686"/>
                    <a:pt x="5491" y="93686"/>
                  </a:cubicBezTo>
                  <a:cubicBezTo>
                    <a:pt x="3604" y="93686"/>
                    <a:pt x="2660" y="91413"/>
                    <a:pt x="3990" y="90083"/>
                  </a:cubicBezTo>
                  <a:cubicBezTo>
                    <a:pt x="4420" y="89653"/>
                    <a:pt x="4948" y="89460"/>
                    <a:pt x="5467" y="89460"/>
                  </a:cubicBezTo>
                  <a:close/>
                  <a:moveTo>
                    <a:pt x="5465" y="97182"/>
                  </a:moveTo>
                  <a:cubicBezTo>
                    <a:pt x="6551" y="97182"/>
                    <a:pt x="7593" y="98028"/>
                    <a:pt x="7593" y="99306"/>
                  </a:cubicBezTo>
                  <a:cubicBezTo>
                    <a:pt x="7593" y="100464"/>
                    <a:pt x="6649" y="101422"/>
                    <a:pt x="5491" y="101422"/>
                  </a:cubicBezTo>
                  <a:cubicBezTo>
                    <a:pt x="3604" y="101422"/>
                    <a:pt x="2660" y="99134"/>
                    <a:pt x="3990" y="97804"/>
                  </a:cubicBezTo>
                  <a:cubicBezTo>
                    <a:pt x="4419" y="97375"/>
                    <a:pt x="4947" y="97182"/>
                    <a:pt x="5465" y="97182"/>
                  </a:cubicBezTo>
                  <a:close/>
                  <a:moveTo>
                    <a:pt x="5465" y="104918"/>
                  </a:moveTo>
                  <a:cubicBezTo>
                    <a:pt x="6551" y="104918"/>
                    <a:pt x="7593" y="105763"/>
                    <a:pt x="7593" y="107041"/>
                  </a:cubicBezTo>
                  <a:cubicBezTo>
                    <a:pt x="7593" y="108199"/>
                    <a:pt x="6649" y="109143"/>
                    <a:pt x="5491" y="109143"/>
                  </a:cubicBezTo>
                  <a:cubicBezTo>
                    <a:pt x="3604" y="109143"/>
                    <a:pt x="2660" y="106870"/>
                    <a:pt x="3990" y="105540"/>
                  </a:cubicBezTo>
                  <a:cubicBezTo>
                    <a:pt x="4419" y="105110"/>
                    <a:pt x="4947" y="104918"/>
                    <a:pt x="5465" y="104918"/>
                  </a:cubicBezTo>
                  <a:close/>
                  <a:moveTo>
                    <a:pt x="5467" y="112653"/>
                  </a:moveTo>
                  <a:cubicBezTo>
                    <a:pt x="6552" y="112653"/>
                    <a:pt x="7593" y="113495"/>
                    <a:pt x="7593" y="114763"/>
                  </a:cubicBezTo>
                  <a:cubicBezTo>
                    <a:pt x="7593" y="115935"/>
                    <a:pt x="6649" y="116879"/>
                    <a:pt x="5491" y="116879"/>
                  </a:cubicBezTo>
                  <a:cubicBezTo>
                    <a:pt x="3604" y="116879"/>
                    <a:pt x="2660" y="114605"/>
                    <a:pt x="3990" y="113276"/>
                  </a:cubicBezTo>
                  <a:cubicBezTo>
                    <a:pt x="4420" y="112846"/>
                    <a:pt x="4948" y="112653"/>
                    <a:pt x="5467" y="112653"/>
                  </a:cubicBezTo>
                  <a:close/>
                  <a:moveTo>
                    <a:pt x="5465" y="120375"/>
                  </a:moveTo>
                  <a:cubicBezTo>
                    <a:pt x="6551" y="120375"/>
                    <a:pt x="7593" y="121220"/>
                    <a:pt x="7593" y="122498"/>
                  </a:cubicBezTo>
                  <a:cubicBezTo>
                    <a:pt x="7593" y="123656"/>
                    <a:pt x="6649" y="124600"/>
                    <a:pt x="5491" y="124600"/>
                  </a:cubicBezTo>
                  <a:cubicBezTo>
                    <a:pt x="3604" y="124600"/>
                    <a:pt x="2660" y="122327"/>
                    <a:pt x="3990" y="120997"/>
                  </a:cubicBezTo>
                  <a:cubicBezTo>
                    <a:pt x="4419" y="120567"/>
                    <a:pt x="4947" y="120375"/>
                    <a:pt x="5465" y="120375"/>
                  </a:cubicBezTo>
                  <a:close/>
                  <a:moveTo>
                    <a:pt x="5467" y="128110"/>
                  </a:moveTo>
                  <a:cubicBezTo>
                    <a:pt x="6552" y="128110"/>
                    <a:pt x="7593" y="128952"/>
                    <a:pt x="7593" y="130220"/>
                  </a:cubicBezTo>
                  <a:cubicBezTo>
                    <a:pt x="7593" y="131392"/>
                    <a:pt x="6649" y="132336"/>
                    <a:pt x="5491" y="132336"/>
                  </a:cubicBezTo>
                  <a:cubicBezTo>
                    <a:pt x="3604" y="132336"/>
                    <a:pt x="2660" y="130062"/>
                    <a:pt x="3990" y="128733"/>
                  </a:cubicBezTo>
                  <a:cubicBezTo>
                    <a:pt x="4420" y="128303"/>
                    <a:pt x="4948" y="128110"/>
                    <a:pt x="5467" y="128110"/>
                  </a:cubicBezTo>
                  <a:close/>
                  <a:moveTo>
                    <a:pt x="5465" y="135832"/>
                  </a:moveTo>
                  <a:cubicBezTo>
                    <a:pt x="6551" y="135832"/>
                    <a:pt x="7593" y="136677"/>
                    <a:pt x="7593" y="137955"/>
                  </a:cubicBezTo>
                  <a:cubicBezTo>
                    <a:pt x="7593" y="139114"/>
                    <a:pt x="6649" y="140072"/>
                    <a:pt x="5491" y="140072"/>
                  </a:cubicBezTo>
                  <a:cubicBezTo>
                    <a:pt x="3604" y="140072"/>
                    <a:pt x="2660" y="137784"/>
                    <a:pt x="3990" y="136454"/>
                  </a:cubicBezTo>
                  <a:cubicBezTo>
                    <a:pt x="4419" y="136024"/>
                    <a:pt x="4947" y="135832"/>
                    <a:pt x="5465" y="135832"/>
                  </a:cubicBezTo>
                  <a:close/>
                  <a:moveTo>
                    <a:pt x="5465" y="143568"/>
                  </a:moveTo>
                  <a:cubicBezTo>
                    <a:pt x="6551" y="143568"/>
                    <a:pt x="7593" y="144413"/>
                    <a:pt x="7593" y="145691"/>
                  </a:cubicBezTo>
                  <a:cubicBezTo>
                    <a:pt x="7593" y="146849"/>
                    <a:pt x="6649" y="147793"/>
                    <a:pt x="5491" y="147793"/>
                  </a:cubicBezTo>
                  <a:cubicBezTo>
                    <a:pt x="3604" y="147793"/>
                    <a:pt x="2660" y="145519"/>
                    <a:pt x="3990" y="144190"/>
                  </a:cubicBezTo>
                  <a:cubicBezTo>
                    <a:pt x="4419" y="143760"/>
                    <a:pt x="4947" y="143568"/>
                    <a:pt x="5465" y="143568"/>
                  </a:cubicBezTo>
                  <a:close/>
                  <a:moveTo>
                    <a:pt x="5467" y="151303"/>
                  </a:moveTo>
                  <a:cubicBezTo>
                    <a:pt x="6552" y="151303"/>
                    <a:pt x="7593" y="152145"/>
                    <a:pt x="7593" y="153412"/>
                  </a:cubicBezTo>
                  <a:cubicBezTo>
                    <a:pt x="7593" y="154585"/>
                    <a:pt x="6649" y="155529"/>
                    <a:pt x="5491" y="155529"/>
                  </a:cubicBezTo>
                  <a:cubicBezTo>
                    <a:pt x="3604" y="155529"/>
                    <a:pt x="2660" y="153255"/>
                    <a:pt x="3990" y="151925"/>
                  </a:cubicBezTo>
                  <a:cubicBezTo>
                    <a:pt x="4420" y="151495"/>
                    <a:pt x="4948" y="151303"/>
                    <a:pt x="5467" y="151303"/>
                  </a:cubicBezTo>
                  <a:close/>
                  <a:moveTo>
                    <a:pt x="0" y="0"/>
                  </a:moveTo>
                  <a:lnTo>
                    <a:pt x="0" y="160376"/>
                  </a:lnTo>
                  <a:lnTo>
                    <a:pt x="285722" y="160376"/>
                  </a:lnTo>
                  <a:lnTo>
                    <a:pt x="2857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783F04">
                  <a:alpha val="61000"/>
                </a:srgbClr>
              </a:outerShdw>
            </a:effectLst>
          </p:spPr>
          <p:txBody>
            <a:bodyPr spcFirstLastPara="1"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1" i="0" u="none" strike="noStrike" kern="1200" cap="none" spc="0" normalizeH="0" baseline="0" noProof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7" name="Google Shape;42;p2"/>
            <p:cNvSpPr>
              <a:spLocks/>
            </p:cNvSpPr>
            <p:nvPr/>
          </p:nvSpPr>
          <p:spPr bwMode="auto">
            <a:xfrm>
              <a:off x="238125" y="1114625"/>
              <a:ext cx="7138400" cy="3600"/>
            </a:xfrm>
            <a:custGeom>
              <a:avLst/>
              <a:gdLst>
                <a:gd name="T0" fmla="*/ 0 w 285536"/>
                <a:gd name="T1" fmla="*/ 1 h 144"/>
                <a:gd name="T2" fmla="*/ 0 w 285536"/>
                <a:gd name="T3" fmla="*/ 144 h 144"/>
                <a:gd name="T4" fmla="*/ 285536 w 285536"/>
                <a:gd name="T5" fmla="*/ 144 h 144"/>
                <a:gd name="T6" fmla="*/ 285536 w 285536"/>
                <a:gd name="T7" fmla="*/ 1 h 144"/>
                <a:gd name="T8" fmla="*/ 0 w 285536"/>
                <a:gd name="T9" fmla="*/ 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44" extrusionOk="0">
                  <a:moveTo>
                    <a:pt x="0" y="1"/>
                  </a:moveTo>
                  <a:lnTo>
                    <a:pt x="0" y="144"/>
                  </a:lnTo>
                  <a:lnTo>
                    <a:pt x="285536" y="144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8" name="Google Shape;43;p2"/>
            <p:cNvSpPr>
              <a:spLocks/>
            </p:cNvSpPr>
            <p:nvPr/>
          </p:nvSpPr>
          <p:spPr bwMode="auto">
            <a:xfrm>
              <a:off x="238125" y="1325900"/>
              <a:ext cx="7138400" cy="3250"/>
            </a:xfrm>
            <a:custGeom>
              <a:avLst/>
              <a:gdLst>
                <a:gd name="T0" fmla="*/ 0 w 285536"/>
                <a:gd name="T1" fmla="*/ 1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1 h 130"/>
                <a:gd name="T8" fmla="*/ 0 w 285536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30" extrusionOk="0">
                  <a:moveTo>
                    <a:pt x="0" y="1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9" name="Google Shape;44;p2"/>
            <p:cNvSpPr>
              <a:spLocks/>
            </p:cNvSpPr>
            <p:nvPr/>
          </p:nvSpPr>
          <p:spPr bwMode="auto">
            <a:xfrm>
              <a:off x="238125" y="1747725"/>
              <a:ext cx="99400" cy="3600"/>
            </a:xfrm>
            <a:custGeom>
              <a:avLst/>
              <a:gdLst>
                <a:gd name="T0" fmla="*/ 0 w 3976"/>
                <a:gd name="T1" fmla="*/ 0 h 144"/>
                <a:gd name="T2" fmla="*/ 0 w 3976"/>
                <a:gd name="T3" fmla="*/ 143 h 144"/>
                <a:gd name="T4" fmla="*/ 3861 w 3976"/>
                <a:gd name="T5" fmla="*/ 143 h 144"/>
                <a:gd name="T6" fmla="*/ 3975 w 3976"/>
                <a:gd name="T7" fmla="*/ 0 h 144"/>
                <a:gd name="T8" fmla="*/ 0 w 3976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76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861" y="143"/>
                  </a:lnTo>
                  <a:lnTo>
                    <a:pt x="397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0" name="Google Shape;45;p2"/>
            <p:cNvSpPr>
              <a:spLocks/>
            </p:cNvSpPr>
            <p:nvPr/>
          </p:nvSpPr>
          <p:spPr bwMode="auto">
            <a:xfrm>
              <a:off x="238125" y="3013875"/>
              <a:ext cx="7138400" cy="3600"/>
            </a:xfrm>
            <a:custGeom>
              <a:avLst/>
              <a:gdLst>
                <a:gd name="T0" fmla="*/ 0 w 285536"/>
                <a:gd name="T1" fmla="*/ 1 h 144"/>
                <a:gd name="T2" fmla="*/ 0 w 285536"/>
                <a:gd name="T3" fmla="*/ 144 h 144"/>
                <a:gd name="T4" fmla="*/ 285536 w 285536"/>
                <a:gd name="T5" fmla="*/ 144 h 144"/>
                <a:gd name="T6" fmla="*/ 285536 w 285536"/>
                <a:gd name="T7" fmla="*/ 1 h 144"/>
                <a:gd name="T8" fmla="*/ 0 w 285536"/>
                <a:gd name="T9" fmla="*/ 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44" extrusionOk="0">
                  <a:moveTo>
                    <a:pt x="0" y="1"/>
                  </a:moveTo>
                  <a:lnTo>
                    <a:pt x="0" y="144"/>
                  </a:lnTo>
                  <a:lnTo>
                    <a:pt x="285536" y="144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1" name="Google Shape;46;p2"/>
            <p:cNvSpPr>
              <a:spLocks/>
            </p:cNvSpPr>
            <p:nvPr/>
          </p:nvSpPr>
          <p:spPr bwMode="auto">
            <a:xfrm>
              <a:off x="238125" y="3225150"/>
              <a:ext cx="7138400" cy="3250"/>
            </a:xfrm>
            <a:custGeom>
              <a:avLst/>
              <a:gdLst>
                <a:gd name="T0" fmla="*/ 0 w 285536"/>
                <a:gd name="T1" fmla="*/ 0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0 h 130"/>
                <a:gd name="T8" fmla="*/ 0 w 285536"/>
                <a:gd name="T9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30" extrusionOk="0">
                  <a:moveTo>
                    <a:pt x="0" y="0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2" name="Google Shape;47;p2"/>
            <p:cNvSpPr>
              <a:spLocks/>
            </p:cNvSpPr>
            <p:nvPr/>
          </p:nvSpPr>
          <p:spPr bwMode="auto">
            <a:xfrm>
              <a:off x="238125" y="3436050"/>
              <a:ext cx="7138400" cy="3250"/>
            </a:xfrm>
            <a:custGeom>
              <a:avLst/>
              <a:gdLst>
                <a:gd name="T0" fmla="*/ 0 w 285536"/>
                <a:gd name="T1" fmla="*/ 1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1 h 130"/>
                <a:gd name="T8" fmla="*/ 0 w 285536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30" extrusionOk="0">
                  <a:moveTo>
                    <a:pt x="0" y="1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3" name="Google Shape;48;p2"/>
            <p:cNvSpPr>
              <a:spLocks/>
            </p:cNvSpPr>
            <p:nvPr/>
          </p:nvSpPr>
          <p:spPr bwMode="auto">
            <a:xfrm>
              <a:off x="238125" y="3646975"/>
              <a:ext cx="7138400" cy="3575"/>
            </a:xfrm>
            <a:custGeom>
              <a:avLst/>
              <a:gdLst>
                <a:gd name="T0" fmla="*/ 0 w 285536"/>
                <a:gd name="T1" fmla="*/ 0 h 143"/>
                <a:gd name="T2" fmla="*/ 0 w 285536"/>
                <a:gd name="T3" fmla="*/ 143 h 143"/>
                <a:gd name="T4" fmla="*/ 285536 w 285536"/>
                <a:gd name="T5" fmla="*/ 143 h 143"/>
                <a:gd name="T6" fmla="*/ 285536 w 285536"/>
                <a:gd name="T7" fmla="*/ 0 h 143"/>
                <a:gd name="T8" fmla="*/ 0 w 285536"/>
                <a:gd name="T9" fmla="*/ 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43" extrusionOk="0">
                  <a:moveTo>
                    <a:pt x="0" y="0"/>
                  </a:moveTo>
                  <a:lnTo>
                    <a:pt x="0" y="143"/>
                  </a:lnTo>
                  <a:lnTo>
                    <a:pt x="285536" y="143"/>
                  </a:lnTo>
                  <a:lnTo>
                    <a:pt x="2855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4" name="Google Shape;49;p2"/>
            <p:cNvSpPr>
              <a:spLocks/>
            </p:cNvSpPr>
            <p:nvPr/>
          </p:nvSpPr>
          <p:spPr bwMode="auto">
            <a:xfrm>
              <a:off x="238125" y="1536800"/>
              <a:ext cx="7138400" cy="3250"/>
            </a:xfrm>
            <a:custGeom>
              <a:avLst/>
              <a:gdLst>
                <a:gd name="T0" fmla="*/ 0 w 285536"/>
                <a:gd name="T1" fmla="*/ 1 h 130"/>
                <a:gd name="T2" fmla="*/ 0 w 285536"/>
                <a:gd name="T3" fmla="*/ 130 h 130"/>
                <a:gd name="T4" fmla="*/ 4876 w 285536"/>
                <a:gd name="T5" fmla="*/ 130 h 130"/>
                <a:gd name="T6" fmla="*/ 5484 w 285536"/>
                <a:gd name="T7" fmla="*/ 44 h 130"/>
                <a:gd name="T8" fmla="*/ 6091 w 285536"/>
                <a:gd name="T9" fmla="*/ 130 h 130"/>
                <a:gd name="T10" fmla="*/ 285536 w 285536"/>
                <a:gd name="T11" fmla="*/ 130 h 130"/>
                <a:gd name="T12" fmla="*/ 285536 w 285536"/>
                <a:gd name="T13" fmla="*/ 1 h 130"/>
                <a:gd name="T14" fmla="*/ 0 w 285536"/>
                <a:gd name="T15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5536" h="130" extrusionOk="0">
                  <a:moveTo>
                    <a:pt x="0" y="1"/>
                  </a:moveTo>
                  <a:lnTo>
                    <a:pt x="0" y="130"/>
                  </a:lnTo>
                  <a:lnTo>
                    <a:pt x="4876" y="130"/>
                  </a:lnTo>
                  <a:cubicBezTo>
                    <a:pt x="5076" y="72"/>
                    <a:pt x="5280" y="44"/>
                    <a:pt x="5484" y="44"/>
                  </a:cubicBezTo>
                  <a:cubicBezTo>
                    <a:pt x="5687" y="44"/>
                    <a:pt x="5891" y="72"/>
                    <a:pt x="6091" y="130"/>
                  </a:cubicBezTo>
                  <a:lnTo>
                    <a:pt x="285536" y="130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5" name="Google Shape;50;p2"/>
            <p:cNvSpPr>
              <a:spLocks/>
            </p:cNvSpPr>
            <p:nvPr/>
          </p:nvSpPr>
          <p:spPr bwMode="auto">
            <a:xfrm>
              <a:off x="337125" y="1747725"/>
              <a:ext cx="750" cy="725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29 h 29"/>
                <a:gd name="T4" fmla="*/ 29 w 30"/>
                <a:gd name="T5" fmla="*/ 0 h 29"/>
                <a:gd name="T6" fmla="*/ 1 w 30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9" extrusionOk="0">
                  <a:moveTo>
                    <a:pt x="1" y="0"/>
                  </a:moveTo>
                  <a:lnTo>
                    <a:pt x="1" y="29"/>
                  </a:lnTo>
                  <a:lnTo>
                    <a:pt x="29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6" name="Google Shape;51;p2"/>
            <p:cNvSpPr>
              <a:spLocks/>
            </p:cNvSpPr>
            <p:nvPr/>
          </p:nvSpPr>
          <p:spPr bwMode="auto">
            <a:xfrm>
              <a:off x="413275" y="1747725"/>
              <a:ext cx="6963250" cy="3600"/>
            </a:xfrm>
            <a:custGeom>
              <a:avLst/>
              <a:gdLst>
                <a:gd name="T0" fmla="*/ 0 w 278530"/>
                <a:gd name="T1" fmla="*/ 0 h 144"/>
                <a:gd name="T2" fmla="*/ 115 w 278530"/>
                <a:gd name="T3" fmla="*/ 143 h 144"/>
                <a:gd name="T4" fmla="*/ 278530 w 278530"/>
                <a:gd name="T5" fmla="*/ 143 h 144"/>
                <a:gd name="T6" fmla="*/ 278530 w 278530"/>
                <a:gd name="T7" fmla="*/ 0 h 144"/>
                <a:gd name="T8" fmla="*/ 0 w 278530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530" h="144" extrusionOk="0">
                  <a:moveTo>
                    <a:pt x="0" y="0"/>
                  </a:moveTo>
                  <a:cubicBezTo>
                    <a:pt x="43" y="43"/>
                    <a:pt x="86" y="86"/>
                    <a:pt x="115" y="143"/>
                  </a:cubicBezTo>
                  <a:lnTo>
                    <a:pt x="278530" y="143"/>
                  </a:lnTo>
                  <a:lnTo>
                    <a:pt x="27853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7" name="Google Shape;52;p2"/>
            <p:cNvSpPr>
              <a:spLocks/>
            </p:cNvSpPr>
            <p:nvPr/>
          </p:nvSpPr>
          <p:spPr bwMode="auto">
            <a:xfrm>
              <a:off x="238125" y="1958975"/>
              <a:ext cx="88300" cy="3250"/>
            </a:xfrm>
            <a:custGeom>
              <a:avLst/>
              <a:gdLst>
                <a:gd name="T0" fmla="*/ 0 w 3532"/>
                <a:gd name="T1" fmla="*/ 1 h 130"/>
                <a:gd name="T2" fmla="*/ 0 w 3532"/>
                <a:gd name="T3" fmla="*/ 130 h 130"/>
                <a:gd name="T4" fmla="*/ 3489 w 3532"/>
                <a:gd name="T5" fmla="*/ 130 h 130"/>
                <a:gd name="T6" fmla="*/ 3532 w 3532"/>
                <a:gd name="T7" fmla="*/ 1 h 130"/>
                <a:gd name="T8" fmla="*/ 0 w 3532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32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489" y="130"/>
                  </a:lnTo>
                  <a:cubicBezTo>
                    <a:pt x="3503" y="87"/>
                    <a:pt x="3518" y="44"/>
                    <a:pt x="3532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8" name="Google Shape;53;p2"/>
            <p:cNvSpPr>
              <a:spLocks/>
            </p:cNvSpPr>
            <p:nvPr/>
          </p:nvSpPr>
          <p:spPr bwMode="auto">
            <a:xfrm>
              <a:off x="424725" y="1958975"/>
              <a:ext cx="6951800" cy="3250"/>
            </a:xfrm>
            <a:custGeom>
              <a:avLst/>
              <a:gdLst>
                <a:gd name="T0" fmla="*/ 0 w 278072"/>
                <a:gd name="T1" fmla="*/ 1 h 130"/>
                <a:gd name="T2" fmla="*/ 57 w 278072"/>
                <a:gd name="T3" fmla="*/ 130 h 130"/>
                <a:gd name="T4" fmla="*/ 278072 w 278072"/>
                <a:gd name="T5" fmla="*/ 130 h 130"/>
                <a:gd name="T6" fmla="*/ 278072 w 278072"/>
                <a:gd name="T7" fmla="*/ 1 h 130"/>
                <a:gd name="T8" fmla="*/ 0 w 278072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072" h="130" extrusionOk="0">
                  <a:moveTo>
                    <a:pt x="0" y="1"/>
                  </a:moveTo>
                  <a:cubicBezTo>
                    <a:pt x="29" y="44"/>
                    <a:pt x="43" y="87"/>
                    <a:pt x="57" y="130"/>
                  </a:cubicBezTo>
                  <a:lnTo>
                    <a:pt x="278072" y="130"/>
                  </a:lnTo>
                  <a:lnTo>
                    <a:pt x="278072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9" name="Google Shape;54;p2"/>
            <p:cNvSpPr>
              <a:spLocks/>
            </p:cNvSpPr>
            <p:nvPr/>
          </p:nvSpPr>
          <p:spPr bwMode="auto">
            <a:xfrm>
              <a:off x="238125" y="2169900"/>
              <a:ext cx="85100" cy="3225"/>
            </a:xfrm>
            <a:custGeom>
              <a:avLst/>
              <a:gdLst>
                <a:gd name="T0" fmla="*/ 0 w 3404"/>
                <a:gd name="T1" fmla="*/ 0 h 129"/>
                <a:gd name="T2" fmla="*/ 0 w 3404"/>
                <a:gd name="T3" fmla="*/ 129 h 129"/>
                <a:gd name="T4" fmla="*/ 3403 w 3404"/>
                <a:gd name="T5" fmla="*/ 129 h 129"/>
                <a:gd name="T6" fmla="*/ 3403 w 3404"/>
                <a:gd name="T7" fmla="*/ 43 h 129"/>
                <a:gd name="T8" fmla="*/ 3403 w 3404"/>
                <a:gd name="T9" fmla="*/ 0 h 129"/>
                <a:gd name="T10" fmla="*/ 0 w 3404"/>
                <a:gd name="T11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04" h="129" extrusionOk="0">
                  <a:moveTo>
                    <a:pt x="0" y="0"/>
                  </a:moveTo>
                  <a:lnTo>
                    <a:pt x="0" y="129"/>
                  </a:lnTo>
                  <a:lnTo>
                    <a:pt x="3403" y="129"/>
                  </a:lnTo>
                  <a:lnTo>
                    <a:pt x="3403" y="43"/>
                  </a:lnTo>
                  <a:cubicBezTo>
                    <a:pt x="3389" y="29"/>
                    <a:pt x="3389" y="14"/>
                    <a:pt x="340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0" name="Google Shape;55;p2"/>
            <p:cNvSpPr>
              <a:spLocks/>
            </p:cNvSpPr>
            <p:nvPr/>
          </p:nvSpPr>
          <p:spPr bwMode="auto">
            <a:xfrm>
              <a:off x="428300" y="2169900"/>
              <a:ext cx="6948575" cy="3225"/>
            </a:xfrm>
            <a:custGeom>
              <a:avLst/>
              <a:gdLst>
                <a:gd name="T0" fmla="*/ 0 w 277943"/>
                <a:gd name="T1" fmla="*/ 0 h 129"/>
                <a:gd name="T2" fmla="*/ 0 w 277943"/>
                <a:gd name="T3" fmla="*/ 43 h 129"/>
                <a:gd name="T4" fmla="*/ 0 w 277943"/>
                <a:gd name="T5" fmla="*/ 129 h 129"/>
                <a:gd name="T6" fmla="*/ 277943 w 277943"/>
                <a:gd name="T7" fmla="*/ 129 h 129"/>
                <a:gd name="T8" fmla="*/ 277943 w 277943"/>
                <a:gd name="T9" fmla="*/ 0 h 129"/>
                <a:gd name="T10" fmla="*/ 0 w 277943"/>
                <a:gd name="T11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77943" h="129" extrusionOk="0">
                  <a:moveTo>
                    <a:pt x="0" y="0"/>
                  </a:moveTo>
                  <a:cubicBezTo>
                    <a:pt x="0" y="14"/>
                    <a:pt x="0" y="29"/>
                    <a:pt x="0" y="43"/>
                  </a:cubicBezTo>
                  <a:lnTo>
                    <a:pt x="0" y="129"/>
                  </a:lnTo>
                  <a:lnTo>
                    <a:pt x="277943" y="129"/>
                  </a:lnTo>
                  <a:lnTo>
                    <a:pt x="2779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1" name="Google Shape;56;p2"/>
            <p:cNvSpPr>
              <a:spLocks/>
            </p:cNvSpPr>
            <p:nvPr/>
          </p:nvSpPr>
          <p:spPr bwMode="auto">
            <a:xfrm>
              <a:off x="238125" y="2380800"/>
              <a:ext cx="88675" cy="3600"/>
            </a:xfrm>
            <a:custGeom>
              <a:avLst/>
              <a:gdLst>
                <a:gd name="T0" fmla="*/ 0 w 3547"/>
                <a:gd name="T1" fmla="*/ 0 h 144"/>
                <a:gd name="T2" fmla="*/ 0 w 3547"/>
                <a:gd name="T3" fmla="*/ 143 h 144"/>
                <a:gd name="T4" fmla="*/ 3546 w 3547"/>
                <a:gd name="T5" fmla="*/ 143 h 144"/>
                <a:gd name="T6" fmla="*/ 3503 w 3547"/>
                <a:gd name="T7" fmla="*/ 0 h 144"/>
                <a:gd name="T8" fmla="*/ 0 w 3547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47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546" y="143"/>
                  </a:lnTo>
                  <a:cubicBezTo>
                    <a:pt x="3532" y="101"/>
                    <a:pt x="3518" y="58"/>
                    <a:pt x="350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2" name="Google Shape;57;p2"/>
            <p:cNvSpPr>
              <a:spLocks/>
            </p:cNvSpPr>
            <p:nvPr/>
          </p:nvSpPr>
          <p:spPr bwMode="auto">
            <a:xfrm>
              <a:off x="424725" y="2380800"/>
              <a:ext cx="6951800" cy="3600"/>
            </a:xfrm>
            <a:custGeom>
              <a:avLst/>
              <a:gdLst>
                <a:gd name="T0" fmla="*/ 43 w 278072"/>
                <a:gd name="T1" fmla="*/ 0 h 144"/>
                <a:gd name="T2" fmla="*/ 0 w 278072"/>
                <a:gd name="T3" fmla="*/ 143 h 144"/>
                <a:gd name="T4" fmla="*/ 278072 w 278072"/>
                <a:gd name="T5" fmla="*/ 143 h 144"/>
                <a:gd name="T6" fmla="*/ 278072 w 278072"/>
                <a:gd name="T7" fmla="*/ 0 h 144"/>
                <a:gd name="T8" fmla="*/ 43 w 278072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072" h="144" extrusionOk="0">
                  <a:moveTo>
                    <a:pt x="43" y="0"/>
                  </a:moveTo>
                  <a:cubicBezTo>
                    <a:pt x="29" y="58"/>
                    <a:pt x="14" y="101"/>
                    <a:pt x="0" y="143"/>
                  </a:cubicBezTo>
                  <a:lnTo>
                    <a:pt x="278072" y="143"/>
                  </a:lnTo>
                  <a:lnTo>
                    <a:pt x="278072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3" name="Google Shape;58;p2"/>
            <p:cNvSpPr>
              <a:spLocks/>
            </p:cNvSpPr>
            <p:nvPr/>
          </p:nvSpPr>
          <p:spPr bwMode="auto">
            <a:xfrm>
              <a:off x="238125" y="2592075"/>
              <a:ext cx="100825" cy="3225"/>
            </a:xfrm>
            <a:custGeom>
              <a:avLst/>
              <a:gdLst>
                <a:gd name="T0" fmla="*/ 0 w 4033"/>
                <a:gd name="T1" fmla="*/ 0 h 129"/>
                <a:gd name="T2" fmla="*/ 0 w 4033"/>
                <a:gd name="T3" fmla="*/ 129 h 129"/>
                <a:gd name="T4" fmla="*/ 4032 w 4033"/>
                <a:gd name="T5" fmla="*/ 129 h 129"/>
                <a:gd name="T6" fmla="*/ 3904 w 4033"/>
                <a:gd name="T7" fmla="*/ 0 h 129"/>
                <a:gd name="T8" fmla="*/ 0 w 4033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33" h="129" extrusionOk="0">
                  <a:moveTo>
                    <a:pt x="0" y="0"/>
                  </a:moveTo>
                  <a:lnTo>
                    <a:pt x="0" y="129"/>
                  </a:lnTo>
                  <a:lnTo>
                    <a:pt x="4032" y="129"/>
                  </a:lnTo>
                  <a:cubicBezTo>
                    <a:pt x="3989" y="86"/>
                    <a:pt x="3947" y="43"/>
                    <a:pt x="3904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4" name="Google Shape;59;p2"/>
            <p:cNvSpPr>
              <a:spLocks/>
            </p:cNvSpPr>
            <p:nvPr/>
          </p:nvSpPr>
          <p:spPr bwMode="auto">
            <a:xfrm>
              <a:off x="412550" y="2592075"/>
              <a:ext cx="6963975" cy="3225"/>
            </a:xfrm>
            <a:custGeom>
              <a:avLst/>
              <a:gdLst>
                <a:gd name="T0" fmla="*/ 130 w 278559"/>
                <a:gd name="T1" fmla="*/ 0 h 129"/>
                <a:gd name="T2" fmla="*/ 1 w 278559"/>
                <a:gd name="T3" fmla="*/ 129 h 129"/>
                <a:gd name="T4" fmla="*/ 278559 w 278559"/>
                <a:gd name="T5" fmla="*/ 129 h 129"/>
                <a:gd name="T6" fmla="*/ 278559 w 278559"/>
                <a:gd name="T7" fmla="*/ 0 h 129"/>
                <a:gd name="T8" fmla="*/ 130 w 278559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559" h="129" extrusionOk="0">
                  <a:moveTo>
                    <a:pt x="130" y="0"/>
                  </a:moveTo>
                  <a:cubicBezTo>
                    <a:pt x="87" y="43"/>
                    <a:pt x="44" y="86"/>
                    <a:pt x="1" y="129"/>
                  </a:cubicBezTo>
                  <a:lnTo>
                    <a:pt x="278559" y="129"/>
                  </a:lnTo>
                  <a:lnTo>
                    <a:pt x="278559" y="0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5" name="Google Shape;60;p2"/>
            <p:cNvSpPr>
              <a:spLocks/>
            </p:cNvSpPr>
            <p:nvPr/>
          </p:nvSpPr>
          <p:spPr bwMode="auto">
            <a:xfrm>
              <a:off x="238125" y="2802975"/>
              <a:ext cx="7138400" cy="3250"/>
            </a:xfrm>
            <a:custGeom>
              <a:avLst/>
              <a:gdLst>
                <a:gd name="T0" fmla="*/ 0 w 285536"/>
                <a:gd name="T1" fmla="*/ 0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0 h 130"/>
                <a:gd name="T8" fmla="*/ 5791 w 285536"/>
                <a:gd name="T9" fmla="*/ 0 h 130"/>
                <a:gd name="T10" fmla="*/ 5503 w 285536"/>
                <a:gd name="T11" fmla="*/ 22 h 130"/>
                <a:gd name="T12" fmla="*/ 5205 w 285536"/>
                <a:gd name="T13" fmla="*/ 0 h 130"/>
                <a:gd name="T14" fmla="*/ 0 w 285536"/>
                <a:gd name="T15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5536" h="130" extrusionOk="0">
                  <a:moveTo>
                    <a:pt x="0" y="0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0"/>
                  </a:lnTo>
                  <a:lnTo>
                    <a:pt x="5791" y="0"/>
                  </a:lnTo>
                  <a:cubicBezTo>
                    <a:pt x="5698" y="15"/>
                    <a:pt x="5602" y="22"/>
                    <a:pt x="5503" y="22"/>
                  </a:cubicBezTo>
                  <a:cubicBezTo>
                    <a:pt x="5405" y="22"/>
                    <a:pt x="5305" y="15"/>
                    <a:pt x="520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6" name="Google Shape;61;p2"/>
            <p:cNvSpPr>
              <a:spLocks/>
            </p:cNvSpPr>
            <p:nvPr/>
          </p:nvSpPr>
          <p:spPr bwMode="auto">
            <a:xfrm>
              <a:off x="238125" y="3858225"/>
              <a:ext cx="130500" cy="3250"/>
            </a:xfrm>
            <a:custGeom>
              <a:avLst/>
              <a:gdLst>
                <a:gd name="T0" fmla="*/ 0 w 5220"/>
                <a:gd name="T1" fmla="*/ 1 h 130"/>
                <a:gd name="T2" fmla="*/ 0 w 5220"/>
                <a:gd name="T3" fmla="*/ 129 h 130"/>
                <a:gd name="T4" fmla="*/ 4704 w 5220"/>
                <a:gd name="T5" fmla="*/ 129 h 130"/>
                <a:gd name="T6" fmla="*/ 5219 w 5220"/>
                <a:gd name="T7" fmla="*/ 1 h 130"/>
                <a:gd name="T8" fmla="*/ 0 w 5220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20" h="130" extrusionOk="0">
                  <a:moveTo>
                    <a:pt x="0" y="1"/>
                  </a:moveTo>
                  <a:lnTo>
                    <a:pt x="0" y="129"/>
                  </a:lnTo>
                  <a:lnTo>
                    <a:pt x="4704" y="129"/>
                  </a:lnTo>
                  <a:cubicBezTo>
                    <a:pt x="4876" y="58"/>
                    <a:pt x="5033" y="15"/>
                    <a:pt x="5219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7" name="Google Shape;62;p2"/>
            <p:cNvSpPr>
              <a:spLocks/>
            </p:cNvSpPr>
            <p:nvPr/>
          </p:nvSpPr>
          <p:spPr bwMode="auto">
            <a:xfrm>
              <a:off x="382900" y="3858225"/>
              <a:ext cx="6993625" cy="3250"/>
            </a:xfrm>
            <a:custGeom>
              <a:avLst/>
              <a:gdLst>
                <a:gd name="T0" fmla="*/ 0 w 279745"/>
                <a:gd name="T1" fmla="*/ 1 h 130"/>
                <a:gd name="T2" fmla="*/ 501 w 279745"/>
                <a:gd name="T3" fmla="*/ 129 h 130"/>
                <a:gd name="T4" fmla="*/ 279745 w 279745"/>
                <a:gd name="T5" fmla="*/ 129 h 130"/>
                <a:gd name="T6" fmla="*/ 279745 w 279745"/>
                <a:gd name="T7" fmla="*/ 1 h 130"/>
                <a:gd name="T8" fmla="*/ 0 w 279745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9745" h="130" extrusionOk="0">
                  <a:moveTo>
                    <a:pt x="0" y="1"/>
                  </a:moveTo>
                  <a:cubicBezTo>
                    <a:pt x="172" y="15"/>
                    <a:pt x="343" y="58"/>
                    <a:pt x="501" y="129"/>
                  </a:cubicBezTo>
                  <a:lnTo>
                    <a:pt x="279745" y="129"/>
                  </a:lnTo>
                  <a:lnTo>
                    <a:pt x="279745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8" name="Google Shape;63;p2"/>
            <p:cNvSpPr>
              <a:spLocks/>
            </p:cNvSpPr>
            <p:nvPr/>
          </p:nvSpPr>
          <p:spPr bwMode="auto">
            <a:xfrm>
              <a:off x="238125" y="4069125"/>
              <a:ext cx="97600" cy="3250"/>
            </a:xfrm>
            <a:custGeom>
              <a:avLst/>
              <a:gdLst>
                <a:gd name="T0" fmla="*/ 0 w 3904"/>
                <a:gd name="T1" fmla="*/ 1 h 130"/>
                <a:gd name="T2" fmla="*/ 0 w 3904"/>
                <a:gd name="T3" fmla="*/ 130 h 130"/>
                <a:gd name="T4" fmla="*/ 3804 w 3904"/>
                <a:gd name="T5" fmla="*/ 130 h 130"/>
                <a:gd name="T6" fmla="*/ 3904 w 3904"/>
                <a:gd name="T7" fmla="*/ 1 h 130"/>
                <a:gd name="T8" fmla="*/ 0 w 3904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04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804" y="130"/>
                  </a:lnTo>
                  <a:cubicBezTo>
                    <a:pt x="3832" y="87"/>
                    <a:pt x="3875" y="44"/>
                    <a:pt x="3904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9" name="Google Shape;64;p2"/>
            <p:cNvSpPr>
              <a:spLocks/>
            </p:cNvSpPr>
            <p:nvPr/>
          </p:nvSpPr>
          <p:spPr bwMode="auto">
            <a:xfrm>
              <a:off x="415425" y="4069125"/>
              <a:ext cx="6961100" cy="3250"/>
            </a:xfrm>
            <a:custGeom>
              <a:avLst/>
              <a:gdLst>
                <a:gd name="T0" fmla="*/ 0 w 278444"/>
                <a:gd name="T1" fmla="*/ 1 h 130"/>
                <a:gd name="T2" fmla="*/ 115 w 278444"/>
                <a:gd name="T3" fmla="*/ 130 h 130"/>
                <a:gd name="T4" fmla="*/ 278444 w 278444"/>
                <a:gd name="T5" fmla="*/ 130 h 130"/>
                <a:gd name="T6" fmla="*/ 278444 w 278444"/>
                <a:gd name="T7" fmla="*/ 1 h 130"/>
                <a:gd name="T8" fmla="*/ 0 w 278444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444" h="130" extrusionOk="0">
                  <a:moveTo>
                    <a:pt x="0" y="1"/>
                  </a:moveTo>
                  <a:cubicBezTo>
                    <a:pt x="43" y="44"/>
                    <a:pt x="72" y="87"/>
                    <a:pt x="115" y="130"/>
                  </a:cubicBezTo>
                  <a:lnTo>
                    <a:pt x="278444" y="130"/>
                  </a:lnTo>
                  <a:lnTo>
                    <a:pt x="278444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0" name="Google Shape;65;p2"/>
            <p:cNvSpPr>
              <a:spLocks/>
            </p:cNvSpPr>
            <p:nvPr/>
          </p:nvSpPr>
          <p:spPr bwMode="auto">
            <a:xfrm>
              <a:off x="425775" y="4280050"/>
              <a:ext cx="6950750" cy="3600"/>
            </a:xfrm>
            <a:custGeom>
              <a:avLst/>
              <a:gdLst>
                <a:gd name="T0" fmla="*/ 1 w 278030"/>
                <a:gd name="T1" fmla="*/ 0 h 144"/>
                <a:gd name="T2" fmla="*/ 44 w 278030"/>
                <a:gd name="T3" fmla="*/ 143 h 144"/>
                <a:gd name="T4" fmla="*/ 278030 w 278030"/>
                <a:gd name="T5" fmla="*/ 143 h 144"/>
                <a:gd name="T6" fmla="*/ 278030 w 278030"/>
                <a:gd name="T7" fmla="*/ 0 h 144"/>
                <a:gd name="T8" fmla="*/ 1 w 278030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030" h="144" extrusionOk="0">
                  <a:moveTo>
                    <a:pt x="1" y="0"/>
                  </a:moveTo>
                  <a:cubicBezTo>
                    <a:pt x="15" y="43"/>
                    <a:pt x="30" y="86"/>
                    <a:pt x="44" y="143"/>
                  </a:cubicBezTo>
                  <a:lnTo>
                    <a:pt x="278030" y="143"/>
                  </a:lnTo>
                  <a:lnTo>
                    <a:pt x="278030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1" name="Google Shape;66;p2"/>
            <p:cNvSpPr>
              <a:spLocks/>
            </p:cNvSpPr>
            <p:nvPr/>
          </p:nvSpPr>
          <p:spPr bwMode="auto">
            <a:xfrm>
              <a:off x="238125" y="4280050"/>
              <a:ext cx="87600" cy="3600"/>
            </a:xfrm>
            <a:custGeom>
              <a:avLst/>
              <a:gdLst>
                <a:gd name="T0" fmla="*/ 0 w 3504"/>
                <a:gd name="T1" fmla="*/ 0 h 144"/>
                <a:gd name="T2" fmla="*/ 0 w 3504"/>
                <a:gd name="T3" fmla="*/ 143 h 144"/>
                <a:gd name="T4" fmla="*/ 3460 w 3504"/>
                <a:gd name="T5" fmla="*/ 143 h 144"/>
                <a:gd name="T6" fmla="*/ 3503 w 3504"/>
                <a:gd name="T7" fmla="*/ 0 h 144"/>
                <a:gd name="T8" fmla="*/ 0 w 3504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04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460" y="143"/>
                  </a:lnTo>
                  <a:cubicBezTo>
                    <a:pt x="3475" y="86"/>
                    <a:pt x="3489" y="43"/>
                    <a:pt x="350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2" name="Google Shape;67;p2"/>
            <p:cNvSpPr>
              <a:spLocks/>
            </p:cNvSpPr>
            <p:nvPr/>
          </p:nvSpPr>
          <p:spPr bwMode="auto">
            <a:xfrm>
              <a:off x="428300" y="4491300"/>
              <a:ext cx="6948575" cy="3250"/>
            </a:xfrm>
            <a:custGeom>
              <a:avLst/>
              <a:gdLst>
                <a:gd name="T0" fmla="*/ 0 w 277943"/>
                <a:gd name="T1" fmla="*/ 1 h 130"/>
                <a:gd name="T2" fmla="*/ 0 w 277943"/>
                <a:gd name="T3" fmla="*/ 130 h 130"/>
                <a:gd name="T4" fmla="*/ 277943 w 277943"/>
                <a:gd name="T5" fmla="*/ 130 h 130"/>
                <a:gd name="T6" fmla="*/ 277943 w 277943"/>
                <a:gd name="T7" fmla="*/ 1 h 130"/>
                <a:gd name="T8" fmla="*/ 0 w 277943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7943" h="130" extrusionOk="0">
                  <a:moveTo>
                    <a:pt x="0" y="1"/>
                  </a:moveTo>
                  <a:lnTo>
                    <a:pt x="0" y="130"/>
                  </a:lnTo>
                  <a:lnTo>
                    <a:pt x="277943" y="130"/>
                  </a:lnTo>
                  <a:lnTo>
                    <a:pt x="277943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3" name="Google Shape;68;p2"/>
            <p:cNvSpPr>
              <a:spLocks/>
            </p:cNvSpPr>
            <p:nvPr/>
          </p:nvSpPr>
          <p:spPr bwMode="auto">
            <a:xfrm>
              <a:off x="238125" y="4491300"/>
              <a:ext cx="85100" cy="3250"/>
            </a:xfrm>
            <a:custGeom>
              <a:avLst/>
              <a:gdLst>
                <a:gd name="T0" fmla="*/ 0 w 3404"/>
                <a:gd name="T1" fmla="*/ 1 h 130"/>
                <a:gd name="T2" fmla="*/ 0 w 3404"/>
                <a:gd name="T3" fmla="*/ 130 h 130"/>
                <a:gd name="T4" fmla="*/ 3403 w 3404"/>
                <a:gd name="T5" fmla="*/ 130 h 130"/>
                <a:gd name="T6" fmla="*/ 3403 w 3404"/>
                <a:gd name="T7" fmla="*/ 1 h 130"/>
                <a:gd name="T8" fmla="*/ 0 w 3404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04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403" y="130"/>
                  </a:lnTo>
                  <a:lnTo>
                    <a:pt x="3403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4" name="Google Shape;69;p2"/>
            <p:cNvSpPr>
              <a:spLocks/>
            </p:cNvSpPr>
            <p:nvPr/>
          </p:nvSpPr>
          <p:spPr bwMode="auto">
            <a:xfrm>
              <a:off x="423650" y="4702225"/>
              <a:ext cx="6952875" cy="3225"/>
            </a:xfrm>
            <a:custGeom>
              <a:avLst/>
              <a:gdLst>
                <a:gd name="T0" fmla="*/ 57 w 278115"/>
                <a:gd name="T1" fmla="*/ 0 h 129"/>
                <a:gd name="T2" fmla="*/ 0 w 278115"/>
                <a:gd name="T3" fmla="*/ 129 h 129"/>
                <a:gd name="T4" fmla="*/ 278115 w 278115"/>
                <a:gd name="T5" fmla="*/ 129 h 129"/>
                <a:gd name="T6" fmla="*/ 278115 w 278115"/>
                <a:gd name="T7" fmla="*/ 0 h 129"/>
                <a:gd name="T8" fmla="*/ 57 w 278115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115" h="129" extrusionOk="0">
                  <a:moveTo>
                    <a:pt x="57" y="0"/>
                  </a:moveTo>
                  <a:cubicBezTo>
                    <a:pt x="29" y="43"/>
                    <a:pt x="14" y="86"/>
                    <a:pt x="0" y="129"/>
                  </a:cubicBezTo>
                  <a:lnTo>
                    <a:pt x="278115" y="129"/>
                  </a:lnTo>
                  <a:lnTo>
                    <a:pt x="278115" y="0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5" name="Google Shape;70;p2"/>
            <p:cNvSpPr>
              <a:spLocks/>
            </p:cNvSpPr>
            <p:nvPr/>
          </p:nvSpPr>
          <p:spPr bwMode="auto">
            <a:xfrm>
              <a:off x="238125" y="4702225"/>
              <a:ext cx="89750" cy="3225"/>
            </a:xfrm>
            <a:custGeom>
              <a:avLst/>
              <a:gdLst>
                <a:gd name="T0" fmla="*/ 0 w 3590"/>
                <a:gd name="T1" fmla="*/ 0 h 129"/>
                <a:gd name="T2" fmla="*/ 0 w 3590"/>
                <a:gd name="T3" fmla="*/ 129 h 129"/>
                <a:gd name="T4" fmla="*/ 3589 w 3590"/>
                <a:gd name="T5" fmla="*/ 129 h 129"/>
                <a:gd name="T6" fmla="*/ 3532 w 3590"/>
                <a:gd name="T7" fmla="*/ 0 h 129"/>
                <a:gd name="T8" fmla="*/ 0 w 3590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90" h="129" extrusionOk="0">
                  <a:moveTo>
                    <a:pt x="0" y="0"/>
                  </a:moveTo>
                  <a:lnTo>
                    <a:pt x="0" y="129"/>
                  </a:lnTo>
                  <a:lnTo>
                    <a:pt x="3589" y="129"/>
                  </a:lnTo>
                  <a:cubicBezTo>
                    <a:pt x="3575" y="86"/>
                    <a:pt x="3546" y="43"/>
                    <a:pt x="3532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71" name="Google Shape;71;p2"/>
          <p:cNvSpPr txBox="1">
            <a:spLocks noGrp="1"/>
          </p:cNvSpPr>
          <p:nvPr>
            <p:ph type="ctrTitle"/>
          </p:nvPr>
        </p:nvSpPr>
        <p:spPr>
          <a:xfrm rot="950">
            <a:off x="2943300" y="1680067"/>
            <a:ext cx="3257400" cy="1992800"/>
          </a:xfrm>
          <a:prstGeom prst="rect">
            <a:avLst/>
          </a:prstGeom>
        </p:spPr>
        <p:txBody>
          <a:bodyPr spcFirstLastPara="1" anchor="b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Font typeface="Paytone One"/>
              <a:buNone/>
              <a:defRPr sz="45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9600"/>
              <a:buFont typeface="Paytone One"/>
              <a:buNone/>
              <a:defRPr sz="9600">
                <a:latin typeface="Paytone One"/>
                <a:ea typeface="Paytone One"/>
                <a:cs typeface="Paytone One"/>
                <a:sym typeface="Paytone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9600"/>
              <a:buFont typeface="Paytone One"/>
              <a:buNone/>
              <a:defRPr sz="9600">
                <a:latin typeface="Paytone One"/>
                <a:ea typeface="Paytone One"/>
                <a:cs typeface="Paytone One"/>
                <a:sym typeface="Paytone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9600"/>
              <a:buFont typeface="Paytone One"/>
              <a:buNone/>
              <a:defRPr sz="9600">
                <a:latin typeface="Paytone One"/>
                <a:ea typeface="Paytone One"/>
                <a:cs typeface="Paytone One"/>
                <a:sym typeface="Paytone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9600"/>
              <a:buFont typeface="Paytone One"/>
              <a:buNone/>
              <a:defRPr sz="9600">
                <a:latin typeface="Paytone One"/>
                <a:ea typeface="Paytone One"/>
                <a:cs typeface="Paytone One"/>
                <a:sym typeface="Paytone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9600"/>
              <a:buFont typeface="Paytone One"/>
              <a:buNone/>
              <a:defRPr sz="9600">
                <a:latin typeface="Paytone One"/>
                <a:ea typeface="Paytone One"/>
                <a:cs typeface="Paytone One"/>
                <a:sym typeface="Paytone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9600"/>
              <a:buFont typeface="Paytone One"/>
              <a:buNone/>
              <a:defRPr sz="9600">
                <a:latin typeface="Paytone One"/>
                <a:ea typeface="Paytone One"/>
                <a:cs typeface="Paytone One"/>
                <a:sym typeface="Paytone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9600"/>
              <a:buFont typeface="Paytone One"/>
              <a:buNone/>
              <a:defRPr sz="9600">
                <a:latin typeface="Paytone One"/>
                <a:ea typeface="Paytone One"/>
                <a:cs typeface="Paytone One"/>
                <a:sym typeface="Paytone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9600"/>
              <a:buFont typeface="Paytone One"/>
              <a:buNone/>
              <a:defRPr sz="9600">
                <a:latin typeface="Paytone One"/>
                <a:ea typeface="Paytone One"/>
                <a:cs typeface="Paytone One"/>
                <a:sym typeface="Paytone One"/>
              </a:defRPr>
            </a:lvl9pPr>
          </a:lstStyle>
          <a:p>
            <a:endParaRPr/>
          </a:p>
        </p:txBody>
      </p:sp>
      <p:sp>
        <p:nvSpPr>
          <p:cNvPr id="72" name="Google Shape;72;p2"/>
          <p:cNvSpPr txBox="1">
            <a:spLocks noGrp="1"/>
          </p:cNvSpPr>
          <p:nvPr>
            <p:ph type="subTitle" idx="1"/>
          </p:nvPr>
        </p:nvSpPr>
        <p:spPr>
          <a:xfrm rot="1327">
            <a:off x="3017300" y="3992700"/>
            <a:ext cx="3109200" cy="1108800"/>
          </a:xfrm>
          <a:prstGeom prst="rect">
            <a:avLst/>
          </a:prstGeom>
        </p:spPr>
        <p:txBody>
          <a:bodyPr spcFirstLastPara="1" anchor="ctr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chivo"/>
              <a:buNone/>
              <a:defRPr sz="24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chivo"/>
              <a:buNone/>
              <a:defRPr sz="2800">
                <a:latin typeface="Archivo"/>
                <a:ea typeface="Archivo"/>
                <a:cs typeface="Archivo"/>
                <a:sym typeface="Archivo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chivo"/>
              <a:buNone/>
              <a:defRPr sz="2800">
                <a:latin typeface="Archivo"/>
                <a:ea typeface="Archivo"/>
                <a:cs typeface="Archivo"/>
                <a:sym typeface="Archivo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chivo"/>
              <a:buNone/>
              <a:defRPr sz="2800">
                <a:latin typeface="Archivo"/>
                <a:ea typeface="Archivo"/>
                <a:cs typeface="Archivo"/>
                <a:sym typeface="Archivo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chivo"/>
              <a:buNone/>
              <a:defRPr sz="2800">
                <a:latin typeface="Archivo"/>
                <a:ea typeface="Archivo"/>
                <a:cs typeface="Archivo"/>
                <a:sym typeface="Archivo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chivo"/>
              <a:buNone/>
              <a:defRPr sz="2800">
                <a:latin typeface="Archivo"/>
                <a:ea typeface="Archivo"/>
                <a:cs typeface="Archivo"/>
                <a:sym typeface="Archivo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chivo"/>
              <a:buNone/>
              <a:defRPr sz="2800">
                <a:latin typeface="Archivo"/>
                <a:ea typeface="Archivo"/>
                <a:cs typeface="Archivo"/>
                <a:sym typeface="Archivo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chivo"/>
              <a:buNone/>
              <a:defRPr sz="2800">
                <a:latin typeface="Archivo"/>
                <a:ea typeface="Archivo"/>
                <a:cs typeface="Archivo"/>
                <a:sym typeface="Archivo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chivo"/>
              <a:buNone/>
              <a:defRPr sz="2800">
                <a:latin typeface="Archivo"/>
                <a:ea typeface="Archivo"/>
                <a:cs typeface="Archivo"/>
                <a:sym typeface="Archivo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5455504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itle and text">
  <p:cSld name="Big title and text">
    <p:spTree>
      <p:nvGrpSpPr>
        <p:cNvPr id="1" name="Shape 7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oogle Shape;795;p29"/>
          <p:cNvGrpSpPr>
            <a:grpSpLocks/>
          </p:cNvGrpSpPr>
          <p:nvPr/>
        </p:nvGrpSpPr>
        <p:grpSpPr bwMode="auto">
          <a:xfrm rot="243592">
            <a:off x="1092200" y="1138238"/>
            <a:ext cx="6899275" cy="4741862"/>
            <a:chOff x="2016900" y="1269275"/>
            <a:chExt cx="6591250" cy="2916825"/>
          </a:xfrm>
        </p:grpSpPr>
        <p:sp>
          <p:nvSpPr>
            <p:cNvPr id="5" name="Google Shape;796;p29"/>
            <p:cNvSpPr/>
            <p:nvPr/>
          </p:nvSpPr>
          <p:spPr>
            <a:xfrm>
              <a:off x="2027989" y="1277845"/>
              <a:ext cx="6579117" cy="2908037"/>
            </a:xfrm>
            <a:custGeom>
              <a:avLst/>
              <a:gdLst/>
              <a:ahLst/>
              <a:cxnLst/>
              <a:rect l="l" t="t" r="r" b="b"/>
              <a:pathLst>
                <a:path w="263185" h="116324" extrusionOk="0">
                  <a:moveTo>
                    <a:pt x="1" y="0"/>
                  </a:moveTo>
                  <a:lnTo>
                    <a:pt x="1" y="116324"/>
                  </a:lnTo>
                  <a:lnTo>
                    <a:pt x="263184" y="116324"/>
                  </a:lnTo>
                  <a:lnTo>
                    <a:pt x="26318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100013" dist="19050" dir="5400000" algn="bl" rotWithShape="0">
                <a:srgbClr val="783F04">
                  <a:alpha val="50000"/>
                </a:srgbClr>
              </a:outerShdw>
            </a:effectLst>
          </p:spPr>
          <p:txBody>
            <a:bodyPr spcFirstLastPara="1"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1" i="0" u="none" strike="noStrike" kern="1200" cap="none" spc="0" normalizeH="0" baseline="0" noProof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" name="Google Shape;797;p29"/>
            <p:cNvSpPr>
              <a:spLocks/>
            </p:cNvSpPr>
            <p:nvPr/>
          </p:nvSpPr>
          <p:spPr bwMode="auto">
            <a:xfrm>
              <a:off x="2016900" y="1730200"/>
              <a:ext cx="6591250" cy="25"/>
            </a:xfrm>
            <a:custGeom>
              <a:avLst/>
              <a:gdLst>
                <a:gd name="T0" fmla="*/ 1 w 263650"/>
                <a:gd name="T1" fmla="*/ 1 h 1"/>
                <a:gd name="T2" fmla="*/ 263649 w 263650"/>
                <a:gd name="T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3650" h="1" fill="none" extrusionOk="0">
                  <a:moveTo>
                    <a:pt x="1" y="1"/>
                  </a:moveTo>
                  <a:lnTo>
                    <a:pt x="263649" y="1"/>
                  </a:lnTo>
                </a:path>
              </a:pathLst>
            </a:custGeom>
            <a:solidFill>
              <a:srgbClr val="A1DAF8"/>
            </a:solidFill>
            <a:ln w="9525" cap="flat" cmpd="sng">
              <a:solidFill>
                <a:schemeClr val="tx2"/>
              </a:solidFill>
              <a:prstDash val="solid"/>
              <a:miter lim="58162"/>
              <a:headEnd type="none" w="sm" len="sm"/>
              <a:tailEnd type="none" w="sm" len="sm"/>
            </a:ln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" name="Google Shape;798;p29"/>
            <p:cNvSpPr>
              <a:spLocks/>
            </p:cNvSpPr>
            <p:nvPr/>
          </p:nvSpPr>
          <p:spPr bwMode="auto">
            <a:xfrm>
              <a:off x="2016900" y="1875600"/>
              <a:ext cx="6591250" cy="25"/>
            </a:xfrm>
            <a:custGeom>
              <a:avLst/>
              <a:gdLst>
                <a:gd name="T0" fmla="*/ 1 w 263650"/>
                <a:gd name="T1" fmla="*/ 1 h 1"/>
                <a:gd name="T2" fmla="*/ 263649 w 263650"/>
                <a:gd name="T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3650" h="1" fill="none" extrusionOk="0">
                  <a:moveTo>
                    <a:pt x="1" y="1"/>
                  </a:moveTo>
                  <a:lnTo>
                    <a:pt x="263649" y="1"/>
                  </a:lnTo>
                </a:path>
              </a:pathLst>
            </a:custGeom>
            <a:solidFill>
              <a:srgbClr val="A1DAF8"/>
            </a:solidFill>
            <a:ln w="9525" cap="flat" cmpd="sng">
              <a:solidFill>
                <a:schemeClr val="tx2"/>
              </a:solidFill>
              <a:prstDash val="solid"/>
              <a:miter lim="58162"/>
              <a:headEnd type="none" w="sm" len="sm"/>
              <a:tailEnd type="none" w="sm" len="sm"/>
            </a:ln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8" name="Google Shape;799;p29"/>
            <p:cNvSpPr>
              <a:spLocks/>
            </p:cNvSpPr>
            <p:nvPr/>
          </p:nvSpPr>
          <p:spPr bwMode="auto">
            <a:xfrm>
              <a:off x="2016900" y="2162050"/>
              <a:ext cx="6591250" cy="25"/>
            </a:xfrm>
            <a:custGeom>
              <a:avLst/>
              <a:gdLst>
                <a:gd name="T0" fmla="*/ 1 w 263650"/>
                <a:gd name="T1" fmla="*/ 1 h 1"/>
                <a:gd name="T2" fmla="*/ 263649 w 263650"/>
                <a:gd name="T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3650" h="1" fill="none" extrusionOk="0">
                  <a:moveTo>
                    <a:pt x="1" y="1"/>
                  </a:moveTo>
                  <a:lnTo>
                    <a:pt x="263649" y="1"/>
                  </a:lnTo>
                </a:path>
              </a:pathLst>
            </a:custGeom>
            <a:solidFill>
              <a:srgbClr val="A1DAF8"/>
            </a:solidFill>
            <a:ln w="9525" cap="flat" cmpd="sng">
              <a:solidFill>
                <a:schemeClr val="tx2"/>
              </a:solidFill>
              <a:prstDash val="solid"/>
              <a:miter lim="58162"/>
              <a:headEnd type="none" w="sm" len="sm"/>
              <a:tailEnd type="none" w="sm" len="sm"/>
            </a:ln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" name="Google Shape;800;p29"/>
            <p:cNvSpPr>
              <a:spLocks/>
            </p:cNvSpPr>
            <p:nvPr/>
          </p:nvSpPr>
          <p:spPr bwMode="auto">
            <a:xfrm>
              <a:off x="2016900" y="2307450"/>
              <a:ext cx="6591250" cy="25"/>
            </a:xfrm>
            <a:custGeom>
              <a:avLst/>
              <a:gdLst>
                <a:gd name="T0" fmla="*/ 1 w 263650"/>
                <a:gd name="T1" fmla="*/ 1 h 1"/>
                <a:gd name="T2" fmla="*/ 263649 w 263650"/>
                <a:gd name="T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3650" h="1" fill="none" extrusionOk="0">
                  <a:moveTo>
                    <a:pt x="1" y="1"/>
                  </a:moveTo>
                  <a:lnTo>
                    <a:pt x="263649" y="1"/>
                  </a:lnTo>
                </a:path>
              </a:pathLst>
            </a:custGeom>
            <a:solidFill>
              <a:srgbClr val="A1DAF8"/>
            </a:solidFill>
            <a:ln w="9525" cap="flat" cmpd="sng">
              <a:solidFill>
                <a:schemeClr val="tx2"/>
              </a:solidFill>
              <a:prstDash val="solid"/>
              <a:miter lim="58162"/>
              <a:headEnd type="none" w="sm" len="sm"/>
              <a:tailEnd type="none" w="sm" len="sm"/>
            </a:ln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" name="Google Shape;801;p29"/>
            <p:cNvSpPr>
              <a:spLocks/>
            </p:cNvSpPr>
            <p:nvPr/>
          </p:nvSpPr>
          <p:spPr bwMode="auto">
            <a:xfrm>
              <a:off x="2016900" y="2595350"/>
              <a:ext cx="6591250" cy="25"/>
            </a:xfrm>
            <a:custGeom>
              <a:avLst/>
              <a:gdLst>
                <a:gd name="T0" fmla="*/ 1 w 263650"/>
                <a:gd name="T1" fmla="*/ 1 h 1"/>
                <a:gd name="T2" fmla="*/ 263649 w 263650"/>
                <a:gd name="T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3650" h="1" fill="none" extrusionOk="0">
                  <a:moveTo>
                    <a:pt x="1" y="1"/>
                  </a:moveTo>
                  <a:lnTo>
                    <a:pt x="263649" y="1"/>
                  </a:lnTo>
                </a:path>
              </a:pathLst>
            </a:custGeom>
            <a:solidFill>
              <a:srgbClr val="A1DAF8"/>
            </a:solidFill>
            <a:ln w="9525" cap="flat" cmpd="sng">
              <a:solidFill>
                <a:schemeClr val="tx2"/>
              </a:solidFill>
              <a:prstDash val="solid"/>
              <a:miter lim="58162"/>
              <a:headEnd type="none" w="sm" len="sm"/>
              <a:tailEnd type="none" w="sm" len="sm"/>
            </a:ln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" name="Google Shape;802;p29"/>
            <p:cNvSpPr>
              <a:spLocks/>
            </p:cNvSpPr>
            <p:nvPr/>
          </p:nvSpPr>
          <p:spPr bwMode="auto">
            <a:xfrm>
              <a:off x="2016900" y="2740750"/>
              <a:ext cx="6591250" cy="25"/>
            </a:xfrm>
            <a:custGeom>
              <a:avLst/>
              <a:gdLst>
                <a:gd name="T0" fmla="*/ 1 w 263650"/>
                <a:gd name="T1" fmla="*/ 1 h 1"/>
                <a:gd name="T2" fmla="*/ 263649 w 263650"/>
                <a:gd name="T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3650" h="1" fill="none" extrusionOk="0">
                  <a:moveTo>
                    <a:pt x="1" y="1"/>
                  </a:moveTo>
                  <a:lnTo>
                    <a:pt x="263649" y="1"/>
                  </a:lnTo>
                </a:path>
              </a:pathLst>
            </a:custGeom>
            <a:solidFill>
              <a:srgbClr val="A1DAF8"/>
            </a:solidFill>
            <a:ln w="9525" cap="flat" cmpd="sng">
              <a:solidFill>
                <a:schemeClr val="tx2"/>
              </a:solidFill>
              <a:prstDash val="solid"/>
              <a:miter lim="58162"/>
              <a:headEnd type="none" w="sm" len="sm"/>
              <a:tailEnd type="none" w="sm" len="sm"/>
            </a:ln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2" name="Google Shape;803;p29"/>
            <p:cNvSpPr>
              <a:spLocks/>
            </p:cNvSpPr>
            <p:nvPr/>
          </p:nvSpPr>
          <p:spPr bwMode="auto">
            <a:xfrm>
              <a:off x="2016900" y="3027200"/>
              <a:ext cx="6591250" cy="25"/>
            </a:xfrm>
            <a:custGeom>
              <a:avLst/>
              <a:gdLst>
                <a:gd name="T0" fmla="*/ 1 w 263650"/>
                <a:gd name="T1" fmla="*/ 1 h 1"/>
                <a:gd name="T2" fmla="*/ 263649 w 263650"/>
                <a:gd name="T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3650" h="1" fill="none" extrusionOk="0">
                  <a:moveTo>
                    <a:pt x="1" y="1"/>
                  </a:moveTo>
                  <a:lnTo>
                    <a:pt x="263649" y="1"/>
                  </a:lnTo>
                </a:path>
              </a:pathLst>
            </a:custGeom>
            <a:solidFill>
              <a:srgbClr val="A1DAF8"/>
            </a:solidFill>
            <a:ln w="9525" cap="flat" cmpd="sng">
              <a:solidFill>
                <a:schemeClr val="tx2"/>
              </a:solidFill>
              <a:prstDash val="solid"/>
              <a:miter lim="58162"/>
              <a:headEnd type="none" w="sm" len="sm"/>
              <a:tailEnd type="none" w="sm" len="sm"/>
            </a:ln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" name="Google Shape;804;p29"/>
            <p:cNvSpPr>
              <a:spLocks/>
            </p:cNvSpPr>
            <p:nvPr/>
          </p:nvSpPr>
          <p:spPr bwMode="auto">
            <a:xfrm>
              <a:off x="2016900" y="3172600"/>
              <a:ext cx="6591250" cy="25"/>
            </a:xfrm>
            <a:custGeom>
              <a:avLst/>
              <a:gdLst>
                <a:gd name="T0" fmla="*/ 1 w 263650"/>
                <a:gd name="T1" fmla="*/ 1 h 1"/>
                <a:gd name="T2" fmla="*/ 263649 w 263650"/>
                <a:gd name="T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3650" h="1" fill="none" extrusionOk="0">
                  <a:moveTo>
                    <a:pt x="1" y="1"/>
                  </a:moveTo>
                  <a:lnTo>
                    <a:pt x="263649" y="1"/>
                  </a:lnTo>
                </a:path>
              </a:pathLst>
            </a:custGeom>
            <a:solidFill>
              <a:srgbClr val="A1DAF8"/>
            </a:solidFill>
            <a:ln w="9525" cap="flat" cmpd="sng">
              <a:solidFill>
                <a:schemeClr val="tx2"/>
              </a:solidFill>
              <a:prstDash val="solid"/>
              <a:miter lim="58162"/>
              <a:headEnd type="none" w="sm" len="sm"/>
              <a:tailEnd type="none" w="sm" len="sm"/>
            </a:ln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4" name="Google Shape;805;p29"/>
            <p:cNvSpPr>
              <a:spLocks/>
            </p:cNvSpPr>
            <p:nvPr/>
          </p:nvSpPr>
          <p:spPr bwMode="auto">
            <a:xfrm>
              <a:off x="2016900" y="3460500"/>
              <a:ext cx="6591250" cy="25"/>
            </a:xfrm>
            <a:custGeom>
              <a:avLst/>
              <a:gdLst>
                <a:gd name="T0" fmla="*/ 1 w 263650"/>
                <a:gd name="T1" fmla="*/ 1 h 1"/>
                <a:gd name="T2" fmla="*/ 263649 w 263650"/>
                <a:gd name="T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3650" h="1" fill="none" extrusionOk="0">
                  <a:moveTo>
                    <a:pt x="1" y="1"/>
                  </a:moveTo>
                  <a:lnTo>
                    <a:pt x="263649" y="1"/>
                  </a:lnTo>
                </a:path>
              </a:pathLst>
            </a:custGeom>
            <a:solidFill>
              <a:srgbClr val="A1DAF8"/>
            </a:solidFill>
            <a:ln w="9525" cap="flat" cmpd="sng">
              <a:solidFill>
                <a:schemeClr val="tx2"/>
              </a:solidFill>
              <a:prstDash val="solid"/>
              <a:miter lim="58162"/>
              <a:headEnd type="none" w="sm" len="sm"/>
              <a:tailEnd type="none" w="sm" len="sm"/>
            </a:ln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5" name="Google Shape;806;p29"/>
            <p:cNvSpPr>
              <a:spLocks/>
            </p:cNvSpPr>
            <p:nvPr/>
          </p:nvSpPr>
          <p:spPr bwMode="auto">
            <a:xfrm>
              <a:off x="2016900" y="3605925"/>
              <a:ext cx="6591250" cy="25"/>
            </a:xfrm>
            <a:custGeom>
              <a:avLst/>
              <a:gdLst>
                <a:gd name="T0" fmla="*/ 1 w 263650"/>
                <a:gd name="T1" fmla="*/ 0 h 1"/>
                <a:gd name="T2" fmla="*/ 263649 w 263650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3650" h="1" fill="none" extrusionOk="0">
                  <a:moveTo>
                    <a:pt x="1" y="0"/>
                  </a:moveTo>
                  <a:lnTo>
                    <a:pt x="263649" y="0"/>
                  </a:lnTo>
                </a:path>
              </a:pathLst>
            </a:custGeom>
            <a:solidFill>
              <a:srgbClr val="A1DAF8"/>
            </a:solidFill>
            <a:ln w="9525" cap="flat" cmpd="sng">
              <a:solidFill>
                <a:schemeClr val="tx2"/>
              </a:solidFill>
              <a:prstDash val="solid"/>
              <a:miter lim="58162"/>
              <a:headEnd type="none" w="sm" len="sm"/>
              <a:tailEnd type="none" w="sm" len="sm"/>
            </a:ln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6" name="Google Shape;807;p29"/>
            <p:cNvSpPr>
              <a:spLocks/>
            </p:cNvSpPr>
            <p:nvPr/>
          </p:nvSpPr>
          <p:spPr bwMode="auto">
            <a:xfrm>
              <a:off x="2016900" y="3892350"/>
              <a:ext cx="6591250" cy="25"/>
            </a:xfrm>
            <a:custGeom>
              <a:avLst/>
              <a:gdLst>
                <a:gd name="T0" fmla="*/ 1 w 263650"/>
                <a:gd name="T1" fmla="*/ 1 h 1"/>
                <a:gd name="T2" fmla="*/ 263649 w 263650"/>
                <a:gd name="T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3650" h="1" fill="none" extrusionOk="0">
                  <a:moveTo>
                    <a:pt x="1" y="1"/>
                  </a:moveTo>
                  <a:lnTo>
                    <a:pt x="263649" y="1"/>
                  </a:lnTo>
                </a:path>
              </a:pathLst>
            </a:custGeom>
            <a:solidFill>
              <a:srgbClr val="A1DAF8"/>
            </a:solidFill>
            <a:ln w="9525" cap="flat" cmpd="sng">
              <a:solidFill>
                <a:schemeClr val="tx2"/>
              </a:solidFill>
              <a:prstDash val="solid"/>
              <a:miter lim="58162"/>
              <a:headEnd type="none" w="sm" len="sm"/>
              <a:tailEnd type="none" w="sm" len="sm"/>
            </a:ln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" name="Google Shape;808;p29"/>
            <p:cNvSpPr>
              <a:spLocks/>
            </p:cNvSpPr>
            <p:nvPr/>
          </p:nvSpPr>
          <p:spPr bwMode="auto">
            <a:xfrm>
              <a:off x="2016900" y="4037775"/>
              <a:ext cx="6591250" cy="25"/>
            </a:xfrm>
            <a:custGeom>
              <a:avLst/>
              <a:gdLst>
                <a:gd name="T0" fmla="*/ 1 w 263650"/>
                <a:gd name="T1" fmla="*/ 0 h 1"/>
                <a:gd name="T2" fmla="*/ 263649 w 263650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3650" h="1" fill="none" extrusionOk="0">
                  <a:moveTo>
                    <a:pt x="1" y="0"/>
                  </a:moveTo>
                  <a:lnTo>
                    <a:pt x="263649" y="0"/>
                  </a:lnTo>
                </a:path>
              </a:pathLst>
            </a:custGeom>
            <a:solidFill>
              <a:srgbClr val="A1DAF8"/>
            </a:solidFill>
            <a:ln w="9525" cap="flat" cmpd="sng">
              <a:solidFill>
                <a:schemeClr val="tx2"/>
              </a:solidFill>
              <a:prstDash val="solid"/>
              <a:miter lim="58162"/>
              <a:headEnd type="none" w="sm" len="sm"/>
              <a:tailEnd type="none" w="sm" len="sm"/>
            </a:ln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8" name="Google Shape;809;p29"/>
            <p:cNvSpPr>
              <a:spLocks/>
            </p:cNvSpPr>
            <p:nvPr/>
          </p:nvSpPr>
          <p:spPr bwMode="auto">
            <a:xfrm>
              <a:off x="2892250" y="1269275"/>
              <a:ext cx="25" cy="2916825"/>
            </a:xfrm>
            <a:custGeom>
              <a:avLst/>
              <a:gdLst>
                <a:gd name="T0" fmla="*/ 0 w 1"/>
                <a:gd name="T1" fmla="*/ 0 h 116673"/>
                <a:gd name="T2" fmla="*/ 0 w 1"/>
                <a:gd name="T3" fmla="*/ 116673 h 116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116673" fill="none" extrusionOk="0">
                  <a:moveTo>
                    <a:pt x="0" y="0"/>
                  </a:moveTo>
                  <a:lnTo>
                    <a:pt x="0" y="116673"/>
                  </a:lnTo>
                </a:path>
              </a:pathLst>
            </a:custGeom>
            <a:solidFill>
              <a:srgbClr val="E72D53"/>
            </a:solidFill>
            <a:ln w="18900" cap="flat" cmpd="sng">
              <a:solidFill>
                <a:srgbClr val="E72D53"/>
              </a:solidFill>
              <a:prstDash val="solid"/>
              <a:miter lim="58162"/>
              <a:headEnd type="none" w="sm" len="sm"/>
              <a:tailEnd type="none" w="sm" len="sm"/>
            </a:ln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810" name="Google Shape;810;p29"/>
          <p:cNvSpPr txBox="1">
            <a:spLocks noGrp="1"/>
          </p:cNvSpPr>
          <p:nvPr>
            <p:ph type="title"/>
          </p:nvPr>
        </p:nvSpPr>
        <p:spPr>
          <a:xfrm rot="-261720">
            <a:off x="1158379" y="1265283"/>
            <a:ext cx="2335064" cy="1773899"/>
          </a:xfrm>
          <a:prstGeom prst="rect">
            <a:avLst/>
          </a:prstGeom>
        </p:spPr>
        <p:txBody>
          <a:bodyPr spcFirstLastPara="1" anchor="ctr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5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811" name="Google Shape;811;p29"/>
          <p:cNvSpPr txBox="1">
            <a:spLocks noGrp="1"/>
          </p:cNvSpPr>
          <p:nvPr>
            <p:ph type="subTitle" idx="1"/>
          </p:nvPr>
        </p:nvSpPr>
        <p:spPr>
          <a:xfrm rot="251627" flipH="1">
            <a:off x="3954550" y="2205222"/>
            <a:ext cx="2875700" cy="2683967"/>
          </a:xfrm>
          <a:prstGeom prst="rect">
            <a:avLst/>
          </a:prstGeom>
        </p:spPr>
        <p:txBody>
          <a:bodyPr spcFirstLastPara="1" anchor="ctr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3791640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bg1"/>
        </a:solidFill>
        <a:effectLst/>
      </p:bgPr>
    </p:bg>
    <p:spTree>
      <p:nvGrpSpPr>
        <p:cNvPr id="1" name="Shape 81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9502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74;p3"/>
          <p:cNvSpPr/>
          <p:nvPr/>
        </p:nvSpPr>
        <p:spPr>
          <a:xfrm rot="162584">
            <a:off x="3506788" y="814388"/>
            <a:ext cx="3478212" cy="5268912"/>
          </a:xfrm>
          <a:custGeom>
            <a:avLst/>
            <a:gdLst/>
            <a:ahLst/>
            <a:cxnLst/>
            <a:rect l="l" t="t" r="r" b="b"/>
            <a:pathLst>
              <a:path w="34540" h="39245" extrusionOk="0">
                <a:moveTo>
                  <a:pt x="1" y="0"/>
                </a:moveTo>
                <a:lnTo>
                  <a:pt x="1" y="39245"/>
                </a:lnTo>
                <a:lnTo>
                  <a:pt x="34539" y="39245"/>
                </a:lnTo>
                <a:lnTo>
                  <a:pt x="34539" y="1374"/>
                </a:lnTo>
                <a:cubicBezTo>
                  <a:pt x="34239" y="901"/>
                  <a:pt x="34065" y="395"/>
                  <a:pt x="33702" y="0"/>
                </a:cubicBezTo>
                <a:lnTo>
                  <a:pt x="32818" y="0"/>
                </a:lnTo>
                <a:cubicBezTo>
                  <a:pt x="32660" y="537"/>
                  <a:pt x="32470" y="1074"/>
                  <a:pt x="32628" y="1564"/>
                </a:cubicBezTo>
                <a:cubicBezTo>
                  <a:pt x="33276" y="1864"/>
                  <a:pt x="33197" y="2827"/>
                  <a:pt x="32486" y="3017"/>
                </a:cubicBezTo>
                <a:cubicBezTo>
                  <a:pt x="32419" y="3033"/>
                  <a:pt x="32354" y="3041"/>
                  <a:pt x="32291" y="3041"/>
                </a:cubicBezTo>
                <a:cubicBezTo>
                  <a:pt x="31683" y="3041"/>
                  <a:pt x="31280" y="2330"/>
                  <a:pt x="31681" y="1801"/>
                </a:cubicBezTo>
                <a:lnTo>
                  <a:pt x="31681" y="0"/>
                </a:lnTo>
                <a:lnTo>
                  <a:pt x="30117" y="0"/>
                </a:lnTo>
                <a:cubicBezTo>
                  <a:pt x="30086" y="553"/>
                  <a:pt x="30117" y="1090"/>
                  <a:pt x="30243" y="1627"/>
                </a:cubicBezTo>
                <a:cubicBezTo>
                  <a:pt x="30861" y="2075"/>
                  <a:pt x="30543" y="3034"/>
                  <a:pt x="29807" y="3034"/>
                </a:cubicBezTo>
                <a:cubicBezTo>
                  <a:pt x="29789" y="3034"/>
                  <a:pt x="29772" y="3034"/>
                  <a:pt x="29754" y="3033"/>
                </a:cubicBezTo>
                <a:cubicBezTo>
                  <a:pt x="28980" y="3001"/>
                  <a:pt x="28743" y="1975"/>
                  <a:pt x="29406" y="1596"/>
                </a:cubicBezTo>
                <a:cubicBezTo>
                  <a:pt x="29485" y="1059"/>
                  <a:pt x="29517" y="537"/>
                  <a:pt x="29485" y="0"/>
                </a:cubicBezTo>
                <a:lnTo>
                  <a:pt x="27685" y="0"/>
                </a:lnTo>
                <a:cubicBezTo>
                  <a:pt x="27732" y="632"/>
                  <a:pt x="27827" y="1248"/>
                  <a:pt x="27954" y="1864"/>
                </a:cubicBezTo>
                <a:cubicBezTo>
                  <a:pt x="28265" y="2402"/>
                  <a:pt x="27866" y="3028"/>
                  <a:pt x="27303" y="3028"/>
                </a:cubicBezTo>
                <a:cubicBezTo>
                  <a:pt x="27238" y="3028"/>
                  <a:pt x="27170" y="3019"/>
                  <a:pt x="27101" y="3001"/>
                </a:cubicBezTo>
                <a:cubicBezTo>
                  <a:pt x="26437" y="2843"/>
                  <a:pt x="26295" y="1959"/>
                  <a:pt x="26895" y="1596"/>
                </a:cubicBezTo>
                <a:cubicBezTo>
                  <a:pt x="26943" y="1059"/>
                  <a:pt x="27148" y="553"/>
                  <a:pt x="27038" y="0"/>
                </a:cubicBezTo>
                <a:lnTo>
                  <a:pt x="25064" y="0"/>
                </a:lnTo>
                <a:cubicBezTo>
                  <a:pt x="25127" y="601"/>
                  <a:pt x="25237" y="1185"/>
                  <a:pt x="25379" y="1769"/>
                </a:cubicBezTo>
                <a:cubicBezTo>
                  <a:pt x="25790" y="2286"/>
                  <a:pt x="25411" y="3036"/>
                  <a:pt x="24777" y="3036"/>
                </a:cubicBezTo>
                <a:cubicBezTo>
                  <a:pt x="24751" y="3036"/>
                  <a:pt x="24726" y="3035"/>
                  <a:pt x="24700" y="3033"/>
                </a:cubicBezTo>
                <a:cubicBezTo>
                  <a:pt x="24005" y="2954"/>
                  <a:pt x="23753" y="2085"/>
                  <a:pt x="24290" y="1659"/>
                </a:cubicBezTo>
                <a:cubicBezTo>
                  <a:pt x="24369" y="1106"/>
                  <a:pt x="24384" y="553"/>
                  <a:pt x="24353" y="0"/>
                </a:cubicBezTo>
                <a:lnTo>
                  <a:pt x="23026" y="0"/>
                </a:lnTo>
                <a:cubicBezTo>
                  <a:pt x="22979" y="537"/>
                  <a:pt x="22774" y="1090"/>
                  <a:pt x="22726" y="1643"/>
                </a:cubicBezTo>
                <a:cubicBezTo>
                  <a:pt x="23343" y="2075"/>
                  <a:pt x="23011" y="3034"/>
                  <a:pt x="22274" y="3034"/>
                </a:cubicBezTo>
                <a:cubicBezTo>
                  <a:pt x="22256" y="3034"/>
                  <a:pt x="22239" y="3034"/>
                  <a:pt x="22221" y="3033"/>
                </a:cubicBezTo>
                <a:cubicBezTo>
                  <a:pt x="21447" y="2985"/>
                  <a:pt x="21226" y="1943"/>
                  <a:pt x="21921" y="1580"/>
                </a:cubicBezTo>
                <a:cubicBezTo>
                  <a:pt x="22016" y="1043"/>
                  <a:pt x="22142" y="522"/>
                  <a:pt x="22205" y="0"/>
                </a:cubicBezTo>
                <a:lnTo>
                  <a:pt x="19994" y="0"/>
                </a:lnTo>
                <a:cubicBezTo>
                  <a:pt x="19963" y="506"/>
                  <a:pt x="19836" y="1185"/>
                  <a:pt x="20041" y="1532"/>
                </a:cubicBezTo>
                <a:cubicBezTo>
                  <a:pt x="20752" y="1801"/>
                  <a:pt x="20705" y="2827"/>
                  <a:pt x="19963" y="3017"/>
                </a:cubicBezTo>
                <a:cubicBezTo>
                  <a:pt x="19894" y="3035"/>
                  <a:pt x="19828" y="3043"/>
                  <a:pt x="19763" y="3043"/>
                </a:cubicBezTo>
                <a:cubicBezTo>
                  <a:pt x="19142" y="3043"/>
                  <a:pt x="18731" y="2269"/>
                  <a:pt x="19189" y="1753"/>
                </a:cubicBezTo>
                <a:cubicBezTo>
                  <a:pt x="19189" y="1169"/>
                  <a:pt x="19173" y="585"/>
                  <a:pt x="19141" y="0"/>
                </a:cubicBezTo>
                <a:lnTo>
                  <a:pt x="17767" y="0"/>
                </a:lnTo>
                <a:cubicBezTo>
                  <a:pt x="17752" y="632"/>
                  <a:pt x="17799" y="1280"/>
                  <a:pt x="17941" y="1896"/>
                </a:cubicBezTo>
                <a:cubicBezTo>
                  <a:pt x="18223" y="2431"/>
                  <a:pt x="17826" y="3029"/>
                  <a:pt x="17278" y="3029"/>
                </a:cubicBezTo>
                <a:cubicBezTo>
                  <a:pt x="17211" y="3029"/>
                  <a:pt x="17143" y="3020"/>
                  <a:pt x="17072" y="3001"/>
                </a:cubicBezTo>
                <a:cubicBezTo>
                  <a:pt x="16425" y="2843"/>
                  <a:pt x="16283" y="1990"/>
                  <a:pt x="16836" y="1627"/>
                </a:cubicBezTo>
                <a:cubicBezTo>
                  <a:pt x="16962" y="1090"/>
                  <a:pt x="16994" y="537"/>
                  <a:pt x="16962" y="0"/>
                </a:cubicBezTo>
                <a:lnTo>
                  <a:pt x="15462" y="0"/>
                </a:lnTo>
                <a:cubicBezTo>
                  <a:pt x="15462" y="664"/>
                  <a:pt x="15477" y="1564"/>
                  <a:pt x="15477" y="1975"/>
                </a:cubicBezTo>
                <a:cubicBezTo>
                  <a:pt x="15509" y="2069"/>
                  <a:pt x="15525" y="2164"/>
                  <a:pt x="15525" y="2259"/>
                </a:cubicBezTo>
                <a:cubicBezTo>
                  <a:pt x="15556" y="2701"/>
                  <a:pt x="15209" y="3064"/>
                  <a:pt x="14767" y="3064"/>
                </a:cubicBezTo>
                <a:cubicBezTo>
                  <a:pt x="14325" y="3064"/>
                  <a:pt x="13961" y="2701"/>
                  <a:pt x="13993" y="2259"/>
                </a:cubicBezTo>
                <a:cubicBezTo>
                  <a:pt x="14025" y="1927"/>
                  <a:pt x="14230" y="1643"/>
                  <a:pt x="14546" y="1532"/>
                </a:cubicBezTo>
                <a:cubicBezTo>
                  <a:pt x="14767" y="774"/>
                  <a:pt x="14625" y="601"/>
                  <a:pt x="14719" y="0"/>
                </a:cubicBezTo>
                <a:lnTo>
                  <a:pt x="13393" y="0"/>
                </a:lnTo>
                <a:cubicBezTo>
                  <a:pt x="13251" y="585"/>
                  <a:pt x="12966" y="1122"/>
                  <a:pt x="12809" y="1722"/>
                </a:cubicBezTo>
                <a:cubicBezTo>
                  <a:pt x="13296" y="2239"/>
                  <a:pt x="12911" y="3042"/>
                  <a:pt x="12267" y="3042"/>
                </a:cubicBezTo>
                <a:cubicBezTo>
                  <a:pt x="12203" y="3042"/>
                  <a:pt x="12135" y="3034"/>
                  <a:pt x="12066" y="3017"/>
                </a:cubicBezTo>
                <a:cubicBezTo>
                  <a:pt x="11308" y="2827"/>
                  <a:pt x="11277" y="1753"/>
                  <a:pt x="12035" y="1532"/>
                </a:cubicBezTo>
                <a:cubicBezTo>
                  <a:pt x="12145" y="1027"/>
                  <a:pt x="12272" y="522"/>
                  <a:pt x="12335" y="0"/>
                </a:cubicBezTo>
                <a:lnTo>
                  <a:pt x="10124" y="0"/>
                </a:lnTo>
                <a:cubicBezTo>
                  <a:pt x="10250" y="616"/>
                  <a:pt x="10282" y="1217"/>
                  <a:pt x="10376" y="1817"/>
                </a:cubicBezTo>
                <a:cubicBezTo>
                  <a:pt x="10471" y="1943"/>
                  <a:pt x="10519" y="2101"/>
                  <a:pt x="10519" y="2275"/>
                </a:cubicBezTo>
                <a:cubicBezTo>
                  <a:pt x="10519" y="2718"/>
                  <a:pt x="10153" y="3049"/>
                  <a:pt x="9748" y="3049"/>
                </a:cubicBezTo>
                <a:cubicBezTo>
                  <a:pt x="9647" y="3049"/>
                  <a:pt x="9545" y="3029"/>
                  <a:pt x="9445" y="2985"/>
                </a:cubicBezTo>
                <a:cubicBezTo>
                  <a:pt x="8924" y="2764"/>
                  <a:pt x="8813" y="2085"/>
                  <a:pt x="9224" y="1706"/>
                </a:cubicBezTo>
                <a:cubicBezTo>
                  <a:pt x="9318" y="1138"/>
                  <a:pt x="9397" y="569"/>
                  <a:pt x="9445" y="0"/>
                </a:cubicBezTo>
                <a:lnTo>
                  <a:pt x="7755" y="0"/>
                </a:lnTo>
                <a:cubicBezTo>
                  <a:pt x="7755" y="601"/>
                  <a:pt x="7850" y="1185"/>
                  <a:pt x="7834" y="1769"/>
                </a:cubicBezTo>
                <a:cubicBezTo>
                  <a:pt x="7960" y="1911"/>
                  <a:pt x="8023" y="2085"/>
                  <a:pt x="8023" y="2275"/>
                </a:cubicBezTo>
                <a:cubicBezTo>
                  <a:pt x="8023" y="2725"/>
                  <a:pt x="7658" y="3044"/>
                  <a:pt x="7252" y="3044"/>
                </a:cubicBezTo>
                <a:cubicBezTo>
                  <a:pt x="7131" y="3044"/>
                  <a:pt x="7006" y="3015"/>
                  <a:pt x="6886" y="2954"/>
                </a:cubicBezTo>
                <a:cubicBezTo>
                  <a:pt x="6365" y="2669"/>
                  <a:pt x="6349" y="1927"/>
                  <a:pt x="6839" y="1611"/>
                </a:cubicBezTo>
                <a:cubicBezTo>
                  <a:pt x="6997" y="1090"/>
                  <a:pt x="7076" y="553"/>
                  <a:pt x="7060" y="0"/>
                </a:cubicBezTo>
                <a:lnTo>
                  <a:pt x="5323" y="0"/>
                </a:lnTo>
                <a:lnTo>
                  <a:pt x="5323" y="1769"/>
                </a:lnTo>
                <a:cubicBezTo>
                  <a:pt x="5791" y="2292"/>
                  <a:pt x="5372" y="3054"/>
                  <a:pt x="4755" y="3054"/>
                </a:cubicBezTo>
                <a:cubicBezTo>
                  <a:pt x="4663" y="3054"/>
                  <a:pt x="4568" y="3038"/>
                  <a:pt x="4470" y="3001"/>
                </a:cubicBezTo>
                <a:cubicBezTo>
                  <a:pt x="3728" y="2717"/>
                  <a:pt x="3854" y="1611"/>
                  <a:pt x="4644" y="1501"/>
                </a:cubicBezTo>
                <a:cubicBezTo>
                  <a:pt x="4691" y="995"/>
                  <a:pt x="4707" y="522"/>
                  <a:pt x="4707" y="0"/>
                </a:cubicBezTo>
                <a:lnTo>
                  <a:pt x="2970" y="0"/>
                </a:lnTo>
                <a:cubicBezTo>
                  <a:pt x="2970" y="664"/>
                  <a:pt x="3033" y="1343"/>
                  <a:pt x="2970" y="1990"/>
                </a:cubicBezTo>
                <a:cubicBezTo>
                  <a:pt x="3172" y="2534"/>
                  <a:pt x="2746" y="3038"/>
                  <a:pt x="2252" y="3038"/>
                </a:cubicBezTo>
                <a:cubicBezTo>
                  <a:pt x="2129" y="3038"/>
                  <a:pt x="2003" y="3007"/>
                  <a:pt x="1880" y="2938"/>
                </a:cubicBezTo>
                <a:cubicBezTo>
                  <a:pt x="1248" y="2590"/>
                  <a:pt x="1391" y="1643"/>
                  <a:pt x="2101" y="1517"/>
                </a:cubicBezTo>
                <a:cubicBezTo>
                  <a:pt x="2212" y="1043"/>
                  <a:pt x="2275" y="522"/>
                  <a:pt x="240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57150" dist="38100" dir="5400000" algn="bl" rotWithShape="0">
              <a:srgbClr val="783F04">
                <a:alpha val="32000"/>
              </a:srgbClr>
            </a:outerShdw>
          </a:effectLst>
        </p:spPr>
        <p:txBody>
          <a:bodyPr spcFirstLastPara="1" lIns="91425" tIns="91425" rIns="91425" bIns="91425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400" b="1" i="0" u="none" strike="noStrike" kern="1200" cap="none" spc="0" normalizeH="0" baseline="0" noProof="0">
              <a:ln>
                <a:noFill/>
              </a:ln>
              <a:solidFill>
                <a:srgbClr val="04040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" name="Google Shape;75;p3"/>
          <p:cNvSpPr txBox="1">
            <a:spLocks noGrp="1"/>
          </p:cNvSpPr>
          <p:nvPr>
            <p:ph type="ctrTitle"/>
          </p:nvPr>
        </p:nvSpPr>
        <p:spPr>
          <a:xfrm rot="162489">
            <a:off x="3535386" y="1698783"/>
            <a:ext cx="3466772" cy="2231700"/>
          </a:xfrm>
          <a:prstGeom prst="rect">
            <a:avLst/>
          </a:prstGeom>
        </p:spPr>
        <p:txBody>
          <a:bodyPr spcFirstLastPara="1" anchor="b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48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76" name="Google Shape;76;p3"/>
          <p:cNvSpPr txBox="1">
            <a:spLocks noGrp="1"/>
          </p:cNvSpPr>
          <p:nvPr>
            <p:ph type="subTitle" idx="1"/>
          </p:nvPr>
        </p:nvSpPr>
        <p:spPr>
          <a:xfrm rot="162502">
            <a:off x="3781288" y="4438228"/>
            <a:ext cx="2825256" cy="962281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7" name="Google Shape;77;p3"/>
          <p:cNvSpPr txBox="1">
            <a:spLocks noGrp="1"/>
          </p:cNvSpPr>
          <p:nvPr>
            <p:ph type="title" idx="2"/>
          </p:nvPr>
        </p:nvSpPr>
        <p:spPr>
          <a:xfrm rot="-532199">
            <a:off x="2066031" y="2587957"/>
            <a:ext cx="1192663" cy="1226679"/>
          </a:xfrm>
          <a:prstGeom prst="rect">
            <a:avLst/>
          </a:prstGeom>
          <a:noFill/>
        </p:spPr>
        <p:txBody>
          <a:bodyPr spcFirstLastPara="1" anchor="ctr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4800" b="0"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588521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oogle Shape;79;p4"/>
          <p:cNvGrpSpPr>
            <a:grpSpLocks/>
          </p:cNvGrpSpPr>
          <p:nvPr/>
        </p:nvGrpSpPr>
        <p:grpSpPr bwMode="auto">
          <a:xfrm>
            <a:off x="603250" y="458788"/>
            <a:ext cx="7937500" cy="5940425"/>
            <a:chOff x="238125" y="847975"/>
            <a:chExt cx="7143400" cy="4009400"/>
          </a:xfrm>
        </p:grpSpPr>
        <p:sp>
          <p:nvSpPr>
            <p:cNvPr id="5" name="Google Shape;80;p4"/>
            <p:cNvSpPr/>
            <p:nvPr/>
          </p:nvSpPr>
          <p:spPr>
            <a:xfrm>
              <a:off x="238125" y="847975"/>
              <a:ext cx="7143400" cy="4009400"/>
            </a:xfrm>
            <a:custGeom>
              <a:avLst/>
              <a:gdLst/>
              <a:ahLst/>
              <a:cxnLst/>
              <a:rect l="l" t="t" r="r" b="b"/>
              <a:pathLst>
                <a:path w="285722" h="160376" extrusionOk="0">
                  <a:moveTo>
                    <a:pt x="5465" y="4426"/>
                  </a:moveTo>
                  <a:cubicBezTo>
                    <a:pt x="6551" y="4426"/>
                    <a:pt x="7593" y="5271"/>
                    <a:pt x="7593" y="6549"/>
                  </a:cubicBezTo>
                  <a:cubicBezTo>
                    <a:pt x="7593" y="7707"/>
                    <a:pt x="6649" y="8651"/>
                    <a:pt x="5491" y="8651"/>
                  </a:cubicBezTo>
                  <a:cubicBezTo>
                    <a:pt x="3604" y="8651"/>
                    <a:pt x="2660" y="6377"/>
                    <a:pt x="3990" y="5047"/>
                  </a:cubicBezTo>
                  <a:cubicBezTo>
                    <a:pt x="4419" y="4618"/>
                    <a:pt x="4947" y="4426"/>
                    <a:pt x="5465" y="4426"/>
                  </a:cubicBezTo>
                  <a:close/>
                  <a:moveTo>
                    <a:pt x="5467" y="12161"/>
                  </a:moveTo>
                  <a:cubicBezTo>
                    <a:pt x="6552" y="12161"/>
                    <a:pt x="7593" y="13003"/>
                    <a:pt x="7593" y="14270"/>
                  </a:cubicBezTo>
                  <a:cubicBezTo>
                    <a:pt x="7593" y="15443"/>
                    <a:pt x="6649" y="16386"/>
                    <a:pt x="5491" y="16386"/>
                  </a:cubicBezTo>
                  <a:cubicBezTo>
                    <a:pt x="3604" y="16386"/>
                    <a:pt x="2660" y="14113"/>
                    <a:pt x="3990" y="12783"/>
                  </a:cubicBezTo>
                  <a:cubicBezTo>
                    <a:pt x="4420" y="12353"/>
                    <a:pt x="4948" y="12161"/>
                    <a:pt x="5467" y="12161"/>
                  </a:cubicBezTo>
                  <a:close/>
                  <a:moveTo>
                    <a:pt x="5465" y="19883"/>
                  </a:moveTo>
                  <a:cubicBezTo>
                    <a:pt x="6551" y="19883"/>
                    <a:pt x="7593" y="20728"/>
                    <a:pt x="7593" y="22006"/>
                  </a:cubicBezTo>
                  <a:cubicBezTo>
                    <a:pt x="7593" y="23164"/>
                    <a:pt x="6649" y="24108"/>
                    <a:pt x="5491" y="24108"/>
                  </a:cubicBezTo>
                  <a:cubicBezTo>
                    <a:pt x="3604" y="24108"/>
                    <a:pt x="2660" y="21834"/>
                    <a:pt x="3990" y="20505"/>
                  </a:cubicBezTo>
                  <a:cubicBezTo>
                    <a:pt x="4419" y="20075"/>
                    <a:pt x="4947" y="19883"/>
                    <a:pt x="5465" y="19883"/>
                  </a:cubicBezTo>
                  <a:close/>
                  <a:moveTo>
                    <a:pt x="5467" y="27618"/>
                  </a:moveTo>
                  <a:cubicBezTo>
                    <a:pt x="6552" y="27618"/>
                    <a:pt x="7593" y="28460"/>
                    <a:pt x="7593" y="29727"/>
                  </a:cubicBezTo>
                  <a:cubicBezTo>
                    <a:pt x="7593" y="30900"/>
                    <a:pt x="6649" y="31844"/>
                    <a:pt x="5491" y="31844"/>
                  </a:cubicBezTo>
                  <a:cubicBezTo>
                    <a:pt x="3604" y="31844"/>
                    <a:pt x="2660" y="29570"/>
                    <a:pt x="3990" y="28240"/>
                  </a:cubicBezTo>
                  <a:cubicBezTo>
                    <a:pt x="4420" y="27810"/>
                    <a:pt x="4948" y="27618"/>
                    <a:pt x="5467" y="27618"/>
                  </a:cubicBezTo>
                  <a:close/>
                  <a:moveTo>
                    <a:pt x="5491" y="35347"/>
                  </a:moveTo>
                  <a:cubicBezTo>
                    <a:pt x="6049" y="35347"/>
                    <a:pt x="6578" y="35576"/>
                    <a:pt x="6978" y="35976"/>
                  </a:cubicBezTo>
                  <a:cubicBezTo>
                    <a:pt x="8387" y="37384"/>
                    <a:pt x="7233" y="39583"/>
                    <a:pt x="5519" y="39583"/>
                  </a:cubicBezTo>
                  <a:cubicBezTo>
                    <a:pt x="5249" y="39583"/>
                    <a:pt x="4966" y="39528"/>
                    <a:pt x="4676" y="39408"/>
                  </a:cubicBezTo>
                  <a:cubicBezTo>
                    <a:pt x="2546" y="38535"/>
                    <a:pt x="3175" y="35347"/>
                    <a:pt x="5491" y="35347"/>
                  </a:cubicBezTo>
                  <a:close/>
                  <a:moveTo>
                    <a:pt x="5465" y="43075"/>
                  </a:moveTo>
                  <a:cubicBezTo>
                    <a:pt x="6551" y="43075"/>
                    <a:pt x="7593" y="43921"/>
                    <a:pt x="7593" y="45199"/>
                  </a:cubicBezTo>
                  <a:cubicBezTo>
                    <a:pt x="7593" y="46357"/>
                    <a:pt x="6649" y="47301"/>
                    <a:pt x="5491" y="47301"/>
                  </a:cubicBezTo>
                  <a:cubicBezTo>
                    <a:pt x="3604" y="47301"/>
                    <a:pt x="2660" y="45027"/>
                    <a:pt x="3990" y="43697"/>
                  </a:cubicBezTo>
                  <a:cubicBezTo>
                    <a:pt x="4419" y="43268"/>
                    <a:pt x="4947" y="43075"/>
                    <a:pt x="5465" y="43075"/>
                  </a:cubicBezTo>
                  <a:close/>
                  <a:moveTo>
                    <a:pt x="5467" y="50811"/>
                  </a:moveTo>
                  <a:cubicBezTo>
                    <a:pt x="6552" y="50811"/>
                    <a:pt x="7593" y="51653"/>
                    <a:pt x="7593" y="52920"/>
                  </a:cubicBezTo>
                  <a:cubicBezTo>
                    <a:pt x="7593" y="54093"/>
                    <a:pt x="6649" y="55036"/>
                    <a:pt x="5491" y="55036"/>
                  </a:cubicBezTo>
                  <a:cubicBezTo>
                    <a:pt x="3604" y="55036"/>
                    <a:pt x="2660" y="52763"/>
                    <a:pt x="3990" y="51433"/>
                  </a:cubicBezTo>
                  <a:cubicBezTo>
                    <a:pt x="4420" y="51003"/>
                    <a:pt x="4948" y="50811"/>
                    <a:pt x="5467" y="50811"/>
                  </a:cubicBezTo>
                  <a:close/>
                  <a:moveTo>
                    <a:pt x="5465" y="58533"/>
                  </a:moveTo>
                  <a:cubicBezTo>
                    <a:pt x="6551" y="58533"/>
                    <a:pt x="7593" y="59378"/>
                    <a:pt x="7593" y="60656"/>
                  </a:cubicBezTo>
                  <a:cubicBezTo>
                    <a:pt x="7593" y="61814"/>
                    <a:pt x="6649" y="62758"/>
                    <a:pt x="5491" y="62758"/>
                  </a:cubicBezTo>
                  <a:cubicBezTo>
                    <a:pt x="3604" y="62758"/>
                    <a:pt x="2660" y="60484"/>
                    <a:pt x="3990" y="59154"/>
                  </a:cubicBezTo>
                  <a:cubicBezTo>
                    <a:pt x="4419" y="58725"/>
                    <a:pt x="4947" y="58533"/>
                    <a:pt x="5465" y="58533"/>
                  </a:cubicBezTo>
                  <a:close/>
                  <a:moveTo>
                    <a:pt x="5467" y="66268"/>
                  </a:moveTo>
                  <a:cubicBezTo>
                    <a:pt x="6552" y="66268"/>
                    <a:pt x="7593" y="67110"/>
                    <a:pt x="7593" y="68377"/>
                  </a:cubicBezTo>
                  <a:cubicBezTo>
                    <a:pt x="7593" y="69550"/>
                    <a:pt x="6649" y="70493"/>
                    <a:pt x="5491" y="70493"/>
                  </a:cubicBezTo>
                  <a:cubicBezTo>
                    <a:pt x="3604" y="70493"/>
                    <a:pt x="2660" y="68220"/>
                    <a:pt x="3990" y="66890"/>
                  </a:cubicBezTo>
                  <a:cubicBezTo>
                    <a:pt x="4420" y="66460"/>
                    <a:pt x="4948" y="66268"/>
                    <a:pt x="5467" y="66268"/>
                  </a:cubicBezTo>
                  <a:close/>
                  <a:moveTo>
                    <a:pt x="5473" y="74000"/>
                  </a:moveTo>
                  <a:cubicBezTo>
                    <a:pt x="6556" y="74000"/>
                    <a:pt x="7593" y="74838"/>
                    <a:pt x="7593" y="76113"/>
                  </a:cubicBezTo>
                  <a:cubicBezTo>
                    <a:pt x="7593" y="77285"/>
                    <a:pt x="6649" y="78229"/>
                    <a:pt x="5491" y="78229"/>
                  </a:cubicBezTo>
                  <a:cubicBezTo>
                    <a:pt x="3604" y="78229"/>
                    <a:pt x="2660" y="75956"/>
                    <a:pt x="3990" y="74626"/>
                  </a:cubicBezTo>
                  <a:cubicBezTo>
                    <a:pt x="4421" y="74194"/>
                    <a:pt x="4953" y="74000"/>
                    <a:pt x="5473" y="74000"/>
                  </a:cubicBezTo>
                  <a:close/>
                  <a:moveTo>
                    <a:pt x="5465" y="81725"/>
                  </a:moveTo>
                  <a:cubicBezTo>
                    <a:pt x="6551" y="81725"/>
                    <a:pt x="7593" y="82571"/>
                    <a:pt x="7593" y="83848"/>
                  </a:cubicBezTo>
                  <a:cubicBezTo>
                    <a:pt x="7593" y="85007"/>
                    <a:pt x="6649" y="85950"/>
                    <a:pt x="5491" y="85950"/>
                  </a:cubicBezTo>
                  <a:cubicBezTo>
                    <a:pt x="3604" y="85950"/>
                    <a:pt x="2660" y="83677"/>
                    <a:pt x="3990" y="82347"/>
                  </a:cubicBezTo>
                  <a:cubicBezTo>
                    <a:pt x="4419" y="81918"/>
                    <a:pt x="4947" y="81725"/>
                    <a:pt x="5465" y="81725"/>
                  </a:cubicBezTo>
                  <a:close/>
                  <a:moveTo>
                    <a:pt x="5467" y="89460"/>
                  </a:moveTo>
                  <a:cubicBezTo>
                    <a:pt x="6552" y="89460"/>
                    <a:pt x="7593" y="90302"/>
                    <a:pt x="7593" y="91570"/>
                  </a:cubicBezTo>
                  <a:cubicBezTo>
                    <a:pt x="7593" y="92742"/>
                    <a:pt x="6649" y="93686"/>
                    <a:pt x="5491" y="93686"/>
                  </a:cubicBezTo>
                  <a:cubicBezTo>
                    <a:pt x="3604" y="93686"/>
                    <a:pt x="2660" y="91413"/>
                    <a:pt x="3990" y="90083"/>
                  </a:cubicBezTo>
                  <a:cubicBezTo>
                    <a:pt x="4420" y="89653"/>
                    <a:pt x="4948" y="89460"/>
                    <a:pt x="5467" y="89460"/>
                  </a:cubicBezTo>
                  <a:close/>
                  <a:moveTo>
                    <a:pt x="5465" y="97182"/>
                  </a:moveTo>
                  <a:cubicBezTo>
                    <a:pt x="6551" y="97182"/>
                    <a:pt x="7593" y="98028"/>
                    <a:pt x="7593" y="99306"/>
                  </a:cubicBezTo>
                  <a:cubicBezTo>
                    <a:pt x="7593" y="100464"/>
                    <a:pt x="6649" y="101422"/>
                    <a:pt x="5491" y="101422"/>
                  </a:cubicBezTo>
                  <a:cubicBezTo>
                    <a:pt x="3604" y="101422"/>
                    <a:pt x="2660" y="99134"/>
                    <a:pt x="3990" y="97804"/>
                  </a:cubicBezTo>
                  <a:cubicBezTo>
                    <a:pt x="4419" y="97375"/>
                    <a:pt x="4947" y="97182"/>
                    <a:pt x="5465" y="97182"/>
                  </a:cubicBezTo>
                  <a:close/>
                  <a:moveTo>
                    <a:pt x="5465" y="104918"/>
                  </a:moveTo>
                  <a:cubicBezTo>
                    <a:pt x="6551" y="104918"/>
                    <a:pt x="7593" y="105763"/>
                    <a:pt x="7593" y="107041"/>
                  </a:cubicBezTo>
                  <a:cubicBezTo>
                    <a:pt x="7593" y="108199"/>
                    <a:pt x="6649" y="109143"/>
                    <a:pt x="5491" y="109143"/>
                  </a:cubicBezTo>
                  <a:cubicBezTo>
                    <a:pt x="3604" y="109143"/>
                    <a:pt x="2660" y="106870"/>
                    <a:pt x="3990" y="105540"/>
                  </a:cubicBezTo>
                  <a:cubicBezTo>
                    <a:pt x="4419" y="105110"/>
                    <a:pt x="4947" y="104918"/>
                    <a:pt x="5465" y="104918"/>
                  </a:cubicBezTo>
                  <a:close/>
                  <a:moveTo>
                    <a:pt x="5467" y="112653"/>
                  </a:moveTo>
                  <a:cubicBezTo>
                    <a:pt x="6552" y="112653"/>
                    <a:pt x="7593" y="113495"/>
                    <a:pt x="7593" y="114763"/>
                  </a:cubicBezTo>
                  <a:cubicBezTo>
                    <a:pt x="7593" y="115935"/>
                    <a:pt x="6649" y="116879"/>
                    <a:pt x="5491" y="116879"/>
                  </a:cubicBezTo>
                  <a:cubicBezTo>
                    <a:pt x="3604" y="116879"/>
                    <a:pt x="2660" y="114605"/>
                    <a:pt x="3990" y="113276"/>
                  </a:cubicBezTo>
                  <a:cubicBezTo>
                    <a:pt x="4420" y="112846"/>
                    <a:pt x="4948" y="112653"/>
                    <a:pt x="5467" y="112653"/>
                  </a:cubicBezTo>
                  <a:close/>
                  <a:moveTo>
                    <a:pt x="5465" y="120375"/>
                  </a:moveTo>
                  <a:cubicBezTo>
                    <a:pt x="6551" y="120375"/>
                    <a:pt x="7593" y="121220"/>
                    <a:pt x="7593" y="122498"/>
                  </a:cubicBezTo>
                  <a:cubicBezTo>
                    <a:pt x="7593" y="123656"/>
                    <a:pt x="6649" y="124600"/>
                    <a:pt x="5491" y="124600"/>
                  </a:cubicBezTo>
                  <a:cubicBezTo>
                    <a:pt x="3604" y="124600"/>
                    <a:pt x="2660" y="122327"/>
                    <a:pt x="3990" y="120997"/>
                  </a:cubicBezTo>
                  <a:cubicBezTo>
                    <a:pt x="4419" y="120567"/>
                    <a:pt x="4947" y="120375"/>
                    <a:pt x="5465" y="120375"/>
                  </a:cubicBezTo>
                  <a:close/>
                  <a:moveTo>
                    <a:pt x="5467" y="128110"/>
                  </a:moveTo>
                  <a:cubicBezTo>
                    <a:pt x="6552" y="128110"/>
                    <a:pt x="7593" y="128952"/>
                    <a:pt x="7593" y="130220"/>
                  </a:cubicBezTo>
                  <a:cubicBezTo>
                    <a:pt x="7593" y="131392"/>
                    <a:pt x="6649" y="132336"/>
                    <a:pt x="5491" y="132336"/>
                  </a:cubicBezTo>
                  <a:cubicBezTo>
                    <a:pt x="3604" y="132336"/>
                    <a:pt x="2660" y="130062"/>
                    <a:pt x="3990" y="128733"/>
                  </a:cubicBezTo>
                  <a:cubicBezTo>
                    <a:pt x="4420" y="128303"/>
                    <a:pt x="4948" y="128110"/>
                    <a:pt x="5467" y="128110"/>
                  </a:cubicBezTo>
                  <a:close/>
                  <a:moveTo>
                    <a:pt x="5465" y="135832"/>
                  </a:moveTo>
                  <a:cubicBezTo>
                    <a:pt x="6551" y="135832"/>
                    <a:pt x="7593" y="136677"/>
                    <a:pt x="7593" y="137955"/>
                  </a:cubicBezTo>
                  <a:cubicBezTo>
                    <a:pt x="7593" y="139114"/>
                    <a:pt x="6649" y="140072"/>
                    <a:pt x="5491" y="140072"/>
                  </a:cubicBezTo>
                  <a:cubicBezTo>
                    <a:pt x="3604" y="140072"/>
                    <a:pt x="2660" y="137784"/>
                    <a:pt x="3990" y="136454"/>
                  </a:cubicBezTo>
                  <a:cubicBezTo>
                    <a:pt x="4419" y="136024"/>
                    <a:pt x="4947" y="135832"/>
                    <a:pt x="5465" y="135832"/>
                  </a:cubicBezTo>
                  <a:close/>
                  <a:moveTo>
                    <a:pt x="5465" y="143568"/>
                  </a:moveTo>
                  <a:cubicBezTo>
                    <a:pt x="6551" y="143568"/>
                    <a:pt x="7593" y="144413"/>
                    <a:pt x="7593" y="145691"/>
                  </a:cubicBezTo>
                  <a:cubicBezTo>
                    <a:pt x="7593" y="146849"/>
                    <a:pt x="6649" y="147793"/>
                    <a:pt x="5491" y="147793"/>
                  </a:cubicBezTo>
                  <a:cubicBezTo>
                    <a:pt x="3604" y="147793"/>
                    <a:pt x="2660" y="145519"/>
                    <a:pt x="3990" y="144190"/>
                  </a:cubicBezTo>
                  <a:cubicBezTo>
                    <a:pt x="4419" y="143760"/>
                    <a:pt x="4947" y="143568"/>
                    <a:pt x="5465" y="143568"/>
                  </a:cubicBezTo>
                  <a:close/>
                  <a:moveTo>
                    <a:pt x="5467" y="151303"/>
                  </a:moveTo>
                  <a:cubicBezTo>
                    <a:pt x="6552" y="151303"/>
                    <a:pt x="7593" y="152145"/>
                    <a:pt x="7593" y="153412"/>
                  </a:cubicBezTo>
                  <a:cubicBezTo>
                    <a:pt x="7593" y="154585"/>
                    <a:pt x="6649" y="155529"/>
                    <a:pt x="5491" y="155529"/>
                  </a:cubicBezTo>
                  <a:cubicBezTo>
                    <a:pt x="3604" y="155529"/>
                    <a:pt x="2660" y="153255"/>
                    <a:pt x="3990" y="151925"/>
                  </a:cubicBezTo>
                  <a:cubicBezTo>
                    <a:pt x="4420" y="151495"/>
                    <a:pt x="4948" y="151303"/>
                    <a:pt x="5467" y="151303"/>
                  </a:cubicBezTo>
                  <a:close/>
                  <a:moveTo>
                    <a:pt x="0" y="0"/>
                  </a:moveTo>
                  <a:lnTo>
                    <a:pt x="0" y="160376"/>
                  </a:lnTo>
                  <a:lnTo>
                    <a:pt x="285722" y="160376"/>
                  </a:lnTo>
                  <a:lnTo>
                    <a:pt x="2857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783F04">
                  <a:alpha val="61000"/>
                </a:srgbClr>
              </a:outerShdw>
            </a:effectLst>
          </p:spPr>
          <p:txBody>
            <a:bodyPr spcFirstLastPara="1"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1" i="0" u="none" strike="noStrike" kern="1200" cap="none" spc="0" normalizeH="0" baseline="0" noProof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" name="Google Shape;81;p4"/>
            <p:cNvSpPr>
              <a:spLocks/>
            </p:cNvSpPr>
            <p:nvPr/>
          </p:nvSpPr>
          <p:spPr bwMode="auto">
            <a:xfrm>
              <a:off x="238125" y="1114625"/>
              <a:ext cx="7138400" cy="3600"/>
            </a:xfrm>
            <a:custGeom>
              <a:avLst/>
              <a:gdLst>
                <a:gd name="T0" fmla="*/ 0 w 285536"/>
                <a:gd name="T1" fmla="*/ 1 h 144"/>
                <a:gd name="T2" fmla="*/ 0 w 285536"/>
                <a:gd name="T3" fmla="*/ 144 h 144"/>
                <a:gd name="T4" fmla="*/ 285536 w 285536"/>
                <a:gd name="T5" fmla="*/ 144 h 144"/>
                <a:gd name="T6" fmla="*/ 285536 w 285536"/>
                <a:gd name="T7" fmla="*/ 1 h 144"/>
                <a:gd name="T8" fmla="*/ 0 w 285536"/>
                <a:gd name="T9" fmla="*/ 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44" extrusionOk="0">
                  <a:moveTo>
                    <a:pt x="0" y="1"/>
                  </a:moveTo>
                  <a:lnTo>
                    <a:pt x="0" y="144"/>
                  </a:lnTo>
                  <a:lnTo>
                    <a:pt x="285536" y="144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" name="Google Shape;82;p4"/>
            <p:cNvSpPr>
              <a:spLocks/>
            </p:cNvSpPr>
            <p:nvPr/>
          </p:nvSpPr>
          <p:spPr bwMode="auto">
            <a:xfrm>
              <a:off x="238125" y="1325900"/>
              <a:ext cx="7138400" cy="3250"/>
            </a:xfrm>
            <a:custGeom>
              <a:avLst/>
              <a:gdLst>
                <a:gd name="T0" fmla="*/ 0 w 285536"/>
                <a:gd name="T1" fmla="*/ 1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1 h 130"/>
                <a:gd name="T8" fmla="*/ 0 w 285536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30" extrusionOk="0">
                  <a:moveTo>
                    <a:pt x="0" y="1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8" name="Google Shape;83;p4"/>
            <p:cNvSpPr>
              <a:spLocks/>
            </p:cNvSpPr>
            <p:nvPr/>
          </p:nvSpPr>
          <p:spPr bwMode="auto">
            <a:xfrm>
              <a:off x="238125" y="1747725"/>
              <a:ext cx="99400" cy="3600"/>
            </a:xfrm>
            <a:custGeom>
              <a:avLst/>
              <a:gdLst>
                <a:gd name="T0" fmla="*/ 0 w 3976"/>
                <a:gd name="T1" fmla="*/ 0 h 144"/>
                <a:gd name="T2" fmla="*/ 0 w 3976"/>
                <a:gd name="T3" fmla="*/ 143 h 144"/>
                <a:gd name="T4" fmla="*/ 3861 w 3976"/>
                <a:gd name="T5" fmla="*/ 143 h 144"/>
                <a:gd name="T6" fmla="*/ 3975 w 3976"/>
                <a:gd name="T7" fmla="*/ 0 h 144"/>
                <a:gd name="T8" fmla="*/ 0 w 3976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76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861" y="143"/>
                  </a:lnTo>
                  <a:lnTo>
                    <a:pt x="397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" name="Google Shape;84;p4"/>
            <p:cNvSpPr>
              <a:spLocks/>
            </p:cNvSpPr>
            <p:nvPr/>
          </p:nvSpPr>
          <p:spPr bwMode="auto">
            <a:xfrm>
              <a:off x="238125" y="3013875"/>
              <a:ext cx="7138400" cy="3600"/>
            </a:xfrm>
            <a:custGeom>
              <a:avLst/>
              <a:gdLst>
                <a:gd name="T0" fmla="*/ 0 w 285536"/>
                <a:gd name="T1" fmla="*/ 1 h 144"/>
                <a:gd name="T2" fmla="*/ 0 w 285536"/>
                <a:gd name="T3" fmla="*/ 144 h 144"/>
                <a:gd name="T4" fmla="*/ 285536 w 285536"/>
                <a:gd name="T5" fmla="*/ 144 h 144"/>
                <a:gd name="T6" fmla="*/ 285536 w 285536"/>
                <a:gd name="T7" fmla="*/ 1 h 144"/>
                <a:gd name="T8" fmla="*/ 0 w 285536"/>
                <a:gd name="T9" fmla="*/ 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44" extrusionOk="0">
                  <a:moveTo>
                    <a:pt x="0" y="1"/>
                  </a:moveTo>
                  <a:lnTo>
                    <a:pt x="0" y="144"/>
                  </a:lnTo>
                  <a:lnTo>
                    <a:pt x="285536" y="144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" name="Google Shape;85;p4"/>
            <p:cNvSpPr>
              <a:spLocks/>
            </p:cNvSpPr>
            <p:nvPr/>
          </p:nvSpPr>
          <p:spPr bwMode="auto">
            <a:xfrm>
              <a:off x="238125" y="3225150"/>
              <a:ext cx="7138400" cy="3250"/>
            </a:xfrm>
            <a:custGeom>
              <a:avLst/>
              <a:gdLst>
                <a:gd name="T0" fmla="*/ 0 w 285536"/>
                <a:gd name="T1" fmla="*/ 0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0 h 130"/>
                <a:gd name="T8" fmla="*/ 0 w 285536"/>
                <a:gd name="T9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30" extrusionOk="0">
                  <a:moveTo>
                    <a:pt x="0" y="0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" name="Google Shape;86;p4"/>
            <p:cNvSpPr>
              <a:spLocks/>
            </p:cNvSpPr>
            <p:nvPr/>
          </p:nvSpPr>
          <p:spPr bwMode="auto">
            <a:xfrm>
              <a:off x="238125" y="3436050"/>
              <a:ext cx="7138400" cy="3250"/>
            </a:xfrm>
            <a:custGeom>
              <a:avLst/>
              <a:gdLst>
                <a:gd name="T0" fmla="*/ 0 w 285536"/>
                <a:gd name="T1" fmla="*/ 1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1 h 130"/>
                <a:gd name="T8" fmla="*/ 0 w 285536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30" extrusionOk="0">
                  <a:moveTo>
                    <a:pt x="0" y="1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2" name="Google Shape;87;p4"/>
            <p:cNvSpPr>
              <a:spLocks/>
            </p:cNvSpPr>
            <p:nvPr/>
          </p:nvSpPr>
          <p:spPr bwMode="auto">
            <a:xfrm>
              <a:off x="238125" y="3646975"/>
              <a:ext cx="7138400" cy="3575"/>
            </a:xfrm>
            <a:custGeom>
              <a:avLst/>
              <a:gdLst>
                <a:gd name="T0" fmla="*/ 0 w 285536"/>
                <a:gd name="T1" fmla="*/ 0 h 143"/>
                <a:gd name="T2" fmla="*/ 0 w 285536"/>
                <a:gd name="T3" fmla="*/ 143 h 143"/>
                <a:gd name="T4" fmla="*/ 285536 w 285536"/>
                <a:gd name="T5" fmla="*/ 143 h 143"/>
                <a:gd name="T6" fmla="*/ 285536 w 285536"/>
                <a:gd name="T7" fmla="*/ 0 h 143"/>
                <a:gd name="T8" fmla="*/ 0 w 285536"/>
                <a:gd name="T9" fmla="*/ 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43" extrusionOk="0">
                  <a:moveTo>
                    <a:pt x="0" y="0"/>
                  </a:moveTo>
                  <a:lnTo>
                    <a:pt x="0" y="143"/>
                  </a:lnTo>
                  <a:lnTo>
                    <a:pt x="285536" y="143"/>
                  </a:lnTo>
                  <a:lnTo>
                    <a:pt x="2855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" name="Google Shape;88;p4"/>
            <p:cNvSpPr>
              <a:spLocks/>
            </p:cNvSpPr>
            <p:nvPr/>
          </p:nvSpPr>
          <p:spPr bwMode="auto">
            <a:xfrm>
              <a:off x="238125" y="1536800"/>
              <a:ext cx="7138400" cy="3250"/>
            </a:xfrm>
            <a:custGeom>
              <a:avLst/>
              <a:gdLst>
                <a:gd name="T0" fmla="*/ 0 w 285536"/>
                <a:gd name="T1" fmla="*/ 1 h 130"/>
                <a:gd name="T2" fmla="*/ 0 w 285536"/>
                <a:gd name="T3" fmla="*/ 130 h 130"/>
                <a:gd name="T4" fmla="*/ 4876 w 285536"/>
                <a:gd name="T5" fmla="*/ 130 h 130"/>
                <a:gd name="T6" fmla="*/ 5484 w 285536"/>
                <a:gd name="T7" fmla="*/ 44 h 130"/>
                <a:gd name="T8" fmla="*/ 6091 w 285536"/>
                <a:gd name="T9" fmla="*/ 130 h 130"/>
                <a:gd name="T10" fmla="*/ 285536 w 285536"/>
                <a:gd name="T11" fmla="*/ 130 h 130"/>
                <a:gd name="T12" fmla="*/ 285536 w 285536"/>
                <a:gd name="T13" fmla="*/ 1 h 130"/>
                <a:gd name="T14" fmla="*/ 0 w 285536"/>
                <a:gd name="T15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5536" h="130" extrusionOk="0">
                  <a:moveTo>
                    <a:pt x="0" y="1"/>
                  </a:moveTo>
                  <a:lnTo>
                    <a:pt x="0" y="130"/>
                  </a:lnTo>
                  <a:lnTo>
                    <a:pt x="4876" y="130"/>
                  </a:lnTo>
                  <a:cubicBezTo>
                    <a:pt x="5076" y="72"/>
                    <a:pt x="5280" y="44"/>
                    <a:pt x="5484" y="44"/>
                  </a:cubicBezTo>
                  <a:cubicBezTo>
                    <a:pt x="5687" y="44"/>
                    <a:pt x="5891" y="72"/>
                    <a:pt x="6091" y="130"/>
                  </a:cubicBezTo>
                  <a:lnTo>
                    <a:pt x="285536" y="130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4" name="Google Shape;89;p4"/>
            <p:cNvSpPr>
              <a:spLocks/>
            </p:cNvSpPr>
            <p:nvPr/>
          </p:nvSpPr>
          <p:spPr bwMode="auto">
            <a:xfrm>
              <a:off x="337125" y="1747725"/>
              <a:ext cx="750" cy="725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29 h 29"/>
                <a:gd name="T4" fmla="*/ 29 w 30"/>
                <a:gd name="T5" fmla="*/ 0 h 29"/>
                <a:gd name="T6" fmla="*/ 1 w 30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9" extrusionOk="0">
                  <a:moveTo>
                    <a:pt x="1" y="0"/>
                  </a:moveTo>
                  <a:lnTo>
                    <a:pt x="1" y="29"/>
                  </a:lnTo>
                  <a:lnTo>
                    <a:pt x="29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5" name="Google Shape;90;p4"/>
            <p:cNvSpPr>
              <a:spLocks/>
            </p:cNvSpPr>
            <p:nvPr/>
          </p:nvSpPr>
          <p:spPr bwMode="auto">
            <a:xfrm>
              <a:off x="413275" y="1747725"/>
              <a:ext cx="6963250" cy="3600"/>
            </a:xfrm>
            <a:custGeom>
              <a:avLst/>
              <a:gdLst>
                <a:gd name="T0" fmla="*/ 0 w 278530"/>
                <a:gd name="T1" fmla="*/ 0 h 144"/>
                <a:gd name="T2" fmla="*/ 115 w 278530"/>
                <a:gd name="T3" fmla="*/ 143 h 144"/>
                <a:gd name="T4" fmla="*/ 278530 w 278530"/>
                <a:gd name="T5" fmla="*/ 143 h 144"/>
                <a:gd name="T6" fmla="*/ 278530 w 278530"/>
                <a:gd name="T7" fmla="*/ 0 h 144"/>
                <a:gd name="T8" fmla="*/ 0 w 278530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530" h="144" extrusionOk="0">
                  <a:moveTo>
                    <a:pt x="0" y="0"/>
                  </a:moveTo>
                  <a:cubicBezTo>
                    <a:pt x="43" y="43"/>
                    <a:pt x="86" y="86"/>
                    <a:pt x="115" y="143"/>
                  </a:cubicBezTo>
                  <a:lnTo>
                    <a:pt x="278530" y="143"/>
                  </a:lnTo>
                  <a:lnTo>
                    <a:pt x="27853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6" name="Google Shape;91;p4"/>
            <p:cNvSpPr>
              <a:spLocks/>
            </p:cNvSpPr>
            <p:nvPr/>
          </p:nvSpPr>
          <p:spPr bwMode="auto">
            <a:xfrm>
              <a:off x="238125" y="1958975"/>
              <a:ext cx="88300" cy="3250"/>
            </a:xfrm>
            <a:custGeom>
              <a:avLst/>
              <a:gdLst>
                <a:gd name="T0" fmla="*/ 0 w 3532"/>
                <a:gd name="T1" fmla="*/ 1 h 130"/>
                <a:gd name="T2" fmla="*/ 0 w 3532"/>
                <a:gd name="T3" fmla="*/ 130 h 130"/>
                <a:gd name="T4" fmla="*/ 3489 w 3532"/>
                <a:gd name="T5" fmla="*/ 130 h 130"/>
                <a:gd name="T6" fmla="*/ 3532 w 3532"/>
                <a:gd name="T7" fmla="*/ 1 h 130"/>
                <a:gd name="T8" fmla="*/ 0 w 3532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32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489" y="130"/>
                  </a:lnTo>
                  <a:cubicBezTo>
                    <a:pt x="3503" y="87"/>
                    <a:pt x="3518" y="44"/>
                    <a:pt x="3532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" name="Google Shape;92;p4"/>
            <p:cNvSpPr>
              <a:spLocks/>
            </p:cNvSpPr>
            <p:nvPr/>
          </p:nvSpPr>
          <p:spPr bwMode="auto">
            <a:xfrm>
              <a:off x="424725" y="1958975"/>
              <a:ext cx="6951800" cy="3250"/>
            </a:xfrm>
            <a:custGeom>
              <a:avLst/>
              <a:gdLst>
                <a:gd name="T0" fmla="*/ 0 w 278072"/>
                <a:gd name="T1" fmla="*/ 1 h 130"/>
                <a:gd name="T2" fmla="*/ 57 w 278072"/>
                <a:gd name="T3" fmla="*/ 130 h 130"/>
                <a:gd name="T4" fmla="*/ 278072 w 278072"/>
                <a:gd name="T5" fmla="*/ 130 h 130"/>
                <a:gd name="T6" fmla="*/ 278072 w 278072"/>
                <a:gd name="T7" fmla="*/ 1 h 130"/>
                <a:gd name="T8" fmla="*/ 0 w 278072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072" h="130" extrusionOk="0">
                  <a:moveTo>
                    <a:pt x="0" y="1"/>
                  </a:moveTo>
                  <a:cubicBezTo>
                    <a:pt x="29" y="44"/>
                    <a:pt x="43" y="87"/>
                    <a:pt x="57" y="130"/>
                  </a:cubicBezTo>
                  <a:lnTo>
                    <a:pt x="278072" y="130"/>
                  </a:lnTo>
                  <a:lnTo>
                    <a:pt x="278072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8" name="Google Shape;93;p4"/>
            <p:cNvSpPr>
              <a:spLocks/>
            </p:cNvSpPr>
            <p:nvPr/>
          </p:nvSpPr>
          <p:spPr bwMode="auto">
            <a:xfrm>
              <a:off x="238125" y="2169900"/>
              <a:ext cx="85100" cy="3225"/>
            </a:xfrm>
            <a:custGeom>
              <a:avLst/>
              <a:gdLst>
                <a:gd name="T0" fmla="*/ 0 w 3404"/>
                <a:gd name="T1" fmla="*/ 0 h 129"/>
                <a:gd name="T2" fmla="*/ 0 w 3404"/>
                <a:gd name="T3" fmla="*/ 129 h 129"/>
                <a:gd name="T4" fmla="*/ 3403 w 3404"/>
                <a:gd name="T5" fmla="*/ 129 h 129"/>
                <a:gd name="T6" fmla="*/ 3403 w 3404"/>
                <a:gd name="T7" fmla="*/ 43 h 129"/>
                <a:gd name="T8" fmla="*/ 3403 w 3404"/>
                <a:gd name="T9" fmla="*/ 0 h 129"/>
                <a:gd name="T10" fmla="*/ 0 w 3404"/>
                <a:gd name="T11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04" h="129" extrusionOk="0">
                  <a:moveTo>
                    <a:pt x="0" y="0"/>
                  </a:moveTo>
                  <a:lnTo>
                    <a:pt x="0" y="129"/>
                  </a:lnTo>
                  <a:lnTo>
                    <a:pt x="3403" y="129"/>
                  </a:lnTo>
                  <a:lnTo>
                    <a:pt x="3403" y="43"/>
                  </a:lnTo>
                  <a:cubicBezTo>
                    <a:pt x="3389" y="29"/>
                    <a:pt x="3389" y="14"/>
                    <a:pt x="340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" name="Google Shape;94;p4"/>
            <p:cNvSpPr>
              <a:spLocks/>
            </p:cNvSpPr>
            <p:nvPr/>
          </p:nvSpPr>
          <p:spPr bwMode="auto">
            <a:xfrm>
              <a:off x="428300" y="2169900"/>
              <a:ext cx="6948575" cy="3225"/>
            </a:xfrm>
            <a:custGeom>
              <a:avLst/>
              <a:gdLst>
                <a:gd name="T0" fmla="*/ 0 w 277943"/>
                <a:gd name="T1" fmla="*/ 0 h 129"/>
                <a:gd name="T2" fmla="*/ 0 w 277943"/>
                <a:gd name="T3" fmla="*/ 43 h 129"/>
                <a:gd name="T4" fmla="*/ 0 w 277943"/>
                <a:gd name="T5" fmla="*/ 129 h 129"/>
                <a:gd name="T6" fmla="*/ 277943 w 277943"/>
                <a:gd name="T7" fmla="*/ 129 h 129"/>
                <a:gd name="T8" fmla="*/ 277943 w 277943"/>
                <a:gd name="T9" fmla="*/ 0 h 129"/>
                <a:gd name="T10" fmla="*/ 0 w 277943"/>
                <a:gd name="T11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77943" h="129" extrusionOk="0">
                  <a:moveTo>
                    <a:pt x="0" y="0"/>
                  </a:moveTo>
                  <a:cubicBezTo>
                    <a:pt x="0" y="14"/>
                    <a:pt x="0" y="29"/>
                    <a:pt x="0" y="43"/>
                  </a:cubicBezTo>
                  <a:lnTo>
                    <a:pt x="0" y="129"/>
                  </a:lnTo>
                  <a:lnTo>
                    <a:pt x="277943" y="129"/>
                  </a:lnTo>
                  <a:lnTo>
                    <a:pt x="2779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" name="Google Shape;95;p4"/>
            <p:cNvSpPr>
              <a:spLocks/>
            </p:cNvSpPr>
            <p:nvPr/>
          </p:nvSpPr>
          <p:spPr bwMode="auto">
            <a:xfrm>
              <a:off x="238125" y="2380800"/>
              <a:ext cx="88675" cy="3600"/>
            </a:xfrm>
            <a:custGeom>
              <a:avLst/>
              <a:gdLst>
                <a:gd name="T0" fmla="*/ 0 w 3547"/>
                <a:gd name="T1" fmla="*/ 0 h 144"/>
                <a:gd name="T2" fmla="*/ 0 w 3547"/>
                <a:gd name="T3" fmla="*/ 143 h 144"/>
                <a:gd name="T4" fmla="*/ 3546 w 3547"/>
                <a:gd name="T5" fmla="*/ 143 h 144"/>
                <a:gd name="T6" fmla="*/ 3503 w 3547"/>
                <a:gd name="T7" fmla="*/ 0 h 144"/>
                <a:gd name="T8" fmla="*/ 0 w 3547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47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546" y="143"/>
                  </a:lnTo>
                  <a:cubicBezTo>
                    <a:pt x="3532" y="101"/>
                    <a:pt x="3518" y="58"/>
                    <a:pt x="350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1" name="Google Shape;96;p4"/>
            <p:cNvSpPr>
              <a:spLocks/>
            </p:cNvSpPr>
            <p:nvPr/>
          </p:nvSpPr>
          <p:spPr bwMode="auto">
            <a:xfrm>
              <a:off x="424725" y="2380800"/>
              <a:ext cx="6951800" cy="3600"/>
            </a:xfrm>
            <a:custGeom>
              <a:avLst/>
              <a:gdLst>
                <a:gd name="T0" fmla="*/ 43 w 278072"/>
                <a:gd name="T1" fmla="*/ 0 h 144"/>
                <a:gd name="T2" fmla="*/ 0 w 278072"/>
                <a:gd name="T3" fmla="*/ 143 h 144"/>
                <a:gd name="T4" fmla="*/ 278072 w 278072"/>
                <a:gd name="T5" fmla="*/ 143 h 144"/>
                <a:gd name="T6" fmla="*/ 278072 w 278072"/>
                <a:gd name="T7" fmla="*/ 0 h 144"/>
                <a:gd name="T8" fmla="*/ 43 w 278072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072" h="144" extrusionOk="0">
                  <a:moveTo>
                    <a:pt x="43" y="0"/>
                  </a:moveTo>
                  <a:cubicBezTo>
                    <a:pt x="29" y="58"/>
                    <a:pt x="14" y="101"/>
                    <a:pt x="0" y="143"/>
                  </a:cubicBezTo>
                  <a:lnTo>
                    <a:pt x="278072" y="143"/>
                  </a:lnTo>
                  <a:lnTo>
                    <a:pt x="278072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2" name="Google Shape;97;p4"/>
            <p:cNvSpPr>
              <a:spLocks/>
            </p:cNvSpPr>
            <p:nvPr/>
          </p:nvSpPr>
          <p:spPr bwMode="auto">
            <a:xfrm>
              <a:off x="238125" y="2592075"/>
              <a:ext cx="100825" cy="3225"/>
            </a:xfrm>
            <a:custGeom>
              <a:avLst/>
              <a:gdLst>
                <a:gd name="T0" fmla="*/ 0 w 4033"/>
                <a:gd name="T1" fmla="*/ 0 h 129"/>
                <a:gd name="T2" fmla="*/ 0 w 4033"/>
                <a:gd name="T3" fmla="*/ 129 h 129"/>
                <a:gd name="T4" fmla="*/ 4032 w 4033"/>
                <a:gd name="T5" fmla="*/ 129 h 129"/>
                <a:gd name="T6" fmla="*/ 3904 w 4033"/>
                <a:gd name="T7" fmla="*/ 0 h 129"/>
                <a:gd name="T8" fmla="*/ 0 w 4033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33" h="129" extrusionOk="0">
                  <a:moveTo>
                    <a:pt x="0" y="0"/>
                  </a:moveTo>
                  <a:lnTo>
                    <a:pt x="0" y="129"/>
                  </a:lnTo>
                  <a:lnTo>
                    <a:pt x="4032" y="129"/>
                  </a:lnTo>
                  <a:cubicBezTo>
                    <a:pt x="3989" y="86"/>
                    <a:pt x="3947" y="43"/>
                    <a:pt x="3904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3" name="Google Shape;98;p4"/>
            <p:cNvSpPr>
              <a:spLocks/>
            </p:cNvSpPr>
            <p:nvPr/>
          </p:nvSpPr>
          <p:spPr bwMode="auto">
            <a:xfrm>
              <a:off x="412550" y="2592075"/>
              <a:ext cx="6963975" cy="3225"/>
            </a:xfrm>
            <a:custGeom>
              <a:avLst/>
              <a:gdLst>
                <a:gd name="T0" fmla="*/ 130 w 278559"/>
                <a:gd name="T1" fmla="*/ 0 h 129"/>
                <a:gd name="T2" fmla="*/ 1 w 278559"/>
                <a:gd name="T3" fmla="*/ 129 h 129"/>
                <a:gd name="T4" fmla="*/ 278559 w 278559"/>
                <a:gd name="T5" fmla="*/ 129 h 129"/>
                <a:gd name="T6" fmla="*/ 278559 w 278559"/>
                <a:gd name="T7" fmla="*/ 0 h 129"/>
                <a:gd name="T8" fmla="*/ 130 w 278559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559" h="129" extrusionOk="0">
                  <a:moveTo>
                    <a:pt x="130" y="0"/>
                  </a:moveTo>
                  <a:cubicBezTo>
                    <a:pt x="87" y="43"/>
                    <a:pt x="44" y="86"/>
                    <a:pt x="1" y="129"/>
                  </a:cubicBezTo>
                  <a:lnTo>
                    <a:pt x="278559" y="129"/>
                  </a:lnTo>
                  <a:lnTo>
                    <a:pt x="278559" y="0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4" name="Google Shape;99;p4"/>
            <p:cNvSpPr>
              <a:spLocks/>
            </p:cNvSpPr>
            <p:nvPr/>
          </p:nvSpPr>
          <p:spPr bwMode="auto">
            <a:xfrm>
              <a:off x="238125" y="2802975"/>
              <a:ext cx="7138400" cy="3250"/>
            </a:xfrm>
            <a:custGeom>
              <a:avLst/>
              <a:gdLst>
                <a:gd name="T0" fmla="*/ 0 w 285536"/>
                <a:gd name="T1" fmla="*/ 0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0 h 130"/>
                <a:gd name="T8" fmla="*/ 5791 w 285536"/>
                <a:gd name="T9" fmla="*/ 0 h 130"/>
                <a:gd name="T10" fmla="*/ 5503 w 285536"/>
                <a:gd name="T11" fmla="*/ 22 h 130"/>
                <a:gd name="T12" fmla="*/ 5205 w 285536"/>
                <a:gd name="T13" fmla="*/ 0 h 130"/>
                <a:gd name="T14" fmla="*/ 0 w 285536"/>
                <a:gd name="T15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5536" h="130" extrusionOk="0">
                  <a:moveTo>
                    <a:pt x="0" y="0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0"/>
                  </a:lnTo>
                  <a:lnTo>
                    <a:pt x="5791" y="0"/>
                  </a:lnTo>
                  <a:cubicBezTo>
                    <a:pt x="5698" y="15"/>
                    <a:pt x="5602" y="22"/>
                    <a:pt x="5503" y="22"/>
                  </a:cubicBezTo>
                  <a:cubicBezTo>
                    <a:pt x="5405" y="22"/>
                    <a:pt x="5305" y="15"/>
                    <a:pt x="520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5" name="Google Shape;100;p4"/>
            <p:cNvSpPr>
              <a:spLocks/>
            </p:cNvSpPr>
            <p:nvPr/>
          </p:nvSpPr>
          <p:spPr bwMode="auto">
            <a:xfrm>
              <a:off x="238125" y="3858225"/>
              <a:ext cx="130500" cy="3250"/>
            </a:xfrm>
            <a:custGeom>
              <a:avLst/>
              <a:gdLst>
                <a:gd name="T0" fmla="*/ 0 w 5220"/>
                <a:gd name="T1" fmla="*/ 1 h 130"/>
                <a:gd name="T2" fmla="*/ 0 w 5220"/>
                <a:gd name="T3" fmla="*/ 129 h 130"/>
                <a:gd name="T4" fmla="*/ 4704 w 5220"/>
                <a:gd name="T5" fmla="*/ 129 h 130"/>
                <a:gd name="T6" fmla="*/ 5219 w 5220"/>
                <a:gd name="T7" fmla="*/ 1 h 130"/>
                <a:gd name="T8" fmla="*/ 0 w 5220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20" h="130" extrusionOk="0">
                  <a:moveTo>
                    <a:pt x="0" y="1"/>
                  </a:moveTo>
                  <a:lnTo>
                    <a:pt x="0" y="129"/>
                  </a:lnTo>
                  <a:lnTo>
                    <a:pt x="4704" y="129"/>
                  </a:lnTo>
                  <a:cubicBezTo>
                    <a:pt x="4876" y="58"/>
                    <a:pt x="5033" y="15"/>
                    <a:pt x="5219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6" name="Google Shape;101;p4"/>
            <p:cNvSpPr>
              <a:spLocks/>
            </p:cNvSpPr>
            <p:nvPr/>
          </p:nvSpPr>
          <p:spPr bwMode="auto">
            <a:xfrm>
              <a:off x="382900" y="3858225"/>
              <a:ext cx="6993625" cy="3250"/>
            </a:xfrm>
            <a:custGeom>
              <a:avLst/>
              <a:gdLst>
                <a:gd name="T0" fmla="*/ 0 w 279745"/>
                <a:gd name="T1" fmla="*/ 1 h 130"/>
                <a:gd name="T2" fmla="*/ 501 w 279745"/>
                <a:gd name="T3" fmla="*/ 129 h 130"/>
                <a:gd name="T4" fmla="*/ 279745 w 279745"/>
                <a:gd name="T5" fmla="*/ 129 h 130"/>
                <a:gd name="T6" fmla="*/ 279745 w 279745"/>
                <a:gd name="T7" fmla="*/ 1 h 130"/>
                <a:gd name="T8" fmla="*/ 0 w 279745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9745" h="130" extrusionOk="0">
                  <a:moveTo>
                    <a:pt x="0" y="1"/>
                  </a:moveTo>
                  <a:cubicBezTo>
                    <a:pt x="172" y="15"/>
                    <a:pt x="343" y="58"/>
                    <a:pt x="501" y="129"/>
                  </a:cubicBezTo>
                  <a:lnTo>
                    <a:pt x="279745" y="129"/>
                  </a:lnTo>
                  <a:lnTo>
                    <a:pt x="279745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7" name="Google Shape;102;p4"/>
            <p:cNvSpPr>
              <a:spLocks/>
            </p:cNvSpPr>
            <p:nvPr/>
          </p:nvSpPr>
          <p:spPr bwMode="auto">
            <a:xfrm>
              <a:off x="238125" y="4069125"/>
              <a:ext cx="97600" cy="3250"/>
            </a:xfrm>
            <a:custGeom>
              <a:avLst/>
              <a:gdLst>
                <a:gd name="T0" fmla="*/ 0 w 3904"/>
                <a:gd name="T1" fmla="*/ 1 h 130"/>
                <a:gd name="T2" fmla="*/ 0 w 3904"/>
                <a:gd name="T3" fmla="*/ 130 h 130"/>
                <a:gd name="T4" fmla="*/ 3804 w 3904"/>
                <a:gd name="T5" fmla="*/ 130 h 130"/>
                <a:gd name="T6" fmla="*/ 3904 w 3904"/>
                <a:gd name="T7" fmla="*/ 1 h 130"/>
                <a:gd name="T8" fmla="*/ 0 w 3904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04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804" y="130"/>
                  </a:lnTo>
                  <a:cubicBezTo>
                    <a:pt x="3832" y="87"/>
                    <a:pt x="3875" y="44"/>
                    <a:pt x="3904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8" name="Google Shape;103;p4"/>
            <p:cNvSpPr>
              <a:spLocks/>
            </p:cNvSpPr>
            <p:nvPr/>
          </p:nvSpPr>
          <p:spPr bwMode="auto">
            <a:xfrm>
              <a:off x="415425" y="4069125"/>
              <a:ext cx="6961100" cy="3250"/>
            </a:xfrm>
            <a:custGeom>
              <a:avLst/>
              <a:gdLst>
                <a:gd name="T0" fmla="*/ 0 w 278444"/>
                <a:gd name="T1" fmla="*/ 1 h 130"/>
                <a:gd name="T2" fmla="*/ 115 w 278444"/>
                <a:gd name="T3" fmla="*/ 130 h 130"/>
                <a:gd name="T4" fmla="*/ 278444 w 278444"/>
                <a:gd name="T5" fmla="*/ 130 h 130"/>
                <a:gd name="T6" fmla="*/ 278444 w 278444"/>
                <a:gd name="T7" fmla="*/ 1 h 130"/>
                <a:gd name="T8" fmla="*/ 0 w 278444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444" h="130" extrusionOk="0">
                  <a:moveTo>
                    <a:pt x="0" y="1"/>
                  </a:moveTo>
                  <a:cubicBezTo>
                    <a:pt x="43" y="44"/>
                    <a:pt x="72" y="87"/>
                    <a:pt x="115" y="130"/>
                  </a:cubicBezTo>
                  <a:lnTo>
                    <a:pt x="278444" y="130"/>
                  </a:lnTo>
                  <a:lnTo>
                    <a:pt x="278444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9" name="Google Shape;104;p4"/>
            <p:cNvSpPr>
              <a:spLocks/>
            </p:cNvSpPr>
            <p:nvPr/>
          </p:nvSpPr>
          <p:spPr bwMode="auto">
            <a:xfrm>
              <a:off x="425775" y="4280050"/>
              <a:ext cx="6950750" cy="3600"/>
            </a:xfrm>
            <a:custGeom>
              <a:avLst/>
              <a:gdLst>
                <a:gd name="T0" fmla="*/ 1 w 278030"/>
                <a:gd name="T1" fmla="*/ 0 h 144"/>
                <a:gd name="T2" fmla="*/ 44 w 278030"/>
                <a:gd name="T3" fmla="*/ 143 h 144"/>
                <a:gd name="T4" fmla="*/ 278030 w 278030"/>
                <a:gd name="T5" fmla="*/ 143 h 144"/>
                <a:gd name="T6" fmla="*/ 278030 w 278030"/>
                <a:gd name="T7" fmla="*/ 0 h 144"/>
                <a:gd name="T8" fmla="*/ 1 w 278030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030" h="144" extrusionOk="0">
                  <a:moveTo>
                    <a:pt x="1" y="0"/>
                  </a:moveTo>
                  <a:cubicBezTo>
                    <a:pt x="15" y="43"/>
                    <a:pt x="30" y="86"/>
                    <a:pt x="44" y="143"/>
                  </a:cubicBezTo>
                  <a:lnTo>
                    <a:pt x="278030" y="143"/>
                  </a:lnTo>
                  <a:lnTo>
                    <a:pt x="278030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" name="Google Shape;105;p4"/>
            <p:cNvSpPr>
              <a:spLocks/>
            </p:cNvSpPr>
            <p:nvPr/>
          </p:nvSpPr>
          <p:spPr bwMode="auto">
            <a:xfrm>
              <a:off x="238125" y="4280050"/>
              <a:ext cx="87600" cy="3600"/>
            </a:xfrm>
            <a:custGeom>
              <a:avLst/>
              <a:gdLst>
                <a:gd name="T0" fmla="*/ 0 w 3504"/>
                <a:gd name="T1" fmla="*/ 0 h 144"/>
                <a:gd name="T2" fmla="*/ 0 w 3504"/>
                <a:gd name="T3" fmla="*/ 143 h 144"/>
                <a:gd name="T4" fmla="*/ 3460 w 3504"/>
                <a:gd name="T5" fmla="*/ 143 h 144"/>
                <a:gd name="T6" fmla="*/ 3503 w 3504"/>
                <a:gd name="T7" fmla="*/ 0 h 144"/>
                <a:gd name="T8" fmla="*/ 0 w 3504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04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460" y="143"/>
                  </a:lnTo>
                  <a:cubicBezTo>
                    <a:pt x="3475" y="86"/>
                    <a:pt x="3489" y="43"/>
                    <a:pt x="350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1" name="Google Shape;106;p4"/>
            <p:cNvSpPr>
              <a:spLocks/>
            </p:cNvSpPr>
            <p:nvPr/>
          </p:nvSpPr>
          <p:spPr bwMode="auto">
            <a:xfrm>
              <a:off x="428300" y="4491300"/>
              <a:ext cx="6948575" cy="3250"/>
            </a:xfrm>
            <a:custGeom>
              <a:avLst/>
              <a:gdLst>
                <a:gd name="T0" fmla="*/ 0 w 277943"/>
                <a:gd name="T1" fmla="*/ 1 h 130"/>
                <a:gd name="T2" fmla="*/ 0 w 277943"/>
                <a:gd name="T3" fmla="*/ 130 h 130"/>
                <a:gd name="T4" fmla="*/ 277943 w 277943"/>
                <a:gd name="T5" fmla="*/ 130 h 130"/>
                <a:gd name="T6" fmla="*/ 277943 w 277943"/>
                <a:gd name="T7" fmla="*/ 1 h 130"/>
                <a:gd name="T8" fmla="*/ 0 w 277943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7943" h="130" extrusionOk="0">
                  <a:moveTo>
                    <a:pt x="0" y="1"/>
                  </a:moveTo>
                  <a:lnTo>
                    <a:pt x="0" y="130"/>
                  </a:lnTo>
                  <a:lnTo>
                    <a:pt x="277943" y="130"/>
                  </a:lnTo>
                  <a:lnTo>
                    <a:pt x="277943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2" name="Google Shape;107;p4"/>
            <p:cNvSpPr>
              <a:spLocks/>
            </p:cNvSpPr>
            <p:nvPr/>
          </p:nvSpPr>
          <p:spPr bwMode="auto">
            <a:xfrm>
              <a:off x="238125" y="4491300"/>
              <a:ext cx="85100" cy="3250"/>
            </a:xfrm>
            <a:custGeom>
              <a:avLst/>
              <a:gdLst>
                <a:gd name="T0" fmla="*/ 0 w 3404"/>
                <a:gd name="T1" fmla="*/ 1 h 130"/>
                <a:gd name="T2" fmla="*/ 0 w 3404"/>
                <a:gd name="T3" fmla="*/ 130 h 130"/>
                <a:gd name="T4" fmla="*/ 3403 w 3404"/>
                <a:gd name="T5" fmla="*/ 130 h 130"/>
                <a:gd name="T6" fmla="*/ 3403 w 3404"/>
                <a:gd name="T7" fmla="*/ 1 h 130"/>
                <a:gd name="T8" fmla="*/ 0 w 3404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04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403" y="130"/>
                  </a:lnTo>
                  <a:lnTo>
                    <a:pt x="3403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3" name="Google Shape;108;p4"/>
            <p:cNvSpPr>
              <a:spLocks/>
            </p:cNvSpPr>
            <p:nvPr/>
          </p:nvSpPr>
          <p:spPr bwMode="auto">
            <a:xfrm>
              <a:off x="423650" y="4702225"/>
              <a:ext cx="6952875" cy="3225"/>
            </a:xfrm>
            <a:custGeom>
              <a:avLst/>
              <a:gdLst>
                <a:gd name="T0" fmla="*/ 57 w 278115"/>
                <a:gd name="T1" fmla="*/ 0 h 129"/>
                <a:gd name="T2" fmla="*/ 0 w 278115"/>
                <a:gd name="T3" fmla="*/ 129 h 129"/>
                <a:gd name="T4" fmla="*/ 278115 w 278115"/>
                <a:gd name="T5" fmla="*/ 129 h 129"/>
                <a:gd name="T6" fmla="*/ 278115 w 278115"/>
                <a:gd name="T7" fmla="*/ 0 h 129"/>
                <a:gd name="T8" fmla="*/ 57 w 278115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115" h="129" extrusionOk="0">
                  <a:moveTo>
                    <a:pt x="57" y="0"/>
                  </a:moveTo>
                  <a:cubicBezTo>
                    <a:pt x="29" y="43"/>
                    <a:pt x="14" y="86"/>
                    <a:pt x="0" y="129"/>
                  </a:cubicBezTo>
                  <a:lnTo>
                    <a:pt x="278115" y="129"/>
                  </a:lnTo>
                  <a:lnTo>
                    <a:pt x="278115" y="0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4" name="Google Shape;109;p4"/>
            <p:cNvSpPr>
              <a:spLocks/>
            </p:cNvSpPr>
            <p:nvPr/>
          </p:nvSpPr>
          <p:spPr bwMode="auto">
            <a:xfrm>
              <a:off x="238125" y="4702225"/>
              <a:ext cx="89750" cy="3225"/>
            </a:xfrm>
            <a:custGeom>
              <a:avLst/>
              <a:gdLst>
                <a:gd name="T0" fmla="*/ 0 w 3590"/>
                <a:gd name="T1" fmla="*/ 0 h 129"/>
                <a:gd name="T2" fmla="*/ 0 w 3590"/>
                <a:gd name="T3" fmla="*/ 129 h 129"/>
                <a:gd name="T4" fmla="*/ 3589 w 3590"/>
                <a:gd name="T5" fmla="*/ 129 h 129"/>
                <a:gd name="T6" fmla="*/ 3532 w 3590"/>
                <a:gd name="T7" fmla="*/ 0 h 129"/>
                <a:gd name="T8" fmla="*/ 0 w 3590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90" h="129" extrusionOk="0">
                  <a:moveTo>
                    <a:pt x="0" y="0"/>
                  </a:moveTo>
                  <a:lnTo>
                    <a:pt x="0" y="129"/>
                  </a:lnTo>
                  <a:lnTo>
                    <a:pt x="3589" y="129"/>
                  </a:lnTo>
                  <a:cubicBezTo>
                    <a:pt x="3575" y="86"/>
                    <a:pt x="3546" y="43"/>
                    <a:pt x="3532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110" name="Google Shape;110;p4"/>
          <p:cNvSpPr txBox="1">
            <a:spLocks noGrp="1"/>
          </p:cNvSpPr>
          <p:nvPr>
            <p:ph type="body" idx="1"/>
          </p:nvPr>
        </p:nvSpPr>
        <p:spPr>
          <a:xfrm>
            <a:off x="1752600" y="1983933"/>
            <a:ext cx="5638800" cy="37180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Raleway Thin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Font typeface="Nunito Light"/>
              <a:buChar char="○"/>
              <a:defRPr/>
            </a:lvl2pPr>
            <a:lvl3pPr marL="1371600" lvl="2" indent="-323850">
              <a:spcBef>
                <a:spcPts val="1600"/>
              </a:spcBef>
              <a:spcAft>
                <a:spcPts val="0"/>
              </a:spcAft>
              <a:buSzPts val="1500"/>
              <a:buFont typeface="Nunito Light"/>
              <a:buChar char="■"/>
              <a:defRPr/>
            </a:lvl3pPr>
            <a:lvl4pPr marL="1828800" lvl="3" indent="-323850">
              <a:spcBef>
                <a:spcPts val="1600"/>
              </a:spcBef>
              <a:spcAft>
                <a:spcPts val="0"/>
              </a:spcAft>
              <a:buSzPts val="1500"/>
              <a:buFont typeface="Nunito Light"/>
              <a:buChar char="●"/>
              <a:defRPr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Font typeface="Nunito Light"/>
              <a:buChar char="○"/>
              <a:defRPr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Font typeface="Nunito Light"/>
              <a:buChar char="■"/>
              <a:defRPr/>
            </a:lvl6pPr>
            <a:lvl7pPr marL="3200400" lvl="6" indent="-311150">
              <a:spcBef>
                <a:spcPts val="1600"/>
              </a:spcBef>
              <a:spcAft>
                <a:spcPts val="0"/>
              </a:spcAft>
              <a:buSzPts val="1300"/>
              <a:buFont typeface="Nunito Light"/>
              <a:buChar char="●"/>
              <a:defRPr/>
            </a:lvl7pPr>
            <a:lvl8pPr marL="3657600" lvl="7" indent="-311150">
              <a:spcBef>
                <a:spcPts val="1600"/>
              </a:spcBef>
              <a:spcAft>
                <a:spcPts val="0"/>
              </a:spcAft>
              <a:buSzPts val="1300"/>
              <a:buFont typeface="Nunito Light"/>
              <a:buChar char="○"/>
              <a:defRPr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Font typeface="Nunito Light"/>
              <a:buChar char="■"/>
              <a:defRPr/>
            </a:lvl9pPr>
          </a:lstStyle>
          <a:p>
            <a:endParaRPr/>
          </a:p>
        </p:txBody>
      </p:sp>
      <p:sp>
        <p:nvSpPr>
          <p:cNvPr id="111" name="Google Shape;111;p4"/>
          <p:cNvSpPr txBox="1">
            <a:spLocks noGrp="1"/>
          </p:cNvSpPr>
          <p:nvPr>
            <p:ph type="title"/>
          </p:nvPr>
        </p:nvSpPr>
        <p:spPr>
          <a:xfrm>
            <a:off x="895350" y="659215"/>
            <a:ext cx="7353300" cy="8468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7474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113;p5"/>
          <p:cNvGrpSpPr>
            <a:grpSpLocks/>
          </p:cNvGrpSpPr>
          <p:nvPr/>
        </p:nvGrpSpPr>
        <p:grpSpPr bwMode="auto">
          <a:xfrm>
            <a:off x="603250" y="458788"/>
            <a:ext cx="7937500" cy="5940425"/>
            <a:chOff x="238125" y="847975"/>
            <a:chExt cx="7143400" cy="4009400"/>
          </a:xfrm>
        </p:grpSpPr>
        <p:sp>
          <p:nvSpPr>
            <p:cNvPr id="8" name="Google Shape;114;p5"/>
            <p:cNvSpPr/>
            <p:nvPr/>
          </p:nvSpPr>
          <p:spPr>
            <a:xfrm>
              <a:off x="238125" y="847975"/>
              <a:ext cx="7143400" cy="4009400"/>
            </a:xfrm>
            <a:custGeom>
              <a:avLst/>
              <a:gdLst/>
              <a:ahLst/>
              <a:cxnLst/>
              <a:rect l="l" t="t" r="r" b="b"/>
              <a:pathLst>
                <a:path w="285722" h="160376" extrusionOk="0">
                  <a:moveTo>
                    <a:pt x="5465" y="4426"/>
                  </a:moveTo>
                  <a:cubicBezTo>
                    <a:pt x="6551" y="4426"/>
                    <a:pt x="7593" y="5271"/>
                    <a:pt x="7593" y="6549"/>
                  </a:cubicBezTo>
                  <a:cubicBezTo>
                    <a:pt x="7593" y="7707"/>
                    <a:pt x="6649" y="8651"/>
                    <a:pt x="5491" y="8651"/>
                  </a:cubicBezTo>
                  <a:cubicBezTo>
                    <a:pt x="3604" y="8651"/>
                    <a:pt x="2660" y="6377"/>
                    <a:pt x="3990" y="5047"/>
                  </a:cubicBezTo>
                  <a:cubicBezTo>
                    <a:pt x="4419" y="4618"/>
                    <a:pt x="4947" y="4426"/>
                    <a:pt x="5465" y="4426"/>
                  </a:cubicBezTo>
                  <a:close/>
                  <a:moveTo>
                    <a:pt x="5467" y="12161"/>
                  </a:moveTo>
                  <a:cubicBezTo>
                    <a:pt x="6552" y="12161"/>
                    <a:pt x="7593" y="13003"/>
                    <a:pt x="7593" y="14270"/>
                  </a:cubicBezTo>
                  <a:cubicBezTo>
                    <a:pt x="7593" y="15443"/>
                    <a:pt x="6649" y="16386"/>
                    <a:pt x="5491" y="16386"/>
                  </a:cubicBezTo>
                  <a:cubicBezTo>
                    <a:pt x="3604" y="16386"/>
                    <a:pt x="2660" y="14113"/>
                    <a:pt x="3990" y="12783"/>
                  </a:cubicBezTo>
                  <a:cubicBezTo>
                    <a:pt x="4420" y="12353"/>
                    <a:pt x="4948" y="12161"/>
                    <a:pt x="5467" y="12161"/>
                  </a:cubicBezTo>
                  <a:close/>
                  <a:moveTo>
                    <a:pt x="5465" y="19883"/>
                  </a:moveTo>
                  <a:cubicBezTo>
                    <a:pt x="6551" y="19883"/>
                    <a:pt x="7593" y="20728"/>
                    <a:pt x="7593" y="22006"/>
                  </a:cubicBezTo>
                  <a:cubicBezTo>
                    <a:pt x="7593" y="23164"/>
                    <a:pt x="6649" y="24108"/>
                    <a:pt x="5491" y="24108"/>
                  </a:cubicBezTo>
                  <a:cubicBezTo>
                    <a:pt x="3604" y="24108"/>
                    <a:pt x="2660" y="21834"/>
                    <a:pt x="3990" y="20505"/>
                  </a:cubicBezTo>
                  <a:cubicBezTo>
                    <a:pt x="4419" y="20075"/>
                    <a:pt x="4947" y="19883"/>
                    <a:pt x="5465" y="19883"/>
                  </a:cubicBezTo>
                  <a:close/>
                  <a:moveTo>
                    <a:pt x="5467" y="27618"/>
                  </a:moveTo>
                  <a:cubicBezTo>
                    <a:pt x="6552" y="27618"/>
                    <a:pt x="7593" y="28460"/>
                    <a:pt x="7593" y="29727"/>
                  </a:cubicBezTo>
                  <a:cubicBezTo>
                    <a:pt x="7593" y="30900"/>
                    <a:pt x="6649" y="31844"/>
                    <a:pt x="5491" y="31844"/>
                  </a:cubicBezTo>
                  <a:cubicBezTo>
                    <a:pt x="3604" y="31844"/>
                    <a:pt x="2660" y="29570"/>
                    <a:pt x="3990" y="28240"/>
                  </a:cubicBezTo>
                  <a:cubicBezTo>
                    <a:pt x="4420" y="27810"/>
                    <a:pt x="4948" y="27618"/>
                    <a:pt x="5467" y="27618"/>
                  </a:cubicBezTo>
                  <a:close/>
                  <a:moveTo>
                    <a:pt x="5491" y="35347"/>
                  </a:moveTo>
                  <a:cubicBezTo>
                    <a:pt x="6049" y="35347"/>
                    <a:pt x="6578" y="35576"/>
                    <a:pt x="6978" y="35976"/>
                  </a:cubicBezTo>
                  <a:cubicBezTo>
                    <a:pt x="8387" y="37384"/>
                    <a:pt x="7233" y="39583"/>
                    <a:pt x="5519" y="39583"/>
                  </a:cubicBezTo>
                  <a:cubicBezTo>
                    <a:pt x="5249" y="39583"/>
                    <a:pt x="4966" y="39528"/>
                    <a:pt x="4676" y="39408"/>
                  </a:cubicBezTo>
                  <a:cubicBezTo>
                    <a:pt x="2546" y="38535"/>
                    <a:pt x="3175" y="35347"/>
                    <a:pt x="5491" y="35347"/>
                  </a:cubicBezTo>
                  <a:close/>
                  <a:moveTo>
                    <a:pt x="5465" y="43075"/>
                  </a:moveTo>
                  <a:cubicBezTo>
                    <a:pt x="6551" y="43075"/>
                    <a:pt x="7593" y="43921"/>
                    <a:pt x="7593" y="45199"/>
                  </a:cubicBezTo>
                  <a:cubicBezTo>
                    <a:pt x="7593" y="46357"/>
                    <a:pt x="6649" y="47301"/>
                    <a:pt x="5491" y="47301"/>
                  </a:cubicBezTo>
                  <a:cubicBezTo>
                    <a:pt x="3604" y="47301"/>
                    <a:pt x="2660" y="45027"/>
                    <a:pt x="3990" y="43697"/>
                  </a:cubicBezTo>
                  <a:cubicBezTo>
                    <a:pt x="4419" y="43268"/>
                    <a:pt x="4947" y="43075"/>
                    <a:pt x="5465" y="43075"/>
                  </a:cubicBezTo>
                  <a:close/>
                  <a:moveTo>
                    <a:pt x="5467" y="50811"/>
                  </a:moveTo>
                  <a:cubicBezTo>
                    <a:pt x="6552" y="50811"/>
                    <a:pt x="7593" y="51653"/>
                    <a:pt x="7593" y="52920"/>
                  </a:cubicBezTo>
                  <a:cubicBezTo>
                    <a:pt x="7593" y="54093"/>
                    <a:pt x="6649" y="55036"/>
                    <a:pt x="5491" y="55036"/>
                  </a:cubicBezTo>
                  <a:cubicBezTo>
                    <a:pt x="3604" y="55036"/>
                    <a:pt x="2660" y="52763"/>
                    <a:pt x="3990" y="51433"/>
                  </a:cubicBezTo>
                  <a:cubicBezTo>
                    <a:pt x="4420" y="51003"/>
                    <a:pt x="4948" y="50811"/>
                    <a:pt x="5467" y="50811"/>
                  </a:cubicBezTo>
                  <a:close/>
                  <a:moveTo>
                    <a:pt x="5465" y="58533"/>
                  </a:moveTo>
                  <a:cubicBezTo>
                    <a:pt x="6551" y="58533"/>
                    <a:pt x="7593" y="59378"/>
                    <a:pt x="7593" y="60656"/>
                  </a:cubicBezTo>
                  <a:cubicBezTo>
                    <a:pt x="7593" y="61814"/>
                    <a:pt x="6649" y="62758"/>
                    <a:pt x="5491" y="62758"/>
                  </a:cubicBezTo>
                  <a:cubicBezTo>
                    <a:pt x="3604" y="62758"/>
                    <a:pt x="2660" y="60484"/>
                    <a:pt x="3990" y="59154"/>
                  </a:cubicBezTo>
                  <a:cubicBezTo>
                    <a:pt x="4419" y="58725"/>
                    <a:pt x="4947" y="58533"/>
                    <a:pt x="5465" y="58533"/>
                  </a:cubicBezTo>
                  <a:close/>
                  <a:moveTo>
                    <a:pt x="5467" y="66268"/>
                  </a:moveTo>
                  <a:cubicBezTo>
                    <a:pt x="6552" y="66268"/>
                    <a:pt x="7593" y="67110"/>
                    <a:pt x="7593" y="68377"/>
                  </a:cubicBezTo>
                  <a:cubicBezTo>
                    <a:pt x="7593" y="69550"/>
                    <a:pt x="6649" y="70493"/>
                    <a:pt x="5491" y="70493"/>
                  </a:cubicBezTo>
                  <a:cubicBezTo>
                    <a:pt x="3604" y="70493"/>
                    <a:pt x="2660" y="68220"/>
                    <a:pt x="3990" y="66890"/>
                  </a:cubicBezTo>
                  <a:cubicBezTo>
                    <a:pt x="4420" y="66460"/>
                    <a:pt x="4948" y="66268"/>
                    <a:pt x="5467" y="66268"/>
                  </a:cubicBezTo>
                  <a:close/>
                  <a:moveTo>
                    <a:pt x="5473" y="74000"/>
                  </a:moveTo>
                  <a:cubicBezTo>
                    <a:pt x="6556" y="74000"/>
                    <a:pt x="7593" y="74838"/>
                    <a:pt x="7593" y="76113"/>
                  </a:cubicBezTo>
                  <a:cubicBezTo>
                    <a:pt x="7593" y="77285"/>
                    <a:pt x="6649" y="78229"/>
                    <a:pt x="5491" y="78229"/>
                  </a:cubicBezTo>
                  <a:cubicBezTo>
                    <a:pt x="3604" y="78229"/>
                    <a:pt x="2660" y="75956"/>
                    <a:pt x="3990" y="74626"/>
                  </a:cubicBezTo>
                  <a:cubicBezTo>
                    <a:pt x="4421" y="74194"/>
                    <a:pt x="4953" y="74000"/>
                    <a:pt x="5473" y="74000"/>
                  </a:cubicBezTo>
                  <a:close/>
                  <a:moveTo>
                    <a:pt x="5465" y="81725"/>
                  </a:moveTo>
                  <a:cubicBezTo>
                    <a:pt x="6551" y="81725"/>
                    <a:pt x="7593" y="82571"/>
                    <a:pt x="7593" y="83848"/>
                  </a:cubicBezTo>
                  <a:cubicBezTo>
                    <a:pt x="7593" y="85007"/>
                    <a:pt x="6649" y="85950"/>
                    <a:pt x="5491" y="85950"/>
                  </a:cubicBezTo>
                  <a:cubicBezTo>
                    <a:pt x="3604" y="85950"/>
                    <a:pt x="2660" y="83677"/>
                    <a:pt x="3990" y="82347"/>
                  </a:cubicBezTo>
                  <a:cubicBezTo>
                    <a:pt x="4419" y="81918"/>
                    <a:pt x="4947" y="81725"/>
                    <a:pt x="5465" y="81725"/>
                  </a:cubicBezTo>
                  <a:close/>
                  <a:moveTo>
                    <a:pt x="5467" y="89460"/>
                  </a:moveTo>
                  <a:cubicBezTo>
                    <a:pt x="6552" y="89460"/>
                    <a:pt x="7593" y="90302"/>
                    <a:pt x="7593" y="91570"/>
                  </a:cubicBezTo>
                  <a:cubicBezTo>
                    <a:pt x="7593" y="92742"/>
                    <a:pt x="6649" y="93686"/>
                    <a:pt x="5491" y="93686"/>
                  </a:cubicBezTo>
                  <a:cubicBezTo>
                    <a:pt x="3604" y="93686"/>
                    <a:pt x="2660" y="91413"/>
                    <a:pt x="3990" y="90083"/>
                  </a:cubicBezTo>
                  <a:cubicBezTo>
                    <a:pt x="4420" y="89653"/>
                    <a:pt x="4948" y="89460"/>
                    <a:pt x="5467" y="89460"/>
                  </a:cubicBezTo>
                  <a:close/>
                  <a:moveTo>
                    <a:pt x="5465" y="97182"/>
                  </a:moveTo>
                  <a:cubicBezTo>
                    <a:pt x="6551" y="97182"/>
                    <a:pt x="7593" y="98028"/>
                    <a:pt x="7593" y="99306"/>
                  </a:cubicBezTo>
                  <a:cubicBezTo>
                    <a:pt x="7593" y="100464"/>
                    <a:pt x="6649" y="101422"/>
                    <a:pt x="5491" y="101422"/>
                  </a:cubicBezTo>
                  <a:cubicBezTo>
                    <a:pt x="3604" y="101422"/>
                    <a:pt x="2660" y="99134"/>
                    <a:pt x="3990" y="97804"/>
                  </a:cubicBezTo>
                  <a:cubicBezTo>
                    <a:pt x="4419" y="97375"/>
                    <a:pt x="4947" y="97182"/>
                    <a:pt x="5465" y="97182"/>
                  </a:cubicBezTo>
                  <a:close/>
                  <a:moveTo>
                    <a:pt x="5465" y="104918"/>
                  </a:moveTo>
                  <a:cubicBezTo>
                    <a:pt x="6551" y="104918"/>
                    <a:pt x="7593" y="105763"/>
                    <a:pt x="7593" y="107041"/>
                  </a:cubicBezTo>
                  <a:cubicBezTo>
                    <a:pt x="7593" y="108199"/>
                    <a:pt x="6649" y="109143"/>
                    <a:pt x="5491" y="109143"/>
                  </a:cubicBezTo>
                  <a:cubicBezTo>
                    <a:pt x="3604" y="109143"/>
                    <a:pt x="2660" y="106870"/>
                    <a:pt x="3990" y="105540"/>
                  </a:cubicBezTo>
                  <a:cubicBezTo>
                    <a:pt x="4419" y="105110"/>
                    <a:pt x="4947" y="104918"/>
                    <a:pt x="5465" y="104918"/>
                  </a:cubicBezTo>
                  <a:close/>
                  <a:moveTo>
                    <a:pt x="5467" y="112653"/>
                  </a:moveTo>
                  <a:cubicBezTo>
                    <a:pt x="6552" y="112653"/>
                    <a:pt x="7593" y="113495"/>
                    <a:pt x="7593" y="114763"/>
                  </a:cubicBezTo>
                  <a:cubicBezTo>
                    <a:pt x="7593" y="115935"/>
                    <a:pt x="6649" y="116879"/>
                    <a:pt x="5491" y="116879"/>
                  </a:cubicBezTo>
                  <a:cubicBezTo>
                    <a:pt x="3604" y="116879"/>
                    <a:pt x="2660" y="114605"/>
                    <a:pt x="3990" y="113276"/>
                  </a:cubicBezTo>
                  <a:cubicBezTo>
                    <a:pt x="4420" y="112846"/>
                    <a:pt x="4948" y="112653"/>
                    <a:pt x="5467" y="112653"/>
                  </a:cubicBezTo>
                  <a:close/>
                  <a:moveTo>
                    <a:pt x="5465" y="120375"/>
                  </a:moveTo>
                  <a:cubicBezTo>
                    <a:pt x="6551" y="120375"/>
                    <a:pt x="7593" y="121220"/>
                    <a:pt x="7593" y="122498"/>
                  </a:cubicBezTo>
                  <a:cubicBezTo>
                    <a:pt x="7593" y="123656"/>
                    <a:pt x="6649" y="124600"/>
                    <a:pt x="5491" y="124600"/>
                  </a:cubicBezTo>
                  <a:cubicBezTo>
                    <a:pt x="3604" y="124600"/>
                    <a:pt x="2660" y="122327"/>
                    <a:pt x="3990" y="120997"/>
                  </a:cubicBezTo>
                  <a:cubicBezTo>
                    <a:pt x="4419" y="120567"/>
                    <a:pt x="4947" y="120375"/>
                    <a:pt x="5465" y="120375"/>
                  </a:cubicBezTo>
                  <a:close/>
                  <a:moveTo>
                    <a:pt x="5467" y="128110"/>
                  </a:moveTo>
                  <a:cubicBezTo>
                    <a:pt x="6552" y="128110"/>
                    <a:pt x="7593" y="128952"/>
                    <a:pt x="7593" y="130220"/>
                  </a:cubicBezTo>
                  <a:cubicBezTo>
                    <a:pt x="7593" y="131392"/>
                    <a:pt x="6649" y="132336"/>
                    <a:pt x="5491" y="132336"/>
                  </a:cubicBezTo>
                  <a:cubicBezTo>
                    <a:pt x="3604" y="132336"/>
                    <a:pt x="2660" y="130062"/>
                    <a:pt x="3990" y="128733"/>
                  </a:cubicBezTo>
                  <a:cubicBezTo>
                    <a:pt x="4420" y="128303"/>
                    <a:pt x="4948" y="128110"/>
                    <a:pt x="5467" y="128110"/>
                  </a:cubicBezTo>
                  <a:close/>
                  <a:moveTo>
                    <a:pt x="5465" y="135832"/>
                  </a:moveTo>
                  <a:cubicBezTo>
                    <a:pt x="6551" y="135832"/>
                    <a:pt x="7593" y="136677"/>
                    <a:pt x="7593" y="137955"/>
                  </a:cubicBezTo>
                  <a:cubicBezTo>
                    <a:pt x="7593" y="139114"/>
                    <a:pt x="6649" y="140072"/>
                    <a:pt x="5491" y="140072"/>
                  </a:cubicBezTo>
                  <a:cubicBezTo>
                    <a:pt x="3604" y="140072"/>
                    <a:pt x="2660" y="137784"/>
                    <a:pt x="3990" y="136454"/>
                  </a:cubicBezTo>
                  <a:cubicBezTo>
                    <a:pt x="4419" y="136024"/>
                    <a:pt x="4947" y="135832"/>
                    <a:pt x="5465" y="135832"/>
                  </a:cubicBezTo>
                  <a:close/>
                  <a:moveTo>
                    <a:pt x="5465" y="143568"/>
                  </a:moveTo>
                  <a:cubicBezTo>
                    <a:pt x="6551" y="143568"/>
                    <a:pt x="7593" y="144413"/>
                    <a:pt x="7593" y="145691"/>
                  </a:cubicBezTo>
                  <a:cubicBezTo>
                    <a:pt x="7593" y="146849"/>
                    <a:pt x="6649" y="147793"/>
                    <a:pt x="5491" y="147793"/>
                  </a:cubicBezTo>
                  <a:cubicBezTo>
                    <a:pt x="3604" y="147793"/>
                    <a:pt x="2660" y="145519"/>
                    <a:pt x="3990" y="144190"/>
                  </a:cubicBezTo>
                  <a:cubicBezTo>
                    <a:pt x="4419" y="143760"/>
                    <a:pt x="4947" y="143568"/>
                    <a:pt x="5465" y="143568"/>
                  </a:cubicBezTo>
                  <a:close/>
                  <a:moveTo>
                    <a:pt x="5467" y="151303"/>
                  </a:moveTo>
                  <a:cubicBezTo>
                    <a:pt x="6552" y="151303"/>
                    <a:pt x="7593" y="152145"/>
                    <a:pt x="7593" y="153412"/>
                  </a:cubicBezTo>
                  <a:cubicBezTo>
                    <a:pt x="7593" y="154585"/>
                    <a:pt x="6649" y="155529"/>
                    <a:pt x="5491" y="155529"/>
                  </a:cubicBezTo>
                  <a:cubicBezTo>
                    <a:pt x="3604" y="155529"/>
                    <a:pt x="2660" y="153255"/>
                    <a:pt x="3990" y="151925"/>
                  </a:cubicBezTo>
                  <a:cubicBezTo>
                    <a:pt x="4420" y="151495"/>
                    <a:pt x="4948" y="151303"/>
                    <a:pt x="5467" y="151303"/>
                  </a:cubicBezTo>
                  <a:close/>
                  <a:moveTo>
                    <a:pt x="0" y="0"/>
                  </a:moveTo>
                  <a:lnTo>
                    <a:pt x="0" y="160376"/>
                  </a:lnTo>
                  <a:lnTo>
                    <a:pt x="285722" y="160376"/>
                  </a:lnTo>
                  <a:lnTo>
                    <a:pt x="2857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783F04">
                  <a:alpha val="61000"/>
                </a:srgbClr>
              </a:outerShdw>
            </a:effectLst>
          </p:spPr>
          <p:txBody>
            <a:bodyPr spcFirstLastPara="1"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1" i="0" u="none" strike="noStrike" kern="1200" cap="none" spc="0" normalizeH="0" baseline="0" noProof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" name="Google Shape;115;p5"/>
            <p:cNvSpPr>
              <a:spLocks/>
            </p:cNvSpPr>
            <p:nvPr/>
          </p:nvSpPr>
          <p:spPr bwMode="auto">
            <a:xfrm>
              <a:off x="238125" y="1114625"/>
              <a:ext cx="7138400" cy="3600"/>
            </a:xfrm>
            <a:custGeom>
              <a:avLst/>
              <a:gdLst>
                <a:gd name="T0" fmla="*/ 0 w 285536"/>
                <a:gd name="T1" fmla="*/ 1 h 144"/>
                <a:gd name="T2" fmla="*/ 0 w 285536"/>
                <a:gd name="T3" fmla="*/ 144 h 144"/>
                <a:gd name="T4" fmla="*/ 285536 w 285536"/>
                <a:gd name="T5" fmla="*/ 144 h 144"/>
                <a:gd name="T6" fmla="*/ 285536 w 285536"/>
                <a:gd name="T7" fmla="*/ 1 h 144"/>
                <a:gd name="T8" fmla="*/ 0 w 285536"/>
                <a:gd name="T9" fmla="*/ 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44" extrusionOk="0">
                  <a:moveTo>
                    <a:pt x="0" y="1"/>
                  </a:moveTo>
                  <a:lnTo>
                    <a:pt x="0" y="144"/>
                  </a:lnTo>
                  <a:lnTo>
                    <a:pt x="285536" y="144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" name="Google Shape;116;p5"/>
            <p:cNvSpPr>
              <a:spLocks/>
            </p:cNvSpPr>
            <p:nvPr/>
          </p:nvSpPr>
          <p:spPr bwMode="auto">
            <a:xfrm>
              <a:off x="238125" y="1325900"/>
              <a:ext cx="7138400" cy="3250"/>
            </a:xfrm>
            <a:custGeom>
              <a:avLst/>
              <a:gdLst>
                <a:gd name="T0" fmla="*/ 0 w 285536"/>
                <a:gd name="T1" fmla="*/ 1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1 h 130"/>
                <a:gd name="T8" fmla="*/ 0 w 285536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30" extrusionOk="0">
                  <a:moveTo>
                    <a:pt x="0" y="1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" name="Google Shape;117;p5"/>
            <p:cNvSpPr>
              <a:spLocks/>
            </p:cNvSpPr>
            <p:nvPr/>
          </p:nvSpPr>
          <p:spPr bwMode="auto">
            <a:xfrm>
              <a:off x="238125" y="1747725"/>
              <a:ext cx="99400" cy="3600"/>
            </a:xfrm>
            <a:custGeom>
              <a:avLst/>
              <a:gdLst>
                <a:gd name="T0" fmla="*/ 0 w 3976"/>
                <a:gd name="T1" fmla="*/ 0 h 144"/>
                <a:gd name="T2" fmla="*/ 0 w 3976"/>
                <a:gd name="T3" fmla="*/ 143 h 144"/>
                <a:gd name="T4" fmla="*/ 3861 w 3976"/>
                <a:gd name="T5" fmla="*/ 143 h 144"/>
                <a:gd name="T6" fmla="*/ 3975 w 3976"/>
                <a:gd name="T7" fmla="*/ 0 h 144"/>
                <a:gd name="T8" fmla="*/ 0 w 3976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76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861" y="143"/>
                  </a:lnTo>
                  <a:lnTo>
                    <a:pt x="397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2" name="Google Shape;118;p5"/>
            <p:cNvSpPr>
              <a:spLocks/>
            </p:cNvSpPr>
            <p:nvPr/>
          </p:nvSpPr>
          <p:spPr bwMode="auto">
            <a:xfrm>
              <a:off x="238125" y="3013875"/>
              <a:ext cx="7138400" cy="3600"/>
            </a:xfrm>
            <a:custGeom>
              <a:avLst/>
              <a:gdLst>
                <a:gd name="T0" fmla="*/ 0 w 285536"/>
                <a:gd name="T1" fmla="*/ 1 h 144"/>
                <a:gd name="T2" fmla="*/ 0 w 285536"/>
                <a:gd name="T3" fmla="*/ 144 h 144"/>
                <a:gd name="T4" fmla="*/ 285536 w 285536"/>
                <a:gd name="T5" fmla="*/ 144 h 144"/>
                <a:gd name="T6" fmla="*/ 285536 w 285536"/>
                <a:gd name="T7" fmla="*/ 1 h 144"/>
                <a:gd name="T8" fmla="*/ 0 w 285536"/>
                <a:gd name="T9" fmla="*/ 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44" extrusionOk="0">
                  <a:moveTo>
                    <a:pt x="0" y="1"/>
                  </a:moveTo>
                  <a:lnTo>
                    <a:pt x="0" y="144"/>
                  </a:lnTo>
                  <a:lnTo>
                    <a:pt x="285536" y="144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" name="Google Shape;119;p5"/>
            <p:cNvSpPr>
              <a:spLocks/>
            </p:cNvSpPr>
            <p:nvPr/>
          </p:nvSpPr>
          <p:spPr bwMode="auto">
            <a:xfrm>
              <a:off x="238125" y="3225150"/>
              <a:ext cx="7138400" cy="3250"/>
            </a:xfrm>
            <a:custGeom>
              <a:avLst/>
              <a:gdLst>
                <a:gd name="T0" fmla="*/ 0 w 285536"/>
                <a:gd name="T1" fmla="*/ 0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0 h 130"/>
                <a:gd name="T8" fmla="*/ 0 w 285536"/>
                <a:gd name="T9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30" extrusionOk="0">
                  <a:moveTo>
                    <a:pt x="0" y="0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4" name="Google Shape;120;p5"/>
            <p:cNvSpPr>
              <a:spLocks/>
            </p:cNvSpPr>
            <p:nvPr/>
          </p:nvSpPr>
          <p:spPr bwMode="auto">
            <a:xfrm>
              <a:off x="238125" y="3436050"/>
              <a:ext cx="7138400" cy="3250"/>
            </a:xfrm>
            <a:custGeom>
              <a:avLst/>
              <a:gdLst>
                <a:gd name="T0" fmla="*/ 0 w 285536"/>
                <a:gd name="T1" fmla="*/ 1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1 h 130"/>
                <a:gd name="T8" fmla="*/ 0 w 285536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30" extrusionOk="0">
                  <a:moveTo>
                    <a:pt x="0" y="1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5" name="Google Shape;121;p5"/>
            <p:cNvSpPr>
              <a:spLocks/>
            </p:cNvSpPr>
            <p:nvPr/>
          </p:nvSpPr>
          <p:spPr bwMode="auto">
            <a:xfrm>
              <a:off x="238125" y="3646975"/>
              <a:ext cx="7138400" cy="3575"/>
            </a:xfrm>
            <a:custGeom>
              <a:avLst/>
              <a:gdLst>
                <a:gd name="T0" fmla="*/ 0 w 285536"/>
                <a:gd name="T1" fmla="*/ 0 h 143"/>
                <a:gd name="T2" fmla="*/ 0 w 285536"/>
                <a:gd name="T3" fmla="*/ 143 h 143"/>
                <a:gd name="T4" fmla="*/ 285536 w 285536"/>
                <a:gd name="T5" fmla="*/ 143 h 143"/>
                <a:gd name="T6" fmla="*/ 285536 w 285536"/>
                <a:gd name="T7" fmla="*/ 0 h 143"/>
                <a:gd name="T8" fmla="*/ 0 w 285536"/>
                <a:gd name="T9" fmla="*/ 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43" extrusionOk="0">
                  <a:moveTo>
                    <a:pt x="0" y="0"/>
                  </a:moveTo>
                  <a:lnTo>
                    <a:pt x="0" y="143"/>
                  </a:lnTo>
                  <a:lnTo>
                    <a:pt x="285536" y="143"/>
                  </a:lnTo>
                  <a:lnTo>
                    <a:pt x="2855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6" name="Google Shape;122;p5"/>
            <p:cNvSpPr>
              <a:spLocks/>
            </p:cNvSpPr>
            <p:nvPr/>
          </p:nvSpPr>
          <p:spPr bwMode="auto">
            <a:xfrm>
              <a:off x="238125" y="1536800"/>
              <a:ext cx="7138400" cy="3250"/>
            </a:xfrm>
            <a:custGeom>
              <a:avLst/>
              <a:gdLst>
                <a:gd name="T0" fmla="*/ 0 w 285536"/>
                <a:gd name="T1" fmla="*/ 1 h 130"/>
                <a:gd name="T2" fmla="*/ 0 w 285536"/>
                <a:gd name="T3" fmla="*/ 130 h 130"/>
                <a:gd name="T4" fmla="*/ 4876 w 285536"/>
                <a:gd name="T5" fmla="*/ 130 h 130"/>
                <a:gd name="T6" fmla="*/ 5484 w 285536"/>
                <a:gd name="T7" fmla="*/ 44 h 130"/>
                <a:gd name="T8" fmla="*/ 6091 w 285536"/>
                <a:gd name="T9" fmla="*/ 130 h 130"/>
                <a:gd name="T10" fmla="*/ 285536 w 285536"/>
                <a:gd name="T11" fmla="*/ 130 h 130"/>
                <a:gd name="T12" fmla="*/ 285536 w 285536"/>
                <a:gd name="T13" fmla="*/ 1 h 130"/>
                <a:gd name="T14" fmla="*/ 0 w 285536"/>
                <a:gd name="T15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5536" h="130" extrusionOk="0">
                  <a:moveTo>
                    <a:pt x="0" y="1"/>
                  </a:moveTo>
                  <a:lnTo>
                    <a:pt x="0" y="130"/>
                  </a:lnTo>
                  <a:lnTo>
                    <a:pt x="4876" y="130"/>
                  </a:lnTo>
                  <a:cubicBezTo>
                    <a:pt x="5076" y="72"/>
                    <a:pt x="5280" y="44"/>
                    <a:pt x="5484" y="44"/>
                  </a:cubicBezTo>
                  <a:cubicBezTo>
                    <a:pt x="5687" y="44"/>
                    <a:pt x="5891" y="72"/>
                    <a:pt x="6091" y="130"/>
                  </a:cubicBezTo>
                  <a:lnTo>
                    <a:pt x="285536" y="130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" name="Google Shape;123;p5"/>
            <p:cNvSpPr>
              <a:spLocks/>
            </p:cNvSpPr>
            <p:nvPr/>
          </p:nvSpPr>
          <p:spPr bwMode="auto">
            <a:xfrm>
              <a:off x="337125" y="1747725"/>
              <a:ext cx="750" cy="725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29 h 29"/>
                <a:gd name="T4" fmla="*/ 29 w 30"/>
                <a:gd name="T5" fmla="*/ 0 h 29"/>
                <a:gd name="T6" fmla="*/ 1 w 30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9" extrusionOk="0">
                  <a:moveTo>
                    <a:pt x="1" y="0"/>
                  </a:moveTo>
                  <a:lnTo>
                    <a:pt x="1" y="29"/>
                  </a:lnTo>
                  <a:lnTo>
                    <a:pt x="29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8" name="Google Shape;124;p5"/>
            <p:cNvSpPr>
              <a:spLocks/>
            </p:cNvSpPr>
            <p:nvPr/>
          </p:nvSpPr>
          <p:spPr bwMode="auto">
            <a:xfrm>
              <a:off x="413275" y="1747725"/>
              <a:ext cx="6963250" cy="3600"/>
            </a:xfrm>
            <a:custGeom>
              <a:avLst/>
              <a:gdLst>
                <a:gd name="T0" fmla="*/ 0 w 278530"/>
                <a:gd name="T1" fmla="*/ 0 h 144"/>
                <a:gd name="T2" fmla="*/ 115 w 278530"/>
                <a:gd name="T3" fmla="*/ 143 h 144"/>
                <a:gd name="T4" fmla="*/ 278530 w 278530"/>
                <a:gd name="T5" fmla="*/ 143 h 144"/>
                <a:gd name="T6" fmla="*/ 278530 w 278530"/>
                <a:gd name="T7" fmla="*/ 0 h 144"/>
                <a:gd name="T8" fmla="*/ 0 w 278530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530" h="144" extrusionOk="0">
                  <a:moveTo>
                    <a:pt x="0" y="0"/>
                  </a:moveTo>
                  <a:cubicBezTo>
                    <a:pt x="43" y="43"/>
                    <a:pt x="86" y="86"/>
                    <a:pt x="115" y="143"/>
                  </a:cubicBezTo>
                  <a:lnTo>
                    <a:pt x="278530" y="143"/>
                  </a:lnTo>
                  <a:lnTo>
                    <a:pt x="27853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" name="Google Shape;125;p5"/>
            <p:cNvSpPr>
              <a:spLocks/>
            </p:cNvSpPr>
            <p:nvPr/>
          </p:nvSpPr>
          <p:spPr bwMode="auto">
            <a:xfrm>
              <a:off x="238125" y="1958975"/>
              <a:ext cx="88300" cy="3250"/>
            </a:xfrm>
            <a:custGeom>
              <a:avLst/>
              <a:gdLst>
                <a:gd name="T0" fmla="*/ 0 w 3532"/>
                <a:gd name="T1" fmla="*/ 1 h 130"/>
                <a:gd name="T2" fmla="*/ 0 w 3532"/>
                <a:gd name="T3" fmla="*/ 130 h 130"/>
                <a:gd name="T4" fmla="*/ 3489 w 3532"/>
                <a:gd name="T5" fmla="*/ 130 h 130"/>
                <a:gd name="T6" fmla="*/ 3532 w 3532"/>
                <a:gd name="T7" fmla="*/ 1 h 130"/>
                <a:gd name="T8" fmla="*/ 0 w 3532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32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489" y="130"/>
                  </a:lnTo>
                  <a:cubicBezTo>
                    <a:pt x="3503" y="87"/>
                    <a:pt x="3518" y="44"/>
                    <a:pt x="3532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" name="Google Shape;126;p5"/>
            <p:cNvSpPr>
              <a:spLocks/>
            </p:cNvSpPr>
            <p:nvPr/>
          </p:nvSpPr>
          <p:spPr bwMode="auto">
            <a:xfrm>
              <a:off x="424725" y="1958975"/>
              <a:ext cx="6951800" cy="3250"/>
            </a:xfrm>
            <a:custGeom>
              <a:avLst/>
              <a:gdLst>
                <a:gd name="T0" fmla="*/ 0 w 278072"/>
                <a:gd name="T1" fmla="*/ 1 h 130"/>
                <a:gd name="T2" fmla="*/ 57 w 278072"/>
                <a:gd name="T3" fmla="*/ 130 h 130"/>
                <a:gd name="T4" fmla="*/ 278072 w 278072"/>
                <a:gd name="T5" fmla="*/ 130 h 130"/>
                <a:gd name="T6" fmla="*/ 278072 w 278072"/>
                <a:gd name="T7" fmla="*/ 1 h 130"/>
                <a:gd name="T8" fmla="*/ 0 w 278072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072" h="130" extrusionOk="0">
                  <a:moveTo>
                    <a:pt x="0" y="1"/>
                  </a:moveTo>
                  <a:cubicBezTo>
                    <a:pt x="29" y="44"/>
                    <a:pt x="43" y="87"/>
                    <a:pt x="57" y="130"/>
                  </a:cubicBezTo>
                  <a:lnTo>
                    <a:pt x="278072" y="130"/>
                  </a:lnTo>
                  <a:lnTo>
                    <a:pt x="278072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1" name="Google Shape;127;p5"/>
            <p:cNvSpPr>
              <a:spLocks/>
            </p:cNvSpPr>
            <p:nvPr/>
          </p:nvSpPr>
          <p:spPr bwMode="auto">
            <a:xfrm>
              <a:off x="238125" y="2169900"/>
              <a:ext cx="85100" cy="3225"/>
            </a:xfrm>
            <a:custGeom>
              <a:avLst/>
              <a:gdLst>
                <a:gd name="T0" fmla="*/ 0 w 3404"/>
                <a:gd name="T1" fmla="*/ 0 h 129"/>
                <a:gd name="T2" fmla="*/ 0 w 3404"/>
                <a:gd name="T3" fmla="*/ 129 h 129"/>
                <a:gd name="T4" fmla="*/ 3403 w 3404"/>
                <a:gd name="T5" fmla="*/ 129 h 129"/>
                <a:gd name="T6" fmla="*/ 3403 w 3404"/>
                <a:gd name="T7" fmla="*/ 43 h 129"/>
                <a:gd name="T8" fmla="*/ 3403 w 3404"/>
                <a:gd name="T9" fmla="*/ 0 h 129"/>
                <a:gd name="T10" fmla="*/ 0 w 3404"/>
                <a:gd name="T11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04" h="129" extrusionOk="0">
                  <a:moveTo>
                    <a:pt x="0" y="0"/>
                  </a:moveTo>
                  <a:lnTo>
                    <a:pt x="0" y="129"/>
                  </a:lnTo>
                  <a:lnTo>
                    <a:pt x="3403" y="129"/>
                  </a:lnTo>
                  <a:lnTo>
                    <a:pt x="3403" y="43"/>
                  </a:lnTo>
                  <a:cubicBezTo>
                    <a:pt x="3389" y="29"/>
                    <a:pt x="3389" y="14"/>
                    <a:pt x="340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2" name="Google Shape;128;p5"/>
            <p:cNvSpPr>
              <a:spLocks/>
            </p:cNvSpPr>
            <p:nvPr/>
          </p:nvSpPr>
          <p:spPr bwMode="auto">
            <a:xfrm>
              <a:off x="428300" y="2169900"/>
              <a:ext cx="6948575" cy="3225"/>
            </a:xfrm>
            <a:custGeom>
              <a:avLst/>
              <a:gdLst>
                <a:gd name="T0" fmla="*/ 0 w 277943"/>
                <a:gd name="T1" fmla="*/ 0 h 129"/>
                <a:gd name="T2" fmla="*/ 0 w 277943"/>
                <a:gd name="T3" fmla="*/ 43 h 129"/>
                <a:gd name="T4" fmla="*/ 0 w 277943"/>
                <a:gd name="T5" fmla="*/ 129 h 129"/>
                <a:gd name="T6" fmla="*/ 277943 w 277943"/>
                <a:gd name="T7" fmla="*/ 129 h 129"/>
                <a:gd name="T8" fmla="*/ 277943 w 277943"/>
                <a:gd name="T9" fmla="*/ 0 h 129"/>
                <a:gd name="T10" fmla="*/ 0 w 277943"/>
                <a:gd name="T11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77943" h="129" extrusionOk="0">
                  <a:moveTo>
                    <a:pt x="0" y="0"/>
                  </a:moveTo>
                  <a:cubicBezTo>
                    <a:pt x="0" y="14"/>
                    <a:pt x="0" y="29"/>
                    <a:pt x="0" y="43"/>
                  </a:cubicBezTo>
                  <a:lnTo>
                    <a:pt x="0" y="129"/>
                  </a:lnTo>
                  <a:lnTo>
                    <a:pt x="277943" y="129"/>
                  </a:lnTo>
                  <a:lnTo>
                    <a:pt x="2779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3" name="Google Shape;129;p5"/>
            <p:cNvSpPr>
              <a:spLocks/>
            </p:cNvSpPr>
            <p:nvPr/>
          </p:nvSpPr>
          <p:spPr bwMode="auto">
            <a:xfrm>
              <a:off x="238125" y="2380800"/>
              <a:ext cx="88675" cy="3600"/>
            </a:xfrm>
            <a:custGeom>
              <a:avLst/>
              <a:gdLst>
                <a:gd name="T0" fmla="*/ 0 w 3547"/>
                <a:gd name="T1" fmla="*/ 0 h 144"/>
                <a:gd name="T2" fmla="*/ 0 w 3547"/>
                <a:gd name="T3" fmla="*/ 143 h 144"/>
                <a:gd name="T4" fmla="*/ 3546 w 3547"/>
                <a:gd name="T5" fmla="*/ 143 h 144"/>
                <a:gd name="T6" fmla="*/ 3503 w 3547"/>
                <a:gd name="T7" fmla="*/ 0 h 144"/>
                <a:gd name="T8" fmla="*/ 0 w 3547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47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546" y="143"/>
                  </a:lnTo>
                  <a:cubicBezTo>
                    <a:pt x="3532" y="101"/>
                    <a:pt x="3518" y="58"/>
                    <a:pt x="350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4" name="Google Shape;130;p5"/>
            <p:cNvSpPr>
              <a:spLocks/>
            </p:cNvSpPr>
            <p:nvPr/>
          </p:nvSpPr>
          <p:spPr bwMode="auto">
            <a:xfrm>
              <a:off x="424725" y="2380800"/>
              <a:ext cx="6951800" cy="3600"/>
            </a:xfrm>
            <a:custGeom>
              <a:avLst/>
              <a:gdLst>
                <a:gd name="T0" fmla="*/ 43 w 278072"/>
                <a:gd name="T1" fmla="*/ 0 h 144"/>
                <a:gd name="T2" fmla="*/ 0 w 278072"/>
                <a:gd name="T3" fmla="*/ 143 h 144"/>
                <a:gd name="T4" fmla="*/ 278072 w 278072"/>
                <a:gd name="T5" fmla="*/ 143 h 144"/>
                <a:gd name="T6" fmla="*/ 278072 w 278072"/>
                <a:gd name="T7" fmla="*/ 0 h 144"/>
                <a:gd name="T8" fmla="*/ 43 w 278072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072" h="144" extrusionOk="0">
                  <a:moveTo>
                    <a:pt x="43" y="0"/>
                  </a:moveTo>
                  <a:cubicBezTo>
                    <a:pt x="29" y="58"/>
                    <a:pt x="14" y="101"/>
                    <a:pt x="0" y="143"/>
                  </a:cubicBezTo>
                  <a:lnTo>
                    <a:pt x="278072" y="143"/>
                  </a:lnTo>
                  <a:lnTo>
                    <a:pt x="278072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5" name="Google Shape;131;p5"/>
            <p:cNvSpPr>
              <a:spLocks/>
            </p:cNvSpPr>
            <p:nvPr/>
          </p:nvSpPr>
          <p:spPr bwMode="auto">
            <a:xfrm>
              <a:off x="238125" y="2592075"/>
              <a:ext cx="100825" cy="3225"/>
            </a:xfrm>
            <a:custGeom>
              <a:avLst/>
              <a:gdLst>
                <a:gd name="T0" fmla="*/ 0 w 4033"/>
                <a:gd name="T1" fmla="*/ 0 h 129"/>
                <a:gd name="T2" fmla="*/ 0 w 4033"/>
                <a:gd name="T3" fmla="*/ 129 h 129"/>
                <a:gd name="T4" fmla="*/ 4032 w 4033"/>
                <a:gd name="T5" fmla="*/ 129 h 129"/>
                <a:gd name="T6" fmla="*/ 3904 w 4033"/>
                <a:gd name="T7" fmla="*/ 0 h 129"/>
                <a:gd name="T8" fmla="*/ 0 w 4033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33" h="129" extrusionOk="0">
                  <a:moveTo>
                    <a:pt x="0" y="0"/>
                  </a:moveTo>
                  <a:lnTo>
                    <a:pt x="0" y="129"/>
                  </a:lnTo>
                  <a:lnTo>
                    <a:pt x="4032" y="129"/>
                  </a:lnTo>
                  <a:cubicBezTo>
                    <a:pt x="3989" y="86"/>
                    <a:pt x="3947" y="43"/>
                    <a:pt x="3904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6" name="Google Shape;132;p5"/>
            <p:cNvSpPr>
              <a:spLocks/>
            </p:cNvSpPr>
            <p:nvPr/>
          </p:nvSpPr>
          <p:spPr bwMode="auto">
            <a:xfrm>
              <a:off x="412550" y="2592075"/>
              <a:ext cx="6963975" cy="3225"/>
            </a:xfrm>
            <a:custGeom>
              <a:avLst/>
              <a:gdLst>
                <a:gd name="T0" fmla="*/ 130 w 278559"/>
                <a:gd name="T1" fmla="*/ 0 h 129"/>
                <a:gd name="T2" fmla="*/ 1 w 278559"/>
                <a:gd name="T3" fmla="*/ 129 h 129"/>
                <a:gd name="T4" fmla="*/ 278559 w 278559"/>
                <a:gd name="T5" fmla="*/ 129 h 129"/>
                <a:gd name="T6" fmla="*/ 278559 w 278559"/>
                <a:gd name="T7" fmla="*/ 0 h 129"/>
                <a:gd name="T8" fmla="*/ 130 w 278559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559" h="129" extrusionOk="0">
                  <a:moveTo>
                    <a:pt x="130" y="0"/>
                  </a:moveTo>
                  <a:cubicBezTo>
                    <a:pt x="87" y="43"/>
                    <a:pt x="44" y="86"/>
                    <a:pt x="1" y="129"/>
                  </a:cubicBezTo>
                  <a:lnTo>
                    <a:pt x="278559" y="129"/>
                  </a:lnTo>
                  <a:lnTo>
                    <a:pt x="278559" y="0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7" name="Google Shape;133;p5"/>
            <p:cNvSpPr>
              <a:spLocks/>
            </p:cNvSpPr>
            <p:nvPr/>
          </p:nvSpPr>
          <p:spPr bwMode="auto">
            <a:xfrm>
              <a:off x="238125" y="2802975"/>
              <a:ext cx="7138400" cy="3250"/>
            </a:xfrm>
            <a:custGeom>
              <a:avLst/>
              <a:gdLst>
                <a:gd name="T0" fmla="*/ 0 w 285536"/>
                <a:gd name="T1" fmla="*/ 0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0 h 130"/>
                <a:gd name="T8" fmla="*/ 5791 w 285536"/>
                <a:gd name="T9" fmla="*/ 0 h 130"/>
                <a:gd name="T10" fmla="*/ 5503 w 285536"/>
                <a:gd name="T11" fmla="*/ 22 h 130"/>
                <a:gd name="T12" fmla="*/ 5205 w 285536"/>
                <a:gd name="T13" fmla="*/ 0 h 130"/>
                <a:gd name="T14" fmla="*/ 0 w 285536"/>
                <a:gd name="T15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5536" h="130" extrusionOk="0">
                  <a:moveTo>
                    <a:pt x="0" y="0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0"/>
                  </a:lnTo>
                  <a:lnTo>
                    <a:pt x="5791" y="0"/>
                  </a:lnTo>
                  <a:cubicBezTo>
                    <a:pt x="5698" y="15"/>
                    <a:pt x="5602" y="22"/>
                    <a:pt x="5503" y="22"/>
                  </a:cubicBezTo>
                  <a:cubicBezTo>
                    <a:pt x="5405" y="22"/>
                    <a:pt x="5305" y="15"/>
                    <a:pt x="520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8" name="Google Shape;134;p5"/>
            <p:cNvSpPr>
              <a:spLocks/>
            </p:cNvSpPr>
            <p:nvPr/>
          </p:nvSpPr>
          <p:spPr bwMode="auto">
            <a:xfrm>
              <a:off x="238125" y="3858225"/>
              <a:ext cx="130500" cy="3250"/>
            </a:xfrm>
            <a:custGeom>
              <a:avLst/>
              <a:gdLst>
                <a:gd name="T0" fmla="*/ 0 w 5220"/>
                <a:gd name="T1" fmla="*/ 1 h 130"/>
                <a:gd name="T2" fmla="*/ 0 w 5220"/>
                <a:gd name="T3" fmla="*/ 129 h 130"/>
                <a:gd name="T4" fmla="*/ 4704 w 5220"/>
                <a:gd name="T5" fmla="*/ 129 h 130"/>
                <a:gd name="T6" fmla="*/ 5219 w 5220"/>
                <a:gd name="T7" fmla="*/ 1 h 130"/>
                <a:gd name="T8" fmla="*/ 0 w 5220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20" h="130" extrusionOk="0">
                  <a:moveTo>
                    <a:pt x="0" y="1"/>
                  </a:moveTo>
                  <a:lnTo>
                    <a:pt x="0" y="129"/>
                  </a:lnTo>
                  <a:lnTo>
                    <a:pt x="4704" y="129"/>
                  </a:lnTo>
                  <a:cubicBezTo>
                    <a:pt x="4876" y="58"/>
                    <a:pt x="5033" y="15"/>
                    <a:pt x="5219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9" name="Google Shape;135;p5"/>
            <p:cNvSpPr>
              <a:spLocks/>
            </p:cNvSpPr>
            <p:nvPr/>
          </p:nvSpPr>
          <p:spPr bwMode="auto">
            <a:xfrm>
              <a:off x="382900" y="3858225"/>
              <a:ext cx="6993625" cy="3250"/>
            </a:xfrm>
            <a:custGeom>
              <a:avLst/>
              <a:gdLst>
                <a:gd name="T0" fmla="*/ 0 w 279745"/>
                <a:gd name="T1" fmla="*/ 1 h 130"/>
                <a:gd name="T2" fmla="*/ 501 w 279745"/>
                <a:gd name="T3" fmla="*/ 129 h 130"/>
                <a:gd name="T4" fmla="*/ 279745 w 279745"/>
                <a:gd name="T5" fmla="*/ 129 h 130"/>
                <a:gd name="T6" fmla="*/ 279745 w 279745"/>
                <a:gd name="T7" fmla="*/ 1 h 130"/>
                <a:gd name="T8" fmla="*/ 0 w 279745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9745" h="130" extrusionOk="0">
                  <a:moveTo>
                    <a:pt x="0" y="1"/>
                  </a:moveTo>
                  <a:cubicBezTo>
                    <a:pt x="172" y="15"/>
                    <a:pt x="343" y="58"/>
                    <a:pt x="501" y="129"/>
                  </a:cubicBezTo>
                  <a:lnTo>
                    <a:pt x="279745" y="129"/>
                  </a:lnTo>
                  <a:lnTo>
                    <a:pt x="279745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" name="Google Shape;136;p5"/>
            <p:cNvSpPr>
              <a:spLocks/>
            </p:cNvSpPr>
            <p:nvPr/>
          </p:nvSpPr>
          <p:spPr bwMode="auto">
            <a:xfrm>
              <a:off x="238125" y="4069125"/>
              <a:ext cx="97600" cy="3250"/>
            </a:xfrm>
            <a:custGeom>
              <a:avLst/>
              <a:gdLst>
                <a:gd name="T0" fmla="*/ 0 w 3904"/>
                <a:gd name="T1" fmla="*/ 1 h 130"/>
                <a:gd name="T2" fmla="*/ 0 w 3904"/>
                <a:gd name="T3" fmla="*/ 130 h 130"/>
                <a:gd name="T4" fmla="*/ 3804 w 3904"/>
                <a:gd name="T5" fmla="*/ 130 h 130"/>
                <a:gd name="T6" fmla="*/ 3904 w 3904"/>
                <a:gd name="T7" fmla="*/ 1 h 130"/>
                <a:gd name="T8" fmla="*/ 0 w 3904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04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804" y="130"/>
                  </a:lnTo>
                  <a:cubicBezTo>
                    <a:pt x="3832" y="87"/>
                    <a:pt x="3875" y="44"/>
                    <a:pt x="3904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1" name="Google Shape;137;p5"/>
            <p:cNvSpPr>
              <a:spLocks/>
            </p:cNvSpPr>
            <p:nvPr/>
          </p:nvSpPr>
          <p:spPr bwMode="auto">
            <a:xfrm>
              <a:off x="415425" y="4069125"/>
              <a:ext cx="6961100" cy="3250"/>
            </a:xfrm>
            <a:custGeom>
              <a:avLst/>
              <a:gdLst>
                <a:gd name="T0" fmla="*/ 0 w 278444"/>
                <a:gd name="T1" fmla="*/ 1 h 130"/>
                <a:gd name="T2" fmla="*/ 115 w 278444"/>
                <a:gd name="T3" fmla="*/ 130 h 130"/>
                <a:gd name="T4" fmla="*/ 278444 w 278444"/>
                <a:gd name="T5" fmla="*/ 130 h 130"/>
                <a:gd name="T6" fmla="*/ 278444 w 278444"/>
                <a:gd name="T7" fmla="*/ 1 h 130"/>
                <a:gd name="T8" fmla="*/ 0 w 278444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444" h="130" extrusionOk="0">
                  <a:moveTo>
                    <a:pt x="0" y="1"/>
                  </a:moveTo>
                  <a:cubicBezTo>
                    <a:pt x="43" y="44"/>
                    <a:pt x="72" y="87"/>
                    <a:pt x="115" y="130"/>
                  </a:cubicBezTo>
                  <a:lnTo>
                    <a:pt x="278444" y="130"/>
                  </a:lnTo>
                  <a:lnTo>
                    <a:pt x="278444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2" name="Google Shape;138;p5"/>
            <p:cNvSpPr>
              <a:spLocks/>
            </p:cNvSpPr>
            <p:nvPr/>
          </p:nvSpPr>
          <p:spPr bwMode="auto">
            <a:xfrm>
              <a:off x="425775" y="4280050"/>
              <a:ext cx="6950750" cy="3600"/>
            </a:xfrm>
            <a:custGeom>
              <a:avLst/>
              <a:gdLst>
                <a:gd name="T0" fmla="*/ 1 w 278030"/>
                <a:gd name="T1" fmla="*/ 0 h 144"/>
                <a:gd name="T2" fmla="*/ 44 w 278030"/>
                <a:gd name="T3" fmla="*/ 143 h 144"/>
                <a:gd name="T4" fmla="*/ 278030 w 278030"/>
                <a:gd name="T5" fmla="*/ 143 h 144"/>
                <a:gd name="T6" fmla="*/ 278030 w 278030"/>
                <a:gd name="T7" fmla="*/ 0 h 144"/>
                <a:gd name="T8" fmla="*/ 1 w 278030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030" h="144" extrusionOk="0">
                  <a:moveTo>
                    <a:pt x="1" y="0"/>
                  </a:moveTo>
                  <a:cubicBezTo>
                    <a:pt x="15" y="43"/>
                    <a:pt x="30" y="86"/>
                    <a:pt x="44" y="143"/>
                  </a:cubicBezTo>
                  <a:lnTo>
                    <a:pt x="278030" y="143"/>
                  </a:lnTo>
                  <a:lnTo>
                    <a:pt x="278030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3" name="Google Shape;139;p5"/>
            <p:cNvSpPr>
              <a:spLocks/>
            </p:cNvSpPr>
            <p:nvPr/>
          </p:nvSpPr>
          <p:spPr bwMode="auto">
            <a:xfrm>
              <a:off x="238125" y="4280050"/>
              <a:ext cx="87600" cy="3600"/>
            </a:xfrm>
            <a:custGeom>
              <a:avLst/>
              <a:gdLst>
                <a:gd name="T0" fmla="*/ 0 w 3504"/>
                <a:gd name="T1" fmla="*/ 0 h 144"/>
                <a:gd name="T2" fmla="*/ 0 w 3504"/>
                <a:gd name="T3" fmla="*/ 143 h 144"/>
                <a:gd name="T4" fmla="*/ 3460 w 3504"/>
                <a:gd name="T5" fmla="*/ 143 h 144"/>
                <a:gd name="T6" fmla="*/ 3503 w 3504"/>
                <a:gd name="T7" fmla="*/ 0 h 144"/>
                <a:gd name="T8" fmla="*/ 0 w 3504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04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460" y="143"/>
                  </a:lnTo>
                  <a:cubicBezTo>
                    <a:pt x="3475" y="86"/>
                    <a:pt x="3489" y="43"/>
                    <a:pt x="350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4" name="Google Shape;140;p5"/>
            <p:cNvSpPr>
              <a:spLocks/>
            </p:cNvSpPr>
            <p:nvPr/>
          </p:nvSpPr>
          <p:spPr bwMode="auto">
            <a:xfrm>
              <a:off x="428300" y="4491300"/>
              <a:ext cx="6948575" cy="3250"/>
            </a:xfrm>
            <a:custGeom>
              <a:avLst/>
              <a:gdLst>
                <a:gd name="T0" fmla="*/ 0 w 277943"/>
                <a:gd name="T1" fmla="*/ 1 h 130"/>
                <a:gd name="T2" fmla="*/ 0 w 277943"/>
                <a:gd name="T3" fmla="*/ 130 h 130"/>
                <a:gd name="T4" fmla="*/ 277943 w 277943"/>
                <a:gd name="T5" fmla="*/ 130 h 130"/>
                <a:gd name="T6" fmla="*/ 277943 w 277943"/>
                <a:gd name="T7" fmla="*/ 1 h 130"/>
                <a:gd name="T8" fmla="*/ 0 w 277943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7943" h="130" extrusionOk="0">
                  <a:moveTo>
                    <a:pt x="0" y="1"/>
                  </a:moveTo>
                  <a:lnTo>
                    <a:pt x="0" y="130"/>
                  </a:lnTo>
                  <a:lnTo>
                    <a:pt x="277943" y="130"/>
                  </a:lnTo>
                  <a:lnTo>
                    <a:pt x="277943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5" name="Google Shape;141;p5"/>
            <p:cNvSpPr>
              <a:spLocks/>
            </p:cNvSpPr>
            <p:nvPr/>
          </p:nvSpPr>
          <p:spPr bwMode="auto">
            <a:xfrm>
              <a:off x="238125" y="4491300"/>
              <a:ext cx="85100" cy="3250"/>
            </a:xfrm>
            <a:custGeom>
              <a:avLst/>
              <a:gdLst>
                <a:gd name="T0" fmla="*/ 0 w 3404"/>
                <a:gd name="T1" fmla="*/ 1 h 130"/>
                <a:gd name="T2" fmla="*/ 0 w 3404"/>
                <a:gd name="T3" fmla="*/ 130 h 130"/>
                <a:gd name="T4" fmla="*/ 3403 w 3404"/>
                <a:gd name="T5" fmla="*/ 130 h 130"/>
                <a:gd name="T6" fmla="*/ 3403 w 3404"/>
                <a:gd name="T7" fmla="*/ 1 h 130"/>
                <a:gd name="T8" fmla="*/ 0 w 3404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04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403" y="130"/>
                  </a:lnTo>
                  <a:lnTo>
                    <a:pt x="3403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6" name="Google Shape;142;p5"/>
            <p:cNvSpPr>
              <a:spLocks/>
            </p:cNvSpPr>
            <p:nvPr/>
          </p:nvSpPr>
          <p:spPr bwMode="auto">
            <a:xfrm>
              <a:off x="423650" y="4702225"/>
              <a:ext cx="6952875" cy="3225"/>
            </a:xfrm>
            <a:custGeom>
              <a:avLst/>
              <a:gdLst>
                <a:gd name="T0" fmla="*/ 57 w 278115"/>
                <a:gd name="T1" fmla="*/ 0 h 129"/>
                <a:gd name="T2" fmla="*/ 0 w 278115"/>
                <a:gd name="T3" fmla="*/ 129 h 129"/>
                <a:gd name="T4" fmla="*/ 278115 w 278115"/>
                <a:gd name="T5" fmla="*/ 129 h 129"/>
                <a:gd name="T6" fmla="*/ 278115 w 278115"/>
                <a:gd name="T7" fmla="*/ 0 h 129"/>
                <a:gd name="T8" fmla="*/ 57 w 278115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115" h="129" extrusionOk="0">
                  <a:moveTo>
                    <a:pt x="57" y="0"/>
                  </a:moveTo>
                  <a:cubicBezTo>
                    <a:pt x="29" y="43"/>
                    <a:pt x="14" y="86"/>
                    <a:pt x="0" y="129"/>
                  </a:cubicBezTo>
                  <a:lnTo>
                    <a:pt x="278115" y="129"/>
                  </a:lnTo>
                  <a:lnTo>
                    <a:pt x="278115" y="0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7" name="Google Shape;143;p5"/>
            <p:cNvSpPr>
              <a:spLocks/>
            </p:cNvSpPr>
            <p:nvPr/>
          </p:nvSpPr>
          <p:spPr bwMode="auto">
            <a:xfrm>
              <a:off x="238125" y="4702225"/>
              <a:ext cx="89750" cy="3225"/>
            </a:xfrm>
            <a:custGeom>
              <a:avLst/>
              <a:gdLst>
                <a:gd name="T0" fmla="*/ 0 w 3590"/>
                <a:gd name="T1" fmla="*/ 0 h 129"/>
                <a:gd name="T2" fmla="*/ 0 w 3590"/>
                <a:gd name="T3" fmla="*/ 129 h 129"/>
                <a:gd name="T4" fmla="*/ 3589 w 3590"/>
                <a:gd name="T5" fmla="*/ 129 h 129"/>
                <a:gd name="T6" fmla="*/ 3532 w 3590"/>
                <a:gd name="T7" fmla="*/ 0 h 129"/>
                <a:gd name="T8" fmla="*/ 0 w 3590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90" h="129" extrusionOk="0">
                  <a:moveTo>
                    <a:pt x="0" y="0"/>
                  </a:moveTo>
                  <a:lnTo>
                    <a:pt x="0" y="129"/>
                  </a:lnTo>
                  <a:lnTo>
                    <a:pt x="3589" y="129"/>
                  </a:lnTo>
                  <a:cubicBezTo>
                    <a:pt x="3575" y="86"/>
                    <a:pt x="3546" y="43"/>
                    <a:pt x="3532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144" name="Google Shape;144;p5"/>
          <p:cNvSpPr txBox="1">
            <a:spLocks noGrp="1"/>
          </p:cNvSpPr>
          <p:nvPr>
            <p:ph type="ctrTitle"/>
          </p:nvPr>
        </p:nvSpPr>
        <p:spPr>
          <a:xfrm flipH="1">
            <a:off x="5378649" y="2764309"/>
            <a:ext cx="1775700" cy="608000"/>
          </a:xfrm>
          <a:prstGeom prst="rect">
            <a:avLst/>
          </a:prstGeom>
        </p:spPr>
        <p:txBody>
          <a:bodyPr spcFirstLastPara="1" anchor="b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200" b="0"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45" name="Google Shape;145;p5"/>
          <p:cNvSpPr txBox="1">
            <a:spLocks noGrp="1"/>
          </p:cNvSpPr>
          <p:nvPr>
            <p:ph type="subTitle" idx="1"/>
          </p:nvPr>
        </p:nvSpPr>
        <p:spPr>
          <a:xfrm flipH="1">
            <a:off x="4841900" y="3706232"/>
            <a:ext cx="2849100" cy="13308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46" name="Google Shape;146;p5"/>
          <p:cNvSpPr txBox="1">
            <a:spLocks noGrp="1"/>
          </p:cNvSpPr>
          <p:nvPr>
            <p:ph type="ctrTitle" idx="2"/>
          </p:nvPr>
        </p:nvSpPr>
        <p:spPr>
          <a:xfrm flipH="1">
            <a:off x="1953004" y="2764301"/>
            <a:ext cx="1817700" cy="608000"/>
          </a:xfrm>
          <a:prstGeom prst="rect">
            <a:avLst/>
          </a:prstGeom>
        </p:spPr>
        <p:txBody>
          <a:bodyPr spcFirstLastPara="1" anchor="b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200" b="0"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47" name="Google Shape;147;p5"/>
          <p:cNvSpPr txBox="1">
            <a:spLocks noGrp="1"/>
          </p:cNvSpPr>
          <p:nvPr>
            <p:ph type="subTitle" idx="3"/>
          </p:nvPr>
        </p:nvSpPr>
        <p:spPr>
          <a:xfrm flipH="1">
            <a:off x="1437300" y="3706247"/>
            <a:ext cx="2849100" cy="13308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48" name="Google Shape;148;p5"/>
          <p:cNvSpPr txBox="1">
            <a:spLocks noGrp="1"/>
          </p:cNvSpPr>
          <p:nvPr>
            <p:ph type="title" idx="4"/>
          </p:nvPr>
        </p:nvSpPr>
        <p:spPr>
          <a:xfrm>
            <a:off x="895350" y="659215"/>
            <a:ext cx="7353300" cy="8468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88983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oogle Shape;150;p6"/>
          <p:cNvGrpSpPr>
            <a:grpSpLocks/>
          </p:cNvGrpSpPr>
          <p:nvPr/>
        </p:nvGrpSpPr>
        <p:grpSpPr bwMode="auto">
          <a:xfrm>
            <a:off x="600075" y="458788"/>
            <a:ext cx="7937500" cy="5940425"/>
            <a:chOff x="238125" y="847975"/>
            <a:chExt cx="7143400" cy="4009400"/>
          </a:xfrm>
        </p:grpSpPr>
        <p:sp>
          <p:nvSpPr>
            <p:cNvPr id="4" name="Google Shape;151;p6"/>
            <p:cNvSpPr/>
            <p:nvPr/>
          </p:nvSpPr>
          <p:spPr>
            <a:xfrm>
              <a:off x="238125" y="847975"/>
              <a:ext cx="7143400" cy="4009400"/>
            </a:xfrm>
            <a:custGeom>
              <a:avLst/>
              <a:gdLst/>
              <a:ahLst/>
              <a:cxnLst/>
              <a:rect l="l" t="t" r="r" b="b"/>
              <a:pathLst>
                <a:path w="285722" h="160376" extrusionOk="0">
                  <a:moveTo>
                    <a:pt x="5465" y="4426"/>
                  </a:moveTo>
                  <a:cubicBezTo>
                    <a:pt x="6551" y="4426"/>
                    <a:pt x="7593" y="5271"/>
                    <a:pt x="7593" y="6549"/>
                  </a:cubicBezTo>
                  <a:cubicBezTo>
                    <a:pt x="7593" y="7707"/>
                    <a:pt x="6649" y="8651"/>
                    <a:pt x="5491" y="8651"/>
                  </a:cubicBezTo>
                  <a:cubicBezTo>
                    <a:pt x="3604" y="8651"/>
                    <a:pt x="2660" y="6377"/>
                    <a:pt x="3990" y="5047"/>
                  </a:cubicBezTo>
                  <a:cubicBezTo>
                    <a:pt x="4419" y="4618"/>
                    <a:pt x="4947" y="4426"/>
                    <a:pt x="5465" y="4426"/>
                  </a:cubicBezTo>
                  <a:close/>
                  <a:moveTo>
                    <a:pt x="5467" y="12161"/>
                  </a:moveTo>
                  <a:cubicBezTo>
                    <a:pt x="6552" y="12161"/>
                    <a:pt x="7593" y="13003"/>
                    <a:pt x="7593" y="14270"/>
                  </a:cubicBezTo>
                  <a:cubicBezTo>
                    <a:pt x="7593" y="15443"/>
                    <a:pt x="6649" y="16386"/>
                    <a:pt x="5491" y="16386"/>
                  </a:cubicBezTo>
                  <a:cubicBezTo>
                    <a:pt x="3604" y="16386"/>
                    <a:pt x="2660" y="14113"/>
                    <a:pt x="3990" y="12783"/>
                  </a:cubicBezTo>
                  <a:cubicBezTo>
                    <a:pt x="4420" y="12353"/>
                    <a:pt x="4948" y="12161"/>
                    <a:pt x="5467" y="12161"/>
                  </a:cubicBezTo>
                  <a:close/>
                  <a:moveTo>
                    <a:pt x="5465" y="19883"/>
                  </a:moveTo>
                  <a:cubicBezTo>
                    <a:pt x="6551" y="19883"/>
                    <a:pt x="7593" y="20728"/>
                    <a:pt x="7593" y="22006"/>
                  </a:cubicBezTo>
                  <a:cubicBezTo>
                    <a:pt x="7593" y="23164"/>
                    <a:pt x="6649" y="24108"/>
                    <a:pt x="5491" y="24108"/>
                  </a:cubicBezTo>
                  <a:cubicBezTo>
                    <a:pt x="3604" y="24108"/>
                    <a:pt x="2660" y="21834"/>
                    <a:pt x="3990" y="20505"/>
                  </a:cubicBezTo>
                  <a:cubicBezTo>
                    <a:pt x="4419" y="20075"/>
                    <a:pt x="4947" y="19883"/>
                    <a:pt x="5465" y="19883"/>
                  </a:cubicBezTo>
                  <a:close/>
                  <a:moveTo>
                    <a:pt x="5467" y="27618"/>
                  </a:moveTo>
                  <a:cubicBezTo>
                    <a:pt x="6552" y="27618"/>
                    <a:pt x="7593" y="28460"/>
                    <a:pt x="7593" y="29727"/>
                  </a:cubicBezTo>
                  <a:cubicBezTo>
                    <a:pt x="7593" y="30900"/>
                    <a:pt x="6649" y="31844"/>
                    <a:pt x="5491" y="31844"/>
                  </a:cubicBezTo>
                  <a:cubicBezTo>
                    <a:pt x="3604" y="31844"/>
                    <a:pt x="2660" y="29570"/>
                    <a:pt x="3990" y="28240"/>
                  </a:cubicBezTo>
                  <a:cubicBezTo>
                    <a:pt x="4420" y="27810"/>
                    <a:pt x="4948" y="27618"/>
                    <a:pt x="5467" y="27618"/>
                  </a:cubicBezTo>
                  <a:close/>
                  <a:moveTo>
                    <a:pt x="5491" y="35347"/>
                  </a:moveTo>
                  <a:cubicBezTo>
                    <a:pt x="6049" y="35347"/>
                    <a:pt x="6578" y="35576"/>
                    <a:pt x="6978" y="35976"/>
                  </a:cubicBezTo>
                  <a:cubicBezTo>
                    <a:pt x="8387" y="37384"/>
                    <a:pt x="7233" y="39583"/>
                    <a:pt x="5519" y="39583"/>
                  </a:cubicBezTo>
                  <a:cubicBezTo>
                    <a:pt x="5249" y="39583"/>
                    <a:pt x="4966" y="39528"/>
                    <a:pt x="4676" y="39408"/>
                  </a:cubicBezTo>
                  <a:cubicBezTo>
                    <a:pt x="2546" y="38535"/>
                    <a:pt x="3175" y="35347"/>
                    <a:pt x="5491" y="35347"/>
                  </a:cubicBezTo>
                  <a:close/>
                  <a:moveTo>
                    <a:pt x="5465" y="43075"/>
                  </a:moveTo>
                  <a:cubicBezTo>
                    <a:pt x="6551" y="43075"/>
                    <a:pt x="7593" y="43921"/>
                    <a:pt x="7593" y="45199"/>
                  </a:cubicBezTo>
                  <a:cubicBezTo>
                    <a:pt x="7593" y="46357"/>
                    <a:pt x="6649" y="47301"/>
                    <a:pt x="5491" y="47301"/>
                  </a:cubicBezTo>
                  <a:cubicBezTo>
                    <a:pt x="3604" y="47301"/>
                    <a:pt x="2660" y="45027"/>
                    <a:pt x="3990" y="43697"/>
                  </a:cubicBezTo>
                  <a:cubicBezTo>
                    <a:pt x="4419" y="43268"/>
                    <a:pt x="4947" y="43075"/>
                    <a:pt x="5465" y="43075"/>
                  </a:cubicBezTo>
                  <a:close/>
                  <a:moveTo>
                    <a:pt x="5467" y="50811"/>
                  </a:moveTo>
                  <a:cubicBezTo>
                    <a:pt x="6552" y="50811"/>
                    <a:pt x="7593" y="51653"/>
                    <a:pt x="7593" y="52920"/>
                  </a:cubicBezTo>
                  <a:cubicBezTo>
                    <a:pt x="7593" y="54093"/>
                    <a:pt x="6649" y="55036"/>
                    <a:pt x="5491" y="55036"/>
                  </a:cubicBezTo>
                  <a:cubicBezTo>
                    <a:pt x="3604" y="55036"/>
                    <a:pt x="2660" y="52763"/>
                    <a:pt x="3990" y="51433"/>
                  </a:cubicBezTo>
                  <a:cubicBezTo>
                    <a:pt x="4420" y="51003"/>
                    <a:pt x="4948" y="50811"/>
                    <a:pt x="5467" y="50811"/>
                  </a:cubicBezTo>
                  <a:close/>
                  <a:moveTo>
                    <a:pt x="5465" y="58533"/>
                  </a:moveTo>
                  <a:cubicBezTo>
                    <a:pt x="6551" y="58533"/>
                    <a:pt x="7593" y="59378"/>
                    <a:pt x="7593" y="60656"/>
                  </a:cubicBezTo>
                  <a:cubicBezTo>
                    <a:pt x="7593" y="61814"/>
                    <a:pt x="6649" y="62758"/>
                    <a:pt x="5491" y="62758"/>
                  </a:cubicBezTo>
                  <a:cubicBezTo>
                    <a:pt x="3604" y="62758"/>
                    <a:pt x="2660" y="60484"/>
                    <a:pt x="3990" y="59154"/>
                  </a:cubicBezTo>
                  <a:cubicBezTo>
                    <a:pt x="4419" y="58725"/>
                    <a:pt x="4947" y="58533"/>
                    <a:pt x="5465" y="58533"/>
                  </a:cubicBezTo>
                  <a:close/>
                  <a:moveTo>
                    <a:pt x="5467" y="66268"/>
                  </a:moveTo>
                  <a:cubicBezTo>
                    <a:pt x="6552" y="66268"/>
                    <a:pt x="7593" y="67110"/>
                    <a:pt x="7593" y="68377"/>
                  </a:cubicBezTo>
                  <a:cubicBezTo>
                    <a:pt x="7593" y="69550"/>
                    <a:pt x="6649" y="70493"/>
                    <a:pt x="5491" y="70493"/>
                  </a:cubicBezTo>
                  <a:cubicBezTo>
                    <a:pt x="3604" y="70493"/>
                    <a:pt x="2660" y="68220"/>
                    <a:pt x="3990" y="66890"/>
                  </a:cubicBezTo>
                  <a:cubicBezTo>
                    <a:pt x="4420" y="66460"/>
                    <a:pt x="4948" y="66268"/>
                    <a:pt x="5467" y="66268"/>
                  </a:cubicBezTo>
                  <a:close/>
                  <a:moveTo>
                    <a:pt x="5473" y="74000"/>
                  </a:moveTo>
                  <a:cubicBezTo>
                    <a:pt x="6556" y="74000"/>
                    <a:pt x="7593" y="74838"/>
                    <a:pt x="7593" y="76113"/>
                  </a:cubicBezTo>
                  <a:cubicBezTo>
                    <a:pt x="7593" y="77285"/>
                    <a:pt x="6649" y="78229"/>
                    <a:pt x="5491" y="78229"/>
                  </a:cubicBezTo>
                  <a:cubicBezTo>
                    <a:pt x="3604" y="78229"/>
                    <a:pt x="2660" y="75956"/>
                    <a:pt x="3990" y="74626"/>
                  </a:cubicBezTo>
                  <a:cubicBezTo>
                    <a:pt x="4421" y="74194"/>
                    <a:pt x="4953" y="74000"/>
                    <a:pt x="5473" y="74000"/>
                  </a:cubicBezTo>
                  <a:close/>
                  <a:moveTo>
                    <a:pt x="5465" y="81725"/>
                  </a:moveTo>
                  <a:cubicBezTo>
                    <a:pt x="6551" y="81725"/>
                    <a:pt x="7593" y="82571"/>
                    <a:pt x="7593" y="83848"/>
                  </a:cubicBezTo>
                  <a:cubicBezTo>
                    <a:pt x="7593" y="85007"/>
                    <a:pt x="6649" y="85950"/>
                    <a:pt x="5491" y="85950"/>
                  </a:cubicBezTo>
                  <a:cubicBezTo>
                    <a:pt x="3604" y="85950"/>
                    <a:pt x="2660" y="83677"/>
                    <a:pt x="3990" y="82347"/>
                  </a:cubicBezTo>
                  <a:cubicBezTo>
                    <a:pt x="4419" y="81918"/>
                    <a:pt x="4947" y="81725"/>
                    <a:pt x="5465" y="81725"/>
                  </a:cubicBezTo>
                  <a:close/>
                  <a:moveTo>
                    <a:pt x="5467" y="89460"/>
                  </a:moveTo>
                  <a:cubicBezTo>
                    <a:pt x="6552" y="89460"/>
                    <a:pt x="7593" y="90302"/>
                    <a:pt x="7593" y="91570"/>
                  </a:cubicBezTo>
                  <a:cubicBezTo>
                    <a:pt x="7593" y="92742"/>
                    <a:pt x="6649" y="93686"/>
                    <a:pt x="5491" y="93686"/>
                  </a:cubicBezTo>
                  <a:cubicBezTo>
                    <a:pt x="3604" y="93686"/>
                    <a:pt x="2660" y="91413"/>
                    <a:pt x="3990" y="90083"/>
                  </a:cubicBezTo>
                  <a:cubicBezTo>
                    <a:pt x="4420" y="89653"/>
                    <a:pt x="4948" y="89460"/>
                    <a:pt x="5467" y="89460"/>
                  </a:cubicBezTo>
                  <a:close/>
                  <a:moveTo>
                    <a:pt x="5465" y="97182"/>
                  </a:moveTo>
                  <a:cubicBezTo>
                    <a:pt x="6551" y="97182"/>
                    <a:pt x="7593" y="98028"/>
                    <a:pt x="7593" y="99306"/>
                  </a:cubicBezTo>
                  <a:cubicBezTo>
                    <a:pt x="7593" y="100464"/>
                    <a:pt x="6649" y="101422"/>
                    <a:pt x="5491" y="101422"/>
                  </a:cubicBezTo>
                  <a:cubicBezTo>
                    <a:pt x="3604" y="101422"/>
                    <a:pt x="2660" y="99134"/>
                    <a:pt x="3990" y="97804"/>
                  </a:cubicBezTo>
                  <a:cubicBezTo>
                    <a:pt x="4419" y="97375"/>
                    <a:pt x="4947" y="97182"/>
                    <a:pt x="5465" y="97182"/>
                  </a:cubicBezTo>
                  <a:close/>
                  <a:moveTo>
                    <a:pt x="5465" y="104918"/>
                  </a:moveTo>
                  <a:cubicBezTo>
                    <a:pt x="6551" y="104918"/>
                    <a:pt x="7593" y="105763"/>
                    <a:pt x="7593" y="107041"/>
                  </a:cubicBezTo>
                  <a:cubicBezTo>
                    <a:pt x="7593" y="108199"/>
                    <a:pt x="6649" y="109143"/>
                    <a:pt x="5491" y="109143"/>
                  </a:cubicBezTo>
                  <a:cubicBezTo>
                    <a:pt x="3604" y="109143"/>
                    <a:pt x="2660" y="106870"/>
                    <a:pt x="3990" y="105540"/>
                  </a:cubicBezTo>
                  <a:cubicBezTo>
                    <a:pt x="4419" y="105110"/>
                    <a:pt x="4947" y="104918"/>
                    <a:pt x="5465" y="104918"/>
                  </a:cubicBezTo>
                  <a:close/>
                  <a:moveTo>
                    <a:pt x="5467" y="112653"/>
                  </a:moveTo>
                  <a:cubicBezTo>
                    <a:pt x="6552" y="112653"/>
                    <a:pt x="7593" y="113495"/>
                    <a:pt x="7593" y="114763"/>
                  </a:cubicBezTo>
                  <a:cubicBezTo>
                    <a:pt x="7593" y="115935"/>
                    <a:pt x="6649" y="116879"/>
                    <a:pt x="5491" y="116879"/>
                  </a:cubicBezTo>
                  <a:cubicBezTo>
                    <a:pt x="3604" y="116879"/>
                    <a:pt x="2660" y="114605"/>
                    <a:pt x="3990" y="113276"/>
                  </a:cubicBezTo>
                  <a:cubicBezTo>
                    <a:pt x="4420" y="112846"/>
                    <a:pt x="4948" y="112653"/>
                    <a:pt x="5467" y="112653"/>
                  </a:cubicBezTo>
                  <a:close/>
                  <a:moveTo>
                    <a:pt x="5465" y="120375"/>
                  </a:moveTo>
                  <a:cubicBezTo>
                    <a:pt x="6551" y="120375"/>
                    <a:pt x="7593" y="121220"/>
                    <a:pt x="7593" y="122498"/>
                  </a:cubicBezTo>
                  <a:cubicBezTo>
                    <a:pt x="7593" y="123656"/>
                    <a:pt x="6649" y="124600"/>
                    <a:pt x="5491" y="124600"/>
                  </a:cubicBezTo>
                  <a:cubicBezTo>
                    <a:pt x="3604" y="124600"/>
                    <a:pt x="2660" y="122327"/>
                    <a:pt x="3990" y="120997"/>
                  </a:cubicBezTo>
                  <a:cubicBezTo>
                    <a:pt x="4419" y="120567"/>
                    <a:pt x="4947" y="120375"/>
                    <a:pt x="5465" y="120375"/>
                  </a:cubicBezTo>
                  <a:close/>
                  <a:moveTo>
                    <a:pt x="5467" y="128110"/>
                  </a:moveTo>
                  <a:cubicBezTo>
                    <a:pt x="6552" y="128110"/>
                    <a:pt x="7593" y="128952"/>
                    <a:pt x="7593" y="130220"/>
                  </a:cubicBezTo>
                  <a:cubicBezTo>
                    <a:pt x="7593" y="131392"/>
                    <a:pt x="6649" y="132336"/>
                    <a:pt x="5491" y="132336"/>
                  </a:cubicBezTo>
                  <a:cubicBezTo>
                    <a:pt x="3604" y="132336"/>
                    <a:pt x="2660" y="130062"/>
                    <a:pt x="3990" y="128733"/>
                  </a:cubicBezTo>
                  <a:cubicBezTo>
                    <a:pt x="4420" y="128303"/>
                    <a:pt x="4948" y="128110"/>
                    <a:pt x="5467" y="128110"/>
                  </a:cubicBezTo>
                  <a:close/>
                  <a:moveTo>
                    <a:pt x="5465" y="135832"/>
                  </a:moveTo>
                  <a:cubicBezTo>
                    <a:pt x="6551" y="135832"/>
                    <a:pt x="7593" y="136677"/>
                    <a:pt x="7593" y="137955"/>
                  </a:cubicBezTo>
                  <a:cubicBezTo>
                    <a:pt x="7593" y="139114"/>
                    <a:pt x="6649" y="140072"/>
                    <a:pt x="5491" y="140072"/>
                  </a:cubicBezTo>
                  <a:cubicBezTo>
                    <a:pt x="3604" y="140072"/>
                    <a:pt x="2660" y="137784"/>
                    <a:pt x="3990" y="136454"/>
                  </a:cubicBezTo>
                  <a:cubicBezTo>
                    <a:pt x="4419" y="136024"/>
                    <a:pt x="4947" y="135832"/>
                    <a:pt x="5465" y="135832"/>
                  </a:cubicBezTo>
                  <a:close/>
                  <a:moveTo>
                    <a:pt x="5465" y="143568"/>
                  </a:moveTo>
                  <a:cubicBezTo>
                    <a:pt x="6551" y="143568"/>
                    <a:pt x="7593" y="144413"/>
                    <a:pt x="7593" y="145691"/>
                  </a:cubicBezTo>
                  <a:cubicBezTo>
                    <a:pt x="7593" y="146849"/>
                    <a:pt x="6649" y="147793"/>
                    <a:pt x="5491" y="147793"/>
                  </a:cubicBezTo>
                  <a:cubicBezTo>
                    <a:pt x="3604" y="147793"/>
                    <a:pt x="2660" y="145519"/>
                    <a:pt x="3990" y="144190"/>
                  </a:cubicBezTo>
                  <a:cubicBezTo>
                    <a:pt x="4419" y="143760"/>
                    <a:pt x="4947" y="143568"/>
                    <a:pt x="5465" y="143568"/>
                  </a:cubicBezTo>
                  <a:close/>
                  <a:moveTo>
                    <a:pt x="5467" y="151303"/>
                  </a:moveTo>
                  <a:cubicBezTo>
                    <a:pt x="6552" y="151303"/>
                    <a:pt x="7593" y="152145"/>
                    <a:pt x="7593" y="153412"/>
                  </a:cubicBezTo>
                  <a:cubicBezTo>
                    <a:pt x="7593" y="154585"/>
                    <a:pt x="6649" y="155529"/>
                    <a:pt x="5491" y="155529"/>
                  </a:cubicBezTo>
                  <a:cubicBezTo>
                    <a:pt x="3604" y="155529"/>
                    <a:pt x="2660" y="153255"/>
                    <a:pt x="3990" y="151925"/>
                  </a:cubicBezTo>
                  <a:cubicBezTo>
                    <a:pt x="4420" y="151495"/>
                    <a:pt x="4948" y="151303"/>
                    <a:pt x="5467" y="151303"/>
                  </a:cubicBezTo>
                  <a:close/>
                  <a:moveTo>
                    <a:pt x="0" y="0"/>
                  </a:moveTo>
                  <a:lnTo>
                    <a:pt x="0" y="160376"/>
                  </a:lnTo>
                  <a:lnTo>
                    <a:pt x="285722" y="160376"/>
                  </a:lnTo>
                  <a:lnTo>
                    <a:pt x="2857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783F04">
                  <a:alpha val="61000"/>
                </a:srgbClr>
              </a:outerShdw>
            </a:effectLst>
          </p:spPr>
          <p:txBody>
            <a:bodyPr spcFirstLastPara="1"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1" i="0" u="none" strike="noStrike" kern="1200" cap="none" spc="0" normalizeH="0" baseline="0" noProof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" name="Google Shape;152;p6"/>
            <p:cNvSpPr>
              <a:spLocks/>
            </p:cNvSpPr>
            <p:nvPr/>
          </p:nvSpPr>
          <p:spPr bwMode="auto">
            <a:xfrm>
              <a:off x="238125" y="1114625"/>
              <a:ext cx="7138400" cy="3600"/>
            </a:xfrm>
            <a:custGeom>
              <a:avLst/>
              <a:gdLst>
                <a:gd name="T0" fmla="*/ 0 w 285536"/>
                <a:gd name="T1" fmla="*/ 1 h 144"/>
                <a:gd name="T2" fmla="*/ 0 w 285536"/>
                <a:gd name="T3" fmla="*/ 144 h 144"/>
                <a:gd name="T4" fmla="*/ 285536 w 285536"/>
                <a:gd name="T5" fmla="*/ 144 h 144"/>
                <a:gd name="T6" fmla="*/ 285536 w 285536"/>
                <a:gd name="T7" fmla="*/ 1 h 144"/>
                <a:gd name="T8" fmla="*/ 0 w 285536"/>
                <a:gd name="T9" fmla="*/ 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44" extrusionOk="0">
                  <a:moveTo>
                    <a:pt x="0" y="1"/>
                  </a:moveTo>
                  <a:lnTo>
                    <a:pt x="0" y="144"/>
                  </a:lnTo>
                  <a:lnTo>
                    <a:pt x="285536" y="144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" name="Google Shape;153;p6"/>
            <p:cNvSpPr>
              <a:spLocks/>
            </p:cNvSpPr>
            <p:nvPr/>
          </p:nvSpPr>
          <p:spPr bwMode="auto">
            <a:xfrm>
              <a:off x="238125" y="1325900"/>
              <a:ext cx="7138400" cy="3250"/>
            </a:xfrm>
            <a:custGeom>
              <a:avLst/>
              <a:gdLst>
                <a:gd name="T0" fmla="*/ 0 w 285536"/>
                <a:gd name="T1" fmla="*/ 1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1 h 130"/>
                <a:gd name="T8" fmla="*/ 0 w 285536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30" extrusionOk="0">
                  <a:moveTo>
                    <a:pt x="0" y="1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" name="Google Shape;154;p6"/>
            <p:cNvSpPr>
              <a:spLocks/>
            </p:cNvSpPr>
            <p:nvPr/>
          </p:nvSpPr>
          <p:spPr bwMode="auto">
            <a:xfrm>
              <a:off x="238125" y="1747725"/>
              <a:ext cx="99400" cy="3600"/>
            </a:xfrm>
            <a:custGeom>
              <a:avLst/>
              <a:gdLst>
                <a:gd name="T0" fmla="*/ 0 w 3976"/>
                <a:gd name="T1" fmla="*/ 0 h 144"/>
                <a:gd name="T2" fmla="*/ 0 w 3976"/>
                <a:gd name="T3" fmla="*/ 143 h 144"/>
                <a:gd name="T4" fmla="*/ 3861 w 3976"/>
                <a:gd name="T5" fmla="*/ 143 h 144"/>
                <a:gd name="T6" fmla="*/ 3975 w 3976"/>
                <a:gd name="T7" fmla="*/ 0 h 144"/>
                <a:gd name="T8" fmla="*/ 0 w 3976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76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861" y="143"/>
                  </a:lnTo>
                  <a:lnTo>
                    <a:pt x="397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8" name="Google Shape;155;p6"/>
            <p:cNvSpPr>
              <a:spLocks/>
            </p:cNvSpPr>
            <p:nvPr/>
          </p:nvSpPr>
          <p:spPr bwMode="auto">
            <a:xfrm>
              <a:off x="238125" y="3013875"/>
              <a:ext cx="7138400" cy="3600"/>
            </a:xfrm>
            <a:custGeom>
              <a:avLst/>
              <a:gdLst>
                <a:gd name="T0" fmla="*/ 0 w 285536"/>
                <a:gd name="T1" fmla="*/ 1 h 144"/>
                <a:gd name="T2" fmla="*/ 0 w 285536"/>
                <a:gd name="T3" fmla="*/ 144 h 144"/>
                <a:gd name="T4" fmla="*/ 285536 w 285536"/>
                <a:gd name="T5" fmla="*/ 144 h 144"/>
                <a:gd name="T6" fmla="*/ 285536 w 285536"/>
                <a:gd name="T7" fmla="*/ 1 h 144"/>
                <a:gd name="T8" fmla="*/ 0 w 285536"/>
                <a:gd name="T9" fmla="*/ 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44" extrusionOk="0">
                  <a:moveTo>
                    <a:pt x="0" y="1"/>
                  </a:moveTo>
                  <a:lnTo>
                    <a:pt x="0" y="144"/>
                  </a:lnTo>
                  <a:lnTo>
                    <a:pt x="285536" y="144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" name="Google Shape;156;p6"/>
            <p:cNvSpPr>
              <a:spLocks/>
            </p:cNvSpPr>
            <p:nvPr/>
          </p:nvSpPr>
          <p:spPr bwMode="auto">
            <a:xfrm>
              <a:off x="238125" y="3225150"/>
              <a:ext cx="7138400" cy="3250"/>
            </a:xfrm>
            <a:custGeom>
              <a:avLst/>
              <a:gdLst>
                <a:gd name="T0" fmla="*/ 0 w 285536"/>
                <a:gd name="T1" fmla="*/ 0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0 h 130"/>
                <a:gd name="T8" fmla="*/ 0 w 285536"/>
                <a:gd name="T9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30" extrusionOk="0">
                  <a:moveTo>
                    <a:pt x="0" y="0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" name="Google Shape;157;p6"/>
            <p:cNvSpPr>
              <a:spLocks/>
            </p:cNvSpPr>
            <p:nvPr/>
          </p:nvSpPr>
          <p:spPr bwMode="auto">
            <a:xfrm>
              <a:off x="238125" y="3436050"/>
              <a:ext cx="7138400" cy="3250"/>
            </a:xfrm>
            <a:custGeom>
              <a:avLst/>
              <a:gdLst>
                <a:gd name="T0" fmla="*/ 0 w 285536"/>
                <a:gd name="T1" fmla="*/ 1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1 h 130"/>
                <a:gd name="T8" fmla="*/ 0 w 285536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30" extrusionOk="0">
                  <a:moveTo>
                    <a:pt x="0" y="1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" name="Google Shape;158;p6"/>
            <p:cNvSpPr>
              <a:spLocks/>
            </p:cNvSpPr>
            <p:nvPr/>
          </p:nvSpPr>
          <p:spPr bwMode="auto">
            <a:xfrm>
              <a:off x="238125" y="3646975"/>
              <a:ext cx="7138400" cy="3575"/>
            </a:xfrm>
            <a:custGeom>
              <a:avLst/>
              <a:gdLst>
                <a:gd name="T0" fmla="*/ 0 w 285536"/>
                <a:gd name="T1" fmla="*/ 0 h 143"/>
                <a:gd name="T2" fmla="*/ 0 w 285536"/>
                <a:gd name="T3" fmla="*/ 143 h 143"/>
                <a:gd name="T4" fmla="*/ 285536 w 285536"/>
                <a:gd name="T5" fmla="*/ 143 h 143"/>
                <a:gd name="T6" fmla="*/ 285536 w 285536"/>
                <a:gd name="T7" fmla="*/ 0 h 143"/>
                <a:gd name="T8" fmla="*/ 0 w 285536"/>
                <a:gd name="T9" fmla="*/ 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43" extrusionOk="0">
                  <a:moveTo>
                    <a:pt x="0" y="0"/>
                  </a:moveTo>
                  <a:lnTo>
                    <a:pt x="0" y="143"/>
                  </a:lnTo>
                  <a:lnTo>
                    <a:pt x="285536" y="143"/>
                  </a:lnTo>
                  <a:lnTo>
                    <a:pt x="2855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2" name="Google Shape;159;p6"/>
            <p:cNvSpPr>
              <a:spLocks/>
            </p:cNvSpPr>
            <p:nvPr/>
          </p:nvSpPr>
          <p:spPr bwMode="auto">
            <a:xfrm>
              <a:off x="238125" y="1536800"/>
              <a:ext cx="7138400" cy="3250"/>
            </a:xfrm>
            <a:custGeom>
              <a:avLst/>
              <a:gdLst>
                <a:gd name="T0" fmla="*/ 0 w 285536"/>
                <a:gd name="T1" fmla="*/ 1 h 130"/>
                <a:gd name="T2" fmla="*/ 0 w 285536"/>
                <a:gd name="T3" fmla="*/ 130 h 130"/>
                <a:gd name="T4" fmla="*/ 4876 w 285536"/>
                <a:gd name="T5" fmla="*/ 130 h 130"/>
                <a:gd name="T6" fmla="*/ 5484 w 285536"/>
                <a:gd name="T7" fmla="*/ 44 h 130"/>
                <a:gd name="T8" fmla="*/ 6091 w 285536"/>
                <a:gd name="T9" fmla="*/ 130 h 130"/>
                <a:gd name="T10" fmla="*/ 285536 w 285536"/>
                <a:gd name="T11" fmla="*/ 130 h 130"/>
                <a:gd name="T12" fmla="*/ 285536 w 285536"/>
                <a:gd name="T13" fmla="*/ 1 h 130"/>
                <a:gd name="T14" fmla="*/ 0 w 285536"/>
                <a:gd name="T15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5536" h="130" extrusionOk="0">
                  <a:moveTo>
                    <a:pt x="0" y="1"/>
                  </a:moveTo>
                  <a:lnTo>
                    <a:pt x="0" y="130"/>
                  </a:lnTo>
                  <a:lnTo>
                    <a:pt x="4876" y="130"/>
                  </a:lnTo>
                  <a:cubicBezTo>
                    <a:pt x="5076" y="72"/>
                    <a:pt x="5280" y="44"/>
                    <a:pt x="5484" y="44"/>
                  </a:cubicBezTo>
                  <a:cubicBezTo>
                    <a:pt x="5687" y="44"/>
                    <a:pt x="5891" y="72"/>
                    <a:pt x="6091" y="130"/>
                  </a:cubicBezTo>
                  <a:lnTo>
                    <a:pt x="285536" y="130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" name="Google Shape;160;p6"/>
            <p:cNvSpPr>
              <a:spLocks/>
            </p:cNvSpPr>
            <p:nvPr/>
          </p:nvSpPr>
          <p:spPr bwMode="auto">
            <a:xfrm>
              <a:off x="337125" y="1747725"/>
              <a:ext cx="750" cy="725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29 h 29"/>
                <a:gd name="T4" fmla="*/ 29 w 30"/>
                <a:gd name="T5" fmla="*/ 0 h 29"/>
                <a:gd name="T6" fmla="*/ 1 w 30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9" extrusionOk="0">
                  <a:moveTo>
                    <a:pt x="1" y="0"/>
                  </a:moveTo>
                  <a:lnTo>
                    <a:pt x="1" y="29"/>
                  </a:lnTo>
                  <a:lnTo>
                    <a:pt x="29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4" name="Google Shape;161;p6"/>
            <p:cNvSpPr>
              <a:spLocks/>
            </p:cNvSpPr>
            <p:nvPr/>
          </p:nvSpPr>
          <p:spPr bwMode="auto">
            <a:xfrm>
              <a:off x="413275" y="1747725"/>
              <a:ext cx="6963250" cy="3600"/>
            </a:xfrm>
            <a:custGeom>
              <a:avLst/>
              <a:gdLst>
                <a:gd name="T0" fmla="*/ 0 w 278530"/>
                <a:gd name="T1" fmla="*/ 0 h 144"/>
                <a:gd name="T2" fmla="*/ 115 w 278530"/>
                <a:gd name="T3" fmla="*/ 143 h 144"/>
                <a:gd name="T4" fmla="*/ 278530 w 278530"/>
                <a:gd name="T5" fmla="*/ 143 h 144"/>
                <a:gd name="T6" fmla="*/ 278530 w 278530"/>
                <a:gd name="T7" fmla="*/ 0 h 144"/>
                <a:gd name="T8" fmla="*/ 0 w 278530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530" h="144" extrusionOk="0">
                  <a:moveTo>
                    <a:pt x="0" y="0"/>
                  </a:moveTo>
                  <a:cubicBezTo>
                    <a:pt x="43" y="43"/>
                    <a:pt x="86" y="86"/>
                    <a:pt x="115" y="143"/>
                  </a:cubicBezTo>
                  <a:lnTo>
                    <a:pt x="278530" y="143"/>
                  </a:lnTo>
                  <a:lnTo>
                    <a:pt x="27853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5" name="Google Shape;162;p6"/>
            <p:cNvSpPr>
              <a:spLocks/>
            </p:cNvSpPr>
            <p:nvPr/>
          </p:nvSpPr>
          <p:spPr bwMode="auto">
            <a:xfrm>
              <a:off x="238125" y="1958975"/>
              <a:ext cx="88300" cy="3250"/>
            </a:xfrm>
            <a:custGeom>
              <a:avLst/>
              <a:gdLst>
                <a:gd name="T0" fmla="*/ 0 w 3532"/>
                <a:gd name="T1" fmla="*/ 1 h 130"/>
                <a:gd name="T2" fmla="*/ 0 w 3532"/>
                <a:gd name="T3" fmla="*/ 130 h 130"/>
                <a:gd name="T4" fmla="*/ 3489 w 3532"/>
                <a:gd name="T5" fmla="*/ 130 h 130"/>
                <a:gd name="T6" fmla="*/ 3532 w 3532"/>
                <a:gd name="T7" fmla="*/ 1 h 130"/>
                <a:gd name="T8" fmla="*/ 0 w 3532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32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489" y="130"/>
                  </a:lnTo>
                  <a:cubicBezTo>
                    <a:pt x="3503" y="87"/>
                    <a:pt x="3518" y="44"/>
                    <a:pt x="3532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6" name="Google Shape;163;p6"/>
            <p:cNvSpPr>
              <a:spLocks/>
            </p:cNvSpPr>
            <p:nvPr/>
          </p:nvSpPr>
          <p:spPr bwMode="auto">
            <a:xfrm>
              <a:off x="424725" y="1958975"/>
              <a:ext cx="6951800" cy="3250"/>
            </a:xfrm>
            <a:custGeom>
              <a:avLst/>
              <a:gdLst>
                <a:gd name="T0" fmla="*/ 0 w 278072"/>
                <a:gd name="T1" fmla="*/ 1 h 130"/>
                <a:gd name="T2" fmla="*/ 57 w 278072"/>
                <a:gd name="T3" fmla="*/ 130 h 130"/>
                <a:gd name="T4" fmla="*/ 278072 w 278072"/>
                <a:gd name="T5" fmla="*/ 130 h 130"/>
                <a:gd name="T6" fmla="*/ 278072 w 278072"/>
                <a:gd name="T7" fmla="*/ 1 h 130"/>
                <a:gd name="T8" fmla="*/ 0 w 278072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072" h="130" extrusionOk="0">
                  <a:moveTo>
                    <a:pt x="0" y="1"/>
                  </a:moveTo>
                  <a:cubicBezTo>
                    <a:pt x="29" y="44"/>
                    <a:pt x="43" y="87"/>
                    <a:pt x="57" y="130"/>
                  </a:cubicBezTo>
                  <a:lnTo>
                    <a:pt x="278072" y="130"/>
                  </a:lnTo>
                  <a:lnTo>
                    <a:pt x="278072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" name="Google Shape;164;p6"/>
            <p:cNvSpPr>
              <a:spLocks/>
            </p:cNvSpPr>
            <p:nvPr/>
          </p:nvSpPr>
          <p:spPr bwMode="auto">
            <a:xfrm>
              <a:off x="238125" y="2169900"/>
              <a:ext cx="85100" cy="3225"/>
            </a:xfrm>
            <a:custGeom>
              <a:avLst/>
              <a:gdLst>
                <a:gd name="T0" fmla="*/ 0 w 3404"/>
                <a:gd name="T1" fmla="*/ 0 h 129"/>
                <a:gd name="T2" fmla="*/ 0 w 3404"/>
                <a:gd name="T3" fmla="*/ 129 h 129"/>
                <a:gd name="T4" fmla="*/ 3403 w 3404"/>
                <a:gd name="T5" fmla="*/ 129 h 129"/>
                <a:gd name="T6" fmla="*/ 3403 w 3404"/>
                <a:gd name="T7" fmla="*/ 43 h 129"/>
                <a:gd name="T8" fmla="*/ 3403 w 3404"/>
                <a:gd name="T9" fmla="*/ 0 h 129"/>
                <a:gd name="T10" fmla="*/ 0 w 3404"/>
                <a:gd name="T11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04" h="129" extrusionOk="0">
                  <a:moveTo>
                    <a:pt x="0" y="0"/>
                  </a:moveTo>
                  <a:lnTo>
                    <a:pt x="0" y="129"/>
                  </a:lnTo>
                  <a:lnTo>
                    <a:pt x="3403" y="129"/>
                  </a:lnTo>
                  <a:lnTo>
                    <a:pt x="3403" y="43"/>
                  </a:lnTo>
                  <a:cubicBezTo>
                    <a:pt x="3389" y="29"/>
                    <a:pt x="3389" y="14"/>
                    <a:pt x="340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8" name="Google Shape;165;p6"/>
            <p:cNvSpPr>
              <a:spLocks/>
            </p:cNvSpPr>
            <p:nvPr/>
          </p:nvSpPr>
          <p:spPr bwMode="auto">
            <a:xfrm>
              <a:off x="428300" y="2169900"/>
              <a:ext cx="6948575" cy="3225"/>
            </a:xfrm>
            <a:custGeom>
              <a:avLst/>
              <a:gdLst>
                <a:gd name="T0" fmla="*/ 0 w 277943"/>
                <a:gd name="T1" fmla="*/ 0 h 129"/>
                <a:gd name="T2" fmla="*/ 0 w 277943"/>
                <a:gd name="T3" fmla="*/ 43 h 129"/>
                <a:gd name="T4" fmla="*/ 0 w 277943"/>
                <a:gd name="T5" fmla="*/ 129 h 129"/>
                <a:gd name="T6" fmla="*/ 277943 w 277943"/>
                <a:gd name="T7" fmla="*/ 129 h 129"/>
                <a:gd name="T8" fmla="*/ 277943 w 277943"/>
                <a:gd name="T9" fmla="*/ 0 h 129"/>
                <a:gd name="T10" fmla="*/ 0 w 277943"/>
                <a:gd name="T11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77943" h="129" extrusionOk="0">
                  <a:moveTo>
                    <a:pt x="0" y="0"/>
                  </a:moveTo>
                  <a:cubicBezTo>
                    <a:pt x="0" y="14"/>
                    <a:pt x="0" y="29"/>
                    <a:pt x="0" y="43"/>
                  </a:cubicBezTo>
                  <a:lnTo>
                    <a:pt x="0" y="129"/>
                  </a:lnTo>
                  <a:lnTo>
                    <a:pt x="277943" y="129"/>
                  </a:lnTo>
                  <a:lnTo>
                    <a:pt x="2779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" name="Google Shape;166;p6"/>
            <p:cNvSpPr>
              <a:spLocks/>
            </p:cNvSpPr>
            <p:nvPr/>
          </p:nvSpPr>
          <p:spPr bwMode="auto">
            <a:xfrm>
              <a:off x="238125" y="2380800"/>
              <a:ext cx="88675" cy="3600"/>
            </a:xfrm>
            <a:custGeom>
              <a:avLst/>
              <a:gdLst>
                <a:gd name="T0" fmla="*/ 0 w 3547"/>
                <a:gd name="T1" fmla="*/ 0 h 144"/>
                <a:gd name="T2" fmla="*/ 0 w 3547"/>
                <a:gd name="T3" fmla="*/ 143 h 144"/>
                <a:gd name="T4" fmla="*/ 3546 w 3547"/>
                <a:gd name="T5" fmla="*/ 143 h 144"/>
                <a:gd name="T6" fmla="*/ 3503 w 3547"/>
                <a:gd name="T7" fmla="*/ 0 h 144"/>
                <a:gd name="T8" fmla="*/ 0 w 3547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47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546" y="143"/>
                  </a:lnTo>
                  <a:cubicBezTo>
                    <a:pt x="3532" y="101"/>
                    <a:pt x="3518" y="58"/>
                    <a:pt x="350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" name="Google Shape;167;p6"/>
            <p:cNvSpPr>
              <a:spLocks/>
            </p:cNvSpPr>
            <p:nvPr/>
          </p:nvSpPr>
          <p:spPr bwMode="auto">
            <a:xfrm>
              <a:off x="424725" y="2380800"/>
              <a:ext cx="6951800" cy="3600"/>
            </a:xfrm>
            <a:custGeom>
              <a:avLst/>
              <a:gdLst>
                <a:gd name="T0" fmla="*/ 43 w 278072"/>
                <a:gd name="T1" fmla="*/ 0 h 144"/>
                <a:gd name="T2" fmla="*/ 0 w 278072"/>
                <a:gd name="T3" fmla="*/ 143 h 144"/>
                <a:gd name="T4" fmla="*/ 278072 w 278072"/>
                <a:gd name="T5" fmla="*/ 143 h 144"/>
                <a:gd name="T6" fmla="*/ 278072 w 278072"/>
                <a:gd name="T7" fmla="*/ 0 h 144"/>
                <a:gd name="T8" fmla="*/ 43 w 278072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072" h="144" extrusionOk="0">
                  <a:moveTo>
                    <a:pt x="43" y="0"/>
                  </a:moveTo>
                  <a:cubicBezTo>
                    <a:pt x="29" y="58"/>
                    <a:pt x="14" y="101"/>
                    <a:pt x="0" y="143"/>
                  </a:cubicBezTo>
                  <a:lnTo>
                    <a:pt x="278072" y="143"/>
                  </a:lnTo>
                  <a:lnTo>
                    <a:pt x="278072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1" name="Google Shape;168;p6"/>
            <p:cNvSpPr>
              <a:spLocks/>
            </p:cNvSpPr>
            <p:nvPr/>
          </p:nvSpPr>
          <p:spPr bwMode="auto">
            <a:xfrm>
              <a:off x="238125" y="2592075"/>
              <a:ext cx="100825" cy="3225"/>
            </a:xfrm>
            <a:custGeom>
              <a:avLst/>
              <a:gdLst>
                <a:gd name="T0" fmla="*/ 0 w 4033"/>
                <a:gd name="T1" fmla="*/ 0 h 129"/>
                <a:gd name="T2" fmla="*/ 0 w 4033"/>
                <a:gd name="T3" fmla="*/ 129 h 129"/>
                <a:gd name="T4" fmla="*/ 4032 w 4033"/>
                <a:gd name="T5" fmla="*/ 129 h 129"/>
                <a:gd name="T6" fmla="*/ 3904 w 4033"/>
                <a:gd name="T7" fmla="*/ 0 h 129"/>
                <a:gd name="T8" fmla="*/ 0 w 4033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33" h="129" extrusionOk="0">
                  <a:moveTo>
                    <a:pt x="0" y="0"/>
                  </a:moveTo>
                  <a:lnTo>
                    <a:pt x="0" y="129"/>
                  </a:lnTo>
                  <a:lnTo>
                    <a:pt x="4032" y="129"/>
                  </a:lnTo>
                  <a:cubicBezTo>
                    <a:pt x="3989" y="86"/>
                    <a:pt x="3947" y="43"/>
                    <a:pt x="3904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2" name="Google Shape;169;p6"/>
            <p:cNvSpPr>
              <a:spLocks/>
            </p:cNvSpPr>
            <p:nvPr/>
          </p:nvSpPr>
          <p:spPr bwMode="auto">
            <a:xfrm>
              <a:off x="412550" y="2592075"/>
              <a:ext cx="6963975" cy="3225"/>
            </a:xfrm>
            <a:custGeom>
              <a:avLst/>
              <a:gdLst>
                <a:gd name="T0" fmla="*/ 130 w 278559"/>
                <a:gd name="T1" fmla="*/ 0 h 129"/>
                <a:gd name="T2" fmla="*/ 1 w 278559"/>
                <a:gd name="T3" fmla="*/ 129 h 129"/>
                <a:gd name="T4" fmla="*/ 278559 w 278559"/>
                <a:gd name="T5" fmla="*/ 129 h 129"/>
                <a:gd name="T6" fmla="*/ 278559 w 278559"/>
                <a:gd name="T7" fmla="*/ 0 h 129"/>
                <a:gd name="T8" fmla="*/ 130 w 278559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559" h="129" extrusionOk="0">
                  <a:moveTo>
                    <a:pt x="130" y="0"/>
                  </a:moveTo>
                  <a:cubicBezTo>
                    <a:pt x="87" y="43"/>
                    <a:pt x="44" y="86"/>
                    <a:pt x="1" y="129"/>
                  </a:cubicBezTo>
                  <a:lnTo>
                    <a:pt x="278559" y="129"/>
                  </a:lnTo>
                  <a:lnTo>
                    <a:pt x="278559" y="0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3" name="Google Shape;170;p6"/>
            <p:cNvSpPr>
              <a:spLocks/>
            </p:cNvSpPr>
            <p:nvPr/>
          </p:nvSpPr>
          <p:spPr bwMode="auto">
            <a:xfrm>
              <a:off x="238125" y="2802975"/>
              <a:ext cx="7138400" cy="3250"/>
            </a:xfrm>
            <a:custGeom>
              <a:avLst/>
              <a:gdLst>
                <a:gd name="T0" fmla="*/ 0 w 285536"/>
                <a:gd name="T1" fmla="*/ 0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0 h 130"/>
                <a:gd name="T8" fmla="*/ 5791 w 285536"/>
                <a:gd name="T9" fmla="*/ 0 h 130"/>
                <a:gd name="T10" fmla="*/ 5503 w 285536"/>
                <a:gd name="T11" fmla="*/ 22 h 130"/>
                <a:gd name="T12" fmla="*/ 5205 w 285536"/>
                <a:gd name="T13" fmla="*/ 0 h 130"/>
                <a:gd name="T14" fmla="*/ 0 w 285536"/>
                <a:gd name="T15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5536" h="130" extrusionOk="0">
                  <a:moveTo>
                    <a:pt x="0" y="0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0"/>
                  </a:lnTo>
                  <a:lnTo>
                    <a:pt x="5791" y="0"/>
                  </a:lnTo>
                  <a:cubicBezTo>
                    <a:pt x="5698" y="15"/>
                    <a:pt x="5602" y="22"/>
                    <a:pt x="5503" y="22"/>
                  </a:cubicBezTo>
                  <a:cubicBezTo>
                    <a:pt x="5405" y="22"/>
                    <a:pt x="5305" y="15"/>
                    <a:pt x="520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4" name="Google Shape;171;p6"/>
            <p:cNvSpPr>
              <a:spLocks/>
            </p:cNvSpPr>
            <p:nvPr/>
          </p:nvSpPr>
          <p:spPr bwMode="auto">
            <a:xfrm>
              <a:off x="238125" y="3858225"/>
              <a:ext cx="130500" cy="3250"/>
            </a:xfrm>
            <a:custGeom>
              <a:avLst/>
              <a:gdLst>
                <a:gd name="T0" fmla="*/ 0 w 5220"/>
                <a:gd name="T1" fmla="*/ 1 h 130"/>
                <a:gd name="T2" fmla="*/ 0 w 5220"/>
                <a:gd name="T3" fmla="*/ 129 h 130"/>
                <a:gd name="T4" fmla="*/ 4704 w 5220"/>
                <a:gd name="T5" fmla="*/ 129 h 130"/>
                <a:gd name="T6" fmla="*/ 5219 w 5220"/>
                <a:gd name="T7" fmla="*/ 1 h 130"/>
                <a:gd name="T8" fmla="*/ 0 w 5220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20" h="130" extrusionOk="0">
                  <a:moveTo>
                    <a:pt x="0" y="1"/>
                  </a:moveTo>
                  <a:lnTo>
                    <a:pt x="0" y="129"/>
                  </a:lnTo>
                  <a:lnTo>
                    <a:pt x="4704" y="129"/>
                  </a:lnTo>
                  <a:cubicBezTo>
                    <a:pt x="4876" y="58"/>
                    <a:pt x="5033" y="15"/>
                    <a:pt x="5219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5" name="Google Shape;172;p6"/>
            <p:cNvSpPr>
              <a:spLocks/>
            </p:cNvSpPr>
            <p:nvPr/>
          </p:nvSpPr>
          <p:spPr bwMode="auto">
            <a:xfrm>
              <a:off x="382900" y="3858225"/>
              <a:ext cx="6993625" cy="3250"/>
            </a:xfrm>
            <a:custGeom>
              <a:avLst/>
              <a:gdLst>
                <a:gd name="T0" fmla="*/ 0 w 279745"/>
                <a:gd name="T1" fmla="*/ 1 h 130"/>
                <a:gd name="T2" fmla="*/ 501 w 279745"/>
                <a:gd name="T3" fmla="*/ 129 h 130"/>
                <a:gd name="T4" fmla="*/ 279745 w 279745"/>
                <a:gd name="T5" fmla="*/ 129 h 130"/>
                <a:gd name="T6" fmla="*/ 279745 w 279745"/>
                <a:gd name="T7" fmla="*/ 1 h 130"/>
                <a:gd name="T8" fmla="*/ 0 w 279745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9745" h="130" extrusionOk="0">
                  <a:moveTo>
                    <a:pt x="0" y="1"/>
                  </a:moveTo>
                  <a:cubicBezTo>
                    <a:pt x="172" y="15"/>
                    <a:pt x="343" y="58"/>
                    <a:pt x="501" y="129"/>
                  </a:cubicBezTo>
                  <a:lnTo>
                    <a:pt x="279745" y="129"/>
                  </a:lnTo>
                  <a:lnTo>
                    <a:pt x="279745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6" name="Google Shape;173;p6"/>
            <p:cNvSpPr>
              <a:spLocks/>
            </p:cNvSpPr>
            <p:nvPr/>
          </p:nvSpPr>
          <p:spPr bwMode="auto">
            <a:xfrm>
              <a:off x="238125" y="4069125"/>
              <a:ext cx="97600" cy="3250"/>
            </a:xfrm>
            <a:custGeom>
              <a:avLst/>
              <a:gdLst>
                <a:gd name="T0" fmla="*/ 0 w 3904"/>
                <a:gd name="T1" fmla="*/ 1 h 130"/>
                <a:gd name="T2" fmla="*/ 0 w 3904"/>
                <a:gd name="T3" fmla="*/ 130 h 130"/>
                <a:gd name="T4" fmla="*/ 3804 w 3904"/>
                <a:gd name="T5" fmla="*/ 130 h 130"/>
                <a:gd name="T6" fmla="*/ 3904 w 3904"/>
                <a:gd name="T7" fmla="*/ 1 h 130"/>
                <a:gd name="T8" fmla="*/ 0 w 3904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04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804" y="130"/>
                  </a:lnTo>
                  <a:cubicBezTo>
                    <a:pt x="3832" y="87"/>
                    <a:pt x="3875" y="44"/>
                    <a:pt x="3904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7" name="Google Shape;174;p6"/>
            <p:cNvSpPr>
              <a:spLocks/>
            </p:cNvSpPr>
            <p:nvPr/>
          </p:nvSpPr>
          <p:spPr bwMode="auto">
            <a:xfrm>
              <a:off x="415425" y="4069125"/>
              <a:ext cx="6961100" cy="3250"/>
            </a:xfrm>
            <a:custGeom>
              <a:avLst/>
              <a:gdLst>
                <a:gd name="T0" fmla="*/ 0 w 278444"/>
                <a:gd name="T1" fmla="*/ 1 h 130"/>
                <a:gd name="T2" fmla="*/ 115 w 278444"/>
                <a:gd name="T3" fmla="*/ 130 h 130"/>
                <a:gd name="T4" fmla="*/ 278444 w 278444"/>
                <a:gd name="T5" fmla="*/ 130 h 130"/>
                <a:gd name="T6" fmla="*/ 278444 w 278444"/>
                <a:gd name="T7" fmla="*/ 1 h 130"/>
                <a:gd name="T8" fmla="*/ 0 w 278444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444" h="130" extrusionOk="0">
                  <a:moveTo>
                    <a:pt x="0" y="1"/>
                  </a:moveTo>
                  <a:cubicBezTo>
                    <a:pt x="43" y="44"/>
                    <a:pt x="72" y="87"/>
                    <a:pt x="115" y="130"/>
                  </a:cubicBezTo>
                  <a:lnTo>
                    <a:pt x="278444" y="130"/>
                  </a:lnTo>
                  <a:lnTo>
                    <a:pt x="278444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8" name="Google Shape;175;p6"/>
            <p:cNvSpPr>
              <a:spLocks/>
            </p:cNvSpPr>
            <p:nvPr/>
          </p:nvSpPr>
          <p:spPr bwMode="auto">
            <a:xfrm>
              <a:off x="425775" y="4280050"/>
              <a:ext cx="6950750" cy="3600"/>
            </a:xfrm>
            <a:custGeom>
              <a:avLst/>
              <a:gdLst>
                <a:gd name="T0" fmla="*/ 1 w 278030"/>
                <a:gd name="T1" fmla="*/ 0 h 144"/>
                <a:gd name="T2" fmla="*/ 44 w 278030"/>
                <a:gd name="T3" fmla="*/ 143 h 144"/>
                <a:gd name="T4" fmla="*/ 278030 w 278030"/>
                <a:gd name="T5" fmla="*/ 143 h 144"/>
                <a:gd name="T6" fmla="*/ 278030 w 278030"/>
                <a:gd name="T7" fmla="*/ 0 h 144"/>
                <a:gd name="T8" fmla="*/ 1 w 278030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030" h="144" extrusionOk="0">
                  <a:moveTo>
                    <a:pt x="1" y="0"/>
                  </a:moveTo>
                  <a:cubicBezTo>
                    <a:pt x="15" y="43"/>
                    <a:pt x="30" y="86"/>
                    <a:pt x="44" y="143"/>
                  </a:cubicBezTo>
                  <a:lnTo>
                    <a:pt x="278030" y="143"/>
                  </a:lnTo>
                  <a:lnTo>
                    <a:pt x="278030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9" name="Google Shape;176;p6"/>
            <p:cNvSpPr>
              <a:spLocks/>
            </p:cNvSpPr>
            <p:nvPr/>
          </p:nvSpPr>
          <p:spPr bwMode="auto">
            <a:xfrm>
              <a:off x="238125" y="4280050"/>
              <a:ext cx="87600" cy="3600"/>
            </a:xfrm>
            <a:custGeom>
              <a:avLst/>
              <a:gdLst>
                <a:gd name="T0" fmla="*/ 0 w 3504"/>
                <a:gd name="T1" fmla="*/ 0 h 144"/>
                <a:gd name="T2" fmla="*/ 0 w 3504"/>
                <a:gd name="T3" fmla="*/ 143 h 144"/>
                <a:gd name="T4" fmla="*/ 3460 w 3504"/>
                <a:gd name="T5" fmla="*/ 143 h 144"/>
                <a:gd name="T6" fmla="*/ 3503 w 3504"/>
                <a:gd name="T7" fmla="*/ 0 h 144"/>
                <a:gd name="T8" fmla="*/ 0 w 3504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04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460" y="143"/>
                  </a:lnTo>
                  <a:cubicBezTo>
                    <a:pt x="3475" y="86"/>
                    <a:pt x="3489" y="43"/>
                    <a:pt x="350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" name="Google Shape;177;p6"/>
            <p:cNvSpPr>
              <a:spLocks/>
            </p:cNvSpPr>
            <p:nvPr/>
          </p:nvSpPr>
          <p:spPr bwMode="auto">
            <a:xfrm>
              <a:off x="428300" y="4491300"/>
              <a:ext cx="6948575" cy="3250"/>
            </a:xfrm>
            <a:custGeom>
              <a:avLst/>
              <a:gdLst>
                <a:gd name="T0" fmla="*/ 0 w 277943"/>
                <a:gd name="T1" fmla="*/ 1 h 130"/>
                <a:gd name="T2" fmla="*/ 0 w 277943"/>
                <a:gd name="T3" fmla="*/ 130 h 130"/>
                <a:gd name="T4" fmla="*/ 277943 w 277943"/>
                <a:gd name="T5" fmla="*/ 130 h 130"/>
                <a:gd name="T6" fmla="*/ 277943 w 277943"/>
                <a:gd name="T7" fmla="*/ 1 h 130"/>
                <a:gd name="T8" fmla="*/ 0 w 277943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7943" h="130" extrusionOk="0">
                  <a:moveTo>
                    <a:pt x="0" y="1"/>
                  </a:moveTo>
                  <a:lnTo>
                    <a:pt x="0" y="130"/>
                  </a:lnTo>
                  <a:lnTo>
                    <a:pt x="277943" y="130"/>
                  </a:lnTo>
                  <a:lnTo>
                    <a:pt x="277943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1" name="Google Shape;178;p6"/>
            <p:cNvSpPr>
              <a:spLocks/>
            </p:cNvSpPr>
            <p:nvPr/>
          </p:nvSpPr>
          <p:spPr bwMode="auto">
            <a:xfrm>
              <a:off x="238125" y="4491300"/>
              <a:ext cx="85100" cy="3250"/>
            </a:xfrm>
            <a:custGeom>
              <a:avLst/>
              <a:gdLst>
                <a:gd name="T0" fmla="*/ 0 w 3404"/>
                <a:gd name="T1" fmla="*/ 1 h 130"/>
                <a:gd name="T2" fmla="*/ 0 w 3404"/>
                <a:gd name="T3" fmla="*/ 130 h 130"/>
                <a:gd name="T4" fmla="*/ 3403 w 3404"/>
                <a:gd name="T5" fmla="*/ 130 h 130"/>
                <a:gd name="T6" fmla="*/ 3403 w 3404"/>
                <a:gd name="T7" fmla="*/ 1 h 130"/>
                <a:gd name="T8" fmla="*/ 0 w 3404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04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403" y="130"/>
                  </a:lnTo>
                  <a:lnTo>
                    <a:pt x="3403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2" name="Google Shape;179;p6"/>
            <p:cNvSpPr>
              <a:spLocks/>
            </p:cNvSpPr>
            <p:nvPr/>
          </p:nvSpPr>
          <p:spPr bwMode="auto">
            <a:xfrm>
              <a:off x="423650" y="4702225"/>
              <a:ext cx="6952875" cy="3225"/>
            </a:xfrm>
            <a:custGeom>
              <a:avLst/>
              <a:gdLst>
                <a:gd name="T0" fmla="*/ 57 w 278115"/>
                <a:gd name="T1" fmla="*/ 0 h 129"/>
                <a:gd name="T2" fmla="*/ 0 w 278115"/>
                <a:gd name="T3" fmla="*/ 129 h 129"/>
                <a:gd name="T4" fmla="*/ 278115 w 278115"/>
                <a:gd name="T5" fmla="*/ 129 h 129"/>
                <a:gd name="T6" fmla="*/ 278115 w 278115"/>
                <a:gd name="T7" fmla="*/ 0 h 129"/>
                <a:gd name="T8" fmla="*/ 57 w 278115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115" h="129" extrusionOk="0">
                  <a:moveTo>
                    <a:pt x="57" y="0"/>
                  </a:moveTo>
                  <a:cubicBezTo>
                    <a:pt x="29" y="43"/>
                    <a:pt x="14" y="86"/>
                    <a:pt x="0" y="129"/>
                  </a:cubicBezTo>
                  <a:lnTo>
                    <a:pt x="278115" y="129"/>
                  </a:lnTo>
                  <a:lnTo>
                    <a:pt x="278115" y="0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3" name="Google Shape;180;p6"/>
            <p:cNvSpPr>
              <a:spLocks/>
            </p:cNvSpPr>
            <p:nvPr/>
          </p:nvSpPr>
          <p:spPr bwMode="auto">
            <a:xfrm>
              <a:off x="238125" y="4702225"/>
              <a:ext cx="89750" cy="3225"/>
            </a:xfrm>
            <a:custGeom>
              <a:avLst/>
              <a:gdLst>
                <a:gd name="T0" fmla="*/ 0 w 3590"/>
                <a:gd name="T1" fmla="*/ 0 h 129"/>
                <a:gd name="T2" fmla="*/ 0 w 3590"/>
                <a:gd name="T3" fmla="*/ 129 h 129"/>
                <a:gd name="T4" fmla="*/ 3589 w 3590"/>
                <a:gd name="T5" fmla="*/ 129 h 129"/>
                <a:gd name="T6" fmla="*/ 3532 w 3590"/>
                <a:gd name="T7" fmla="*/ 0 h 129"/>
                <a:gd name="T8" fmla="*/ 0 w 3590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90" h="129" extrusionOk="0">
                  <a:moveTo>
                    <a:pt x="0" y="0"/>
                  </a:moveTo>
                  <a:lnTo>
                    <a:pt x="0" y="129"/>
                  </a:lnTo>
                  <a:lnTo>
                    <a:pt x="3589" y="129"/>
                  </a:lnTo>
                  <a:cubicBezTo>
                    <a:pt x="3575" y="86"/>
                    <a:pt x="3546" y="43"/>
                    <a:pt x="3532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181" name="Google Shape;181;p6"/>
          <p:cNvSpPr txBox="1">
            <a:spLocks noGrp="1"/>
          </p:cNvSpPr>
          <p:nvPr>
            <p:ph type="title"/>
          </p:nvPr>
        </p:nvSpPr>
        <p:spPr>
          <a:xfrm>
            <a:off x="895350" y="659215"/>
            <a:ext cx="7353300" cy="8468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6474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oogle Shape;183;p7"/>
          <p:cNvGrpSpPr>
            <a:grpSpLocks/>
          </p:cNvGrpSpPr>
          <p:nvPr/>
        </p:nvGrpSpPr>
        <p:grpSpPr bwMode="auto">
          <a:xfrm>
            <a:off x="603250" y="458788"/>
            <a:ext cx="7937500" cy="5940425"/>
            <a:chOff x="238125" y="847975"/>
            <a:chExt cx="7143400" cy="4009400"/>
          </a:xfrm>
        </p:grpSpPr>
        <p:sp>
          <p:nvSpPr>
            <p:cNvPr id="5" name="Google Shape;184;p7"/>
            <p:cNvSpPr/>
            <p:nvPr/>
          </p:nvSpPr>
          <p:spPr>
            <a:xfrm>
              <a:off x="238125" y="847975"/>
              <a:ext cx="7143400" cy="4009400"/>
            </a:xfrm>
            <a:custGeom>
              <a:avLst/>
              <a:gdLst/>
              <a:ahLst/>
              <a:cxnLst/>
              <a:rect l="l" t="t" r="r" b="b"/>
              <a:pathLst>
                <a:path w="285722" h="160376" extrusionOk="0">
                  <a:moveTo>
                    <a:pt x="5465" y="4426"/>
                  </a:moveTo>
                  <a:cubicBezTo>
                    <a:pt x="6551" y="4426"/>
                    <a:pt x="7593" y="5271"/>
                    <a:pt x="7593" y="6549"/>
                  </a:cubicBezTo>
                  <a:cubicBezTo>
                    <a:pt x="7593" y="7707"/>
                    <a:pt x="6649" y="8651"/>
                    <a:pt x="5491" y="8651"/>
                  </a:cubicBezTo>
                  <a:cubicBezTo>
                    <a:pt x="3604" y="8651"/>
                    <a:pt x="2660" y="6377"/>
                    <a:pt x="3990" y="5047"/>
                  </a:cubicBezTo>
                  <a:cubicBezTo>
                    <a:pt x="4419" y="4618"/>
                    <a:pt x="4947" y="4426"/>
                    <a:pt x="5465" y="4426"/>
                  </a:cubicBezTo>
                  <a:close/>
                  <a:moveTo>
                    <a:pt x="5467" y="12161"/>
                  </a:moveTo>
                  <a:cubicBezTo>
                    <a:pt x="6552" y="12161"/>
                    <a:pt x="7593" y="13003"/>
                    <a:pt x="7593" y="14270"/>
                  </a:cubicBezTo>
                  <a:cubicBezTo>
                    <a:pt x="7593" y="15443"/>
                    <a:pt x="6649" y="16386"/>
                    <a:pt x="5491" y="16386"/>
                  </a:cubicBezTo>
                  <a:cubicBezTo>
                    <a:pt x="3604" y="16386"/>
                    <a:pt x="2660" y="14113"/>
                    <a:pt x="3990" y="12783"/>
                  </a:cubicBezTo>
                  <a:cubicBezTo>
                    <a:pt x="4420" y="12353"/>
                    <a:pt x="4948" y="12161"/>
                    <a:pt x="5467" y="12161"/>
                  </a:cubicBezTo>
                  <a:close/>
                  <a:moveTo>
                    <a:pt x="5465" y="19883"/>
                  </a:moveTo>
                  <a:cubicBezTo>
                    <a:pt x="6551" y="19883"/>
                    <a:pt x="7593" y="20728"/>
                    <a:pt x="7593" y="22006"/>
                  </a:cubicBezTo>
                  <a:cubicBezTo>
                    <a:pt x="7593" y="23164"/>
                    <a:pt x="6649" y="24108"/>
                    <a:pt x="5491" y="24108"/>
                  </a:cubicBezTo>
                  <a:cubicBezTo>
                    <a:pt x="3604" y="24108"/>
                    <a:pt x="2660" y="21834"/>
                    <a:pt x="3990" y="20505"/>
                  </a:cubicBezTo>
                  <a:cubicBezTo>
                    <a:pt x="4419" y="20075"/>
                    <a:pt x="4947" y="19883"/>
                    <a:pt x="5465" y="19883"/>
                  </a:cubicBezTo>
                  <a:close/>
                  <a:moveTo>
                    <a:pt x="5467" y="27618"/>
                  </a:moveTo>
                  <a:cubicBezTo>
                    <a:pt x="6552" y="27618"/>
                    <a:pt x="7593" y="28460"/>
                    <a:pt x="7593" y="29727"/>
                  </a:cubicBezTo>
                  <a:cubicBezTo>
                    <a:pt x="7593" y="30900"/>
                    <a:pt x="6649" y="31844"/>
                    <a:pt x="5491" y="31844"/>
                  </a:cubicBezTo>
                  <a:cubicBezTo>
                    <a:pt x="3604" y="31844"/>
                    <a:pt x="2660" y="29570"/>
                    <a:pt x="3990" y="28240"/>
                  </a:cubicBezTo>
                  <a:cubicBezTo>
                    <a:pt x="4420" y="27810"/>
                    <a:pt x="4948" y="27618"/>
                    <a:pt x="5467" y="27618"/>
                  </a:cubicBezTo>
                  <a:close/>
                  <a:moveTo>
                    <a:pt x="5491" y="35347"/>
                  </a:moveTo>
                  <a:cubicBezTo>
                    <a:pt x="6049" y="35347"/>
                    <a:pt x="6578" y="35576"/>
                    <a:pt x="6978" y="35976"/>
                  </a:cubicBezTo>
                  <a:cubicBezTo>
                    <a:pt x="8387" y="37384"/>
                    <a:pt x="7233" y="39583"/>
                    <a:pt x="5519" y="39583"/>
                  </a:cubicBezTo>
                  <a:cubicBezTo>
                    <a:pt x="5249" y="39583"/>
                    <a:pt x="4966" y="39528"/>
                    <a:pt x="4676" y="39408"/>
                  </a:cubicBezTo>
                  <a:cubicBezTo>
                    <a:pt x="2546" y="38535"/>
                    <a:pt x="3175" y="35347"/>
                    <a:pt x="5491" y="35347"/>
                  </a:cubicBezTo>
                  <a:close/>
                  <a:moveTo>
                    <a:pt x="5465" y="43075"/>
                  </a:moveTo>
                  <a:cubicBezTo>
                    <a:pt x="6551" y="43075"/>
                    <a:pt x="7593" y="43921"/>
                    <a:pt x="7593" y="45199"/>
                  </a:cubicBezTo>
                  <a:cubicBezTo>
                    <a:pt x="7593" y="46357"/>
                    <a:pt x="6649" y="47301"/>
                    <a:pt x="5491" y="47301"/>
                  </a:cubicBezTo>
                  <a:cubicBezTo>
                    <a:pt x="3604" y="47301"/>
                    <a:pt x="2660" y="45027"/>
                    <a:pt x="3990" y="43697"/>
                  </a:cubicBezTo>
                  <a:cubicBezTo>
                    <a:pt x="4419" y="43268"/>
                    <a:pt x="4947" y="43075"/>
                    <a:pt x="5465" y="43075"/>
                  </a:cubicBezTo>
                  <a:close/>
                  <a:moveTo>
                    <a:pt x="5467" y="50811"/>
                  </a:moveTo>
                  <a:cubicBezTo>
                    <a:pt x="6552" y="50811"/>
                    <a:pt x="7593" y="51653"/>
                    <a:pt x="7593" y="52920"/>
                  </a:cubicBezTo>
                  <a:cubicBezTo>
                    <a:pt x="7593" y="54093"/>
                    <a:pt x="6649" y="55036"/>
                    <a:pt x="5491" y="55036"/>
                  </a:cubicBezTo>
                  <a:cubicBezTo>
                    <a:pt x="3604" y="55036"/>
                    <a:pt x="2660" y="52763"/>
                    <a:pt x="3990" y="51433"/>
                  </a:cubicBezTo>
                  <a:cubicBezTo>
                    <a:pt x="4420" y="51003"/>
                    <a:pt x="4948" y="50811"/>
                    <a:pt x="5467" y="50811"/>
                  </a:cubicBezTo>
                  <a:close/>
                  <a:moveTo>
                    <a:pt x="5465" y="58533"/>
                  </a:moveTo>
                  <a:cubicBezTo>
                    <a:pt x="6551" y="58533"/>
                    <a:pt x="7593" y="59378"/>
                    <a:pt x="7593" y="60656"/>
                  </a:cubicBezTo>
                  <a:cubicBezTo>
                    <a:pt x="7593" y="61814"/>
                    <a:pt x="6649" y="62758"/>
                    <a:pt x="5491" y="62758"/>
                  </a:cubicBezTo>
                  <a:cubicBezTo>
                    <a:pt x="3604" y="62758"/>
                    <a:pt x="2660" y="60484"/>
                    <a:pt x="3990" y="59154"/>
                  </a:cubicBezTo>
                  <a:cubicBezTo>
                    <a:pt x="4419" y="58725"/>
                    <a:pt x="4947" y="58533"/>
                    <a:pt x="5465" y="58533"/>
                  </a:cubicBezTo>
                  <a:close/>
                  <a:moveTo>
                    <a:pt x="5467" y="66268"/>
                  </a:moveTo>
                  <a:cubicBezTo>
                    <a:pt x="6552" y="66268"/>
                    <a:pt x="7593" y="67110"/>
                    <a:pt x="7593" y="68377"/>
                  </a:cubicBezTo>
                  <a:cubicBezTo>
                    <a:pt x="7593" y="69550"/>
                    <a:pt x="6649" y="70493"/>
                    <a:pt x="5491" y="70493"/>
                  </a:cubicBezTo>
                  <a:cubicBezTo>
                    <a:pt x="3604" y="70493"/>
                    <a:pt x="2660" y="68220"/>
                    <a:pt x="3990" y="66890"/>
                  </a:cubicBezTo>
                  <a:cubicBezTo>
                    <a:pt x="4420" y="66460"/>
                    <a:pt x="4948" y="66268"/>
                    <a:pt x="5467" y="66268"/>
                  </a:cubicBezTo>
                  <a:close/>
                  <a:moveTo>
                    <a:pt x="5473" y="74000"/>
                  </a:moveTo>
                  <a:cubicBezTo>
                    <a:pt x="6556" y="74000"/>
                    <a:pt x="7593" y="74838"/>
                    <a:pt x="7593" y="76113"/>
                  </a:cubicBezTo>
                  <a:cubicBezTo>
                    <a:pt x="7593" y="77285"/>
                    <a:pt x="6649" y="78229"/>
                    <a:pt x="5491" y="78229"/>
                  </a:cubicBezTo>
                  <a:cubicBezTo>
                    <a:pt x="3604" y="78229"/>
                    <a:pt x="2660" y="75956"/>
                    <a:pt x="3990" y="74626"/>
                  </a:cubicBezTo>
                  <a:cubicBezTo>
                    <a:pt x="4421" y="74194"/>
                    <a:pt x="4953" y="74000"/>
                    <a:pt x="5473" y="74000"/>
                  </a:cubicBezTo>
                  <a:close/>
                  <a:moveTo>
                    <a:pt x="5465" y="81725"/>
                  </a:moveTo>
                  <a:cubicBezTo>
                    <a:pt x="6551" y="81725"/>
                    <a:pt x="7593" y="82571"/>
                    <a:pt x="7593" y="83848"/>
                  </a:cubicBezTo>
                  <a:cubicBezTo>
                    <a:pt x="7593" y="85007"/>
                    <a:pt x="6649" y="85950"/>
                    <a:pt x="5491" y="85950"/>
                  </a:cubicBezTo>
                  <a:cubicBezTo>
                    <a:pt x="3604" y="85950"/>
                    <a:pt x="2660" y="83677"/>
                    <a:pt x="3990" y="82347"/>
                  </a:cubicBezTo>
                  <a:cubicBezTo>
                    <a:pt x="4419" y="81918"/>
                    <a:pt x="4947" y="81725"/>
                    <a:pt x="5465" y="81725"/>
                  </a:cubicBezTo>
                  <a:close/>
                  <a:moveTo>
                    <a:pt x="5467" y="89460"/>
                  </a:moveTo>
                  <a:cubicBezTo>
                    <a:pt x="6552" y="89460"/>
                    <a:pt x="7593" y="90302"/>
                    <a:pt x="7593" y="91570"/>
                  </a:cubicBezTo>
                  <a:cubicBezTo>
                    <a:pt x="7593" y="92742"/>
                    <a:pt x="6649" y="93686"/>
                    <a:pt x="5491" y="93686"/>
                  </a:cubicBezTo>
                  <a:cubicBezTo>
                    <a:pt x="3604" y="93686"/>
                    <a:pt x="2660" y="91413"/>
                    <a:pt x="3990" y="90083"/>
                  </a:cubicBezTo>
                  <a:cubicBezTo>
                    <a:pt x="4420" y="89653"/>
                    <a:pt x="4948" y="89460"/>
                    <a:pt x="5467" y="89460"/>
                  </a:cubicBezTo>
                  <a:close/>
                  <a:moveTo>
                    <a:pt x="5465" y="97182"/>
                  </a:moveTo>
                  <a:cubicBezTo>
                    <a:pt x="6551" y="97182"/>
                    <a:pt x="7593" y="98028"/>
                    <a:pt x="7593" y="99306"/>
                  </a:cubicBezTo>
                  <a:cubicBezTo>
                    <a:pt x="7593" y="100464"/>
                    <a:pt x="6649" y="101422"/>
                    <a:pt x="5491" y="101422"/>
                  </a:cubicBezTo>
                  <a:cubicBezTo>
                    <a:pt x="3604" y="101422"/>
                    <a:pt x="2660" y="99134"/>
                    <a:pt x="3990" y="97804"/>
                  </a:cubicBezTo>
                  <a:cubicBezTo>
                    <a:pt x="4419" y="97375"/>
                    <a:pt x="4947" y="97182"/>
                    <a:pt x="5465" y="97182"/>
                  </a:cubicBezTo>
                  <a:close/>
                  <a:moveTo>
                    <a:pt x="5465" y="104918"/>
                  </a:moveTo>
                  <a:cubicBezTo>
                    <a:pt x="6551" y="104918"/>
                    <a:pt x="7593" y="105763"/>
                    <a:pt x="7593" y="107041"/>
                  </a:cubicBezTo>
                  <a:cubicBezTo>
                    <a:pt x="7593" y="108199"/>
                    <a:pt x="6649" y="109143"/>
                    <a:pt x="5491" y="109143"/>
                  </a:cubicBezTo>
                  <a:cubicBezTo>
                    <a:pt x="3604" y="109143"/>
                    <a:pt x="2660" y="106870"/>
                    <a:pt x="3990" y="105540"/>
                  </a:cubicBezTo>
                  <a:cubicBezTo>
                    <a:pt x="4419" y="105110"/>
                    <a:pt x="4947" y="104918"/>
                    <a:pt x="5465" y="104918"/>
                  </a:cubicBezTo>
                  <a:close/>
                  <a:moveTo>
                    <a:pt x="5467" y="112653"/>
                  </a:moveTo>
                  <a:cubicBezTo>
                    <a:pt x="6552" y="112653"/>
                    <a:pt x="7593" y="113495"/>
                    <a:pt x="7593" y="114763"/>
                  </a:cubicBezTo>
                  <a:cubicBezTo>
                    <a:pt x="7593" y="115935"/>
                    <a:pt x="6649" y="116879"/>
                    <a:pt x="5491" y="116879"/>
                  </a:cubicBezTo>
                  <a:cubicBezTo>
                    <a:pt x="3604" y="116879"/>
                    <a:pt x="2660" y="114605"/>
                    <a:pt x="3990" y="113276"/>
                  </a:cubicBezTo>
                  <a:cubicBezTo>
                    <a:pt x="4420" y="112846"/>
                    <a:pt x="4948" y="112653"/>
                    <a:pt x="5467" y="112653"/>
                  </a:cubicBezTo>
                  <a:close/>
                  <a:moveTo>
                    <a:pt x="5465" y="120375"/>
                  </a:moveTo>
                  <a:cubicBezTo>
                    <a:pt x="6551" y="120375"/>
                    <a:pt x="7593" y="121220"/>
                    <a:pt x="7593" y="122498"/>
                  </a:cubicBezTo>
                  <a:cubicBezTo>
                    <a:pt x="7593" y="123656"/>
                    <a:pt x="6649" y="124600"/>
                    <a:pt x="5491" y="124600"/>
                  </a:cubicBezTo>
                  <a:cubicBezTo>
                    <a:pt x="3604" y="124600"/>
                    <a:pt x="2660" y="122327"/>
                    <a:pt x="3990" y="120997"/>
                  </a:cubicBezTo>
                  <a:cubicBezTo>
                    <a:pt x="4419" y="120567"/>
                    <a:pt x="4947" y="120375"/>
                    <a:pt x="5465" y="120375"/>
                  </a:cubicBezTo>
                  <a:close/>
                  <a:moveTo>
                    <a:pt x="5467" y="128110"/>
                  </a:moveTo>
                  <a:cubicBezTo>
                    <a:pt x="6552" y="128110"/>
                    <a:pt x="7593" y="128952"/>
                    <a:pt x="7593" y="130220"/>
                  </a:cubicBezTo>
                  <a:cubicBezTo>
                    <a:pt x="7593" y="131392"/>
                    <a:pt x="6649" y="132336"/>
                    <a:pt x="5491" y="132336"/>
                  </a:cubicBezTo>
                  <a:cubicBezTo>
                    <a:pt x="3604" y="132336"/>
                    <a:pt x="2660" y="130062"/>
                    <a:pt x="3990" y="128733"/>
                  </a:cubicBezTo>
                  <a:cubicBezTo>
                    <a:pt x="4420" y="128303"/>
                    <a:pt x="4948" y="128110"/>
                    <a:pt x="5467" y="128110"/>
                  </a:cubicBezTo>
                  <a:close/>
                  <a:moveTo>
                    <a:pt x="5465" y="135832"/>
                  </a:moveTo>
                  <a:cubicBezTo>
                    <a:pt x="6551" y="135832"/>
                    <a:pt x="7593" y="136677"/>
                    <a:pt x="7593" y="137955"/>
                  </a:cubicBezTo>
                  <a:cubicBezTo>
                    <a:pt x="7593" y="139114"/>
                    <a:pt x="6649" y="140072"/>
                    <a:pt x="5491" y="140072"/>
                  </a:cubicBezTo>
                  <a:cubicBezTo>
                    <a:pt x="3604" y="140072"/>
                    <a:pt x="2660" y="137784"/>
                    <a:pt x="3990" y="136454"/>
                  </a:cubicBezTo>
                  <a:cubicBezTo>
                    <a:pt x="4419" y="136024"/>
                    <a:pt x="4947" y="135832"/>
                    <a:pt x="5465" y="135832"/>
                  </a:cubicBezTo>
                  <a:close/>
                  <a:moveTo>
                    <a:pt x="5465" y="143568"/>
                  </a:moveTo>
                  <a:cubicBezTo>
                    <a:pt x="6551" y="143568"/>
                    <a:pt x="7593" y="144413"/>
                    <a:pt x="7593" y="145691"/>
                  </a:cubicBezTo>
                  <a:cubicBezTo>
                    <a:pt x="7593" y="146849"/>
                    <a:pt x="6649" y="147793"/>
                    <a:pt x="5491" y="147793"/>
                  </a:cubicBezTo>
                  <a:cubicBezTo>
                    <a:pt x="3604" y="147793"/>
                    <a:pt x="2660" y="145519"/>
                    <a:pt x="3990" y="144190"/>
                  </a:cubicBezTo>
                  <a:cubicBezTo>
                    <a:pt x="4419" y="143760"/>
                    <a:pt x="4947" y="143568"/>
                    <a:pt x="5465" y="143568"/>
                  </a:cubicBezTo>
                  <a:close/>
                  <a:moveTo>
                    <a:pt x="5467" y="151303"/>
                  </a:moveTo>
                  <a:cubicBezTo>
                    <a:pt x="6552" y="151303"/>
                    <a:pt x="7593" y="152145"/>
                    <a:pt x="7593" y="153412"/>
                  </a:cubicBezTo>
                  <a:cubicBezTo>
                    <a:pt x="7593" y="154585"/>
                    <a:pt x="6649" y="155529"/>
                    <a:pt x="5491" y="155529"/>
                  </a:cubicBezTo>
                  <a:cubicBezTo>
                    <a:pt x="3604" y="155529"/>
                    <a:pt x="2660" y="153255"/>
                    <a:pt x="3990" y="151925"/>
                  </a:cubicBezTo>
                  <a:cubicBezTo>
                    <a:pt x="4420" y="151495"/>
                    <a:pt x="4948" y="151303"/>
                    <a:pt x="5467" y="151303"/>
                  </a:cubicBezTo>
                  <a:close/>
                  <a:moveTo>
                    <a:pt x="0" y="0"/>
                  </a:moveTo>
                  <a:lnTo>
                    <a:pt x="0" y="160376"/>
                  </a:lnTo>
                  <a:lnTo>
                    <a:pt x="285722" y="160376"/>
                  </a:lnTo>
                  <a:lnTo>
                    <a:pt x="2857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783F04">
                  <a:alpha val="61000"/>
                </a:srgbClr>
              </a:outerShdw>
            </a:effectLst>
          </p:spPr>
          <p:txBody>
            <a:bodyPr spcFirstLastPara="1"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1" i="0" u="none" strike="noStrike" kern="1200" cap="none" spc="0" normalizeH="0" baseline="0" noProof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" name="Google Shape;185;p7"/>
            <p:cNvSpPr>
              <a:spLocks/>
            </p:cNvSpPr>
            <p:nvPr/>
          </p:nvSpPr>
          <p:spPr bwMode="auto">
            <a:xfrm>
              <a:off x="238125" y="1114625"/>
              <a:ext cx="7138400" cy="3600"/>
            </a:xfrm>
            <a:custGeom>
              <a:avLst/>
              <a:gdLst>
                <a:gd name="T0" fmla="*/ 0 w 285536"/>
                <a:gd name="T1" fmla="*/ 1 h 144"/>
                <a:gd name="T2" fmla="*/ 0 w 285536"/>
                <a:gd name="T3" fmla="*/ 144 h 144"/>
                <a:gd name="T4" fmla="*/ 285536 w 285536"/>
                <a:gd name="T5" fmla="*/ 144 h 144"/>
                <a:gd name="T6" fmla="*/ 285536 w 285536"/>
                <a:gd name="T7" fmla="*/ 1 h 144"/>
                <a:gd name="T8" fmla="*/ 0 w 285536"/>
                <a:gd name="T9" fmla="*/ 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44" extrusionOk="0">
                  <a:moveTo>
                    <a:pt x="0" y="1"/>
                  </a:moveTo>
                  <a:lnTo>
                    <a:pt x="0" y="144"/>
                  </a:lnTo>
                  <a:lnTo>
                    <a:pt x="285536" y="144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" name="Google Shape;186;p7"/>
            <p:cNvSpPr>
              <a:spLocks/>
            </p:cNvSpPr>
            <p:nvPr/>
          </p:nvSpPr>
          <p:spPr bwMode="auto">
            <a:xfrm>
              <a:off x="238125" y="1325900"/>
              <a:ext cx="7138400" cy="3250"/>
            </a:xfrm>
            <a:custGeom>
              <a:avLst/>
              <a:gdLst>
                <a:gd name="T0" fmla="*/ 0 w 285536"/>
                <a:gd name="T1" fmla="*/ 1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1 h 130"/>
                <a:gd name="T8" fmla="*/ 0 w 285536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30" extrusionOk="0">
                  <a:moveTo>
                    <a:pt x="0" y="1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8" name="Google Shape;187;p7"/>
            <p:cNvSpPr>
              <a:spLocks/>
            </p:cNvSpPr>
            <p:nvPr/>
          </p:nvSpPr>
          <p:spPr bwMode="auto">
            <a:xfrm>
              <a:off x="238125" y="1747725"/>
              <a:ext cx="99400" cy="3600"/>
            </a:xfrm>
            <a:custGeom>
              <a:avLst/>
              <a:gdLst>
                <a:gd name="T0" fmla="*/ 0 w 3976"/>
                <a:gd name="T1" fmla="*/ 0 h 144"/>
                <a:gd name="T2" fmla="*/ 0 w 3976"/>
                <a:gd name="T3" fmla="*/ 143 h 144"/>
                <a:gd name="T4" fmla="*/ 3861 w 3976"/>
                <a:gd name="T5" fmla="*/ 143 h 144"/>
                <a:gd name="T6" fmla="*/ 3975 w 3976"/>
                <a:gd name="T7" fmla="*/ 0 h 144"/>
                <a:gd name="T8" fmla="*/ 0 w 3976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76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861" y="143"/>
                  </a:lnTo>
                  <a:lnTo>
                    <a:pt x="397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" name="Google Shape;188;p7"/>
            <p:cNvSpPr>
              <a:spLocks/>
            </p:cNvSpPr>
            <p:nvPr/>
          </p:nvSpPr>
          <p:spPr bwMode="auto">
            <a:xfrm>
              <a:off x="238125" y="3013875"/>
              <a:ext cx="7138400" cy="3600"/>
            </a:xfrm>
            <a:custGeom>
              <a:avLst/>
              <a:gdLst>
                <a:gd name="T0" fmla="*/ 0 w 285536"/>
                <a:gd name="T1" fmla="*/ 1 h 144"/>
                <a:gd name="T2" fmla="*/ 0 w 285536"/>
                <a:gd name="T3" fmla="*/ 144 h 144"/>
                <a:gd name="T4" fmla="*/ 285536 w 285536"/>
                <a:gd name="T5" fmla="*/ 144 h 144"/>
                <a:gd name="T6" fmla="*/ 285536 w 285536"/>
                <a:gd name="T7" fmla="*/ 1 h 144"/>
                <a:gd name="T8" fmla="*/ 0 w 285536"/>
                <a:gd name="T9" fmla="*/ 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44" extrusionOk="0">
                  <a:moveTo>
                    <a:pt x="0" y="1"/>
                  </a:moveTo>
                  <a:lnTo>
                    <a:pt x="0" y="144"/>
                  </a:lnTo>
                  <a:lnTo>
                    <a:pt x="285536" y="144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" name="Google Shape;189;p7"/>
            <p:cNvSpPr>
              <a:spLocks/>
            </p:cNvSpPr>
            <p:nvPr/>
          </p:nvSpPr>
          <p:spPr bwMode="auto">
            <a:xfrm>
              <a:off x="238125" y="3225150"/>
              <a:ext cx="7138400" cy="3250"/>
            </a:xfrm>
            <a:custGeom>
              <a:avLst/>
              <a:gdLst>
                <a:gd name="T0" fmla="*/ 0 w 285536"/>
                <a:gd name="T1" fmla="*/ 0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0 h 130"/>
                <a:gd name="T8" fmla="*/ 0 w 285536"/>
                <a:gd name="T9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30" extrusionOk="0">
                  <a:moveTo>
                    <a:pt x="0" y="0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" name="Google Shape;190;p7"/>
            <p:cNvSpPr>
              <a:spLocks/>
            </p:cNvSpPr>
            <p:nvPr/>
          </p:nvSpPr>
          <p:spPr bwMode="auto">
            <a:xfrm>
              <a:off x="238125" y="3436050"/>
              <a:ext cx="7138400" cy="3250"/>
            </a:xfrm>
            <a:custGeom>
              <a:avLst/>
              <a:gdLst>
                <a:gd name="T0" fmla="*/ 0 w 285536"/>
                <a:gd name="T1" fmla="*/ 1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1 h 130"/>
                <a:gd name="T8" fmla="*/ 0 w 285536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30" extrusionOk="0">
                  <a:moveTo>
                    <a:pt x="0" y="1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2" name="Google Shape;191;p7"/>
            <p:cNvSpPr>
              <a:spLocks/>
            </p:cNvSpPr>
            <p:nvPr/>
          </p:nvSpPr>
          <p:spPr bwMode="auto">
            <a:xfrm>
              <a:off x="238125" y="3646975"/>
              <a:ext cx="7138400" cy="3575"/>
            </a:xfrm>
            <a:custGeom>
              <a:avLst/>
              <a:gdLst>
                <a:gd name="T0" fmla="*/ 0 w 285536"/>
                <a:gd name="T1" fmla="*/ 0 h 143"/>
                <a:gd name="T2" fmla="*/ 0 w 285536"/>
                <a:gd name="T3" fmla="*/ 143 h 143"/>
                <a:gd name="T4" fmla="*/ 285536 w 285536"/>
                <a:gd name="T5" fmla="*/ 143 h 143"/>
                <a:gd name="T6" fmla="*/ 285536 w 285536"/>
                <a:gd name="T7" fmla="*/ 0 h 143"/>
                <a:gd name="T8" fmla="*/ 0 w 285536"/>
                <a:gd name="T9" fmla="*/ 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536" h="143" extrusionOk="0">
                  <a:moveTo>
                    <a:pt x="0" y="0"/>
                  </a:moveTo>
                  <a:lnTo>
                    <a:pt x="0" y="143"/>
                  </a:lnTo>
                  <a:lnTo>
                    <a:pt x="285536" y="143"/>
                  </a:lnTo>
                  <a:lnTo>
                    <a:pt x="2855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" name="Google Shape;192;p7"/>
            <p:cNvSpPr>
              <a:spLocks/>
            </p:cNvSpPr>
            <p:nvPr/>
          </p:nvSpPr>
          <p:spPr bwMode="auto">
            <a:xfrm>
              <a:off x="238125" y="1536800"/>
              <a:ext cx="7138400" cy="3250"/>
            </a:xfrm>
            <a:custGeom>
              <a:avLst/>
              <a:gdLst>
                <a:gd name="T0" fmla="*/ 0 w 285536"/>
                <a:gd name="T1" fmla="*/ 1 h 130"/>
                <a:gd name="T2" fmla="*/ 0 w 285536"/>
                <a:gd name="T3" fmla="*/ 130 h 130"/>
                <a:gd name="T4" fmla="*/ 4876 w 285536"/>
                <a:gd name="T5" fmla="*/ 130 h 130"/>
                <a:gd name="T6" fmla="*/ 5484 w 285536"/>
                <a:gd name="T7" fmla="*/ 44 h 130"/>
                <a:gd name="T8" fmla="*/ 6091 w 285536"/>
                <a:gd name="T9" fmla="*/ 130 h 130"/>
                <a:gd name="T10" fmla="*/ 285536 w 285536"/>
                <a:gd name="T11" fmla="*/ 130 h 130"/>
                <a:gd name="T12" fmla="*/ 285536 w 285536"/>
                <a:gd name="T13" fmla="*/ 1 h 130"/>
                <a:gd name="T14" fmla="*/ 0 w 285536"/>
                <a:gd name="T15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5536" h="130" extrusionOk="0">
                  <a:moveTo>
                    <a:pt x="0" y="1"/>
                  </a:moveTo>
                  <a:lnTo>
                    <a:pt x="0" y="130"/>
                  </a:lnTo>
                  <a:lnTo>
                    <a:pt x="4876" y="130"/>
                  </a:lnTo>
                  <a:cubicBezTo>
                    <a:pt x="5076" y="72"/>
                    <a:pt x="5280" y="44"/>
                    <a:pt x="5484" y="44"/>
                  </a:cubicBezTo>
                  <a:cubicBezTo>
                    <a:pt x="5687" y="44"/>
                    <a:pt x="5891" y="72"/>
                    <a:pt x="6091" y="130"/>
                  </a:cubicBezTo>
                  <a:lnTo>
                    <a:pt x="285536" y="130"/>
                  </a:lnTo>
                  <a:lnTo>
                    <a:pt x="28553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4" name="Google Shape;193;p7"/>
            <p:cNvSpPr>
              <a:spLocks/>
            </p:cNvSpPr>
            <p:nvPr/>
          </p:nvSpPr>
          <p:spPr bwMode="auto">
            <a:xfrm>
              <a:off x="337125" y="1747725"/>
              <a:ext cx="750" cy="725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29 h 29"/>
                <a:gd name="T4" fmla="*/ 29 w 30"/>
                <a:gd name="T5" fmla="*/ 0 h 29"/>
                <a:gd name="T6" fmla="*/ 1 w 30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9" extrusionOk="0">
                  <a:moveTo>
                    <a:pt x="1" y="0"/>
                  </a:moveTo>
                  <a:lnTo>
                    <a:pt x="1" y="29"/>
                  </a:lnTo>
                  <a:lnTo>
                    <a:pt x="29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5" name="Google Shape;194;p7"/>
            <p:cNvSpPr>
              <a:spLocks/>
            </p:cNvSpPr>
            <p:nvPr/>
          </p:nvSpPr>
          <p:spPr bwMode="auto">
            <a:xfrm>
              <a:off x="413275" y="1747725"/>
              <a:ext cx="6963250" cy="3600"/>
            </a:xfrm>
            <a:custGeom>
              <a:avLst/>
              <a:gdLst>
                <a:gd name="T0" fmla="*/ 0 w 278530"/>
                <a:gd name="T1" fmla="*/ 0 h 144"/>
                <a:gd name="T2" fmla="*/ 115 w 278530"/>
                <a:gd name="T3" fmla="*/ 143 h 144"/>
                <a:gd name="T4" fmla="*/ 278530 w 278530"/>
                <a:gd name="T5" fmla="*/ 143 h 144"/>
                <a:gd name="T6" fmla="*/ 278530 w 278530"/>
                <a:gd name="T7" fmla="*/ 0 h 144"/>
                <a:gd name="T8" fmla="*/ 0 w 278530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530" h="144" extrusionOk="0">
                  <a:moveTo>
                    <a:pt x="0" y="0"/>
                  </a:moveTo>
                  <a:cubicBezTo>
                    <a:pt x="43" y="43"/>
                    <a:pt x="86" y="86"/>
                    <a:pt x="115" y="143"/>
                  </a:cubicBezTo>
                  <a:lnTo>
                    <a:pt x="278530" y="143"/>
                  </a:lnTo>
                  <a:lnTo>
                    <a:pt x="27853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6" name="Google Shape;195;p7"/>
            <p:cNvSpPr>
              <a:spLocks/>
            </p:cNvSpPr>
            <p:nvPr/>
          </p:nvSpPr>
          <p:spPr bwMode="auto">
            <a:xfrm>
              <a:off x="238125" y="1958975"/>
              <a:ext cx="88300" cy="3250"/>
            </a:xfrm>
            <a:custGeom>
              <a:avLst/>
              <a:gdLst>
                <a:gd name="T0" fmla="*/ 0 w 3532"/>
                <a:gd name="T1" fmla="*/ 1 h 130"/>
                <a:gd name="T2" fmla="*/ 0 w 3532"/>
                <a:gd name="T3" fmla="*/ 130 h 130"/>
                <a:gd name="T4" fmla="*/ 3489 w 3532"/>
                <a:gd name="T5" fmla="*/ 130 h 130"/>
                <a:gd name="T6" fmla="*/ 3532 w 3532"/>
                <a:gd name="T7" fmla="*/ 1 h 130"/>
                <a:gd name="T8" fmla="*/ 0 w 3532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32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489" y="130"/>
                  </a:lnTo>
                  <a:cubicBezTo>
                    <a:pt x="3503" y="87"/>
                    <a:pt x="3518" y="44"/>
                    <a:pt x="3532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" name="Google Shape;196;p7"/>
            <p:cNvSpPr>
              <a:spLocks/>
            </p:cNvSpPr>
            <p:nvPr/>
          </p:nvSpPr>
          <p:spPr bwMode="auto">
            <a:xfrm>
              <a:off x="424725" y="1958975"/>
              <a:ext cx="6951800" cy="3250"/>
            </a:xfrm>
            <a:custGeom>
              <a:avLst/>
              <a:gdLst>
                <a:gd name="T0" fmla="*/ 0 w 278072"/>
                <a:gd name="T1" fmla="*/ 1 h 130"/>
                <a:gd name="T2" fmla="*/ 57 w 278072"/>
                <a:gd name="T3" fmla="*/ 130 h 130"/>
                <a:gd name="T4" fmla="*/ 278072 w 278072"/>
                <a:gd name="T5" fmla="*/ 130 h 130"/>
                <a:gd name="T6" fmla="*/ 278072 w 278072"/>
                <a:gd name="T7" fmla="*/ 1 h 130"/>
                <a:gd name="T8" fmla="*/ 0 w 278072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072" h="130" extrusionOk="0">
                  <a:moveTo>
                    <a:pt x="0" y="1"/>
                  </a:moveTo>
                  <a:cubicBezTo>
                    <a:pt x="29" y="44"/>
                    <a:pt x="43" y="87"/>
                    <a:pt x="57" y="130"/>
                  </a:cubicBezTo>
                  <a:lnTo>
                    <a:pt x="278072" y="130"/>
                  </a:lnTo>
                  <a:lnTo>
                    <a:pt x="278072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8" name="Google Shape;197;p7"/>
            <p:cNvSpPr>
              <a:spLocks/>
            </p:cNvSpPr>
            <p:nvPr/>
          </p:nvSpPr>
          <p:spPr bwMode="auto">
            <a:xfrm>
              <a:off x="238125" y="2169900"/>
              <a:ext cx="85100" cy="3225"/>
            </a:xfrm>
            <a:custGeom>
              <a:avLst/>
              <a:gdLst>
                <a:gd name="T0" fmla="*/ 0 w 3404"/>
                <a:gd name="T1" fmla="*/ 0 h 129"/>
                <a:gd name="T2" fmla="*/ 0 w 3404"/>
                <a:gd name="T3" fmla="*/ 129 h 129"/>
                <a:gd name="T4" fmla="*/ 3403 w 3404"/>
                <a:gd name="T5" fmla="*/ 129 h 129"/>
                <a:gd name="T6" fmla="*/ 3403 w 3404"/>
                <a:gd name="T7" fmla="*/ 43 h 129"/>
                <a:gd name="T8" fmla="*/ 3403 w 3404"/>
                <a:gd name="T9" fmla="*/ 0 h 129"/>
                <a:gd name="T10" fmla="*/ 0 w 3404"/>
                <a:gd name="T11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04" h="129" extrusionOk="0">
                  <a:moveTo>
                    <a:pt x="0" y="0"/>
                  </a:moveTo>
                  <a:lnTo>
                    <a:pt x="0" y="129"/>
                  </a:lnTo>
                  <a:lnTo>
                    <a:pt x="3403" y="129"/>
                  </a:lnTo>
                  <a:lnTo>
                    <a:pt x="3403" y="43"/>
                  </a:lnTo>
                  <a:cubicBezTo>
                    <a:pt x="3389" y="29"/>
                    <a:pt x="3389" y="14"/>
                    <a:pt x="340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" name="Google Shape;198;p7"/>
            <p:cNvSpPr>
              <a:spLocks/>
            </p:cNvSpPr>
            <p:nvPr/>
          </p:nvSpPr>
          <p:spPr bwMode="auto">
            <a:xfrm>
              <a:off x="428300" y="2169900"/>
              <a:ext cx="6948575" cy="3225"/>
            </a:xfrm>
            <a:custGeom>
              <a:avLst/>
              <a:gdLst>
                <a:gd name="T0" fmla="*/ 0 w 277943"/>
                <a:gd name="T1" fmla="*/ 0 h 129"/>
                <a:gd name="T2" fmla="*/ 0 w 277943"/>
                <a:gd name="T3" fmla="*/ 43 h 129"/>
                <a:gd name="T4" fmla="*/ 0 w 277943"/>
                <a:gd name="T5" fmla="*/ 129 h 129"/>
                <a:gd name="T6" fmla="*/ 277943 w 277943"/>
                <a:gd name="T7" fmla="*/ 129 h 129"/>
                <a:gd name="T8" fmla="*/ 277943 w 277943"/>
                <a:gd name="T9" fmla="*/ 0 h 129"/>
                <a:gd name="T10" fmla="*/ 0 w 277943"/>
                <a:gd name="T11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77943" h="129" extrusionOk="0">
                  <a:moveTo>
                    <a:pt x="0" y="0"/>
                  </a:moveTo>
                  <a:cubicBezTo>
                    <a:pt x="0" y="14"/>
                    <a:pt x="0" y="29"/>
                    <a:pt x="0" y="43"/>
                  </a:cubicBezTo>
                  <a:lnTo>
                    <a:pt x="0" y="129"/>
                  </a:lnTo>
                  <a:lnTo>
                    <a:pt x="277943" y="129"/>
                  </a:lnTo>
                  <a:lnTo>
                    <a:pt x="2779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" name="Google Shape;199;p7"/>
            <p:cNvSpPr>
              <a:spLocks/>
            </p:cNvSpPr>
            <p:nvPr/>
          </p:nvSpPr>
          <p:spPr bwMode="auto">
            <a:xfrm>
              <a:off x="238125" y="2380800"/>
              <a:ext cx="88675" cy="3600"/>
            </a:xfrm>
            <a:custGeom>
              <a:avLst/>
              <a:gdLst>
                <a:gd name="T0" fmla="*/ 0 w 3547"/>
                <a:gd name="T1" fmla="*/ 0 h 144"/>
                <a:gd name="T2" fmla="*/ 0 w 3547"/>
                <a:gd name="T3" fmla="*/ 143 h 144"/>
                <a:gd name="T4" fmla="*/ 3546 w 3547"/>
                <a:gd name="T5" fmla="*/ 143 h 144"/>
                <a:gd name="T6" fmla="*/ 3503 w 3547"/>
                <a:gd name="T7" fmla="*/ 0 h 144"/>
                <a:gd name="T8" fmla="*/ 0 w 3547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47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546" y="143"/>
                  </a:lnTo>
                  <a:cubicBezTo>
                    <a:pt x="3532" y="101"/>
                    <a:pt x="3518" y="58"/>
                    <a:pt x="350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1" name="Google Shape;200;p7"/>
            <p:cNvSpPr>
              <a:spLocks/>
            </p:cNvSpPr>
            <p:nvPr/>
          </p:nvSpPr>
          <p:spPr bwMode="auto">
            <a:xfrm>
              <a:off x="424725" y="2380800"/>
              <a:ext cx="6951800" cy="3600"/>
            </a:xfrm>
            <a:custGeom>
              <a:avLst/>
              <a:gdLst>
                <a:gd name="T0" fmla="*/ 43 w 278072"/>
                <a:gd name="T1" fmla="*/ 0 h 144"/>
                <a:gd name="T2" fmla="*/ 0 w 278072"/>
                <a:gd name="T3" fmla="*/ 143 h 144"/>
                <a:gd name="T4" fmla="*/ 278072 w 278072"/>
                <a:gd name="T5" fmla="*/ 143 h 144"/>
                <a:gd name="T6" fmla="*/ 278072 w 278072"/>
                <a:gd name="T7" fmla="*/ 0 h 144"/>
                <a:gd name="T8" fmla="*/ 43 w 278072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072" h="144" extrusionOk="0">
                  <a:moveTo>
                    <a:pt x="43" y="0"/>
                  </a:moveTo>
                  <a:cubicBezTo>
                    <a:pt x="29" y="58"/>
                    <a:pt x="14" y="101"/>
                    <a:pt x="0" y="143"/>
                  </a:cubicBezTo>
                  <a:lnTo>
                    <a:pt x="278072" y="143"/>
                  </a:lnTo>
                  <a:lnTo>
                    <a:pt x="278072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2" name="Google Shape;201;p7"/>
            <p:cNvSpPr>
              <a:spLocks/>
            </p:cNvSpPr>
            <p:nvPr/>
          </p:nvSpPr>
          <p:spPr bwMode="auto">
            <a:xfrm>
              <a:off x="238125" y="2592075"/>
              <a:ext cx="100825" cy="3225"/>
            </a:xfrm>
            <a:custGeom>
              <a:avLst/>
              <a:gdLst>
                <a:gd name="T0" fmla="*/ 0 w 4033"/>
                <a:gd name="T1" fmla="*/ 0 h 129"/>
                <a:gd name="T2" fmla="*/ 0 w 4033"/>
                <a:gd name="T3" fmla="*/ 129 h 129"/>
                <a:gd name="T4" fmla="*/ 4032 w 4033"/>
                <a:gd name="T5" fmla="*/ 129 h 129"/>
                <a:gd name="T6" fmla="*/ 3904 w 4033"/>
                <a:gd name="T7" fmla="*/ 0 h 129"/>
                <a:gd name="T8" fmla="*/ 0 w 4033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33" h="129" extrusionOk="0">
                  <a:moveTo>
                    <a:pt x="0" y="0"/>
                  </a:moveTo>
                  <a:lnTo>
                    <a:pt x="0" y="129"/>
                  </a:lnTo>
                  <a:lnTo>
                    <a:pt x="4032" y="129"/>
                  </a:lnTo>
                  <a:cubicBezTo>
                    <a:pt x="3989" y="86"/>
                    <a:pt x="3947" y="43"/>
                    <a:pt x="3904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3" name="Google Shape;202;p7"/>
            <p:cNvSpPr>
              <a:spLocks/>
            </p:cNvSpPr>
            <p:nvPr/>
          </p:nvSpPr>
          <p:spPr bwMode="auto">
            <a:xfrm>
              <a:off x="412550" y="2592075"/>
              <a:ext cx="6963975" cy="3225"/>
            </a:xfrm>
            <a:custGeom>
              <a:avLst/>
              <a:gdLst>
                <a:gd name="T0" fmla="*/ 130 w 278559"/>
                <a:gd name="T1" fmla="*/ 0 h 129"/>
                <a:gd name="T2" fmla="*/ 1 w 278559"/>
                <a:gd name="T3" fmla="*/ 129 h 129"/>
                <a:gd name="T4" fmla="*/ 278559 w 278559"/>
                <a:gd name="T5" fmla="*/ 129 h 129"/>
                <a:gd name="T6" fmla="*/ 278559 w 278559"/>
                <a:gd name="T7" fmla="*/ 0 h 129"/>
                <a:gd name="T8" fmla="*/ 130 w 278559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559" h="129" extrusionOk="0">
                  <a:moveTo>
                    <a:pt x="130" y="0"/>
                  </a:moveTo>
                  <a:cubicBezTo>
                    <a:pt x="87" y="43"/>
                    <a:pt x="44" y="86"/>
                    <a:pt x="1" y="129"/>
                  </a:cubicBezTo>
                  <a:lnTo>
                    <a:pt x="278559" y="129"/>
                  </a:lnTo>
                  <a:lnTo>
                    <a:pt x="278559" y="0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4" name="Google Shape;203;p7"/>
            <p:cNvSpPr>
              <a:spLocks/>
            </p:cNvSpPr>
            <p:nvPr/>
          </p:nvSpPr>
          <p:spPr bwMode="auto">
            <a:xfrm>
              <a:off x="238125" y="2802975"/>
              <a:ext cx="7138400" cy="3250"/>
            </a:xfrm>
            <a:custGeom>
              <a:avLst/>
              <a:gdLst>
                <a:gd name="T0" fmla="*/ 0 w 285536"/>
                <a:gd name="T1" fmla="*/ 0 h 130"/>
                <a:gd name="T2" fmla="*/ 0 w 285536"/>
                <a:gd name="T3" fmla="*/ 129 h 130"/>
                <a:gd name="T4" fmla="*/ 285536 w 285536"/>
                <a:gd name="T5" fmla="*/ 129 h 130"/>
                <a:gd name="T6" fmla="*/ 285536 w 285536"/>
                <a:gd name="T7" fmla="*/ 0 h 130"/>
                <a:gd name="T8" fmla="*/ 5791 w 285536"/>
                <a:gd name="T9" fmla="*/ 0 h 130"/>
                <a:gd name="T10" fmla="*/ 5503 w 285536"/>
                <a:gd name="T11" fmla="*/ 22 h 130"/>
                <a:gd name="T12" fmla="*/ 5205 w 285536"/>
                <a:gd name="T13" fmla="*/ 0 h 130"/>
                <a:gd name="T14" fmla="*/ 0 w 285536"/>
                <a:gd name="T15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5536" h="130" extrusionOk="0">
                  <a:moveTo>
                    <a:pt x="0" y="0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0"/>
                  </a:lnTo>
                  <a:lnTo>
                    <a:pt x="5791" y="0"/>
                  </a:lnTo>
                  <a:cubicBezTo>
                    <a:pt x="5698" y="15"/>
                    <a:pt x="5602" y="22"/>
                    <a:pt x="5503" y="22"/>
                  </a:cubicBezTo>
                  <a:cubicBezTo>
                    <a:pt x="5405" y="22"/>
                    <a:pt x="5305" y="15"/>
                    <a:pt x="520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5" name="Google Shape;204;p7"/>
            <p:cNvSpPr>
              <a:spLocks/>
            </p:cNvSpPr>
            <p:nvPr/>
          </p:nvSpPr>
          <p:spPr bwMode="auto">
            <a:xfrm>
              <a:off x="238125" y="3858225"/>
              <a:ext cx="130500" cy="3250"/>
            </a:xfrm>
            <a:custGeom>
              <a:avLst/>
              <a:gdLst>
                <a:gd name="T0" fmla="*/ 0 w 5220"/>
                <a:gd name="T1" fmla="*/ 1 h 130"/>
                <a:gd name="T2" fmla="*/ 0 w 5220"/>
                <a:gd name="T3" fmla="*/ 129 h 130"/>
                <a:gd name="T4" fmla="*/ 4704 w 5220"/>
                <a:gd name="T5" fmla="*/ 129 h 130"/>
                <a:gd name="T6" fmla="*/ 5219 w 5220"/>
                <a:gd name="T7" fmla="*/ 1 h 130"/>
                <a:gd name="T8" fmla="*/ 0 w 5220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20" h="130" extrusionOk="0">
                  <a:moveTo>
                    <a:pt x="0" y="1"/>
                  </a:moveTo>
                  <a:lnTo>
                    <a:pt x="0" y="129"/>
                  </a:lnTo>
                  <a:lnTo>
                    <a:pt x="4704" y="129"/>
                  </a:lnTo>
                  <a:cubicBezTo>
                    <a:pt x="4876" y="58"/>
                    <a:pt x="5033" y="15"/>
                    <a:pt x="5219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6" name="Google Shape;205;p7"/>
            <p:cNvSpPr>
              <a:spLocks/>
            </p:cNvSpPr>
            <p:nvPr/>
          </p:nvSpPr>
          <p:spPr bwMode="auto">
            <a:xfrm>
              <a:off x="382900" y="3858225"/>
              <a:ext cx="6993625" cy="3250"/>
            </a:xfrm>
            <a:custGeom>
              <a:avLst/>
              <a:gdLst>
                <a:gd name="T0" fmla="*/ 0 w 279745"/>
                <a:gd name="T1" fmla="*/ 1 h 130"/>
                <a:gd name="T2" fmla="*/ 501 w 279745"/>
                <a:gd name="T3" fmla="*/ 129 h 130"/>
                <a:gd name="T4" fmla="*/ 279745 w 279745"/>
                <a:gd name="T5" fmla="*/ 129 h 130"/>
                <a:gd name="T6" fmla="*/ 279745 w 279745"/>
                <a:gd name="T7" fmla="*/ 1 h 130"/>
                <a:gd name="T8" fmla="*/ 0 w 279745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9745" h="130" extrusionOk="0">
                  <a:moveTo>
                    <a:pt x="0" y="1"/>
                  </a:moveTo>
                  <a:cubicBezTo>
                    <a:pt x="172" y="15"/>
                    <a:pt x="343" y="58"/>
                    <a:pt x="501" y="129"/>
                  </a:cubicBezTo>
                  <a:lnTo>
                    <a:pt x="279745" y="129"/>
                  </a:lnTo>
                  <a:lnTo>
                    <a:pt x="279745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7" name="Google Shape;206;p7"/>
            <p:cNvSpPr>
              <a:spLocks/>
            </p:cNvSpPr>
            <p:nvPr/>
          </p:nvSpPr>
          <p:spPr bwMode="auto">
            <a:xfrm>
              <a:off x="238125" y="4069125"/>
              <a:ext cx="97600" cy="3250"/>
            </a:xfrm>
            <a:custGeom>
              <a:avLst/>
              <a:gdLst>
                <a:gd name="T0" fmla="*/ 0 w 3904"/>
                <a:gd name="T1" fmla="*/ 1 h 130"/>
                <a:gd name="T2" fmla="*/ 0 w 3904"/>
                <a:gd name="T3" fmla="*/ 130 h 130"/>
                <a:gd name="T4" fmla="*/ 3804 w 3904"/>
                <a:gd name="T5" fmla="*/ 130 h 130"/>
                <a:gd name="T6" fmla="*/ 3904 w 3904"/>
                <a:gd name="T7" fmla="*/ 1 h 130"/>
                <a:gd name="T8" fmla="*/ 0 w 3904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04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804" y="130"/>
                  </a:lnTo>
                  <a:cubicBezTo>
                    <a:pt x="3832" y="87"/>
                    <a:pt x="3875" y="44"/>
                    <a:pt x="3904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8" name="Google Shape;207;p7"/>
            <p:cNvSpPr>
              <a:spLocks/>
            </p:cNvSpPr>
            <p:nvPr/>
          </p:nvSpPr>
          <p:spPr bwMode="auto">
            <a:xfrm>
              <a:off x="415425" y="4069125"/>
              <a:ext cx="6961100" cy="3250"/>
            </a:xfrm>
            <a:custGeom>
              <a:avLst/>
              <a:gdLst>
                <a:gd name="T0" fmla="*/ 0 w 278444"/>
                <a:gd name="T1" fmla="*/ 1 h 130"/>
                <a:gd name="T2" fmla="*/ 115 w 278444"/>
                <a:gd name="T3" fmla="*/ 130 h 130"/>
                <a:gd name="T4" fmla="*/ 278444 w 278444"/>
                <a:gd name="T5" fmla="*/ 130 h 130"/>
                <a:gd name="T6" fmla="*/ 278444 w 278444"/>
                <a:gd name="T7" fmla="*/ 1 h 130"/>
                <a:gd name="T8" fmla="*/ 0 w 278444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444" h="130" extrusionOk="0">
                  <a:moveTo>
                    <a:pt x="0" y="1"/>
                  </a:moveTo>
                  <a:cubicBezTo>
                    <a:pt x="43" y="44"/>
                    <a:pt x="72" y="87"/>
                    <a:pt x="115" y="130"/>
                  </a:cubicBezTo>
                  <a:lnTo>
                    <a:pt x="278444" y="130"/>
                  </a:lnTo>
                  <a:lnTo>
                    <a:pt x="278444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9" name="Google Shape;208;p7"/>
            <p:cNvSpPr>
              <a:spLocks/>
            </p:cNvSpPr>
            <p:nvPr/>
          </p:nvSpPr>
          <p:spPr bwMode="auto">
            <a:xfrm>
              <a:off x="425775" y="4280050"/>
              <a:ext cx="6950750" cy="3600"/>
            </a:xfrm>
            <a:custGeom>
              <a:avLst/>
              <a:gdLst>
                <a:gd name="T0" fmla="*/ 1 w 278030"/>
                <a:gd name="T1" fmla="*/ 0 h 144"/>
                <a:gd name="T2" fmla="*/ 44 w 278030"/>
                <a:gd name="T3" fmla="*/ 143 h 144"/>
                <a:gd name="T4" fmla="*/ 278030 w 278030"/>
                <a:gd name="T5" fmla="*/ 143 h 144"/>
                <a:gd name="T6" fmla="*/ 278030 w 278030"/>
                <a:gd name="T7" fmla="*/ 0 h 144"/>
                <a:gd name="T8" fmla="*/ 1 w 278030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030" h="144" extrusionOk="0">
                  <a:moveTo>
                    <a:pt x="1" y="0"/>
                  </a:moveTo>
                  <a:cubicBezTo>
                    <a:pt x="15" y="43"/>
                    <a:pt x="30" y="86"/>
                    <a:pt x="44" y="143"/>
                  </a:cubicBezTo>
                  <a:lnTo>
                    <a:pt x="278030" y="143"/>
                  </a:lnTo>
                  <a:lnTo>
                    <a:pt x="278030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" name="Google Shape;209;p7"/>
            <p:cNvSpPr>
              <a:spLocks/>
            </p:cNvSpPr>
            <p:nvPr/>
          </p:nvSpPr>
          <p:spPr bwMode="auto">
            <a:xfrm>
              <a:off x="238125" y="4280050"/>
              <a:ext cx="87600" cy="3600"/>
            </a:xfrm>
            <a:custGeom>
              <a:avLst/>
              <a:gdLst>
                <a:gd name="T0" fmla="*/ 0 w 3504"/>
                <a:gd name="T1" fmla="*/ 0 h 144"/>
                <a:gd name="T2" fmla="*/ 0 w 3504"/>
                <a:gd name="T3" fmla="*/ 143 h 144"/>
                <a:gd name="T4" fmla="*/ 3460 w 3504"/>
                <a:gd name="T5" fmla="*/ 143 h 144"/>
                <a:gd name="T6" fmla="*/ 3503 w 3504"/>
                <a:gd name="T7" fmla="*/ 0 h 144"/>
                <a:gd name="T8" fmla="*/ 0 w 3504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04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460" y="143"/>
                  </a:lnTo>
                  <a:cubicBezTo>
                    <a:pt x="3475" y="86"/>
                    <a:pt x="3489" y="43"/>
                    <a:pt x="350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1" name="Google Shape;210;p7"/>
            <p:cNvSpPr>
              <a:spLocks/>
            </p:cNvSpPr>
            <p:nvPr/>
          </p:nvSpPr>
          <p:spPr bwMode="auto">
            <a:xfrm>
              <a:off x="428300" y="4491300"/>
              <a:ext cx="6948575" cy="3250"/>
            </a:xfrm>
            <a:custGeom>
              <a:avLst/>
              <a:gdLst>
                <a:gd name="T0" fmla="*/ 0 w 277943"/>
                <a:gd name="T1" fmla="*/ 1 h 130"/>
                <a:gd name="T2" fmla="*/ 0 w 277943"/>
                <a:gd name="T3" fmla="*/ 130 h 130"/>
                <a:gd name="T4" fmla="*/ 277943 w 277943"/>
                <a:gd name="T5" fmla="*/ 130 h 130"/>
                <a:gd name="T6" fmla="*/ 277943 w 277943"/>
                <a:gd name="T7" fmla="*/ 1 h 130"/>
                <a:gd name="T8" fmla="*/ 0 w 277943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7943" h="130" extrusionOk="0">
                  <a:moveTo>
                    <a:pt x="0" y="1"/>
                  </a:moveTo>
                  <a:lnTo>
                    <a:pt x="0" y="130"/>
                  </a:lnTo>
                  <a:lnTo>
                    <a:pt x="277943" y="130"/>
                  </a:lnTo>
                  <a:lnTo>
                    <a:pt x="277943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2" name="Google Shape;211;p7"/>
            <p:cNvSpPr>
              <a:spLocks/>
            </p:cNvSpPr>
            <p:nvPr/>
          </p:nvSpPr>
          <p:spPr bwMode="auto">
            <a:xfrm>
              <a:off x="238125" y="4491300"/>
              <a:ext cx="85100" cy="3250"/>
            </a:xfrm>
            <a:custGeom>
              <a:avLst/>
              <a:gdLst>
                <a:gd name="T0" fmla="*/ 0 w 3404"/>
                <a:gd name="T1" fmla="*/ 1 h 130"/>
                <a:gd name="T2" fmla="*/ 0 w 3404"/>
                <a:gd name="T3" fmla="*/ 130 h 130"/>
                <a:gd name="T4" fmla="*/ 3403 w 3404"/>
                <a:gd name="T5" fmla="*/ 130 h 130"/>
                <a:gd name="T6" fmla="*/ 3403 w 3404"/>
                <a:gd name="T7" fmla="*/ 1 h 130"/>
                <a:gd name="T8" fmla="*/ 0 w 3404"/>
                <a:gd name="T9" fmla="*/ 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04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403" y="130"/>
                  </a:lnTo>
                  <a:lnTo>
                    <a:pt x="3403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3" name="Google Shape;212;p7"/>
            <p:cNvSpPr>
              <a:spLocks/>
            </p:cNvSpPr>
            <p:nvPr/>
          </p:nvSpPr>
          <p:spPr bwMode="auto">
            <a:xfrm>
              <a:off x="423650" y="4702225"/>
              <a:ext cx="6952875" cy="3225"/>
            </a:xfrm>
            <a:custGeom>
              <a:avLst/>
              <a:gdLst>
                <a:gd name="T0" fmla="*/ 57 w 278115"/>
                <a:gd name="T1" fmla="*/ 0 h 129"/>
                <a:gd name="T2" fmla="*/ 0 w 278115"/>
                <a:gd name="T3" fmla="*/ 129 h 129"/>
                <a:gd name="T4" fmla="*/ 278115 w 278115"/>
                <a:gd name="T5" fmla="*/ 129 h 129"/>
                <a:gd name="T6" fmla="*/ 278115 w 278115"/>
                <a:gd name="T7" fmla="*/ 0 h 129"/>
                <a:gd name="T8" fmla="*/ 57 w 278115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115" h="129" extrusionOk="0">
                  <a:moveTo>
                    <a:pt x="57" y="0"/>
                  </a:moveTo>
                  <a:cubicBezTo>
                    <a:pt x="29" y="43"/>
                    <a:pt x="14" y="86"/>
                    <a:pt x="0" y="129"/>
                  </a:cubicBezTo>
                  <a:lnTo>
                    <a:pt x="278115" y="129"/>
                  </a:lnTo>
                  <a:lnTo>
                    <a:pt x="278115" y="0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4" name="Google Shape;213;p7"/>
            <p:cNvSpPr>
              <a:spLocks/>
            </p:cNvSpPr>
            <p:nvPr/>
          </p:nvSpPr>
          <p:spPr bwMode="auto">
            <a:xfrm>
              <a:off x="238125" y="4702225"/>
              <a:ext cx="89750" cy="3225"/>
            </a:xfrm>
            <a:custGeom>
              <a:avLst/>
              <a:gdLst>
                <a:gd name="T0" fmla="*/ 0 w 3590"/>
                <a:gd name="T1" fmla="*/ 0 h 129"/>
                <a:gd name="T2" fmla="*/ 0 w 3590"/>
                <a:gd name="T3" fmla="*/ 129 h 129"/>
                <a:gd name="T4" fmla="*/ 3589 w 3590"/>
                <a:gd name="T5" fmla="*/ 129 h 129"/>
                <a:gd name="T6" fmla="*/ 3532 w 3590"/>
                <a:gd name="T7" fmla="*/ 0 h 129"/>
                <a:gd name="T8" fmla="*/ 0 w 3590"/>
                <a:gd name="T9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90" h="129" extrusionOk="0">
                  <a:moveTo>
                    <a:pt x="0" y="0"/>
                  </a:moveTo>
                  <a:lnTo>
                    <a:pt x="0" y="129"/>
                  </a:lnTo>
                  <a:lnTo>
                    <a:pt x="3589" y="129"/>
                  </a:lnTo>
                  <a:cubicBezTo>
                    <a:pt x="3575" y="86"/>
                    <a:pt x="3546" y="43"/>
                    <a:pt x="3532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4040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214" name="Google Shape;214;p7"/>
          <p:cNvSpPr txBox="1">
            <a:spLocks noGrp="1"/>
          </p:cNvSpPr>
          <p:nvPr>
            <p:ph type="subTitle" idx="1"/>
          </p:nvPr>
        </p:nvSpPr>
        <p:spPr>
          <a:xfrm flipH="1">
            <a:off x="1065575" y="1715433"/>
            <a:ext cx="7013100" cy="42548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15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Roboto Condensed Light"/>
              <a:buChar char="●"/>
              <a:defRPr sz="115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Roboto Condensed Light"/>
              <a:buChar char="■"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Roboto Condensed Light"/>
              <a:buChar char="●"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Roboto Condensed Light"/>
              <a:buChar char="○"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Roboto Condensed Light"/>
              <a:buChar char="■"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Roboto Condensed Light"/>
              <a:buChar char="●"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Roboto Condensed Light"/>
              <a:buChar char="○"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Roboto Condensed Light"/>
              <a:buChar char="■"/>
              <a:defRPr sz="1200"/>
            </a:lvl9pPr>
          </a:lstStyle>
          <a:p>
            <a:endParaRPr/>
          </a:p>
        </p:txBody>
      </p:sp>
      <p:sp>
        <p:nvSpPr>
          <p:cNvPr id="215" name="Google Shape;215;p7"/>
          <p:cNvSpPr txBox="1">
            <a:spLocks noGrp="1"/>
          </p:cNvSpPr>
          <p:nvPr>
            <p:ph type="title"/>
          </p:nvPr>
        </p:nvSpPr>
        <p:spPr>
          <a:xfrm>
            <a:off x="895350" y="659215"/>
            <a:ext cx="7353300" cy="8468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3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60834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8"/>
          <p:cNvSpPr txBox="1">
            <a:spLocks noGrp="1"/>
          </p:cNvSpPr>
          <p:nvPr>
            <p:ph type="title"/>
          </p:nvPr>
        </p:nvSpPr>
        <p:spPr>
          <a:xfrm>
            <a:off x="2088050" y="1914800"/>
            <a:ext cx="5036400" cy="3028400"/>
          </a:xfrm>
          <a:prstGeom prst="rect">
            <a:avLst/>
          </a:prstGeom>
        </p:spPr>
        <p:txBody>
          <a:bodyPr spcFirstLastPara="1" anchor="ctr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000" b="0">
                <a:solidFill>
                  <a:schemeClr val="accent1"/>
                </a:solidFill>
                <a:latin typeface="Chelsea Market"/>
                <a:ea typeface="Chelsea Market"/>
                <a:cs typeface="Chelsea Market"/>
                <a:sym typeface="Chelsea Marke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96230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18" Type="http://schemas.openxmlformats.org/officeDocument/2006/relationships/slideLayout" Target="../slideLayouts/slideLayout20.xml"/><Relationship Id="rId26" Type="http://schemas.openxmlformats.org/officeDocument/2006/relationships/slideLayout" Target="../slideLayouts/slideLayout28.xml"/><Relationship Id="rId3" Type="http://schemas.openxmlformats.org/officeDocument/2006/relationships/slideLayout" Target="../slideLayouts/slideLayout5.xml"/><Relationship Id="rId21" Type="http://schemas.openxmlformats.org/officeDocument/2006/relationships/slideLayout" Target="../slideLayouts/slideLayout23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9.xml"/><Relationship Id="rId25" Type="http://schemas.openxmlformats.org/officeDocument/2006/relationships/slideLayout" Target="../slideLayouts/slideLayout27.xml"/><Relationship Id="rId2" Type="http://schemas.openxmlformats.org/officeDocument/2006/relationships/slideLayout" Target="../slideLayouts/slideLayout4.xml"/><Relationship Id="rId16" Type="http://schemas.openxmlformats.org/officeDocument/2006/relationships/slideLayout" Target="../slideLayouts/slideLayout18.xml"/><Relationship Id="rId20" Type="http://schemas.openxmlformats.org/officeDocument/2006/relationships/slideLayout" Target="../slideLayouts/slideLayout22.xml"/><Relationship Id="rId29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2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7.xml"/><Relationship Id="rId23" Type="http://schemas.openxmlformats.org/officeDocument/2006/relationships/slideLayout" Target="../slideLayouts/slideLayout25.xml"/><Relationship Id="rId28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12.xml"/><Relationship Id="rId19" Type="http://schemas.openxmlformats.org/officeDocument/2006/relationships/slideLayout" Target="../slideLayouts/slideLayout21.xml"/><Relationship Id="rId31" Type="http://schemas.openxmlformats.org/officeDocument/2006/relationships/image" Target="../media/image1.jpeg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Relationship Id="rId22" Type="http://schemas.openxmlformats.org/officeDocument/2006/relationships/slideLayout" Target="../slideLayouts/slideLayout24.xml"/><Relationship Id="rId27" Type="http://schemas.openxmlformats.org/officeDocument/2006/relationships/slideLayout" Target="../slideLayouts/slideLayout29.xml"/><Relationship Id="rId30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08" name="Rectangle 1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122021" y="6583279"/>
            <a:ext cx="2021863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4000" tIns="45720" rIns="54000" bIns="4572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 sz="1200">
                <a:solidFill>
                  <a:srgbClr val="FFABAB"/>
                </a:solidFill>
                <a:latin typeface="Times New Roman" panose="02020603050405020304" pitchFamily="18" charset="0"/>
                <a:ea typeface="Arial Unicode MS" pitchFamily="34" charset="-128"/>
              </a:defRPr>
            </a:lvl1pPr>
          </a:lstStyle>
          <a:p>
            <a:r>
              <a:rPr lang="en-US" altLang="en-US"/>
              <a:t>Võ Nhật Trường</a:t>
            </a:r>
          </a:p>
        </p:txBody>
      </p:sp>
    </p:spTree>
    <p:extLst>
      <p:ext uri="{BB962C8B-B14F-4D97-AF65-F5344CB8AC3E}">
        <p14:creationId xmlns:p14="http://schemas.microsoft.com/office/powerpoint/2010/main" val="3265029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807" r:id="rId2"/>
  </p:sldLayoutIdLst>
  <mc:AlternateContent xmlns:mc="http://schemas.openxmlformats.org/markup-compatibility/2006" xmlns:p14="http://schemas.microsoft.com/office/powerpoint/2010/main">
    <mc:Choice Requires="p14">
      <p:transition p14:dur="250">
        <p:split orient="vert"/>
      </p:transition>
    </mc:Choice>
    <mc:Fallback xmlns="">
      <p:transition>
        <p:split orient="vert"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Google Shape;6;p1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311150" y="593725"/>
            <a:ext cx="8521700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smtClean="0">
              <a:sym typeface="Arial" panose="020B0604020202020204" pitchFamily="34" charset="0"/>
            </a:endParaRPr>
          </a:p>
        </p:txBody>
      </p:sp>
      <p:sp>
        <p:nvSpPr>
          <p:cNvPr id="3075" name="Google Shape;7;p1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311150" y="1536700"/>
            <a:ext cx="8521700" cy="455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smtClean="0"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204242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  <p:sldLayoutId id="2147483820" r:id="rId12"/>
    <p:sldLayoutId id="2147483821" r:id="rId13"/>
    <p:sldLayoutId id="2147483822" r:id="rId14"/>
    <p:sldLayoutId id="2147483823" r:id="rId15"/>
    <p:sldLayoutId id="2147483824" r:id="rId16"/>
    <p:sldLayoutId id="2147483825" r:id="rId17"/>
    <p:sldLayoutId id="2147483826" r:id="rId18"/>
    <p:sldLayoutId id="2147483827" r:id="rId19"/>
    <p:sldLayoutId id="2147483828" r:id="rId20"/>
    <p:sldLayoutId id="2147483829" r:id="rId21"/>
    <p:sldLayoutId id="2147483830" r:id="rId22"/>
    <p:sldLayoutId id="2147483831" r:id="rId23"/>
    <p:sldLayoutId id="2147483832" r:id="rId24"/>
    <p:sldLayoutId id="2147483833" r:id="rId25"/>
    <p:sldLayoutId id="2147483834" r:id="rId26"/>
    <p:sldLayoutId id="2147483835" r:id="rId27"/>
    <p:sldLayoutId id="2147483836" r:id="rId28"/>
    <p:sldLayoutId id="2147483837" r:id="rId2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USER\Desktop\YEN\t&#237;nh%20sum.xlsx" TargetMode="Externa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file:///C:\Users\USER\Desktop\YEN\t&#237;nh%20sum.xlsx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USER\Desktop\YEN\max%20min.xlsx" TargetMode="Externa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USER\Desktop\YEN\max%20min.xlsx" TargetMode="Externa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7200" y="1565275"/>
            <a:ext cx="5597525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15" name="TextBox 4"/>
          <p:cNvSpPr txBox="1">
            <a:spLocks noChangeArrowheads="1"/>
          </p:cNvSpPr>
          <p:nvPr/>
        </p:nvSpPr>
        <p:spPr bwMode="auto">
          <a:xfrm>
            <a:off x="2308225" y="2605088"/>
            <a:ext cx="4495800" cy="830262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KÍNH CHÀO QUÝ THẦY CÔ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VÀ CÁC EM HỌC SINH LỚP 7</a:t>
            </a:r>
          </a:p>
        </p:txBody>
      </p:sp>
      <p:sp>
        <p:nvSpPr>
          <p:cNvPr id="64516" name="TextBox 5"/>
          <p:cNvSpPr txBox="1">
            <a:spLocks noChangeArrowheads="1"/>
          </p:cNvSpPr>
          <p:nvPr/>
        </p:nvSpPr>
        <p:spPr bwMode="auto">
          <a:xfrm>
            <a:off x="2895600" y="3506788"/>
            <a:ext cx="3281363" cy="36988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BÀI GIẢNG MÔN TIN HỌC 7</a:t>
            </a:r>
          </a:p>
        </p:txBody>
      </p:sp>
      <p:sp>
        <p:nvSpPr>
          <p:cNvPr id="64517" name="TextBox 6"/>
          <p:cNvSpPr txBox="1">
            <a:spLocks noChangeArrowheads="1"/>
          </p:cNvSpPr>
          <p:nvPr/>
        </p:nvSpPr>
        <p:spPr bwMode="auto">
          <a:xfrm>
            <a:off x="2727325" y="3959225"/>
            <a:ext cx="3717925" cy="3683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800" b="1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Giáo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 </a:t>
            </a:r>
            <a:r>
              <a:rPr kumimoji="0" lang="en-US" altLang="en-US" sz="1800" b="1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viên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: </a:t>
            </a:r>
            <a:r>
              <a:rPr kumimoji="0" lang="en-US" altLang="en-US" sz="1800" b="1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Nguyễn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 </a:t>
            </a:r>
            <a:r>
              <a:rPr kumimoji="0" lang="en-US" altLang="en-US" sz="1800" b="1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Thị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 Thanh </a:t>
            </a:r>
            <a:r>
              <a:rPr kumimoji="0" lang="en-US" altLang="en-US" sz="1800" b="1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Thúy</a:t>
            </a:r>
            <a:endParaRPr kumimoji="0" lang="en-US" altLang="en-US" sz="1800" b="1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64518" name="TextBox 7"/>
          <p:cNvSpPr txBox="1">
            <a:spLocks noChangeArrowheads="1"/>
          </p:cNvSpPr>
          <p:nvPr/>
        </p:nvSpPr>
        <p:spPr bwMode="auto">
          <a:xfrm>
            <a:off x="2246313" y="4294188"/>
            <a:ext cx="4573587" cy="36988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800" b="1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Trường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 THCS Long </a:t>
            </a:r>
            <a:r>
              <a:rPr kumimoji="0" lang="en-US" altLang="en-US" sz="1800" b="1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Biên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 – </a:t>
            </a:r>
            <a:r>
              <a:rPr kumimoji="0" lang="en-US" altLang="en-US" sz="1800" b="1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Quận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 Long </a:t>
            </a:r>
            <a:r>
              <a:rPr kumimoji="0" lang="en-US" altLang="en-US" sz="1800" b="1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Biên</a:t>
            </a:r>
            <a:endParaRPr kumimoji="0" lang="en-US" altLang="en-US" sz="1800" b="1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476959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457200" y="2433851"/>
            <a:ext cx="8077200" cy="2671549"/>
          </a:xfrm>
          <a:prstGeom prst="rect">
            <a:avLst/>
          </a:prstGeom>
        </p:spPr>
        <p:txBody>
          <a:bodyPr rtlCol="0">
            <a:no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en-US" sz="4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Bài</a:t>
            </a:r>
            <a:r>
              <a:rPr 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4</a:t>
            </a:r>
          </a:p>
          <a:p>
            <a:pPr algn="ctr" fontAlgn="auto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SỬ DỤNG CÁC HÀM ĐỂ TÍNH TOÁN (</a:t>
            </a:r>
            <a:r>
              <a:rPr lang="en-US" sz="4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tt</a:t>
            </a:r>
            <a:r>
              <a:rPr 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)</a:t>
            </a:r>
            <a:endParaRPr lang="en-US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14400" y="1418188"/>
            <a:ext cx="176163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Tiết</a:t>
            </a:r>
            <a: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18 </a:t>
            </a:r>
            <a:endParaRPr lang="vi-VN" sz="4000" dirty="0"/>
          </a:p>
        </p:txBody>
      </p:sp>
    </p:spTree>
    <p:extLst>
      <p:ext uri="{BB962C8B-B14F-4D97-AF65-F5344CB8AC3E}">
        <p14:creationId xmlns:p14="http://schemas.microsoft.com/office/powerpoint/2010/main" val="449382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split orient="vert"/>
      </p:transition>
    </mc:Choice>
    <mc:Fallback xmlns="">
      <p:transition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72" name="Text Box 4">
            <a:hlinkClick r:id="rId2" action="ppaction://program"/>
          </p:cNvPr>
          <p:cNvSpPr txBox="1">
            <a:spLocks noChangeArrowheads="1"/>
          </p:cNvSpPr>
          <p:nvPr/>
        </p:nvSpPr>
        <p:spPr bwMode="auto">
          <a:xfrm>
            <a:off x="228600" y="612711"/>
            <a:ext cx="3657600" cy="514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10800" rIns="18000" bIns="10800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chemeClr val="accent6">
                    <a:lumMod val="75000"/>
                  </a:schemeClr>
                </a:solidFill>
                <a:hlinkClick r:id="rId2" action="ppaction://program"/>
              </a:rPr>
              <a:t>a) </a:t>
            </a:r>
            <a:r>
              <a:rPr lang="en-US" altLang="en-US" sz="3200" b="1" dirty="0" err="1">
                <a:solidFill>
                  <a:schemeClr val="accent6">
                    <a:lumMod val="75000"/>
                  </a:schemeClr>
                </a:solidFill>
                <a:hlinkClick r:id="rId2" action="ppaction://program"/>
              </a:rPr>
              <a:t>Hàm</a:t>
            </a:r>
            <a:r>
              <a:rPr lang="en-US" altLang="en-US" sz="3200" b="1" dirty="0">
                <a:solidFill>
                  <a:schemeClr val="accent6">
                    <a:lumMod val="75000"/>
                  </a:schemeClr>
                </a:solidFill>
                <a:hlinkClick r:id="rId2" action="ppaction://program"/>
              </a:rPr>
              <a:t> </a:t>
            </a:r>
            <a:r>
              <a:rPr lang="en-US" altLang="en-US" sz="3200" b="1" dirty="0" err="1">
                <a:solidFill>
                  <a:schemeClr val="accent6">
                    <a:lumMod val="75000"/>
                  </a:schemeClr>
                </a:solidFill>
                <a:hlinkClick r:id="rId2" action="ppaction://program"/>
              </a:rPr>
              <a:t>tính</a:t>
            </a:r>
            <a:r>
              <a:rPr lang="en-US" altLang="en-US" sz="3200" b="1" dirty="0">
                <a:solidFill>
                  <a:schemeClr val="accent6">
                    <a:lumMod val="75000"/>
                  </a:schemeClr>
                </a:solidFill>
                <a:hlinkClick r:id="rId2" action="ppaction://program"/>
              </a:rPr>
              <a:t> </a:t>
            </a:r>
            <a:r>
              <a:rPr lang="en-US" altLang="en-US" sz="3200" b="1" dirty="0" err="1">
                <a:solidFill>
                  <a:schemeClr val="accent6">
                    <a:lumMod val="75000"/>
                  </a:schemeClr>
                </a:solidFill>
                <a:hlinkClick r:id="rId2" action="ppaction://program"/>
              </a:rPr>
              <a:t>tổng</a:t>
            </a:r>
            <a:endParaRPr lang="en-US" altLang="en-US" sz="3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65575" name="Rectangle 7"/>
          <p:cNvSpPr>
            <a:spLocks noChangeArrowheads="1"/>
          </p:cNvSpPr>
          <p:nvPr/>
        </p:nvSpPr>
        <p:spPr bwMode="auto">
          <a:xfrm>
            <a:off x="38100" y="27936"/>
            <a:ext cx="6477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3. </a:t>
            </a:r>
            <a:r>
              <a:rPr lang="en-US" alt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Một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số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hàm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thường</a:t>
            </a:r>
            <a:r>
              <a:rPr lang="en-US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dùng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split orient="vert"/>
      </p:transition>
    </mc:Choice>
    <mc:Fallback xmlns="">
      <p:transition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38100" y="1295400"/>
            <a:ext cx="9105900" cy="248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tIns="10800" rIns="18000" bIns="108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sym typeface="Wingdings" panose="05000000000000000000" pitchFamily="2" charset="2"/>
              </a:rPr>
              <a:t></a:t>
            </a:r>
            <a:r>
              <a:rPr lang="it-IT" altLang="en-US" sz="3200" dirty="0">
                <a:latin typeface="+mn-lt"/>
              </a:rPr>
              <a:t>Hàm</a:t>
            </a:r>
            <a:r>
              <a:rPr lang="it-IT" altLang="en-US" sz="3200" dirty="0" smtClean="0">
                <a:solidFill>
                  <a:srgbClr val="993300"/>
                </a:solidFill>
                <a:latin typeface="+mn-lt"/>
              </a:rPr>
              <a:t> </a:t>
            </a:r>
            <a:r>
              <a:rPr lang="it-IT" altLang="en-US" sz="3200" b="1" dirty="0">
                <a:solidFill>
                  <a:srgbClr val="3366FF"/>
                </a:solidFill>
                <a:latin typeface="+mn-lt"/>
              </a:rPr>
              <a:t>Sum</a:t>
            </a:r>
            <a:r>
              <a:rPr lang="it-IT" altLang="en-US" sz="3200" dirty="0">
                <a:solidFill>
                  <a:srgbClr val="993300"/>
                </a:solidFill>
                <a:latin typeface="+mn-lt"/>
              </a:rPr>
              <a:t> </a:t>
            </a:r>
            <a:r>
              <a:rPr lang="it-IT" altLang="en-US" sz="3200" dirty="0">
                <a:latin typeface="+mn-lt"/>
              </a:rPr>
              <a:t>tính tổng của một dãy các số.</a:t>
            </a:r>
          </a:p>
          <a:p>
            <a:pPr algn="just" eaLnBrk="1" hangingPunct="1"/>
            <a:r>
              <a:rPr lang="en-US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sym typeface="Wingdings" panose="05000000000000000000" pitchFamily="2" charset="2"/>
              </a:rPr>
              <a:t></a:t>
            </a:r>
            <a:r>
              <a:rPr lang="it-IT" altLang="en-US" sz="3200" dirty="0">
                <a:latin typeface="+mn-lt"/>
              </a:rPr>
              <a:t>Cú pháp:</a:t>
            </a:r>
            <a:r>
              <a:rPr lang="it-IT" altLang="en-US" sz="3200" dirty="0">
                <a:solidFill>
                  <a:srgbClr val="993300"/>
                </a:solidFill>
                <a:latin typeface="+mn-lt"/>
              </a:rPr>
              <a:t>	</a:t>
            </a:r>
            <a:r>
              <a:rPr lang="it-IT" altLang="en-US" sz="3200" b="1" dirty="0">
                <a:solidFill>
                  <a:srgbClr val="3366FF"/>
                </a:solidFill>
                <a:latin typeface="+mn-lt"/>
              </a:rPr>
              <a:t>=</a:t>
            </a:r>
            <a:r>
              <a:rPr lang="it-IT" altLang="en-US" sz="3200" b="1" dirty="0" smtClean="0">
                <a:solidFill>
                  <a:srgbClr val="3366FF"/>
                </a:solidFill>
                <a:latin typeface="+mn-lt"/>
              </a:rPr>
              <a:t>Sum(a,b,c</a:t>
            </a:r>
            <a:r>
              <a:rPr lang="it-IT" altLang="en-US" sz="3200" b="1" dirty="0">
                <a:solidFill>
                  <a:srgbClr val="3366FF"/>
                </a:solidFill>
                <a:latin typeface="+mn-lt"/>
              </a:rPr>
              <a:t>,…)</a:t>
            </a:r>
          </a:p>
          <a:p>
            <a:pPr algn="just" eaLnBrk="1" hangingPunct="1"/>
            <a:r>
              <a:rPr lang="en-US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sym typeface="Wingdings" panose="05000000000000000000" pitchFamily="2" charset="2"/>
              </a:rPr>
              <a:t></a:t>
            </a:r>
            <a:r>
              <a:rPr lang="it-IT" altLang="en-US" sz="3200" dirty="0">
                <a:latin typeface="+mn-lt"/>
              </a:rPr>
              <a:t>Trong đó: các đối số </a:t>
            </a:r>
            <a:r>
              <a:rPr lang="it-IT" altLang="en-US" sz="3200" b="1" dirty="0" smtClean="0">
                <a:solidFill>
                  <a:srgbClr val="3366FF"/>
                </a:solidFill>
                <a:latin typeface="+mn-lt"/>
              </a:rPr>
              <a:t>a,b,c,... </a:t>
            </a:r>
            <a:r>
              <a:rPr lang="it-IT" altLang="en-US" sz="3200" dirty="0" smtClean="0">
                <a:latin typeface="+mn-lt"/>
              </a:rPr>
              <a:t>là </a:t>
            </a:r>
            <a:r>
              <a:rPr lang="it-IT" altLang="en-US" sz="3200" dirty="0">
                <a:latin typeface="+mn-lt"/>
              </a:rPr>
              <a:t>các số hay địa chỉ của các ô </a:t>
            </a:r>
            <a:r>
              <a:rPr lang="it-IT" altLang="en-US" sz="3200" dirty="0" smtClean="0">
                <a:latin typeface="+mn-lt"/>
              </a:rPr>
              <a:t>tính hoặc địa chỉ của khối có dữ liệu số cần tính.</a:t>
            </a:r>
            <a:endParaRPr lang="en-US" altLang="en-US" sz="3200" dirty="0">
              <a:latin typeface="+mn-lt"/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228600" y="612711"/>
            <a:ext cx="3657600" cy="514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10800" rIns="18000" bIns="10800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a) </a:t>
            </a:r>
            <a:r>
              <a:rPr lang="en-US" altLang="en-US" sz="3200" b="1" dirty="0" err="1">
                <a:solidFill>
                  <a:schemeClr val="accent6">
                    <a:lumMod val="75000"/>
                  </a:schemeClr>
                </a:solidFill>
                <a:latin typeface="+mn-lt"/>
              </a:rPr>
              <a:t>Hàm</a:t>
            </a:r>
            <a:r>
              <a:rPr lang="en-US" altLang="en-US" sz="32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 </a:t>
            </a:r>
            <a:r>
              <a:rPr lang="en-US" altLang="en-US" sz="3200" b="1" dirty="0" err="1">
                <a:solidFill>
                  <a:schemeClr val="accent6">
                    <a:lumMod val="75000"/>
                  </a:schemeClr>
                </a:solidFill>
                <a:latin typeface="+mn-lt"/>
              </a:rPr>
              <a:t>tính</a:t>
            </a:r>
            <a:r>
              <a:rPr lang="en-US" altLang="en-US" sz="32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 </a:t>
            </a:r>
            <a:r>
              <a:rPr lang="en-US" altLang="en-US" sz="3200" b="1" dirty="0" err="1">
                <a:solidFill>
                  <a:schemeClr val="accent6">
                    <a:lumMod val="75000"/>
                  </a:schemeClr>
                </a:solidFill>
                <a:latin typeface="+mn-lt"/>
              </a:rPr>
              <a:t>tổng</a:t>
            </a:r>
            <a:endParaRPr lang="en-US" altLang="en-US" sz="3200" b="1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38100" y="27936"/>
            <a:ext cx="6477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3. </a:t>
            </a:r>
            <a:r>
              <a:rPr lang="en-US" alt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Một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số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hàm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thường</a:t>
            </a:r>
            <a:r>
              <a:rPr lang="en-US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dùng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: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split orient="vert"/>
      </p:transition>
    </mc:Choice>
    <mc:Fallback xmlns="">
      <p:transition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0" y="5757"/>
            <a:ext cx="9144000" cy="478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tIns="36000" rIns="18000" bIns="108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 err="1">
                <a:latin typeface="+mn-lt"/>
              </a:rPr>
              <a:t>Ví</a:t>
            </a:r>
            <a:r>
              <a:rPr lang="en-US" altLang="en-US" sz="2800" b="1" dirty="0">
                <a:latin typeface="+mn-lt"/>
              </a:rPr>
              <a:t> </a:t>
            </a:r>
            <a:r>
              <a:rPr lang="en-US" altLang="en-US" sz="2800" b="1" dirty="0" err="1" smtClean="0">
                <a:latin typeface="+mn-lt"/>
              </a:rPr>
              <a:t>dụ</a:t>
            </a:r>
            <a:r>
              <a:rPr lang="en-US" altLang="en-US" sz="2800" b="1" dirty="0" smtClean="0">
                <a:latin typeface="+mn-lt"/>
              </a:rPr>
              <a:t>: </a:t>
            </a:r>
            <a:r>
              <a:rPr lang="en-US" altLang="en-US" sz="2800" b="1" dirty="0" err="1" smtClean="0">
                <a:latin typeface="+mn-lt"/>
              </a:rPr>
              <a:t>Tính</a:t>
            </a:r>
            <a:r>
              <a:rPr lang="en-US" altLang="en-US" sz="2800" b="1" dirty="0" smtClean="0">
                <a:latin typeface="+mn-lt"/>
              </a:rPr>
              <a:t> </a:t>
            </a:r>
            <a:r>
              <a:rPr lang="en-US" altLang="en-US" sz="2800" b="1" dirty="0" err="1" smtClean="0">
                <a:latin typeface="+mn-lt"/>
              </a:rPr>
              <a:t>tổng</a:t>
            </a:r>
            <a:r>
              <a:rPr lang="en-US" altLang="en-US" sz="2800" b="1" dirty="0" smtClean="0">
                <a:latin typeface="+mn-lt"/>
              </a:rPr>
              <a:t> </a:t>
            </a:r>
            <a:r>
              <a:rPr lang="en-US" altLang="en-US" sz="2800" b="1" dirty="0" err="1" smtClean="0">
                <a:latin typeface="+mn-lt"/>
              </a:rPr>
              <a:t>của</a:t>
            </a:r>
            <a:r>
              <a:rPr lang="en-US" altLang="en-US" sz="2800" b="1" dirty="0" smtClean="0">
                <a:latin typeface="+mn-lt"/>
              </a:rPr>
              <a:t> </a:t>
            </a:r>
            <a:r>
              <a:rPr lang="en-US" altLang="en-US" sz="2800" b="1" dirty="0" err="1" smtClean="0">
                <a:latin typeface="+mn-lt"/>
              </a:rPr>
              <a:t>các</a:t>
            </a:r>
            <a:r>
              <a:rPr lang="en-US" altLang="en-US" sz="2800" b="1" dirty="0" smtClean="0">
                <a:latin typeface="+mn-lt"/>
              </a:rPr>
              <a:t> </a:t>
            </a:r>
            <a:r>
              <a:rPr lang="en-US" altLang="en-US" sz="2800" b="1" dirty="0" err="1" smtClean="0">
                <a:latin typeface="+mn-lt"/>
              </a:rPr>
              <a:t>số</a:t>
            </a:r>
            <a:r>
              <a:rPr lang="en-US" altLang="en-US" sz="2800" b="1" dirty="0" smtClean="0">
                <a:latin typeface="+mn-lt"/>
              </a:rPr>
              <a:t> </a:t>
            </a:r>
            <a:r>
              <a:rPr lang="en-US" altLang="en-US" sz="2800" b="1" dirty="0" err="1" smtClean="0">
                <a:latin typeface="+mn-lt"/>
              </a:rPr>
              <a:t>sau</a:t>
            </a:r>
            <a:endParaRPr lang="en-US" altLang="en-US" sz="2800" b="1" dirty="0">
              <a:latin typeface="+mn-lt"/>
            </a:endParaRPr>
          </a:p>
        </p:txBody>
      </p:sp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2590800" y="5113596"/>
            <a:ext cx="3048000" cy="173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tIns="10800" rIns="18000" bIns="108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 smtClean="0">
                <a:solidFill>
                  <a:srgbClr val="0000FF"/>
                </a:solidFill>
                <a:latin typeface="+mn-lt"/>
              </a:rPr>
              <a:t>=SUM(15,24,45</a:t>
            </a:r>
            <a:r>
              <a:rPr lang="en-US" altLang="en-US" sz="2800" b="1" dirty="0">
                <a:solidFill>
                  <a:srgbClr val="0000FF"/>
                </a:solidFill>
                <a:latin typeface="+mn-lt"/>
              </a:rPr>
              <a:t>)	</a:t>
            </a:r>
          </a:p>
          <a:p>
            <a:pPr eaLnBrk="1" hangingPunct="1"/>
            <a:r>
              <a:rPr lang="en-US" altLang="en-US" sz="2800" b="1" dirty="0" smtClean="0">
                <a:solidFill>
                  <a:srgbClr val="0000FF"/>
                </a:solidFill>
                <a:latin typeface="+mn-lt"/>
              </a:rPr>
              <a:t>=SUM(A2,B2,C2</a:t>
            </a:r>
            <a:r>
              <a:rPr lang="en-US" altLang="en-US" sz="2800" b="1" dirty="0">
                <a:solidFill>
                  <a:srgbClr val="0000FF"/>
                </a:solidFill>
                <a:latin typeface="+mn-lt"/>
              </a:rPr>
              <a:t>)</a:t>
            </a:r>
          </a:p>
          <a:p>
            <a:pPr eaLnBrk="1" hangingPunct="1"/>
            <a:r>
              <a:rPr lang="en-US" altLang="en-US" sz="2800" b="1" dirty="0" smtClean="0">
                <a:solidFill>
                  <a:srgbClr val="0000FF"/>
                </a:solidFill>
                <a:latin typeface="+mn-lt"/>
              </a:rPr>
              <a:t>=SUM(A2,B2,45) </a:t>
            </a:r>
            <a:endParaRPr lang="en-US" altLang="en-US" sz="2800" b="1" dirty="0">
              <a:solidFill>
                <a:srgbClr val="0000FF"/>
              </a:solidFill>
              <a:latin typeface="+mn-lt"/>
            </a:endParaRPr>
          </a:p>
          <a:p>
            <a:pPr eaLnBrk="1" hangingPunct="1"/>
            <a:r>
              <a:rPr lang="en-US" altLang="en-US" sz="2800" b="1" dirty="0" smtClean="0">
                <a:solidFill>
                  <a:srgbClr val="0000FF"/>
                </a:solidFill>
                <a:latin typeface="+mn-lt"/>
              </a:rPr>
              <a:t>=SUM(A2:C2) </a:t>
            </a:r>
            <a:endParaRPr lang="en-US" altLang="en-US" sz="2800" b="1" dirty="0">
              <a:solidFill>
                <a:srgbClr val="0000FF"/>
              </a:solidFill>
              <a:latin typeface="+mn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452" y="518021"/>
            <a:ext cx="7873948" cy="4310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6605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split orient="vert"/>
      </p:transition>
    </mc:Choice>
    <mc:Fallback xmlns="">
      <p:transition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90500" y="612710"/>
            <a:ext cx="7010400" cy="514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tIns="10800" rIns="18000" bIns="10800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 smtClean="0">
                <a:solidFill>
                  <a:schemeClr val="accent6">
                    <a:lumMod val="75000"/>
                  </a:schemeClr>
                </a:solidFill>
                <a:hlinkClick r:id="rId3" action="ppaction://program"/>
              </a:rPr>
              <a:t>b) </a:t>
            </a:r>
            <a:r>
              <a:rPr lang="en-US" altLang="en-US" sz="3200" b="1" dirty="0" err="1">
                <a:solidFill>
                  <a:schemeClr val="accent6">
                    <a:lumMod val="75000"/>
                  </a:schemeClr>
                </a:solidFill>
                <a:hlinkClick r:id="rId3" action="ppaction://program"/>
              </a:rPr>
              <a:t>Hàm</a:t>
            </a:r>
            <a:r>
              <a:rPr lang="en-US" altLang="en-US" sz="3200" b="1" dirty="0">
                <a:solidFill>
                  <a:schemeClr val="accent6">
                    <a:lumMod val="75000"/>
                  </a:schemeClr>
                </a:solidFill>
                <a:hlinkClick r:id="rId3" action="ppaction://program"/>
              </a:rPr>
              <a:t> </a:t>
            </a:r>
            <a:r>
              <a:rPr lang="en-US" altLang="en-US" sz="3200" b="1" dirty="0" err="1">
                <a:solidFill>
                  <a:schemeClr val="accent6">
                    <a:lumMod val="75000"/>
                  </a:schemeClr>
                </a:solidFill>
                <a:hlinkClick r:id="rId3" action="ppaction://program"/>
              </a:rPr>
              <a:t>tính</a:t>
            </a:r>
            <a:r>
              <a:rPr lang="en-US" altLang="en-US" sz="3200" b="1" dirty="0">
                <a:solidFill>
                  <a:schemeClr val="accent6">
                    <a:lumMod val="75000"/>
                  </a:schemeClr>
                </a:solidFill>
                <a:hlinkClick r:id="rId3" action="ppaction://program"/>
              </a:rPr>
              <a:t> </a:t>
            </a:r>
            <a:r>
              <a:rPr lang="en-US" altLang="en-US" sz="3200" b="1" dirty="0" err="1" smtClean="0">
                <a:solidFill>
                  <a:schemeClr val="accent6">
                    <a:lumMod val="75000"/>
                  </a:schemeClr>
                </a:solidFill>
                <a:hlinkClick r:id="rId3" action="ppaction://program"/>
              </a:rPr>
              <a:t>trung</a:t>
            </a:r>
            <a:r>
              <a:rPr lang="en-US" altLang="en-US" sz="3200" b="1" dirty="0" smtClean="0">
                <a:solidFill>
                  <a:schemeClr val="accent6">
                    <a:lumMod val="75000"/>
                  </a:schemeClr>
                </a:solidFill>
                <a:hlinkClick r:id="rId3" action="ppaction://program"/>
              </a:rPr>
              <a:t> </a:t>
            </a:r>
            <a:r>
              <a:rPr lang="en-US" altLang="en-US" sz="3200" b="1" dirty="0" err="1" smtClean="0">
                <a:solidFill>
                  <a:schemeClr val="accent6">
                    <a:lumMod val="75000"/>
                  </a:schemeClr>
                </a:solidFill>
                <a:hlinkClick r:id="rId3" action="ppaction://program"/>
              </a:rPr>
              <a:t>bình</a:t>
            </a:r>
            <a:r>
              <a:rPr lang="en-US" altLang="en-US" sz="3200" b="1" dirty="0" smtClean="0">
                <a:solidFill>
                  <a:schemeClr val="accent6">
                    <a:lumMod val="75000"/>
                  </a:schemeClr>
                </a:solidFill>
                <a:hlinkClick r:id="rId3" action="ppaction://program"/>
              </a:rPr>
              <a:t> </a:t>
            </a:r>
            <a:r>
              <a:rPr lang="en-US" altLang="en-US" sz="3200" b="1" dirty="0" err="1" smtClean="0">
                <a:solidFill>
                  <a:schemeClr val="accent6">
                    <a:lumMod val="75000"/>
                  </a:schemeClr>
                </a:solidFill>
                <a:hlinkClick r:id="rId3" action="ppaction://program"/>
              </a:rPr>
              <a:t>cộng</a:t>
            </a:r>
            <a:endParaRPr lang="en-US" altLang="en-US" sz="3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0" y="27935"/>
            <a:ext cx="6477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3. </a:t>
            </a:r>
            <a:r>
              <a:rPr lang="en-US" alt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Một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số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hàm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thường</a:t>
            </a:r>
            <a:r>
              <a:rPr lang="en-US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dùng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split orient="vert"/>
      </p:transition>
    </mc:Choice>
    <mc:Fallback xmlns="">
      <p:transition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0" y="1226440"/>
            <a:ext cx="9144000" cy="1745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10800" rIns="0" bIns="108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" panose="05000000000000000000" pitchFamily="2" charset="2"/>
              </a:rPr>
              <a:t></a:t>
            </a:r>
            <a:r>
              <a:rPr lang="it-IT" altLang="en-US" sz="2800" dirty="0" smtClean="0"/>
              <a:t>Hàm</a:t>
            </a:r>
            <a:r>
              <a:rPr lang="it-IT" altLang="en-US" sz="2800" dirty="0" smtClean="0">
                <a:solidFill>
                  <a:srgbClr val="993300"/>
                </a:solidFill>
              </a:rPr>
              <a:t> </a:t>
            </a:r>
            <a:r>
              <a:rPr lang="it-IT" altLang="en-US" sz="2800" dirty="0">
                <a:solidFill>
                  <a:srgbClr val="3366FF"/>
                </a:solidFill>
              </a:rPr>
              <a:t>Average</a:t>
            </a:r>
            <a:r>
              <a:rPr lang="it-IT" altLang="en-US" sz="2800" dirty="0">
                <a:solidFill>
                  <a:srgbClr val="993300"/>
                </a:solidFill>
              </a:rPr>
              <a:t> </a:t>
            </a:r>
            <a:r>
              <a:rPr lang="it-IT" altLang="en-US" sz="2800" dirty="0"/>
              <a:t>tính trung bình cộng của một dãy các số.</a:t>
            </a:r>
          </a:p>
          <a:p>
            <a:pPr eaLnBrk="1" hangingPunct="1"/>
            <a:r>
              <a:rPr lang="en-US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" panose="05000000000000000000" pitchFamily="2" charset="2"/>
              </a:rPr>
              <a:t></a:t>
            </a:r>
            <a:r>
              <a:rPr lang="it-IT" altLang="en-US" sz="2800" dirty="0"/>
              <a:t>Cú pháp:</a:t>
            </a:r>
            <a:r>
              <a:rPr lang="it-IT" altLang="en-US" sz="2800" dirty="0">
                <a:solidFill>
                  <a:srgbClr val="993300"/>
                </a:solidFill>
              </a:rPr>
              <a:t>	</a:t>
            </a:r>
            <a:r>
              <a:rPr lang="it-IT" altLang="en-US" sz="2800" dirty="0" smtClean="0">
                <a:solidFill>
                  <a:srgbClr val="993300"/>
                </a:solidFill>
              </a:rPr>
              <a:t>    </a:t>
            </a:r>
            <a:r>
              <a:rPr lang="it-IT" altLang="en-US" sz="2800" dirty="0" smtClean="0">
                <a:solidFill>
                  <a:srgbClr val="3366FF"/>
                </a:solidFill>
              </a:rPr>
              <a:t>=Average(a,b,c</a:t>
            </a:r>
            <a:r>
              <a:rPr lang="it-IT" altLang="en-US" sz="2800" dirty="0">
                <a:solidFill>
                  <a:srgbClr val="3366FF"/>
                </a:solidFill>
              </a:rPr>
              <a:t>,…)</a:t>
            </a:r>
          </a:p>
          <a:p>
            <a:pPr eaLnBrk="1" hangingPunct="1"/>
            <a:r>
              <a:rPr lang="en-US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" panose="05000000000000000000" pitchFamily="2" charset="2"/>
              </a:rPr>
              <a:t></a:t>
            </a:r>
            <a:r>
              <a:rPr lang="it-IT" altLang="en-US" sz="2800" dirty="0"/>
              <a:t>Trong đó: các đối số</a:t>
            </a:r>
            <a:r>
              <a:rPr lang="it-IT" altLang="en-US" sz="2800" dirty="0" smtClean="0">
                <a:solidFill>
                  <a:srgbClr val="993300"/>
                </a:solidFill>
              </a:rPr>
              <a:t> </a:t>
            </a:r>
            <a:r>
              <a:rPr lang="it-IT" altLang="en-US" sz="2800" dirty="0">
                <a:solidFill>
                  <a:srgbClr val="3366FF"/>
                </a:solidFill>
              </a:rPr>
              <a:t>a, b, </a:t>
            </a:r>
            <a:r>
              <a:rPr lang="it-IT" altLang="en-US" sz="2800" dirty="0" smtClean="0">
                <a:solidFill>
                  <a:srgbClr val="3366FF"/>
                </a:solidFill>
              </a:rPr>
              <a:t>c, ... </a:t>
            </a:r>
            <a:r>
              <a:rPr lang="it-IT" altLang="en-US" sz="2800" dirty="0"/>
              <a:t>là các dữ liệu số hay địa chỉ của các ô tính hoặc địa chỉ khối có dữ liệu số cần tính.</a:t>
            </a:r>
            <a:endParaRPr lang="en-US" altLang="en-US" sz="2800" dirty="0"/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190500" y="612710"/>
            <a:ext cx="7010400" cy="514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tIns="10800" rIns="18000" bIns="10800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 smtClean="0">
                <a:solidFill>
                  <a:schemeClr val="accent6">
                    <a:lumMod val="75000"/>
                  </a:schemeClr>
                </a:solidFill>
              </a:rPr>
              <a:t>b) </a:t>
            </a:r>
            <a:r>
              <a:rPr lang="en-US" altLang="en-US" sz="3200" b="1" dirty="0" err="1">
                <a:solidFill>
                  <a:schemeClr val="accent6">
                    <a:lumMod val="75000"/>
                  </a:schemeClr>
                </a:solidFill>
              </a:rPr>
              <a:t>Hàm</a:t>
            </a:r>
            <a:r>
              <a:rPr lang="en-US" altLang="en-US" sz="32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en-US" sz="3200" b="1" dirty="0" err="1">
                <a:solidFill>
                  <a:schemeClr val="accent6">
                    <a:lumMod val="75000"/>
                  </a:schemeClr>
                </a:solidFill>
              </a:rPr>
              <a:t>tính</a:t>
            </a:r>
            <a:r>
              <a:rPr lang="en-US" altLang="en-US" sz="32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en-US" sz="3200" b="1" dirty="0" err="1" smtClean="0">
                <a:solidFill>
                  <a:schemeClr val="accent6">
                    <a:lumMod val="75000"/>
                  </a:schemeClr>
                </a:solidFill>
              </a:rPr>
              <a:t>trung</a:t>
            </a:r>
            <a:r>
              <a:rPr lang="en-US" altLang="en-US" sz="32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en-US" sz="3200" b="1" dirty="0" err="1" smtClean="0">
                <a:solidFill>
                  <a:schemeClr val="accent6">
                    <a:lumMod val="75000"/>
                  </a:schemeClr>
                </a:solidFill>
              </a:rPr>
              <a:t>bình</a:t>
            </a:r>
            <a:r>
              <a:rPr lang="en-US" altLang="en-US" sz="32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en-US" sz="3200" b="1" dirty="0" err="1" smtClean="0">
                <a:solidFill>
                  <a:schemeClr val="accent6">
                    <a:lumMod val="75000"/>
                  </a:schemeClr>
                </a:solidFill>
              </a:rPr>
              <a:t>cộng</a:t>
            </a:r>
            <a:endParaRPr lang="en-US" altLang="en-US" sz="3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0" y="27935"/>
            <a:ext cx="6477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3. </a:t>
            </a:r>
            <a:r>
              <a:rPr lang="en-US" alt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Một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số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hàm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thường</a:t>
            </a:r>
            <a:r>
              <a:rPr lang="en-US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dùng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split orient="vert"/>
      </p:transition>
    </mc:Choice>
    <mc:Fallback xmlns="">
      <p:transition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1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219200"/>
            <a:ext cx="7315200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6019800" y="2895600"/>
            <a:ext cx="1562100" cy="52322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FFFFFF"/>
              </a:gs>
            </a:gsLst>
            <a:lin ang="2700000" scaled="1"/>
          </a:gra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66"/>
                </a:solidFill>
                <a:latin typeface="Arial" charset="0"/>
                <a:cs typeface="Arial" charset="0"/>
              </a:rPr>
              <a:t>=(8+7</a:t>
            </a:r>
            <a:r>
              <a:rPr lang="en-US" b="1" dirty="0" smtClean="0">
                <a:solidFill>
                  <a:srgbClr val="FF0066"/>
                </a:solidFill>
                <a:latin typeface="Arial" charset="0"/>
                <a:cs typeface="Arial" charset="0"/>
              </a:rPr>
              <a:t>)/2</a:t>
            </a:r>
            <a:endParaRPr lang="en-US" dirty="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6019800" y="3429000"/>
            <a:ext cx="3124200" cy="52322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FFFFFF"/>
              </a:gs>
            </a:gsLst>
            <a:lin ang="2700000" scaled="1"/>
          </a:gra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66"/>
                </a:solidFill>
                <a:latin typeface="Arial" charset="0"/>
                <a:cs typeface="Arial" charset="0"/>
              </a:rPr>
              <a:t>=Average(C4,D4)</a:t>
            </a:r>
            <a:endParaRPr lang="en-US" dirty="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6019800" y="3972580"/>
            <a:ext cx="3124200" cy="52322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FFFFFF"/>
              </a:gs>
            </a:gsLst>
            <a:lin ang="2700000" scaled="1"/>
          </a:gra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66"/>
                </a:solidFill>
                <a:latin typeface="Arial" charset="0"/>
                <a:cs typeface="Arial" charset="0"/>
              </a:rPr>
              <a:t>=Average(C5:D5)</a:t>
            </a:r>
            <a:endParaRPr lang="en-US" dirty="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6019800" y="4495800"/>
            <a:ext cx="3124200" cy="52322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FFFFFF"/>
              </a:gs>
            </a:gsLst>
            <a:lin ang="2700000" scaled="1"/>
          </a:gra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66"/>
                </a:solidFill>
                <a:latin typeface="Arial" charset="0"/>
                <a:cs typeface="Arial" charset="0"/>
              </a:rPr>
              <a:t>=</a:t>
            </a:r>
            <a:r>
              <a:rPr lang="en-US" b="1" dirty="0" smtClean="0">
                <a:solidFill>
                  <a:srgbClr val="FF0066"/>
                </a:solidFill>
                <a:latin typeface="Arial" charset="0"/>
                <a:cs typeface="Arial" charset="0"/>
              </a:rPr>
              <a:t>Average(C6,9</a:t>
            </a:r>
            <a:r>
              <a:rPr lang="en-US" b="1" dirty="0">
                <a:solidFill>
                  <a:srgbClr val="FF0066"/>
                </a:solidFill>
                <a:latin typeface="Arial" charset="0"/>
                <a:cs typeface="Arial" charset="0"/>
              </a:rPr>
              <a:t>)</a:t>
            </a:r>
            <a:endParaRPr lang="en-US" dirty="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019800" y="5029200"/>
            <a:ext cx="3124200" cy="52322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FFFFFF"/>
              </a:gs>
            </a:gsLst>
            <a:lin ang="2700000" scaled="1"/>
          </a:gra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66"/>
                </a:solidFill>
                <a:latin typeface="Arial" charset="0"/>
                <a:cs typeface="Arial" charset="0"/>
              </a:rPr>
              <a:t>=</a:t>
            </a:r>
            <a:r>
              <a:rPr lang="en-US" b="1" dirty="0" smtClean="0">
                <a:solidFill>
                  <a:srgbClr val="FF0066"/>
                </a:solidFill>
                <a:latin typeface="Arial" charset="0"/>
                <a:cs typeface="Arial" charset="0"/>
              </a:rPr>
              <a:t>Average(8,D7</a:t>
            </a:r>
            <a:r>
              <a:rPr lang="en-US" b="1" dirty="0">
                <a:solidFill>
                  <a:srgbClr val="FF0066"/>
                </a:solidFill>
                <a:latin typeface="Arial" charset="0"/>
                <a:cs typeface="Arial" charset="0"/>
              </a:rPr>
              <a:t>)</a:t>
            </a:r>
            <a:endParaRPr lang="en-US" dirty="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5999704" y="2883040"/>
            <a:ext cx="1524000" cy="52322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FFFFFF"/>
              </a:gs>
            </a:gsLst>
            <a:lin ang="2700000" scaled="1"/>
          </a:gra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FF0066"/>
                </a:solidFill>
                <a:latin typeface="Arial" charset="0"/>
                <a:cs typeface="Arial" charset="0"/>
              </a:rPr>
              <a:t>7.5</a:t>
            </a:r>
            <a:endParaRPr lang="en-US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6023150" y="3416308"/>
            <a:ext cx="1524000" cy="52322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FFFFFF"/>
              </a:gs>
            </a:gsLst>
            <a:lin ang="2700000" scaled="1"/>
          </a:gra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FF0066"/>
                </a:solidFill>
                <a:latin typeface="Arial" charset="0"/>
                <a:cs typeface="Arial" charset="0"/>
              </a:rPr>
              <a:t>5.5</a:t>
            </a:r>
            <a:endParaRPr lang="en-US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6023150" y="3947876"/>
            <a:ext cx="1524000" cy="52322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FFFFFF"/>
              </a:gs>
            </a:gsLst>
            <a:lin ang="2700000" scaled="1"/>
          </a:gra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66"/>
                </a:solidFill>
                <a:latin typeface="Arial" charset="0"/>
                <a:cs typeface="Arial" charset="0"/>
              </a:rPr>
              <a:t>8.5</a:t>
            </a:r>
            <a:endParaRPr lang="en-US" dirty="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6017289" y="4485884"/>
            <a:ext cx="1524000" cy="52322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FFFFFF"/>
              </a:gs>
            </a:gsLst>
            <a:lin ang="2700000" scaled="1"/>
          </a:gra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FF0066"/>
                </a:solidFill>
                <a:latin typeface="Arial" charset="0"/>
                <a:cs typeface="Arial" charset="0"/>
              </a:rPr>
              <a:t>9.5</a:t>
            </a:r>
            <a:endParaRPr lang="en-US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6014357" y="5019152"/>
            <a:ext cx="1562100" cy="52322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FFFFFF"/>
              </a:gs>
            </a:gsLst>
            <a:lin ang="2700000" scaled="1"/>
          </a:gra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66"/>
                </a:solidFill>
                <a:latin typeface="Arial" charset="0"/>
                <a:cs typeface="Arial" charset="0"/>
              </a:rPr>
              <a:t>8.5</a:t>
            </a:r>
            <a:endParaRPr lang="en-US" dirty="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190500" y="612710"/>
            <a:ext cx="7010400" cy="514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tIns="10800" rIns="18000" bIns="10800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 smtClean="0">
                <a:solidFill>
                  <a:schemeClr val="accent6">
                    <a:lumMod val="75000"/>
                  </a:schemeClr>
                </a:solidFill>
              </a:rPr>
              <a:t>b) </a:t>
            </a:r>
            <a:r>
              <a:rPr lang="en-US" altLang="en-US" sz="3200" b="1" dirty="0" err="1">
                <a:solidFill>
                  <a:schemeClr val="accent6">
                    <a:lumMod val="75000"/>
                  </a:schemeClr>
                </a:solidFill>
              </a:rPr>
              <a:t>Hàm</a:t>
            </a:r>
            <a:r>
              <a:rPr lang="en-US" altLang="en-US" sz="32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en-US" sz="3200" b="1" dirty="0" err="1">
                <a:solidFill>
                  <a:schemeClr val="accent6">
                    <a:lumMod val="75000"/>
                  </a:schemeClr>
                </a:solidFill>
              </a:rPr>
              <a:t>tính</a:t>
            </a:r>
            <a:r>
              <a:rPr lang="en-US" altLang="en-US" sz="32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en-US" sz="3200" b="1" dirty="0" err="1" smtClean="0">
                <a:solidFill>
                  <a:schemeClr val="accent6">
                    <a:lumMod val="75000"/>
                  </a:schemeClr>
                </a:solidFill>
              </a:rPr>
              <a:t>trung</a:t>
            </a:r>
            <a:r>
              <a:rPr lang="en-US" altLang="en-US" sz="32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en-US" sz="3200" b="1" dirty="0" err="1" smtClean="0">
                <a:solidFill>
                  <a:schemeClr val="accent6">
                    <a:lumMod val="75000"/>
                  </a:schemeClr>
                </a:solidFill>
              </a:rPr>
              <a:t>bình</a:t>
            </a:r>
            <a:r>
              <a:rPr lang="en-US" altLang="en-US" sz="32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en-US" sz="3200" b="1" dirty="0" err="1" smtClean="0">
                <a:solidFill>
                  <a:schemeClr val="accent6">
                    <a:lumMod val="75000"/>
                  </a:schemeClr>
                </a:solidFill>
              </a:rPr>
              <a:t>cộng</a:t>
            </a:r>
            <a:endParaRPr lang="en-US" altLang="en-US" sz="3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1" name="Rectangle 7"/>
          <p:cNvSpPr>
            <a:spLocks noChangeArrowheads="1"/>
          </p:cNvSpPr>
          <p:nvPr/>
        </p:nvSpPr>
        <p:spPr bwMode="auto">
          <a:xfrm>
            <a:off x="0" y="27935"/>
            <a:ext cx="6477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3. </a:t>
            </a:r>
            <a:r>
              <a:rPr lang="en-US" alt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Một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số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hàm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thường</a:t>
            </a:r>
            <a:r>
              <a:rPr lang="en-US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dùng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split orient="vert"/>
      </p:transition>
    </mc:Choice>
    <mc:Fallback xmlns="">
      <p:transition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/>
      <p:bldP spid="6148" grpId="1" animBg="1"/>
      <p:bldP spid="2" grpId="0" animBg="1"/>
      <p:bldP spid="2" grpId="1" animBg="1"/>
      <p:bldP spid="3" grpId="0" animBg="1"/>
      <p:bldP spid="3" grpId="1" animBg="1"/>
      <p:bldP spid="4" grpId="0" animBg="1"/>
      <p:bldP spid="4" grpId="1" animBg="1"/>
      <p:bldP spid="5" grpId="0" animBg="1"/>
      <p:bldP spid="5" grpId="1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53" name="Text Box 6"/>
          <p:cNvSpPr txBox="1">
            <a:spLocks noChangeArrowheads="1"/>
          </p:cNvSpPr>
          <p:nvPr/>
        </p:nvSpPr>
        <p:spPr bwMode="auto">
          <a:xfrm>
            <a:off x="0" y="599560"/>
            <a:ext cx="7391400" cy="514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tIns="10800" rIns="18000" bIns="10800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0099"/>
                </a:solidFill>
                <a:hlinkClick r:id="rId2" action="ppaction://program"/>
              </a:rPr>
              <a:t>c./ </a:t>
            </a:r>
            <a:r>
              <a:rPr lang="en-US" altLang="en-US" sz="3200" b="1" dirty="0" err="1">
                <a:solidFill>
                  <a:srgbClr val="000099"/>
                </a:solidFill>
                <a:hlinkClick r:id="rId2" action="ppaction://program"/>
              </a:rPr>
              <a:t>Hàm</a:t>
            </a:r>
            <a:r>
              <a:rPr lang="en-US" altLang="en-US" sz="3200" b="1" dirty="0">
                <a:solidFill>
                  <a:srgbClr val="000099"/>
                </a:solidFill>
                <a:hlinkClick r:id="rId2" action="ppaction://program"/>
              </a:rPr>
              <a:t> </a:t>
            </a:r>
            <a:r>
              <a:rPr lang="en-US" altLang="en-US" sz="3200" b="1" dirty="0" err="1" smtClean="0">
                <a:solidFill>
                  <a:srgbClr val="000099"/>
                </a:solidFill>
                <a:hlinkClick r:id="rId2" action="ppaction://program"/>
              </a:rPr>
              <a:t>xác</a:t>
            </a:r>
            <a:r>
              <a:rPr lang="en-US" altLang="en-US" sz="3200" b="1" dirty="0" smtClean="0">
                <a:solidFill>
                  <a:srgbClr val="000099"/>
                </a:solidFill>
                <a:hlinkClick r:id="rId2" action="ppaction://program"/>
              </a:rPr>
              <a:t> </a:t>
            </a:r>
            <a:r>
              <a:rPr lang="en-US" altLang="en-US" sz="3200" b="1" dirty="0" err="1" smtClean="0">
                <a:solidFill>
                  <a:srgbClr val="000099"/>
                </a:solidFill>
                <a:hlinkClick r:id="rId2" action="ppaction://program"/>
              </a:rPr>
              <a:t>định</a:t>
            </a:r>
            <a:r>
              <a:rPr lang="en-US" altLang="en-US" sz="3200" b="1" dirty="0" smtClean="0">
                <a:solidFill>
                  <a:srgbClr val="000099"/>
                </a:solidFill>
                <a:hlinkClick r:id="rId2" action="ppaction://program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hlinkClick r:id="rId2" action="ppaction://program"/>
              </a:rPr>
              <a:t>giá</a:t>
            </a:r>
            <a:r>
              <a:rPr lang="en-US" altLang="en-US" sz="3200" b="1" dirty="0">
                <a:solidFill>
                  <a:srgbClr val="000099"/>
                </a:solidFill>
                <a:hlinkClick r:id="rId2" action="ppaction://program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hlinkClick r:id="rId2" action="ppaction://program"/>
              </a:rPr>
              <a:t>trị</a:t>
            </a:r>
            <a:r>
              <a:rPr lang="en-US" altLang="en-US" sz="3200" b="1" dirty="0">
                <a:solidFill>
                  <a:srgbClr val="000099"/>
                </a:solidFill>
                <a:hlinkClick r:id="rId2" action="ppaction://program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hlinkClick r:id="rId2" action="ppaction://program"/>
              </a:rPr>
              <a:t>lớn</a:t>
            </a:r>
            <a:r>
              <a:rPr lang="en-US" altLang="en-US" sz="3200" b="1" dirty="0">
                <a:solidFill>
                  <a:srgbClr val="000099"/>
                </a:solidFill>
                <a:hlinkClick r:id="rId2" action="ppaction://program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hlinkClick r:id="rId2" action="ppaction://program"/>
              </a:rPr>
              <a:t>nhất</a:t>
            </a:r>
            <a:r>
              <a:rPr lang="en-US" altLang="en-US" sz="3200" b="1" dirty="0">
                <a:solidFill>
                  <a:srgbClr val="000099"/>
                </a:solidFill>
                <a:hlinkClick r:id="rId2" action="ppaction://program"/>
              </a:rPr>
              <a:t>:</a:t>
            </a:r>
            <a:endParaRPr lang="en-US" altLang="en-US" sz="3200" dirty="0">
              <a:solidFill>
                <a:srgbClr val="000099"/>
              </a:solidFill>
            </a:endParaRP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0236" y="0"/>
            <a:ext cx="7239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3. </a:t>
            </a:r>
            <a:r>
              <a:rPr lang="en-US" alt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Một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số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hàm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thường</a:t>
            </a:r>
            <a:r>
              <a:rPr lang="en-US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dùng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split orient="vert"/>
      </p:transition>
    </mc:Choice>
    <mc:Fallback xmlns="">
      <p:transition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91" name="Text Box 27"/>
          <p:cNvSpPr txBox="1">
            <a:spLocks noChangeArrowheads="1"/>
          </p:cNvSpPr>
          <p:nvPr/>
        </p:nvSpPr>
        <p:spPr bwMode="auto">
          <a:xfrm>
            <a:off x="228600" y="1219200"/>
            <a:ext cx="8610600" cy="2299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8000" tIns="10800" rIns="18000" bIns="10800">
            <a:spAutoFit/>
          </a:bodyPr>
          <a:lstStyle/>
          <a:p>
            <a:r>
              <a:rPr lang="en-US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" panose="05000000000000000000" pitchFamily="2" charset="2"/>
              </a:rPr>
              <a:t></a:t>
            </a:r>
            <a:r>
              <a:rPr lang="it-IT" altLang="en-US" dirty="0" smtClean="0"/>
              <a:t>Hàm</a:t>
            </a:r>
            <a:r>
              <a:rPr lang="it-IT" altLang="en-US" dirty="0" smtClean="0">
                <a:solidFill>
                  <a:srgbClr val="993300"/>
                </a:solidFill>
              </a:rPr>
              <a:t> </a:t>
            </a:r>
            <a:r>
              <a:rPr lang="it-IT" altLang="en-US" dirty="0">
                <a:solidFill>
                  <a:srgbClr val="CC0099"/>
                </a:solidFill>
              </a:rPr>
              <a:t>Max</a:t>
            </a:r>
            <a:r>
              <a:rPr lang="it-IT" altLang="en-US" dirty="0">
                <a:solidFill>
                  <a:srgbClr val="993300"/>
                </a:solidFill>
              </a:rPr>
              <a:t> </a:t>
            </a:r>
            <a:r>
              <a:rPr lang="it-IT" altLang="en-US" dirty="0"/>
              <a:t>xác định giá trị lớn nhất trong một dãy số.</a:t>
            </a:r>
          </a:p>
          <a:p>
            <a:r>
              <a:rPr lang="en-US" altLang="en-US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" panose="05000000000000000000" pitchFamily="2" charset="2"/>
              </a:rPr>
              <a:t></a:t>
            </a:r>
            <a:r>
              <a:rPr lang="it-IT" altLang="en-US" dirty="0"/>
              <a:t>Cú pháp:</a:t>
            </a:r>
            <a:r>
              <a:rPr lang="it-IT" altLang="en-US" sz="3000" dirty="0">
                <a:solidFill>
                  <a:srgbClr val="993300"/>
                </a:solidFill>
              </a:rPr>
              <a:t>	</a:t>
            </a:r>
            <a:r>
              <a:rPr lang="it-IT" altLang="en-US" sz="3000" dirty="0">
                <a:solidFill>
                  <a:srgbClr val="CC0099"/>
                </a:solidFill>
              </a:rPr>
              <a:t>=</a:t>
            </a:r>
            <a:r>
              <a:rPr lang="it-IT" altLang="en-US" sz="3000" dirty="0" smtClean="0">
                <a:solidFill>
                  <a:srgbClr val="CC0099"/>
                </a:solidFill>
              </a:rPr>
              <a:t>Max(a,b,c</a:t>
            </a:r>
            <a:r>
              <a:rPr lang="it-IT" altLang="en-US" sz="3000" dirty="0">
                <a:solidFill>
                  <a:srgbClr val="CC0099"/>
                </a:solidFill>
              </a:rPr>
              <a:t>,…)</a:t>
            </a:r>
          </a:p>
          <a:p>
            <a:r>
              <a:rPr lang="en-US" altLang="en-US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" panose="05000000000000000000" pitchFamily="2" charset="2"/>
              </a:rPr>
              <a:t></a:t>
            </a:r>
            <a:r>
              <a:rPr lang="it-IT" altLang="en-US" dirty="0"/>
              <a:t>Trong đó: các đối số </a:t>
            </a:r>
            <a:r>
              <a:rPr lang="it-IT" altLang="en-US" sz="3000" b="1" dirty="0">
                <a:solidFill>
                  <a:srgbClr val="3366FF"/>
                </a:solidFill>
              </a:rPr>
              <a:t>a, b, </a:t>
            </a:r>
            <a:r>
              <a:rPr lang="it-IT" altLang="en-US" sz="3000" b="1" dirty="0" smtClean="0">
                <a:solidFill>
                  <a:srgbClr val="3366FF"/>
                </a:solidFill>
              </a:rPr>
              <a:t>c, ... </a:t>
            </a:r>
            <a:r>
              <a:rPr lang="it-IT" altLang="en-US" dirty="0"/>
              <a:t>là các dữ liệu số hay địa chỉ của các ô tính hoặc địa chỉ khối có dữ liệu số cần tính.</a:t>
            </a:r>
            <a:endParaRPr lang="en-US" altLang="en-US" dirty="0"/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0" y="0"/>
            <a:ext cx="6477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3. </a:t>
            </a:r>
            <a:r>
              <a:rPr lang="en-US" alt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Một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số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hàm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thường</a:t>
            </a:r>
            <a:r>
              <a:rPr lang="en-US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dùng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0" y="533400"/>
            <a:ext cx="7391400" cy="514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tIns="10800" rIns="18000" bIns="10800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0099"/>
                </a:solidFill>
              </a:rPr>
              <a:t>c./ </a:t>
            </a:r>
            <a:r>
              <a:rPr lang="en-US" altLang="en-US" sz="3200" b="1" dirty="0" err="1">
                <a:solidFill>
                  <a:srgbClr val="000099"/>
                </a:solidFill>
              </a:rPr>
              <a:t>Hàm</a:t>
            </a:r>
            <a:r>
              <a:rPr lang="en-US" altLang="en-US" sz="3200" b="1" dirty="0">
                <a:solidFill>
                  <a:srgbClr val="000099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99"/>
                </a:solidFill>
              </a:rPr>
              <a:t>xác</a:t>
            </a:r>
            <a:r>
              <a:rPr lang="en-US" altLang="en-US" sz="3200" b="1" dirty="0" smtClean="0">
                <a:solidFill>
                  <a:srgbClr val="000099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99"/>
                </a:solidFill>
              </a:rPr>
              <a:t>định</a:t>
            </a:r>
            <a:r>
              <a:rPr lang="en-US" altLang="en-US" sz="3200" b="1" dirty="0" smtClean="0">
                <a:solidFill>
                  <a:srgbClr val="000099"/>
                </a:solidFill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</a:rPr>
              <a:t>giá</a:t>
            </a:r>
            <a:r>
              <a:rPr lang="en-US" altLang="en-US" sz="3200" b="1" dirty="0">
                <a:solidFill>
                  <a:srgbClr val="000099"/>
                </a:solidFill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</a:rPr>
              <a:t>trị</a:t>
            </a:r>
            <a:r>
              <a:rPr lang="en-US" altLang="en-US" sz="3200" b="1" dirty="0">
                <a:solidFill>
                  <a:srgbClr val="000099"/>
                </a:solidFill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</a:rPr>
              <a:t>lớn</a:t>
            </a:r>
            <a:r>
              <a:rPr lang="en-US" altLang="en-US" sz="3200" b="1" dirty="0">
                <a:solidFill>
                  <a:srgbClr val="000099"/>
                </a:solidFill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</a:rPr>
              <a:t>nhất</a:t>
            </a:r>
            <a:r>
              <a:rPr lang="en-US" altLang="en-US" sz="3200" b="1" dirty="0">
                <a:solidFill>
                  <a:srgbClr val="000099"/>
                </a:solidFill>
              </a:rPr>
              <a:t>:</a:t>
            </a:r>
            <a:endParaRPr lang="en-US" altLang="en-US" sz="3200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split orient="vert"/>
      </p:transition>
    </mc:Choice>
    <mc:Fallback xmlns="">
      <p:transition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4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22968"/>
            <a:ext cx="7924800" cy="5239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6336741" y="1957121"/>
            <a:ext cx="2362200" cy="52322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FFFFFF"/>
              </a:gs>
            </a:gsLst>
            <a:lin ang="2700000" scaled="1"/>
          </a:gra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FF0066"/>
                </a:solidFill>
                <a:latin typeface="Arial" charset="0"/>
                <a:cs typeface="Arial" charset="0"/>
              </a:rPr>
              <a:t>=Max(8,7)</a:t>
            </a:r>
            <a:endParaRPr lang="en-US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6324600" y="2480341"/>
            <a:ext cx="2362200" cy="52322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FFFFFF"/>
              </a:gs>
            </a:gsLst>
            <a:lin ang="2700000" scaled="1"/>
          </a:gra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FF0066"/>
                </a:solidFill>
                <a:latin typeface="Arial" charset="0"/>
                <a:cs typeface="Arial" charset="0"/>
              </a:rPr>
              <a:t>=Max(C4,D4)</a:t>
            </a:r>
            <a:endParaRPr lang="en-US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6336741" y="3003561"/>
            <a:ext cx="2361432" cy="52322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FFFFFF"/>
              </a:gs>
            </a:gsLst>
            <a:lin ang="2700000" scaled="1"/>
          </a:gra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FF0066"/>
                </a:solidFill>
                <a:latin typeface="Arial" charset="0"/>
                <a:cs typeface="Arial" charset="0"/>
              </a:rPr>
              <a:t>=Max(C5:D5)</a:t>
            </a:r>
            <a:endParaRPr lang="en-US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6335973" y="3516461"/>
            <a:ext cx="2362200" cy="52322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FFFFFF"/>
              </a:gs>
            </a:gsLst>
            <a:lin ang="2700000" scaled="1"/>
          </a:gra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FF0066"/>
                </a:solidFill>
                <a:latin typeface="Arial" charset="0"/>
                <a:cs typeface="Arial" charset="0"/>
              </a:rPr>
              <a:t>=Max(C6 , 9)</a:t>
            </a:r>
            <a:endParaRPr lang="en-US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308109" y="4027199"/>
            <a:ext cx="2362200" cy="52322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FFFFFF"/>
              </a:gs>
            </a:gsLst>
            <a:lin ang="2700000" scaled="1"/>
          </a:gra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66"/>
                </a:solidFill>
                <a:latin typeface="Arial" charset="0"/>
                <a:cs typeface="Arial" charset="0"/>
              </a:rPr>
              <a:t>=Max(8 , D7)</a:t>
            </a:r>
            <a:endParaRPr lang="en-US" dirty="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6338248" y="1957121"/>
            <a:ext cx="2362200" cy="52322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FFFFFF"/>
              </a:gs>
            </a:gsLst>
            <a:lin ang="2700000" scaled="1"/>
          </a:gra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>
                <a:solidFill>
                  <a:srgbClr val="FF0066"/>
                </a:solidFill>
                <a:latin typeface="Arial" charset="0"/>
                <a:cs typeface="Arial" charset="0"/>
              </a:rPr>
              <a:t>8</a:t>
            </a:r>
            <a:endParaRPr lang="en-US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6324600" y="2479344"/>
            <a:ext cx="2362200" cy="52322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FFFFFF"/>
              </a:gs>
            </a:gsLst>
            <a:lin ang="2700000" scaled="1"/>
          </a:gra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6</a:t>
            </a: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6318345" y="3010245"/>
            <a:ext cx="2362200" cy="52322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FFFFFF"/>
              </a:gs>
            </a:gsLst>
            <a:lin ang="2700000" scaled="1"/>
          </a:gra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9</a:t>
            </a: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6318345" y="3533465"/>
            <a:ext cx="2362200" cy="52322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FFFFFF"/>
              </a:gs>
            </a:gsLst>
            <a:lin ang="2700000" scaled="1"/>
          </a:gra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10</a:t>
            </a: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6324600" y="4056685"/>
            <a:ext cx="2362200" cy="52322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FFFFFF"/>
              </a:gs>
            </a:gsLst>
            <a:lin ang="2700000" scaled="1"/>
          </a:gra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3653545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split orient="vert"/>
      </p:transition>
    </mc:Choice>
    <mc:Fallback xmlns="">
      <p:transition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/>
      <p:bldP spid="2" grpId="0" animBg="1"/>
      <p:bldP spid="3" grpId="0" animBg="1"/>
      <p:bldP spid="4" grpId="0" animBg="1"/>
      <p:bldP spid="5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83" name="Text Box 7"/>
          <p:cNvSpPr txBox="1">
            <a:spLocks noChangeArrowheads="1"/>
          </p:cNvSpPr>
          <p:nvPr/>
        </p:nvSpPr>
        <p:spPr bwMode="auto">
          <a:xfrm>
            <a:off x="0" y="152400"/>
            <a:ext cx="9144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</a:rPr>
              <a:t>Câu</a:t>
            </a:r>
            <a:r>
              <a:rPr lang="en-US" altLang="en-US" sz="32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  <a:r>
              <a:rPr lang="en-US" altLang="en-US" sz="3200" dirty="0" smtClean="0"/>
              <a:t>/ </a:t>
            </a:r>
            <a:r>
              <a:rPr lang="en-US" altLang="en-US" sz="3200" dirty="0" err="1">
                <a:solidFill>
                  <a:srgbClr val="0000CC"/>
                </a:solidFill>
              </a:rPr>
              <a:t>Nêu</a:t>
            </a:r>
            <a:r>
              <a:rPr lang="en-US" altLang="en-US" sz="3200" dirty="0">
                <a:solidFill>
                  <a:srgbClr val="0000CC"/>
                </a:solidFill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</a:rPr>
              <a:t>các</a:t>
            </a:r>
            <a:r>
              <a:rPr lang="en-US" altLang="en-US" sz="3200" dirty="0">
                <a:solidFill>
                  <a:srgbClr val="0000CC"/>
                </a:solidFill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</a:rPr>
              <a:t>bước</a:t>
            </a:r>
            <a:r>
              <a:rPr lang="en-US" altLang="en-US" sz="3200" dirty="0">
                <a:solidFill>
                  <a:srgbClr val="0000CC"/>
                </a:solidFill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</a:rPr>
              <a:t>nhập</a:t>
            </a:r>
            <a:r>
              <a:rPr lang="en-US" altLang="en-US" sz="3200" dirty="0">
                <a:solidFill>
                  <a:srgbClr val="0000CC"/>
                </a:solidFill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</a:rPr>
              <a:t>công</a:t>
            </a:r>
            <a:r>
              <a:rPr lang="en-US" altLang="en-US" sz="3200" dirty="0">
                <a:solidFill>
                  <a:srgbClr val="0000CC"/>
                </a:solidFill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</a:rPr>
              <a:t>thức</a:t>
            </a:r>
            <a:r>
              <a:rPr lang="en-US" altLang="en-US" sz="3200" dirty="0">
                <a:solidFill>
                  <a:srgbClr val="0000CC"/>
                </a:solidFill>
              </a:rPr>
              <a:t> </a:t>
            </a:r>
            <a:r>
              <a:rPr lang="en-US" altLang="en-US" sz="3200" dirty="0" err="1" smtClean="0">
                <a:solidFill>
                  <a:srgbClr val="0000CC"/>
                </a:solidFill>
              </a:rPr>
              <a:t>vào</a:t>
            </a:r>
            <a:r>
              <a:rPr lang="en-US" altLang="en-US" sz="3200" dirty="0" smtClean="0">
                <a:solidFill>
                  <a:srgbClr val="0000CC"/>
                </a:solidFill>
              </a:rPr>
              <a:t> ô </a:t>
            </a:r>
            <a:r>
              <a:rPr lang="en-US" altLang="en-US" sz="3200" dirty="0" err="1">
                <a:solidFill>
                  <a:srgbClr val="0000CC"/>
                </a:solidFill>
              </a:rPr>
              <a:t>tính</a:t>
            </a:r>
            <a:r>
              <a:rPr lang="en-US" altLang="en-US" sz="3200" dirty="0">
                <a:solidFill>
                  <a:srgbClr val="0000CC"/>
                </a:solidFill>
              </a:rPr>
              <a:t>?</a:t>
            </a:r>
            <a:endParaRPr lang="vi-VN" altLang="en-US" sz="3200" dirty="0">
              <a:solidFill>
                <a:srgbClr val="0000CC"/>
              </a:solidFill>
            </a:endParaRPr>
          </a:p>
        </p:txBody>
      </p:sp>
      <p:sp>
        <p:nvSpPr>
          <p:cNvPr id="229384" name="Text Box 8"/>
          <p:cNvSpPr txBox="1">
            <a:spLocks noChangeArrowheads="1"/>
          </p:cNvSpPr>
          <p:nvPr/>
        </p:nvSpPr>
        <p:spPr bwMode="auto">
          <a:xfrm>
            <a:off x="454925" y="1143000"/>
            <a:ext cx="784860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en-US" altLang="en-US" sz="3200" dirty="0" err="1" smtClean="0"/>
              <a:t>Bước</a:t>
            </a:r>
            <a:r>
              <a:rPr lang="en-US" altLang="en-US" sz="3200" dirty="0" smtClean="0"/>
              <a:t> </a:t>
            </a:r>
            <a:r>
              <a:rPr lang="en-US" altLang="en-US" sz="3200" dirty="0"/>
              <a:t>1: </a:t>
            </a:r>
            <a:r>
              <a:rPr lang="en-US" altLang="en-US" sz="3200" dirty="0" err="1"/>
              <a:t>Chọn</a:t>
            </a:r>
            <a:r>
              <a:rPr lang="en-US" altLang="en-US" sz="3200" dirty="0"/>
              <a:t> ô </a:t>
            </a:r>
            <a:r>
              <a:rPr lang="en-US" altLang="en-US" sz="3200" dirty="0" err="1"/>
              <a:t>cần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nhập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công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thức</a:t>
            </a:r>
            <a:endParaRPr lang="en-US" altLang="en-US" sz="3200" dirty="0"/>
          </a:p>
          <a:p>
            <a:pPr algn="just" eaLnBrk="1" hangingPunct="1">
              <a:lnSpc>
                <a:spcPct val="150000"/>
              </a:lnSpc>
            </a:pPr>
            <a:r>
              <a:rPr lang="en-US" altLang="en-US" sz="3200" dirty="0" err="1"/>
              <a:t>Bước</a:t>
            </a:r>
            <a:r>
              <a:rPr lang="en-US" altLang="en-US" sz="3200" dirty="0"/>
              <a:t> 2: </a:t>
            </a:r>
            <a:r>
              <a:rPr lang="en-US" altLang="en-US" sz="3200" dirty="0" err="1"/>
              <a:t>Gõ</a:t>
            </a:r>
            <a:r>
              <a:rPr lang="en-US" altLang="en-US" sz="3200" dirty="0"/>
              <a:t> </a:t>
            </a:r>
            <a:r>
              <a:rPr lang="en-US" altLang="en-US" sz="3200" dirty="0" err="1"/>
              <a:t>dấu</a:t>
            </a:r>
            <a:r>
              <a:rPr lang="en-US" altLang="en-US" sz="3200" dirty="0"/>
              <a:t> =</a:t>
            </a:r>
          </a:p>
          <a:p>
            <a:pPr algn="just" eaLnBrk="1" hangingPunct="1">
              <a:lnSpc>
                <a:spcPct val="150000"/>
              </a:lnSpc>
            </a:pPr>
            <a:r>
              <a:rPr lang="en-US" altLang="en-US" sz="3200" dirty="0" err="1"/>
              <a:t>Bước</a:t>
            </a:r>
            <a:r>
              <a:rPr lang="en-US" altLang="en-US" sz="3200" dirty="0"/>
              <a:t> 3: </a:t>
            </a:r>
            <a:r>
              <a:rPr lang="en-US" altLang="en-US" sz="3200" dirty="0" err="1"/>
              <a:t>Nhập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công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thức</a:t>
            </a:r>
            <a:endParaRPr lang="en-US" altLang="en-US" sz="3200" dirty="0"/>
          </a:p>
          <a:p>
            <a:pPr algn="just" eaLnBrk="1" hangingPunct="1">
              <a:lnSpc>
                <a:spcPct val="150000"/>
              </a:lnSpc>
            </a:pPr>
            <a:r>
              <a:rPr lang="en-US" altLang="en-US" sz="3200" dirty="0" err="1"/>
              <a:t>Bước</a:t>
            </a:r>
            <a:r>
              <a:rPr lang="en-US" altLang="en-US" sz="3200" dirty="0"/>
              <a:t> 4: </a:t>
            </a:r>
            <a:r>
              <a:rPr lang="en-US" altLang="en-US" sz="3200" dirty="0" err="1"/>
              <a:t>Nhấn</a:t>
            </a:r>
            <a:r>
              <a:rPr lang="en-US" altLang="en-US" sz="3200" dirty="0"/>
              <a:t> Enter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split orient="vert"/>
      </p:transition>
    </mc:Choice>
    <mc:Fallback xmlns="">
      <p:transition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9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938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00" name="Text Box 6"/>
          <p:cNvSpPr txBox="1">
            <a:spLocks noChangeArrowheads="1"/>
          </p:cNvSpPr>
          <p:nvPr/>
        </p:nvSpPr>
        <p:spPr bwMode="auto">
          <a:xfrm>
            <a:off x="90984" y="585839"/>
            <a:ext cx="8748215" cy="514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tIns="10800" rIns="18000" bIns="10800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0099"/>
                </a:solidFill>
                <a:hlinkClick r:id="rId2" action="ppaction://program"/>
              </a:rPr>
              <a:t>d./ </a:t>
            </a:r>
            <a:r>
              <a:rPr lang="en-US" altLang="en-US" sz="3200" b="1" dirty="0" err="1">
                <a:solidFill>
                  <a:srgbClr val="000099"/>
                </a:solidFill>
                <a:hlinkClick r:id="rId2" action="ppaction://program"/>
              </a:rPr>
              <a:t>Hàm</a:t>
            </a:r>
            <a:r>
              <a:rPr lang="en-US" altLang="en-US" sz="3200" b="1" dirty="0">
                <a:solidFill>
                  <a:srgbClr val="000099"/>
                </a:solidFill>
                <a:hlinkClick r:id="rId2" action="ppaction://program"/>
              </a:rPr>
              <a:t> </a:t>
            </a:r>
            <a:r>
              <a:rPr lang="en-US" altLang="en-US" sz="3200" b="1" dirty="0" err="1" smtClean="0">
                <a:solidFill>
                  <a:srgbClr val="000099"/>
                </a:solidFill>
                <a:hlinkClick r:id="rId2" action="ppaction://program"/>
              </a:rPr>
              <a:t>xác</a:t>
            </a:r>
            <a:r>
              <a:rPr lang="en-US" altLang="en-US" sz="3200" b="1" dirty="0" smtClean="0">
                <a:solidFill>
                  <a:srgbClr val="000099"/>
                </a:solidFill>
                <a:hlinkClick r:id="rId2" action="ppaction://program"/>
              </a:rPr>
              <a:t> </a:t>
            </a:r>
            <a:r>
              <a:rPr lang="en-US" altLang="en-US" sz="3200" b="1" dirty="0" err="1" smtClean="0">
                <a:solidFill>
                  <a:srgbClr val="000099"/>
                </a:solidFill>
                <a:hlinkClick r:id="rId2" action="ppaction://program"/>
              </a:rPr>
              <a:t>định</a:t>
            </a:r>
            <a:r>
              <a:rPr lang="en-US" altLang="en-US" sz="3200" b="1" dirty="0" smtClean="0">
                <a:solidFill>
                  <a:srgbClr val="000099"/>
                </a:solidFill>
                <a:hlinkClick r:id="rId2" action="ppaction://program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hlinkClick r:id="rId2" action="ppaction://program"/>
              </a:rPr>
              <a:t>giá</a:t>
            </a:r>
            <a:r>
              <a:rPr lang="en-US" altLang="en-US" sz="3200" b="1" dirty="0">
                <a:solidFill>
                  <a:srgbClr val="000099"/>
                </a:solidFill>
                <a:hlinkClick r:id="rId2" action="ppaction://program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hlinkClick r:id="rId2" action="ppaction://program"/>
              </a:rPr>
              <a:t>trị</a:t>
            </a:r>
            <a:r>
              <a:rPr lang="en-US" altLang="en-US" sz="3200" b="1" dirty="0">
                <a:solidFill>
                  <a:srgbClr val="000099"/>
                </a:solidFill>
                <a:hlinkClick r:id="rId2" action="ppaction://program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hlinkClick r:id="rId2" action="ppaction://program"/>
              </a:rPr>
              <a:t>nhỏ</a:t>
            </a:r>
            <a:r>
              <a:rPr lang="en-US" altLang="en-US" sz="3200" b="1" dirty="0">
                <a:solidFill>
                  <a:srgbClr val="000099"/>
                </a:solidFill>
                <a:hlinkClick r:id="rId2" action="ppaction://program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hlinkClick r:id="rId2" action="ppaction://program"/>
              </a:rPr>
              <a:t>nhất</a:t>
            </a:r>
            <a:r>
              <a:rPr lang="en-US" altLang="en-US" sz="3200" b="1" dirty="0">
                <a:solidFill>
                  <a:srgbClr val="000099"/>
                </a:solidFill>
                <a:hlinkClick r:id="rId2" action="ppaction://program"/>
              </a:rPr>
              <a:t>:</a:t>
            </a:r>
            <a:endParaRPr lang="en-US" altLang="en-US" sz="3200" b="1" dirty="0">
              <a:solidFill>
                <a:srgbClr val="000099"/>
              </a:solidFill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14785" y="47580"/>
            <a:ext cx="6477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3. </a:t>
            </a:r>
            <a:r>
              <a:rPr lang="en-US" alt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Một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số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hàm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thường</a:t>
            </a:r>
            <a:r>
              <a:rPr lang="en-US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dùng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split orient="vert"/>
      </p:transition>
    </mc:Choice>
    <mc:Fallback xmlns="">
      <p:transition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39" name="Text Box 27"/>
          <p:cNvSpPr txBox="1">
            <a:spLocks noChangeArrowheads="1"/>
          </p:cNvSpPr>
          <p:nvPr/>
        </p:nvSpPr>
        <p:spPr bwMode="auto">
          <a:xfrm>
            <a:off x="90984" y="1219200"/>
            <a:ext cx="9053016" cy="2299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8000" tIns="10800" rIns="18000" bIns="10800">
            <a:spAutoFit/>
          </a:bodyPr>
          <a:lstStyle/>
          <a:p>
            <a:r>
              <a:rPr lang="en-US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" panose="05000000000000000000" pitchFamily="2" charset="2"/>
              </a:rPr>
              <a:t></a:t>
            </a:r>
            <a:r>
              <a:rPr lang="it-IT" altLang="en-US" dirty="0" smtClean="0"/>
              <a:t>Hàm</a:t>
            </a:r>
            <a:r>
              <a:rPr lang="it-IT" altLang="en-US" dirty="0" smtClean="0">
                <a:solidFill>
                  <a:srgbClr val="993300"/>
                </a:solidFill>
              </a:rPr>
              <a:t> </a:t>
            </a:r>
            <a:r>
              <a:rPr lang="it-IT" altLang="en-US" dirty="0">
                <a:solidFill>
                  <a:srgbClr val="CC0099"/>
                </a:solidFill>
              </a:rPr>
              <a:t>Min</a:t>
            </a:r>
            <a:r>
              <a:rPr lang="it-IT" altLang="en-US" dirty="0">
                <a:solidFill>
                  <a:srgbClr val="993300"/>
                </a:solidFill>
              </a:rPr>
              <a:t> </a:t>
            </a:r>
            <a:r>
              <a:rPr lang="it-IT" altLang="en-US" dirty="0"/>
              <a:t>xác định giá trị nhỏ nhất trong một dãy số.</a:t>
            </a:r>
          </a:p>
          <a:p>
            <a:r>
              <a:rPr lang="en-US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" panose="05000000000000000000" pitchFamily="2" charset="2"/>
              </a:rPr>
              <a:t></a:t>
            </a:r>
            <a:r>
              <a:rPr lang="en-US" altLang="en-US" sz="3000" b="1" dirty="0" smtClean="0">
                <a:effectLst>
                  <a:outerShdw blurRad="38100" dist="38100" dir="2700000" algn="tl">
                    <a:srgbClr val="C0C0C0"/>
                  </a:outerShdw>
                </a:effectLst>
                <a:sym typeface="Wingdings" panose="05000000000000000000" pitchFamily="2" charset="2"/>
              </a:rPr>
              <a:t> </a:t>
            </a:r>
            <a:r>
              <a:rPr lang="it-IT" altLang="en-US" dirty="0"/>
              <a:t>Cú pháp:</a:t>
            </a:r>
            <a:r>
              <a:rPr lang="it-IT" altLang="en-US" sz="3000" dirty="0">
                <a:solidFill>
                  <a:srgbClr val="993300"/>
                </a:solidFill>
              </a:rPr>
              <a:t>	</a:t>
            </a:r>
            <a:r>
              <a:rPr lang="it-IT" altLang="en-US" sz="3000" dirty="0" smtClean="0">
                <a:solidFill>
                  <a:srgbClr val="993300"/>
                </a:solidFill>
              </a:rPr>
              <a:t>    </a:t>
            </a:r>
            <a:r>
              <a:rPr lang="it-IT" altLang="en-US" sz="3000" dirty="0" smtClean="0">
                <a:solidFill>
                  <a:srgbClr val="CC0099"/>
                </a:solidFill>
              </a:rPr>
              <a:t>=Min(a,b,c</a:t>
            </a:r>
            <a:r>
              <a:rPr lang="it-IT" altLang="en-US" sz="3000" dirty="0">
                <a:solidFill>
                  <a:srgbClr val="CC0099"/>
                </a:solidFill>
              </a:rPr>
              <a:t>,…)</a:t>
            </a:r>
          </a:p>
          <a:p>
            <a:r>
              <a:rPr lang="en-US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" panose="05000000000000000000" pitchFamily="2" charset="2"/>
              </a:rPr>
              <a:t></a:t>
            </a:r>
            <a:r>
              <a:rPr lang="it-IT" altLang="en-US" dirty="0"/>
              <a:t>Trong đó: các đối số </a:t>
            </a:r>
            <a:r>
              <a:rPr lang="it-IT" altLang="en-US" sz="3000" b="1" dirty="0">
                <a:solidFill>
                  <a:srgbClr val="3366FF"/>
                </a:solidFill>
              </a:rPr>
              <a:t>a, b, c, ... </a:t>
            </a:r>
            <a:r>
              <a:rPr lang="it-IT" altLang="en-US" dirty="0"/>
              <a:t>là các dữ liệu số hay địa chỉ của các ô tính hoặc địa chỉ khối có dữ liệu số cần tính.</a:t>
            </a:r>
            <a:endParaRPr lang="en-US" altLang="en-US" dirty="0"/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-38100" y="-14891"/>
            <a:ext cx="6477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3. </a:t>
            </a:r>
            <a:r>
              <a:rPr lang="en-US" alt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Một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số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hàm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thường</a:t>
            </a:r>
            <a:r>
              <a:rPr lang="en-US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dùng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90984" y="585839"/>
            <a:ext cx="8748215" cy="514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tIns="10800" rIns="18000" bIns="10800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0099"/>
                </a:solidFill>
              </a:rPr>
              <a:t>d./ </a:t>
            </a:r>
            <a:r>
              <a:rPr lang="en-US" altLang="en-US" sz="3200" b="1" dirty="0" err="1">
                <a:solidFill>
                  <a:srgbClr val="000099"/>
                </a:solidFill>
              </a:rPr>
              <a:t>Hàm</a:t>
            </a:r>
            <a:r>
              <a:rPr lang="en-US" altLang="en-US" sz="3200" b="1" dirty="0">
                <a:solidFill>
                  <a:srgbClr val="000099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99"/>
                </a:solidFill>
              </a:rPr>
              <a:t>xác</a:t>
            </a:r>
            <a:r>
              <a:rPr lang="en-US" altLang="en-US" sz="3200" b="1" dirty="0" smtClean="0">
                <a:solidFill>
                  <a:srgbClr val="000099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99"/>
                </a:solidFill>
              </a:rPr>
              <a:t>định</a:t>
            </a:r>
            <a:r>
              <a:rPr lang="en-US" altLang="en-US" sz="3200" b="1" dirty="0" smtClean="0">
                <a:solidFill>
                  <a:srgbClr val="000099"/>
                </a:solidFill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</a:rPr>
              <a:t>giá</a:t>
            </a:r>
            <a:r>
              <a:rPr lang="en-US" altLang="en-US" sz="3200" b="1" dirty="0">
                <a:solidFill>
                  <a:srgbClr val="000099"/>
                </a:solidFill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</a:rPr>
              <a:t>trị</a:t>
            </a:r>
            <a:r>
              <a:rPr lang="en-US" altLang="en-US" sz="3200" b="1" dirty="0">
                <a:solidFill>
                  <a:srgbClr val="000099"/>
                </a:solidFill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</a:rPr>
              <a:t>nhỏ</a:t>
            </a:r>
            <a:r>
              <a:rPr lang="en-US" altLang="en-US" sz="3200" b="1" dirty="0">
                <a:solidFill>
                  <a:srgbClr val="000099"/>
                </a:solidFill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</a:rPr>
              <a:t>nhất</a:t>
            </a:r>
            <a:r>
              <a:rPr lang="en-US" altLang="en-US" sz="3200" b="1" dirty="0">
                <a:solidFill>
                  <a:srgbClr val="000099"/>
                </a:solidFill>
              </a:rPr>
              <a:t>: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split orient="vert"/>
      </p:transition>
    </mc:Choice>
    <mc:Fallback xmlns="">
      <p:transition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53" t="45807" r="881" b="13823"/>
          <a:stretch/>
        </p:blipFill>
        <p:spPr bwMode="auto">
          <a:xfrm>
            <a:off x="0" y="533400"/>
            <a:ext cx="9143999" cy="5105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split orient="vert"/>
      </p:transition>
    </mc:Choice>
    <mc:Fallback xmlns="">
      <p:transition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4"/>
          <p:cNvSpPr>
            <a:spLocks noChangeArrowheads="1"/>
          </p:cNvSpPr>
          <p:nvPr/>
        </p:nvSpPr>
        <p:spPr bwMode="auto">
          <a:xfrm>
            <a:off x="0" y="-292100"/>
            <a:ext cx="1841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z="3200" smtClean="0">
              <a:latin typeface="+mn-lt"/>
            </a:endParaRPr>
          </a:p>
        </p:txBody>
      </p:sp>
      <p:sp>
        <p:nvSpPr>
          <p:cNvPr id="76804" name="Text Box 5"/>
          <p:cNvSpPr txBox="1">
            <a:spLocks noChangeArrowheads="1"/>
          </p:cNvSpPr>
          <p:nvPr/>
        </p:nvSpPr>
        <p:spPr bwMode="auto">
          <a:xfrm>
            <a:off x="16864" y="0"/>
            <a:ext cx="905093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b="1" dirty="0" err="1" smtClean="0">
                <a:solidFill>
                  <a:srgbClr val="0000CC"/>
                </a:solidFill>
                <a:latin typeface="+mn-lt"/>
                <a:cs typeface="Times New Roman" panose="02020603050405020304" pitchFamily="18" charset="0"/>
              </a:rPr>
              <a:t>Câu</a:t>
            </a:r>
            <a:r>
              <a:rPr lang="en-US" altLang="en-US" b="1" dirty="0" smtClean="0">
                <a:solidFill>
                  <a:srgbClr val="0000CC"/>
                </a:solidFill>
                <a:latin typeface="+mn-lt"/>
                <a:cs typeface="Times New Roman" panose="02020603050405020304" pitchFamily="18" charset="0"/>
              </a:rPr>
              <a:t> 1: </a:t>
            </a:r>
            <a:r>
              <a:rPr lang="en-US" altLang="en-US" b="1" dirty="0" err="1" smtClean="0">
                <a:solidFill>
                  <a:srgbClr val="0000CC"/>
                </a:solidFill>
                <a:latin typeface="+mn-lt"/>
                <a:cs typeface="Times New Roman" panose="02020603050405020304" pitchFamily="18" charset="0"/>
              </a:rPr>
              <a:t>Cách</a:t>
            </a:r>
            <a:r>
              <a:rPr lang="en-US" altLang="en-US" b="1" dirty="0" smtClean="0">
                <a:solidFill>
                  <a:srgbClr val="0000CC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+mn-lt"/>
                <a:cs typeface="Times New Roman" panose="02020603050405020304" pitchFamily="18" charset="0"/>
              </a:rPr>
              <a:t>nhập</a:t>
            </a:r>
            <a:r>
              <a:rPr lang="en-US" altLang="en-US" b="1" dirty="0">
                <a:solidFill>
                  <a:srgbClr val="0000CC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+mn-lt"/>
                <a:cs typeface="Times New Roman" panose="02020603050405020304" pitchFamily="18" charset="0"/>
              </a:rPr>
              <a:t>hàm</a:t>
            </a:r>
            <a:r>
              <a:rPr lang="en-US" altLang="en-US" b="1" dirty="0">
                <a:solidFill>
                  <a:srgbClr val="0000CC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+mn-lt"/>
                <a:cs typeface="Times New Roman" panose="02020603050405020304" pitchFamily="18" charset="0"/>
              </a:rPr>
              <a:t>nào</a:t>
            </a:r>
            <a:r>
              <a:rPr lang="en-US" altLang="en-US" b="1" dirty="0">
                <a:solidFill>
                  <a:srgbClr val="0000CC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+mn-lt"/>
                <a:cs typeface="Times New Roman" panose="02020603050405020304" pitchFamily="18" charset="0"/>
              </a:rPr>
              <a:t>sau</a:t>
            </a:r>
            <a:r>
              <a:rPr lang="en-US" altLang="en-US" b="1" dirty="0">
                <a:solidFill>
                  <a:srgbClr val="0000CC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+mn-lt"/>
                <a:cs typeface="Times New Roman" panose="02020603050405020304" pitchFamily="18" charset="0"/>
              </a:rPr>
              <a:t>đây</a:t>
            </a:r>
            <a:r>
              <a:rPr lang="en-US" altLang="en-US" b="1" dirty="0">
                <a:solidFill>
                  <a:srgbClr val="0000CC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+mn-lt"/>
                <a:cs typeface="Times New Roman" panose="02020603050405020304" pitchFamily="18" charset="0"/>
              </a:rPr>
              <a:t>không</a:t>
            </a:r>
            <a:r>
              <a:rPr lang="en-US" altLang="en-US" b="1" dirty="0">
                <a:solidFill>
                  <a:srgbClr val="0000CC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0000CC"/>
                </a:solidFill>
                <a:latin typeface="+mn-lt"/>
                <a:cs typeface="Times New Roman" panose="02020603050405020304" pitchFamily="18" charset="0"/>
              </a:rPr>
              <a:t>đúng</a:t>
            </a:r>
            <a:r>
              <a:rPr lang="en-US" altLang="en-US" b="1" dirty="0" smtClean="0">
                <a:solidFill>
                  <a:srgbClr val="0000CC"/>
                </a:solidFill>
                <a:latin typeface="+mn-lt"/>
                <a:cs typeface="Times New Roman" panose="02020603050405020304" pitchFamily="18" charset="0"/>
              </a:rPr>
              <a:t>?</a:t>
            </a:r>
            <a:endParaRPr lang="en-US" altLang="en-US" b="1" dirty="0" smtClean="0">
              <a:solidFill>
                <a:srgbClr val="0000CC"/>
              </a:solidFill>
              <a:latin typeface="+mn-lt"/>
            </a:endParaRPr>
          </a:p>
        </p:txBody>
      </p:sp>
      <p:sp>
        <p:nvSpPr>
          <p:cNvPr id="76805" name="Text Box 8"/>
          <p:cNvSpPr txBox="1">
            <a:spLocks noChangeArrowheads="1"/>
          </p:cNvSpPr>
          <p:nvPr/>
        </p:nvSpPr>
        <p:spPr bwMode="auto">
          <a:xfrm>
            <a:off x="1781447" y="972234"/>
            <a:ext cx="533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FF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3600" dirty="0" smtClean="0">
                <a:latin typeface="+mn-lt"/>
                <a:cs typeface="Times New Roman" panose="02020603050405020304" pitchFamily="18" charset="0"/>
              </a:rPr>
              <a:t>A. =sum(A1,B2,3)</a:t>
            </a:r>
            <a:endParaRPr lang="en-US" altLang="en-US" sz="3600" dirty="0" smtClean="0">
              <a:latin typeface="+mn-lt"/>
            </a:endParaRPr>
          </a:p>
        </p:txBody>
      </p:sp>
      <p:sp>
        <p:nvSpPr>
          <p:cNvPr id="76806" name="Text Box 11"/>
          <p:cNvSpPr txBox="1">
            <a:spLocks noChangeArrowheads="1"/>
          </p:cNvSpPr>
          <p:nvPr/>
        </p:nvSpPr>
        <p:spPr bwMode="auto">
          <a:xfrm>
            <a:off x="1781447" y="2039034"/>
            <a:ext cx="5486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FF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3600" dirty="0" smtClean="0">
                <a:latin typeface="+mn-lt"/>
                <a:cs typeface="Times New Roman" panose="02020603050405020304" pitchFamily="18" charset="0"/>
              </a:rPr>
              <a:t>B. =SUM(A1;B2;3)</a:t>
            </a:r>
            <a:endParaRPr lang="en-US" altLang="en-US" sz="3600" dirty="0" smtClean="0">
              <a:latin typeface="+mn-lt"/>
            </a:endParaRPr>
          </a:p>
        </p:txBody>
      </p:sp>
      <p:sp>
        <p:nvSpPr>
          <p:cNvPr id="76807" name="Text Box 14"/>
          <p:cNvSpPr txBox="1">
            <a:spLocks noChangeArrowheads="1"/>
          </p:cNvSpPr>
          <p:nvPr/>
        </p:nvSpPr>
        <p:spPr bwMode="auto">
          <a:xfrm>
            <a:off x="1781447" y="4401234"/>
            <a:ext cx="5410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FF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en-US" sz="3600" dirty="0" smtClean="0">
                <a:latin typeface="+mn-lt"/>
                <a:cs typeface="Times New Roman" panose="02020603050405020304" pitchFamily="18" charset="0"/>
              </a:rPr>
              <a:t>D. =SUM(A1,B2,3)</a:t>
            </a:r>
            <a:endParaRPr lang="en-US" altLang="en-US" sz="3600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76808" name="Text Box 26"/>
          <p:cNvSpPr txBox="1">
            <a:spLocks noChangeArrowheads="1"/>
          </p:cNvSpPr>
          <p:nvPr/>
        </p:nvSpPr>
        <p:spPr bwMode="auto">
          <a:xfrm>
            <a:off x="1705247" y="3182034"/>
            <a:ext cx="5562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FF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3600" dirty="0" smtClean="0">
                <a:latin typeface="+mn-lt"/>
                <a:cs typeface="Times New Roman" panose="02020603050405020304" pitchFamily="18" charset="0"/>
              </a:rPr>
              <a:t>C. =SUM  </a:t>
            </a:r>
            <a:r>
              <a:rPr lang="en-US" altLang="en-US" sz="3600" dirty="0">
                <a:latin typeface="+mn-lt"/>
                <a:cs typeface="Times New Roman" panose="02020603050405020304" pitchFamily="18" charset="0"/>
              </a:rPr>
              <a:t>(A1,B2,3</a:t>
            </a:r>
            <a:r>
              <a:rPr lang="en-US" altLang="en-US" sz="3600" dirty="0" smtClean="0">
                <a:latin typeface="+mn-lt"/>
                <a:cs typeface="Times New Roman" panose="02020603050405020304" pitchFamily="18" charset="0"/>
              </a:rPr>
              <a:t>)</a:t>
            </a:r>
            <a:endParaRPr lang="en-US" altLang="en-US" sz="36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47757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split orient="vert"/>
      </p:transition>
    </mc:Choice>
    <mc:Fallback xmlns="">
      <p:transition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000" fill="hold"/>
                                        <p:tgtEl>
                                          <p:spTgt spid="768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6" grpId="0"/>
      <p:bldP spid="7680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AutoShape 4"/>
          <p:cNvSpPr>
            <a:spLocks noChangeArrowheads="1"/>
          </p:cNvSpPr>
          <p:nvPr/>
        </p:nvSpPr>
        <p:spPr bwMode="gray">
          <a:xfrm>
            <a:off x="0" y="0"/>
            <a:ext cx="8813800" cy="1255712"/>
          </a:xfrm>
          <a:prstGeom prst="roundRect">
            <a:avLst>
              <a:gd name="adj" fmla="val 50000"/>
            </a:avLst>
          </a:prstGeom>
          <a:solidFill>
            <a:srgbClr val="FFFF99"/>
          </a:solidFill>
          <a:ln w="25400" algn="ctr">
            <a:solidFill>
              <a:schemeClr val="accent1"/>
            </a:solidFill>
            <a:round/>
            <a:headEnd/>
            <a:tailEnd/>
          </a:ln>
        </p:spPr>
        <p:txBody>
          <a:bodyPr lIns="54000" tIns="10800" rIns="54000" bIns="10800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BT: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A1,B1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-4, 3.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43043" name="Group 35"/>
          <p:cNvGraphicFramePr>
            <a:graphicFrameLocks noGrp="1"/>
          </p:cNvGraphicFramePr>
          <p:nvPr/>
        </p:nvGraphicFramePr>
        <p:xfrm>
          <a:off x="457200" y="2670175"/>
          <a:ext cx="8077200" cy="3379788"/>
        </p:xfrm>
        <a:graphic>
          <a:graphicData uri="http://schemas.openxmlformats.org/drawingml/2006/table">
            <a:tbl>
              <a:tblPr/>
              <a:tblGrid>
                <a:gridCol w="5486400">
                  <a:extLst>
                    <a:ext uri="{9D8B030D-6E8A-4147-A177-3AD203B41FA5}">
                      <a16:colId xmlns:a16="http://schemas.microsoft.com/office/drawing/2014/main" val="3647583761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1770939454"/>
                    </a:ext>
                  </a:extLst>
                </a:gridCol>
              </a:tblGrid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a) =SUM(A1,B1)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3842905"/>
                  </a:ext>
                </a:extLst>
              </a:tr>
              <a:tr h="5048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b) =SUM(A1,B1,B1)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4727232"/>
                  </a:ext>
                </a:extLst>
              </a:tr>
              <a:tr h="4794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c) =SUM(A1,B1,-5)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854375"/>
                  </a:ext>
                </a:extLst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d) =SUM(A1,B1,2)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1681653"/>
                  </a:ext>
                </a:extLst>
              </a:tr>
              <a:tr h="5095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e) =AVERAGE(A1,B1,4)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3379299"/>
                  </a:ext>
                </a:extLst>
              </a:tr>
              <a:tr h="7889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g) =AVERAGE(A1,B1,5,0)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4750016"/>
                  </a:ext>
                </a:extLst>
              </a:tr>
            </a:tbl>
          </a:graphicData>
        </a:graphic>
      </p:graphicFrame>
      <p:sp>
        <p:nvSpPr>
          <p:cNvPr id="37917" name="Text Box 29"/>
          <p:cNvSpPr txBox="1">
            <a:spLocks noChangeArrowheads="1"/>
          </p:cNvSpPr>
          <p:nvPr/>
        </p:nvSpPr>
        <p:spPr bwMode="auto">
          <a:xfrm>
            <a:off x="6781800" y="2690813"/>
            <a:ext cx="762000" cy="50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10800" rIns="18000" bIns="108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32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endParaRPr lang="en-US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918" name="Text Box 30"/>
          <p:cNvSpPr txBox="1">
            <a:spLocks noChangeArrowheads="1"/>
          </p:cNvSpPr>
          <p:nvPr/>
        </p:nvSpPr>
        <p:spPr bwMode="auto">
          <a:xfrm>
            <a:off x="6756400" y="3757613"/>
            <a:ext cx="762000" cy="50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10800" rIns="18000" bIns="108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32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-6</a:t>
            </a:r>
          </a:p>
        </p:txBody>
      </p:sp>
      <p:sp>
        <p:nvSpPr>
          <p:cNvPr id="37919" name="Text Box 31"/>
          <p:cNvSpPr txBox="1">
            <a:spLocks noChangeArrowheads="1"/>
          </p:cNvSpPr>
          <p:nvPr/>
        </p:nvSpPr>
        <p:spPr bwMode="auto">
          <a:xfrm>
            <a:off x="6629400" y="3224213"/>
            <a:ext cx="1143000" cy="50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10800" rIns="18000" bIns="108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32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7920" name="Text Box 32"/>
          <p:cNvSpPr txBox="1">
            <a:spLocks noChangeArrowheads="1"/>
          </p:cNvSpPr>
          <p:nvPr/>
        </p:nvSpPr>
        <p:spPr bwMode="auto">
          <a:xfrm>
            <a:off x="6705600" y="4192588"/>
            <a:ext cx="9906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32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pPr eaLnBrk="1" hangingPunct="1">
              <a:spcBef>
                <a:spcPct val="50000"/>
              </a:spcBef>
            </a:pPr>
            <a:endParaRPr lang="en-US" altLang="en-US" sz="3200" b="1">
              <a:solidFill>
                <a:srgbClr val="FF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37921" name="Text Box 33"/>
          <p:cNvSpPr txBox="1">
            <a:spLocks noChangeArrowheads="1"/>
          </p:cNvSpPr>
          <p:nvPr/>
        </p:nvSpPr>
        <p:spPr bwMode="auto">
          <a:xfrm>
            <a:off x="6705600" y="4748213"/>
            <a:ext cx="990600" cy="50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000" tIns="10800" rIns="54000" bIns="108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3200" b="1">
                <a:solidFill>
                  <a:srgbClr val="FF0066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37922" name="Text Box 34"/>
          <p:cNvSpPr txBox="1">
            <a:spLocks noChangeArrowheads="1"/>
          </p:cNvSpPr>
          <p:nvPr/>
        </p:nvSpPr>
        <p:spPr bwMode="auto">
          <a:xfrm>
            <a:off x="6705600" y="5287963"/>
            <a:ext cx="990600" cy="50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000" tIns="10800" rIns="54000" bIns="108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32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altLang="en-US" sz="32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split orient="vert"/>
      </p:transition>
    </mc:Choice>
    <mc:Fallback xmlns="">
      <p:transition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9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9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37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7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79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79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50" decel="100000" fill="hold"/>
                                        <p:tgtEl>
                                          <p:spTgt spid="37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7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79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79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50" decel="100000" fill="hold"/>
                                        <p:tgtEl>
                                          <p:spTgt spid="37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7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79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79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50" decel="100000" fill="hold"/>
                                        <p:tgtEl>
                                          <p:spTgt spid="379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79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79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79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450" decel="100000" fill="hold"/>
                                        <p:tgtEl>
                                          <p:spTgt spid="37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7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79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79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17" grpId="0"/>
      <p:bldP spid="37918" grpId="0"/>
      <p:bldP spid="37919" grpId="0"/>
      <p:bldP spid="37920" grpId="0"/>
      <p:bldP spid="37921" grpId="0"/>
      <p:bldP spid="3792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685800" y="4634568"/>
            <a:ext cx="4724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en-US" sz="2800" b="1" dirty="0">
                <a:latin typeface="+mn-lt"/>
                <a:cs typeface="Times New Roman" panose="02020603050405020304" pitchFamily="18" charset="0"/>
              </a:rPr>
              <a:t>b) =</a:t>
            </a:r>
            <a:r>
              <a:rPr lang="fr-FR" altLang="en-US" sz="2800" b="1" dirty="0" err="1">
                <a:latin typeface="+mn-lt"/>
                <a:cs typeface="Times New Roman" panose="02020603050405020304" pitchFamily="18" charset="0"/>
              </a:rPr>
              <a:t>average</a:t>
            </a:r>
            <a:r>
              <a:rPr lang="fr-FR" altLang="en-US" sz="2800" b="1" dirty="0">
                <a:latin typeface="+mn-lt"/>
                <a:cs typeface="Times New Roman" panose="02020603050405020304" pitchFamily="18" charset="0"/>
              </a:rPr>
              <a:t>(SUM(A1:B3))</a:t>
            </a:r>
            <a:endParaRPr lang="en-US" altLang="en-US" sz="28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8918" name="Text Box 6"/>
          <p:cNvSpPr txBox="1">
            <a:spLocks noChangeArrowheads="1"/>
          </p:cNvSpPr>
          <p:nvPr/>
        </p:nvSpPr>
        <p:spPr bwMode="auto">
          <a:xfrm>
            <a:off x="685800" y="5115782"/>
            <a:ext cx="5305425" cy="561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fr-FR" altLang="en-US" sz="2800" b="1" dirty="0">
                <a:latin typeface="+mn-lt"/>
                <a:cs typeface="Times New Roman" panose="02020603050405020304" pitchFamily="18" charset="0"/>
              </a:rPr>
              <a:t>c) =</a:t>
            </a:r>
            <a:r>
              <a:rPr lang="fr-FR" altLang="en-US" sz="2800" b="1" dirty="0" err="1">
                <a:latin typeface="+mn-lt"/>
                <a:cs typeface="Times New Roman" panose="02020603050405020304" pitchFamily="18" charset="0"/>
              </a:rPr>
              <a:t>average</a:t>
            </a:r>
            <a:r>
              <a:rPr lang="fr-FR" altLang="en-US" sz="2800" b="1" dirty="0">
                <a:latin typeface="+mn-lt"/>
                <a:cs typeface="Times New Roman" panose="02020603050405020304" pitchFamily="18" charset="0"/>
              </a:rPr>
              <a:t>(-5,8,10)</a:t>
            </a:r>
            <a:endParaRPr lang="en-US" altLang="en-US" sz="28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8919" name="Text Box 7"/>
          <p:cNvSpPr txBox="1">
            <a:spLocks noChangeArrowheads="1"/>
          </p:cNvSpPr>
          <p:nvPr/>
        </p:nvSpPr>
        <p:spPr bwMode="auto">
          <a:xfrm>
            <a:off x="685800" y="4048780"/>
            <a:ext cx="5486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en-US" sz="2800" b="1" dirty="0">
                <a:latin typeface="+mn-lt"/>
                <a:cs typeface="Times New Roman" panose="02020603050405020304" pitchFamily="18" charset="0"/>
              </a:rPr>
              <a:t>a) =</a:t>
            </a:r>
            <a:r>
              <a:rPr lang="fr-FR" altLang="en-US" sz="2800" b="1" dirty="0" err="1">
                <a:latin typeface="+mn-lt"/>
                <a:cs typeface="Times New Roman" panose="02020603050405020304" pitchFamily="18" charset="0"/>
              </a:rPr>
              <a:t>average</a:t>
            </a:r>
            <a:r>
              <a:rPr lang="fr-FR" altLang="en-US" sz="2800" b="1" dirty="0">
                <a:latin typeface="+mn-lt"/>
                <a:cs typeface="Times New Roman" panose="02020603050405020304" pitchFamily="18" charset="0"/>
              </a:rPr>
              <a:t>(A1,A3,B2)</a:t>
            </a:r>
            <a:endParaRPr lang="en-US" altLang="en-US" sz="28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8920" name="Text Box 8"/>
          <p:cNvSpPr txBox="1">
            <a:spLocks noChangeArrowheads="1"/>
          </p:cNvSpPr>
          <p:nvPr/>
        </p:nvSpPr>
        <p:spPr bwMode="auto">
          <a:xfrm>
            <a:off x="685800" y="5610315"/>
            <a:ext cx="5186363" cy="561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en-US" altLang="en-US" sz="2800" b="1" dirty="0">
                <a:latin typeface="+mn-lt"/>
                <a:cs typeface="Times New Roman" panose="02020603050405020304" pitchFamily="18" charset="0"/>
              </a:rPr>
              <a:t>d) =average(A1,8,A3)</a:t>
            </a:r>
          </a:p>
        </p:txBody>
      </p:sp>
      <p:sp>
        <p:nvSpPr>
          <p:cNvPr id="38921" name="Rectangle 9"/>
          <p:cNvSpPr>
            <a:spLocks noGrp="1" noChangeArrowheads="1"/>
          </p:cNvSpPr>
          <p:nvPr>
            <p:ph type="title" idx="4294967295"/>
          </p:nvPr>
        </p:nvSpPr>
        <p:spPr>
          <a:xfrm rot="10800000" flipV="1">
            <a:off x="0" y="21771"/>
            <a:ext cx="8763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b="1" kern="0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BT: </a:t>
            </a:r>
            <a:r>
              <a:rPr lang="en-US" sz="2800" b="1" kern="0" dirty="0" err="1">
                <a:solidFill>
                  <a:schemeClr val="tx1"/>
                </a:solidFill>
                <a:latin typeface="+mn-lt"/>
                <a:cs typeface="Times New Roman" pitchFamily="18" charset="0"/>
              </a:rPr>
              <a:t>Công</a:t>
            </a:r>
            <a:r>
              <a:rPr lang="en-US" sz="2800" b="1" kern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2800" b="1" kern="0" dirty="0" err="1">
                <a:solidFill>
                  <a:schemeClr val="tx1"/>
                </a:solidFill>
                <a:latin typeface="+mn-lt"/>
                <a:cs typeface="Times New Roman" pitchFamily="18" charset="0"/>
              </a:rPr>
              <a:t>thức</a:t>
            </a:r>
            <a:r>
              <a:rPr lang="en-US" sz="2800" b="1" kern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2800" b="1" kern="0" dirty="0" err="1">
                <a:solidFill>
                  <a:schemeClr val="tx1"/>
                </a:solidFill>
                <a:latin typeface="+mn-lt"/>
                <a:cs typeface="Times New Roman" pitchFamily="18" charset="0"/>
              </a:rPr>
              <a:t>nào</a:t>
            </a:r>
            <a:r>
              <a:rPr lang="en-US" sz="2800" b="1" kern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2800" b="1" kern="0" dirty="0" err="1">
                <a:solidFill>
                  <a:schemeClr val="tx1"/>
                </a:solidFill>
                <a:latin typeface="+mn-lt"/>
                <a:cs typeface="Times New Roman" pitchFamily="18" charset="0"/>
              </a:rPr>
              <a:t>cho</a:t>
            </a:r>
            <a:r>
              <a:rPr lang="en-US" sz="2800" b="1" kern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2800" b="1" kern="0" dirty="0" err="1">
                <a:solidFill>
                  <a:schemeClr val="tx1"/>
                </a:solidFill>
                <a:latin typeface="+mn-lt"/>
                <a:cs typeface="Times New Roman" pitchFamily="18" charset="0"/>
              </a:rPr>
              <a:t>kết</a:t>
            </a:r>
            <a:r>
              <a:rPr lang="en-US" sz="2800" b="1" kern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2800" b="1" kern="0" dirty="0" err="1">
                <a:solidFill>
                  <a:schemeClr val="tx1"/>
                </a:solidFill>
                <a:latin typeface="+mn-lt"/>
                <a:cs typeface="Times New Roman" pitchFamily="18" charset="0"/>
              </a:rPr>
              <a:t>quả</a:t>
            </a:r>
            <a:r>
              <a:rPr lang="en-US" sz="2800" b="1" kern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2800" b="1" kern="0" dirty="0" err="1">
                <a:solidFill>
                  <a:schemeClr val="tx1"/>
                </a:solidFill>
                <a:latin typeface="+mn-lt"/>
                <a:cs typeface="Times New Roman" pitchFamily="18" charset="0"/>
              </a:rPr>
              <a:t>sai</a:t>
            </a:r>
            <a:r>
              <a:rPr lang="en-US" sz="2800" b="1" kern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2800" b="1" kern="0" dirty="0" err="1">
                <a:solidFill>
                  <a:schemeClr val="tx1"/>
                </a:solidFill>
                <a:latin typeface="+mn-lt"/>
                <a:cs typeface="Times New Roman" pitchFamily="18" charset="0"/>
              </a:rPr>
              <a:t>khi</a:t>
            </a:r>
            <a:r>
              <a:rPr lang="en-US" sz="2800" b="1" kern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2800" b="1" kern="0" dirty="0" err="1">
                <a:solidFill>
                  <a:schemeClr val="tx1"/>
                </a:solidFill>
                <a:latin typeface="+mn-lt"/>
                <a:cs typeface="Times New Roman" pitchFamily="18" charset="0"/>
              </a:rPr>
              <a:t>tính</a:t>
            </a:r>
            <a:r>
              <a:rPr lang="en-US" sz="2800" b="1" kern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2800" b="1" kern="0" dirty="0" err="1">
                <a:solidFill>
                  <a:schemeClr val="tx1"/>
                </a:solidFill>
                <a:latin typeface="+mn-lt"/>
                <a:cs typeface="Times New Roman" pitchFamily="18" charset="0"/>
              </a:rPr>
              <a:t>trung</a:t>
            </a:r>
            <a:r>
              <a:rPr lang="en-US" sz="2800" b="1" kern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2800" b="1" kern="0" dirty="0" err="1">
                <a:solidFill>
                  <a:schemeClr val="tx1"/>
                </a:solidFill>
                <a:latin typeface="+mn-lt"/>
                <a:cs typeface="Times New Roman" pitchFamily="18" charset="0"/>
              </a:rPr>
              <a:t>bình</a:t>
            </a:r>
            <a:r>
              <a:rPr lang="en-US" sz="2800" b="1" kern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2800" b="1" kern="0" dirty="0" err="1">
                <a:solidFill>
                  <a:schemeClr val="tx1"/>
                </a:solidFill>
                <a:latin typeface="+mn-lt"/>
                <a:cs typeface="Times New Roman" pitchFamily="18" charset="0"/>
              </a:rPr>
              <a:t>cộng</a:t>
            </a:r>
            <a:r>
              <a:rPr lang="en-US" sz="2800" b="1" kern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2800" b="1" kern="0" dirty="0" err="1">
                <a:solidFill>
                  <a:schemeClr val="tx1"/>
                </a:solidFill>
                <a:latin typeface="+mn-lt"/>
                <a:cs typeface="Times New Roman" pitchFamily="18" charset="0"/>
              </a:rPr>
              <a:t>của</a:t>
            </a:r>
            <a:r>
              <a:rPr lang="en-US" sz="2800" b="1" kern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2800" b="1" kern="0" dirty="0" err="1">
                <a:solidFill>
                  <a:schemeClr val="tx1"/>
                </a:solidFill>
                <a:latin typeface="+mn-lt"/>
                <a:cs typeface="Times New Roman" pitchFamily="18" charset="0"/>
              </a:rPr>
              <a:t>tất</a:t>
            </a:r>
            <a:r>
              <a:rPr lang="en-US" sz="2800" b="1" kern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2800" b="1" kern="0" dirty="0" err="1">
                <a:solidFill>
                  <a:schemeClr val="tx1"/>
                </a:solidFill>
                <a:latin typeface="+mn-lt"/>
                <a:cs typeface="Times New Roman" pitchFamily="18" charset="0"/>
              </a:rPr>
              <a:t>cả</a:t>
            </a:r>
            <a:r>
              <a:rPr lang="en-US" sz="2800" b="1" kern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2800" b="1" kern="0" dirty="0" err="1">
                <a:solidFill>
                  <a:schemeClr val="tx1"/>
                </a:solidFill>
                <a:latin typeface="+mn-lt"/>
                <a:cs typeface="Times New Roman" pitchFamily="18" charset="0"/>
              </a:rPr>
              <a:t>các</a:t>
            </a:r>
            <a:r>
              <a:rPr lang="en-US" sz="2800" b="1" kern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2800" b="1" kern="0" dirty="0" err="1">
                <a:solidFill>
                  <a:schemeClr val="tx1"/>
                </a:solidFill>
                <a:latin typeface="+mn-lt"/>
                <a:cs typeface="Times New Roman" pitchFamily="18" charset="0"/>
              </a:rPr>
              <a:t>giá</a:t>
            </a:r>
            <a:r>
              <a:rPr lang="en-US" sz="2800" b="1" kern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2800" b="1" kern="0" dirty="0" err="1">
                <a:solidFill>
                  <a:schemeClr val="tx1"/>
                </a:solidFill>
                <a:latin typeface="+mn-lt"/>
                <a:cs typeface="Times New Roman" pitchFamily="18" charset="0"/>
              </a:rPr>
              <a:t>trị</a:t>
            </a:r>
            <a:r>
              <a:rPr lang="en-US" sz="2800" b="1" kern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2800" b="1" kern="0" dirty="0" err="1">
                <a:solidFill>
                  <a:schemeClr val="tx1"/>
                </a:solidFill>
                <a:latin typeface="+mn-lt"/>
                <a:cs typeface="Times New Roman" pitchFamily="18" charset="0"/>
              </a:rPr>
              <a:t>trong</a:t>
            </a:r>
            <a:r>
              <a:rPr lang="en-US" sz="2800" b="1" kern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2800" b="1" kern="0" dirty="0" err="1">
                <a:solidFill>
                  <a:schemeClr val="tx1"/>
                </a:solidFill>
                <a:latin typeface="+mn-lt"/>
                <a:cs typeface="Times New Roman" pitchFamily="18" charset="0"/>
              </a:rPr>
              <a:t>khối</a:t>
            </a:r>
            <a:r>
              <a:rPr lang="en-US" sz="2800" b="1" kern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 A1:B3</a:t>
            </a:r>
            <a:endParaRPr lang="en-US" sz="2800" b="1" kern="0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38916" name="Picture 4" descr="Chen slide_Trac nghiem 3"/>
          <p:cNvPicPr>
            <a:picLocks noChangeAspect="1" noChangeArrowheads="1"/>
          </p:cNvPicPr>
          <p:nvPr/>
        </p:nvPicPr>
        <p:blipFill>
          <a:blip r:embed="rId2">
            <a:lum bright="-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99" y="1219200"/>
            <a:ext cx="8580979" cy="2433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24" name="Rectangle 12"/>
          <p:cNvSpPr>
            <a:spLocks noChangeArrowheads="1"/>
          </p:cNvSpPr>
          <p:nvPr/>
        </p:nvSpPr>
        <p:spPr bwMode="auto">
          <a:xfrm>
            <a:off x="914400" y="1752600"/>
            <a:ext cx="3124200" cy="1143000"/>
          </a:xfrm>
          <a:prstGeom prst="rect">
            <a:avLst/>
          </a:prstGeom>
          <a:noFill/>
          <a:ln w="57150">
            <a:solidFill>
              <a:srgbClr val="FF00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 b="1" dirty="0">
              <a:latin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split orient="vert"/>
      </p:transition>
    </mc:Choice>
    <mc:Fallback xmlns="">
      <p:transition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2000" fill="hold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2667000" y="533400"/>
            <a:ext cx="6019800" cy="4745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  <a:buClr>
                <a:srgbClr val="3366CC"/>
              </a:buClr>
              <a:defRPr/>
            </a:pPr>
            <a:r>
              <a:rPr lang="en-US" altLang="en-US" sz="3600" b="1" dirty="0">
                <a:solidFill>
                  <a:srgbClr val="0000CC"/>
                </a:solidFill>
                <a:latin typeface="+mn-lt"/>
              </a:rPr>
              <a:t>HƯỚNG DẪN VỀ NHÀ </a:t>
            </a:r>
            <a:r>
              <a:rPr lang="en-US" altLang="en-US" sz="3600" b="1" dirty="0">
                <a:latin typeface="+mn-lt"/>
              </a:rPr>
              <a:t>:</a:t>
            </a:r>
          </a:p>
          <a:p>
            <a:pPr algn="just" eaLnBrk="1" hangingPunct="1">
              <a:spcBef>
                <a:spcPct val="20000"/>
              </a:spcBef>
              <a:buClr>
                <a:srgbClr val="3366CC"/>
              </a:buClr>
              <a:buFontTx/>
              <a:buChar char="-"/>
              <a:defRPr/>
            </a:pPr>
            <a:r>
              <a:rPr lang="en-US" altLang="en-US" sz="3600" b="1" dirty="0" err="1">
                <a:latin typeface="+mn-lt"/>
              </a:rPr>
              <a:t>Học</a:t>
            </a:r>
            <a:r>
              <a:rPr lang="en-US" altLang="en-US" sz="3600" b="1" dirty="0">
                <a:latin typeface="+mn-lt"/>
              </a:rPr>
              <a:t> </a:t>
            </a:r>
            <a:r>
              <a:rPr lang="en-US" altLang="en-US" sz="3600" b="1" dirty="0" err="1">
                <a:latin typeface="+mn-lt"/>
              </a:rPr>
              <a:t>bài</a:t>
            </a:r>
            <a:r>
              <a:rPr lang="en-US" altLang="en-US" sz="3600" b="1" dirty="0">
                <a:latin typeface="+mn-lt"/>
              </a:rPr>
              <a:t>, </a:t>
            </a:r>
            <a:r>
              <a:rPr lang="en-US" altLang="en-US" sz="3600" b="1" dirty="0" err="1">
                <a:latin typeface="+mn-lt"/>
              </a:rPr>
              <a:t>xem</a:t>
            </a:r>
            <a:r>
              <a:rPr lang="en-US" altLang="en-US" sz="3600" b="1" dirty="0">
                <a:latin typeface="+mn-lt"/>
              </a:rPr>
              <a:t> </a:t>
            </a:r>
            <a:r>
              <a:rPr lang="en-US" altLang="en-US" sz="3600" b="1" dirty="0" err="1">
                <a:latin typeface="+mn-lt"/>
              </a:rPr>
              <a:t>nội</a:t>
            </a:r>
            <a:r>
              <a:rPr lang="en-US" altLang="en-US" sz="3600" b="1" dirty="0">
                <a:latin typeface="+mn-lt"/>
              </a:rPr>
              <a:t> dung </a:t>
            </a:r>
            <a:r>
              <a:rPr lang="en-US" altLang="en-US" sz="3600" b="1" dirty="0" err="1">
                <a:latin typeface="+mn-lt"/>
              </a:rPr>
              <a:t>đã</a:t>
            </a:r>
            <a:r>
              <a:rPr lang="en-US" altLang="en-US" sz="3600" b="1" dirty="0">
                <a:latin typeface="+mn-lt"/>
              </a:rPr>
              <a:t> </a:t>
            </a:r>
            <a:r>
              <a:rPr lang="en-US" altLang="en-US" sz="3600" b="1" dirty="0" err="1">
                <a:latin typeface="+mn-lt"/>
              </a:rPr>
              <a:t>học</a:t>
            </a:r>
            <a:endParaRPr lang="en-US" altLang="en-US" sz="3600" b="1" dirty="0">
              <a:latin typeface="+mn-lt"/>
            </a:endParaRPr>
          </a:p>
          <a:p>
            <a:pPr algn="just" eaLnBrk="1" hangingPunct="1">
              <a:spcBef>
                <a:spcPct val="20000"/>
              </a:spcBef>
              <a:buClr>
                <a:srgbClr val="3366CC"/>
              </a:buClr>
              <a:buFontTx/>
              <a:buChar char="-"/>
              <a:defRPr/>
            </a:pPr>
            <a:r>
              <a:rPr lang="en-US" altLang="en-US" sz="3600" b="1" dirty="0" err="1">
                <a:latin typeface="+mn-lt"/>
              </a:rPr>
              <a:t>Trả</a:t>
            </a:r>
            <a:r>
              <a:rPr lang="en-US" altLang="en-US" sz="3600" b="1" dirty="0">
                <a:latin typeface="+mn-lt"/>
              </a:rPr>
              <a:t> </a:t>
            </a:r>
            <a:r>
              <a:rPr lang="en-US" altLang="en-US" sz="3600" b="1" dirty="0" err="1">
                <a:latin typeface="+mn-lt"/>
              </a:rPr>
              <a:t>lời</a:t>
            </a:r>
            <a:r>
              <a:rPr lang="en-US" altLang="en-US" sz="3600" b="1" dirty="0">
                <a:latin typeface="+mn-lt"/>
              </a:rPr>
              <a:t> </a:t>
            </a:r>
            <a:r>
              <a:rPr lang="en-US" altLang="en-US" sz="3600" b="1" dirty="0" err="1">
                <a:latin typeface="+mn-lt"/>
              </a:rPr>
              <a:t>câu</a:t>
            </a:r>
            <a:r>
              <a:rPr lang="en-US" altLang="en-US" sz="3600" b="1" dirty="0">
                <a:latin typeface="+mn-lt"/>
              </a:rPr>
              <a:t> </a:t>
            </a:r>
            <a:r>
              <a:rPr lang="en-US" altLang="en-US" sz="3600" b="1" dirty="0" err="1">
                <a:latin typeface="+mn-lt"/>
              </a:rPr>
              <a:t>hỏi</a:t>
            </a:r>
            <a:r>
              <a:rPr lang="en-US" altLang="en-US" sz="3600" b="1" dirty="0">
                <a:latin typeface="+mn-lt"/>
              </a:rPr>
              <a:t> </a:t>
            </a:r>
            <a:r>
              <a:rPr lang="en-US" altLang="en-US" sz="3600" b="1" dirty="0" smtClean="0">
                <a:latin typeface="+mn-lt"/>
              </a:rPr>
              <a:t>SGK, SBT.</a:t>
            </a:r>
            <a:endParaRPr lang="en-US" altLang="en-US" sz="3600" b="1" dirty="0">
              <a:latin typeface="+mn-lt"/>
            </a:endParaRPr>
          </a:p>
          <a:p>
            <a:pPr algn="just">
              <a:buFontTx/>
              <a:buChar char="-"/>
              <a:defRPr/>
            </a:pPr>
            <a:r>
              <a:rPr lang="en-US" altLang="en-US" sz="3600" b="1" dirty="0" err="1">
                <a:latin typeface="+mn-lt"/>
              </a:rPr>
              <a:t>Xem</a:t>
            </a:r>
            <a:r>
              <a:rPr lang="en-US" altLang="en-US" sz="3600" b="1" dirty="0">
                <a:latin typeface="+mn-lt"/>
              </a:rPr>
              <a:t> </a:t>
            </a:r>
            <a:r>
              <a:rPr lang="en-US" altLang="en-US" sz="3600" b="1" dirty="0" err="1">
                <a:latin typeface="+mn-lt"/>
              </a:rPr>
              <a:t>trước</a:t>
            </a:r>
            <a:r>
              <a:rPr lang="en-US" altLang="en-US" sz="3600" b="1" dirty="0">
                <a:latin typeface="+mn-lt"/>
              </a:rPr>
              <a:t> </a:t>
            </a:r>
            <a:r>
              <a:rPr lang="en-US" altLang="en-US" sz="3600" b="1" dirty="0" err="1">
                <a:latin typeface="+mn-lt"/>
              </a:rPr>
              <a:t>nôi</a:t>
            </a:r>
            <a:r>
              <a:rPr lang="en-US" altLang="en-US" sz="3600" b="1" dirty="0">
                <a:latin typeface="+mn-lt"/>
              </a:rPr>
              <a:t> dung </a:t>
            </a:r>
            <a:r>
              <a:rPr lang="en-US" altLang="en-US" sz="3600" b="1" dirty="0" err="1">
                <a:latin typeface="+mn-lt"/>
              </a:rPr>
              <a:t>bài</a:t>
            </a:r>
            <a:r>
              <a:rPr lang="en-US" altLang="en-US" sz="3600" b="1" dirty="0">
                <a:latin typeface="+mn-lt"/>
              </a:rPr>
              <a:t> </a:t>
            </a:r>
            <a:r>
              <a:rPr lang="en-US" altLang="en-US" sz="3600" b="1" dirty="0" err="1">
                <a:latin typeface="+mn-lt"/>
              </a:rPr>
              <a:t>học</a:t>
            </a:r>
            <a:r>
              <a:rPr lang="en-US" altLang="en-US" sz="3600" b="1" dirty="0">
                <a:latin typeface="+mn-lt"/>
              </a:rPr>
              <a:t> </a:t>
            </a:r>
            <a:r>
              <a:rPr lang="en-US" altLang="en-US" sz="3600" b="1" dirty="0" err="1">
                <a:latin typeface="+mn-lt"/>
              </a:rPr>
              <a:t>tiếp</a:t>
            </a:r>
            <a:r>
              <a:rPr lang="en-US" altLang="en-US" sz="3600" b="1" dirty="0">
                <a:latin typeface="+mn-lt"/>
              </a:rPr>
              <a:t> </a:t>
            </a:r>
            <a:r>
              <a:rPr lang="en-US" altLang="en-US" sz="3600" b="1" dirty="0" err="1">
                <a:latin typeface="+mn-lt"/>
              </a:rPr>
              <a:t>theo</a:t>
            </a:r>
            <a:r>
              <a:rPr lang="en-US" altLang="en-US" sz="3600" b="1" dirty="0">
                <a:latin typeface="+mn-lt"/>
              </a:rPr>
              <a:t>: </a:t>
            </a:r>
            <a:r>
              <a:rPr lang="en-US" altLang="en-US" sz="3600" b="1" dirty="0" err="1" smtClean="0">
                <a:solidFill>
                  <a:srgbClr val="FF0000"/>
                </a:solidFill>
                <a:cs typeface="Times New Roman" pitchFamily="18" charset="0"/>
              </a:rPr>
              <a:t>B</a:t>
            </a:r>
            <a:r>
              <a:rPr lang="en-US" sz="3600" b="1" dirty="0" err="1" smtClean="0">
                <a:solidFill>
                  <a:srgbClr val="FF0000"/>
                </a:solidFill>
                <a:cs typeface="Times New Roman" pitchFamily="18" charset="0"/>
              </a:rPr>
              <a:t>ài</a:t>
            </a:r>
            <a:r>
              <a:rPr lang="en-US" sz="36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cs typeface="Times New Roman" pitchFamily="18" charset="0"/>
              </a:rPr>
              <a:t>thực</a:t>
            </a:r>
            <a:r>
              <a:rPr lang="en-US" sz="36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cs typeface="Times New Roman" pitchFamily="18" charset="0"/>
              </a:rPr>
              <a:t>hành</a:t>
            </a:r>
            <a:r>
              <a:rPr lang="en-US" sz="3600" b="1" dirty="0">
                <a:solidFill>
                  <a:srgbClr val="FF0000"/>
                </a:solidFill>
                <a:cs typeface="Times New Roman" pitchFamily="18" charset="0"/>
              </a:rPr>
              <a:t> 4: </a:t>
            </a:r>
            <a:r>
              <a:rPr lang="en-US" sz="3600" b="1" dirty="0" err="1">
                <a:solidFill>
                  <a:srgbClr val="FF0000"/>
                </a:solidFill>
                <a:cs typeface="Times New Roman" pitchFamily="18" charset="0"/>
              </a:rPr>
              <a:t>Bảng</a:t>
            </a:r>
            <a:r>
              <a:rPr lang="en-US" sz="36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cs typeface="Times New Roman" pitchFamily="18" charset="0"/>
              </a:rPr>
              <a:t>điểm</a:t>
            </a:r>
            <a:r>
              <a:rPr lang="en-US" sz="36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cs typeface="Times New Roman" pitchFamily="18" charset="0"/>
              </a:rPr>
              <a:t>lớp</a:t>
            </a:r>
            <a:r>
              <a:rPr lang="en-US" sz="36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cs typeface="Times New Roman" pitchFamily="18" charset="0"/>
              </a:rPr>
              <a:t>em</a:t>
            </a:r>
            <a:endParaRPr lang="en-US" sz="3600" b="1" dirty="0">
              <a:solidFill>
                <a:srgbClr val="FF0000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split orient="vert"/>
      </p:transition>
    </mc:Choice>
    <mc:Fallback xmlns="">
      <p:transition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76200" y="15240"/>
            <a:ext cx="9067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altLang="en-US" sz="3200" dirty="0" err="1"/>
              <a:t>Câu</a:t>
            </a:r>
            <a:r>
              <a:rPr lang="en-US" altLang="en-US" sz="3200" dirty="0"/>
              <a:t> 2./ </a:t>
            </a:r>
            <a:r>
              <a:rPr lang="en-US" altLang="en-US" sz="3200" dirty="0" err="1">
                <a:solidFill>
                  <a:srgbClr val="CC0000"/>
                </a:solidFill>
              </a:rPr>
              <a:t>Lợi</a:t>
            </a:r>
            <a:r>
              <a:rPr lang="en-US" altLang="en-US" sz="3200" dirty="0">
                <a:solidFill>
                  <a:srgbClr val="CC0000"/>
                </a:solidFill>
              </a:rPr>
              <a:t> </a:t>
            </a:r>
            <a:r>
              <a:rPr lang="en-US" altLang="en-US" sz="3200" dirty="0" err="1">
                <a:solidFill>
                  <a:srgbClr val="CC0000"/>
                </a:solidFill>
              </a:rPr>
              <a:t>ích</a:t>
            </a:r>
            <a:r>
              <a:rPr lang="en-US" altLang="en-US" sz="3200" dirty="0">
                <a:solidFill>
                  <a:srgbClr val="CC0000"/>
                </a:solidFill>
              </a:rPr>
              <a:t> </a:t>
            </a:r>
            <a:r>
              <a:rPr lang="en-US" altLang="en-US" sz="3200" dirty="0" err="1">
                <a:solidFill>
                  <a:srgbClr val="CC0000"/>
                </a:solidFill>
              </a:rPr>
              <a:t>của</a:t>
            </a:r>
            <a:r>
              <a:rPr lang="en-US" altLang="en-US" sz="3200" dirty="0">
                <a:solidFill>
                  <a:srgbClr val="CC0000"/>
                </a:solidFill>
              </a:rPr>
              <a:t> </a:t>
            </a:r>
            <a:r>
              <a:rPr lang="en-US" altLang="en-US" sz="3200" dirty="0" err="1">
                <a:solidFill>
                  <a:srgbClr val="CC0000"/>
                </a:solidFill>
              </a:rPr>
              <a:t>việc</a:t>
            </a:r>
            <a:r>
              <a:rPr lang="en-US" altLang="en-US" sz="3200" dirty="0">
                <a:solidFill>
                  <a:srgbClr val="CC0000"/>
                </a:solidFill>
              </a:rPr>
              <a:t> </a:t>
            </a:r>
            <a:r>
              <a:rPr lang="en-US" altLang="en-US" sz="3200" dirty="0" err="1">
                <a:solidFill>
                  <a:srgbClr val="CC0000"/>
                </a:solidFill>
              </a:rPr>
              <a:t>sử</a:t>
            </a:r>
            <a:r>
              <a:rPr lang="en-US" altLang="en-US" sz="3200" dirty="0">
                <a:solidFill>
                  <a:srgbClr val="CC0000"/>
                </a:solidFill>
              </a:rPr>
              <a:t> </a:t>
            </a:r>
            <a:r>
              <a:rPr lang="en-US" altLang="en-US" sz="3200" dirty="0" err="1">
                <a:solidFill>
                  <a:srgbClr val="CC0000"/>
                </a:solidFill>
              </a:rPr>
              <a:t>dụng</a:t>
            </a:r>
            <a:r>
              <a:rPr lang="en-US" altLang="en-US" sz="3200" dirty="0">
                <a:solidFill>
                  <a:srgbClr val="CC0000"/>
                </a:solidFill>
              </a:rPr>
              <a:t> </a:t>
            </a:r>
            <a:r>
              <a:rPr lang="en-US" altLang="en-US" sz="3200" dirty="0" err="1">
                <a:solidFill>
                  <a:srgbClr val="CC0000"/>
                </a:solidFill>
              </a:rPr>
              <a:t>địa</a:t>
            </a:r>
            <a:r>
              <a:rPr lang="en-US" altLang="en-US" sz="3200" dirty="0">
                <a:solidFill>
                  <a:srgbClr val="CC0000"/>
                </a:solidFill>
              </a:rPr>
              <a:t> </a:t>
            </a:r>
            <a:r>
              <a:rPr lang="en-US" altLang="en-US" sz="3200" dirty="0" err="1">
                <a:solidFill>
                  <a:srgbClr val="CC0000"/>
                </a:solidFill>
              </a:rPr>
              <a:t>chỉ</a:t>
            </a:r>
            <a:r>
              <a:rPr lang="en-US" altLang="en-US" sz="3200" dirty="0">
                <a:solidFill>
                  <a:srgbClr val="CC0000"/>
                </a:solidFill>
              </a:rPr>
              <a:t> </a:t>
            </a:r>
            <a:r>
              <a:rPr lang="en-US" altLang="en-US" sz="3200" dirty="0" smtClean="0">
                <a:solidFill>
                  <a:srgbClr val="CC0000"/>
                </a:solidFill>
              </a:rPr>
              <a:t>ô </a:t>
            </a:r>
            <a:r>
              <a:rPr lang="en-US" altLang="en-US" sz="3200" dirty="0" err="1" smtClean="0">
                <a:solidFill>
                  <a:srgbClr val="CC0000"/>
                </a:solidFill>
              </a:rPr>
              <a:t>trong</a:t>
            </a:r>
            <a:r>
              <a:rPr lang="en-US" altLang="en-US" sz="3200" dirty="0" smtClean="0">
                <a:solidFill>
                  <a:srgbClr val="CC0000"/>
                </a:solidFill>
              </a:rPr>
              <a:t> </a:t>
            </a:r>
            <a:r>
              <a:rPr lang="en-US" altLang="en-US" sz="3200" dirty="0" err="1" smtClean="0">
                <a:solidFill>
                  <a:srgbClr val="CC0000"/>
                </a:solidFill>
              </a:rPr>
              <a:t>công</a:t>
            </a:r>
            <a:r>
              <a:rPr lang="en-US" altLang="en-US" sz="3200" dirty="0" smtClean="0">
                <a:solidFill>
                  <a:srgbClr val="CC0000"/>
                </a:solidFill>
              </a:rPr>
              <a:t> </a:t>
            </a:r>
            <a:r>
              <a:rPr lang="en-US" altLang="en-US" sz="3200" dirty="0" err="1" smtClean="0">
                <a:solidFill>
                  <a:srgbClr val="CC0000"/>
                </a:solidFill>
              </a:rPr>
              <a:t>thức</a:t>
            </a:r>
            <a:r>
              <a:rPr lang="en-US" altLang="en-US" sz="3200" dirty="0" smtClean="0">
                <a:solidFill>
                  <a:srgbClr val="CC0000"/>
                </a:solidFill>
              </a:rPr>
              <a:t>?</a:t>
            </a:r>
            <a:endParaRPr lang="vi-VN" altLang="en-US" sz="3200" dirty="0">
              <a:solidFill>
                <a:srgbClr val="CC0000"/>
              </a:solidFill>
            </a:endParaRPr>
          </a:p>
        </p:txBody>
      </p:sp>
      <p:sp>
        <p:nvSpPr>
          <p:cNvPr id="330757" name="Text Box 5"/>
          <p:cNvSpPr txBox="1">
            <a:spLocks noChangeArrowheads="1"/>
          </p:cNvSpPr>
          <p:nvPr/>
        </p:nvSpPr>
        <p:spPr bwMode="auto">
          <a:xfrm>
            <a:off x="82730" y="1082040"/>
            <a:ext cx="9061269" cy="5336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5000"/>
              </a:spcBef>
            </a:pPr>
            <a:r>
              <a:rPr lang="en-US" altLang="en-US" sz="3200" dirty="0"/>
              <a:t>*</a:t>
            </a:r>
            <a:r>
              <a:rPr lang="en-US" altLang="en-US" sz="3200" dirty="0" err="1">
                <a:solidFill>
                  <a:srgbClr val="0000CC"/>
                </a:solidFill>
              </a:rPr>
              <a:t>Lợi</a:t>
            </a:r>
            <a:r>
              <a:rPr lang="en-US" altLang="en-US" sz="3200" dirty="0">
                <a:solidFill>
                  <a:srgbClr val="0000CC"/>
                </a:solidFill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</a:rPr>
              <a:t>ích</a:t>
            </a:r>
            <a:r>
              <a:rPr lang="en-US" altLang="en-US" sz="3200" dirty="0">
                <a:solidFill>
                  <a:srgbClr val="0000CC"/>
                </a:solidFill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</a:rPr>
              <a:t>của</a:t>
            </a:r>
            <a:r>
              <a:rPr lang="en-US" altLang="en-US" sz="3200" dirty="0">
                <a:solidFill>
                  <a:srgbClr val="0000CC"/>
                </a:solidFill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</a:rPr>
              <a:t>việc</a:t>
            </a:r>
            <a:r>
              <a:rPr lang="en-US" altLang="en-US" sz="3200" dirty="0">
                <a:solidFill>
                  <a:srgbClr val="0000CC"/>
                </a:solidFill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</a:rPr>
              <a:t>sử</a:t>
            </a:r>
            <a:r>
              <a:rPr lang="en-US" altLang="en-US" sz="3200" dirty="0">
                <a:solidFill>
                  <a:srgbClr val="0000CC"/>
                </a:solidFill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</a:rPr>
              <a:t>dụng</a:t>
            </a:r>
            <a:r>
              <a:rPr lang="en-US" altLang="en-US" sz="3200" dirty="0">
                <a:solidFill>
                  <a:srgbClr val="0000CC"/>
                </a:solidFill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</a:rPr>
              <a:t>địa</a:t>
            </a:r>
            <a:r>
              <a:rPr lang="en-US" altLang="en-US" sz="3200" dirty="0">
                <a:solidFill>
                  <a:srgbClr val="0000CC"/>
                </a:solidFill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</a:rPr>
              <a:t>chỉ</a:t>
            </a:r>
            <a:r>
              <a:rPr lang="en-US" altLang="en-US" sz="3200" dirty="0">
                <a:solidFill>
                  <a:srgbClr val="0000CC"/>
                </a:solidFill>
              </a:rPr>
              <a:t> </a:t>
            </a:r>
            <a:r>
              <a:rPr lang="en-US" altLang="en-US" sz="3200" dirty="0" smtClean="0">
                <a:solidFill>
                  <a:srgbClr val="0000CC"/>
                </a:solidFill>
              </a:rPr>
              <a:t>ô </a:t>
            </a:r>
            <a:r>
              <a:rPr lang="en-US" altLang="en-US" sz="3200" dirty="0" err="1" smtClean="0">
                <a:solidFill>
                  <a:srgbClr val="0000CC"/>
                </a:solidFill>
              </a:rPr>
              <a:t>trong</a:t>
            </a:r>
            <a:r>
              <a:rPr lang="en-US" altLang="en-US" sz="3200" dirty="0" smtClean="0">
                <a:solidFill>
                  <a:srgbClr val="0000CC"/>
                </a:solidFill>
              </a:rPr>
              <a:t> </a:t>
            </a:r>
            <a:r>
              <a:rPr lang="en-US" altLang="en-US" sz="3200" dirty="0" err="1" smtClean="0">
                <a:solidFill>
                  <a:srgbClr val="0000CC"/>
                </a:solidFill>
              </a:rPr>
              <a:t>công</a:t>
            </a:r>
            <a:r>
              <a:rPr lang="en-US" altLang="en-US" sz="3200" dirty="0" smtClean="0">
                <a:solidFill>
                  <a:srgbClr val="0000CC"/>
                </a:solidFill>
              </a:rPr>
              <a:t> </a:t>
            </a:r>
            <a:r>
              <a:rPr lang="en-US" altLang="en-US" sz="3200" dirty="0" err="1" smtClean="0">
                <a:solidFill>
                  <a:srgbClr val="0000CC"/>
                </a:solidFill>
              </a:rPr>
              <a:t>thức</a:t>
            </a:r>
            <a:r>
              <a:rPr lang="en-US" altLang="en-US" sz="3200" dirty="0" smtClean="0">
                <a:solidFill>
                  <a:srgbClr val="0000CC"/>
                </a:solidFill>
              </a:rPr>
              <a:t>:</a:t>
            </a:r>
            <a:endParaRPr lang="en-US" altLang="en-US" sz="3200" dirty="0">
              <a:solidFill>
                <a:srgbClr val="0000CC"/>
              </a:solidFill>
            </a:endParaRPr>
          </a:p>
          <a:p>
            <a:pPr algn="just" eaLnBrk="1" hangingPunct="1">
              <a:lnSpc>
                <a:spcPct val="150000"/>
              </a:lnSpc>
              <a:spcBef>
                <a:spcPct val="5000"/>
              </a:spcBef>
            </a:pPr>
            <a:r>
              <a:rPr lang="en-US" altLang="en-US" sz="3200" dirty="0"/>
              <a:t>-</a:t>
            </a:r>
            <a:r>
              <a:rPr lang="en-US" altLang="en-US" sz="3200" dirty="0" err="1"/>
              <a:t>Tính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toán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nhanh</a:t>
            </a:r>
            <a:r>
              <a:rPr lang="en-US" altLang="en-US" sz="3200" dirty="0"/>
              <a:t> </a:t>
            </a:r>
            <a:r>
              <a:rPr lang="en-US" altLang="en-US" sz="3200" dirty="0" err="1"/>
              <a:t>hơn</a:t>
            </a:r>
            <a:endParaRPr lang="en-US" altLang="en-US" sz="3200" dirty="0"/>
          </a:p>
          <a:p>
            <a:pPr algn="just" eaLnBrk="1" hangingPunct="1">
              <a:lnSpc>
                <a:spcPct val="150000"/>
              </a:lnSpc>
              <a:spcBef>
                <a:spcPct val="5000"/>
              </a:spcBef>
            </a:pPr>
            <a:r>
              <a:rPr lang="en-US" altLang="en-US" sz="3200" dirty="0"/>
              <a:t>-</a:t>
            </a:r>
            <a:r>
              <a:rPr lang="en-US" altLang="en-US" sz="3200" dirty="0" err="1"/>
              <a:t>Tính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toán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chính</a:t>
            </a:r>
            <a:r>
              <a:rPr lang="en-US" altLang="en-US" sz="3200" dirty="0"/>
              <a:t> </a:t>
            </a:r>
            <a:r>
              <a:rPr lang="en-US" altLang="en-US" sz="3200" dirty="0" err="1"/>
              <a:t>xác</a:t>
            </a:r>
            <a:r>
              <a:rPr lang="en-US" altLang="en-US" sz="3200" dirty="0"/>
              <a:t> </a:t>
            </a:r>
            <a:r>
              <a:rPr lang="en-US" altLang="en-US" sz="3200" dirty="0" err="1"/>
              <a:t>hơn</a:t>
            </a:r>
            <a:r>
              <a:rPr lang="en-US" altLang="en-US" sz="3200" dirty="0"/>
              <a:t>.</a:t>
            </a:r>
          </a:p>
          <a:p>
            <a:pPr algn="just" eaLnBrk="1" hangingPunct="1">
              <a:lnSpc>
                <a:spcPct val="150000"/>
              </a:lnSpc>
              <a:spcBef>
                <a:spcPct val="5000"/>
              </a:spcBef>
            </a:pPr>
            <a:r>
              <a:rPr lang="en-US" altLang="en-US" sz="3200" dirty="0"/>
              <a:t>-</a:t>
            </a:r>
            <a:r>
              <a:rPr lang="en-US" altLang="en-US" sz="3200" dirty="0" err="1"/>
              <a:t>Khi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nội</a:t>
            </a:r>
            <a:r>
              <a:rPr lang="en-US" altLang="en-US" sz="3200" dirty="0"/>
              <a:t> dung </a:t>
            </a:r>
            <a:r>
              <a:rPr lang="en-US" altLang="en-US" sz="3200" dirty="0" err="1"/>
              <a:t>các</a:t>
            </a:r>
            <a:r>
              <a:rPr lang="en-US" altLang="en-US" sz="3200" dirty="0"/>
              <a:t> ô </a:t>
            </a:r>
            <a:r>
              <a:rPr lang="en-US" altLang="en-US" sz="3200" dirty="0" err="1"/>
              <a:t>có</a:t>
            </a:r>
            <a:r>
              <a:rPr lang="en-US" altLang="en-US" sz="3200" dirty="0"/>
              <a:t> </a:t>
            </a:r>
            <a:r>
              <a:rPr lang="en-US" altLang="en-US" sz="3200" dirty="0" err="1"/>
              <a:t>địa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chỉ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trong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công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thức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thay</a:t>
            </a:r>
            <a:r>
              <a:rPr lang="en-US" altLang="en-US" sz="3200" dirty="0"/>
              <a:t> </a:t>
            </a:r>
            <a:r>
              <a:rPr lang="en-US" altLang="en-US" sz="3200" dirty="0" err="1"/>
              <a:t>đổi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thì</a:t>
            </a:r>
            <a:r>
              <a:rPr lang="en-US" altLang="en-US" sz="3200" dirty="0"/>
              <a:t> </a:t>
            </a:r>
            <a:r>
              <a:rPr lang="en-US" altLang="en-US" sz="3200" dirty="0" err="1"/>
              <a:t>kết</a:t>
            </a:r>
            <a:r>
              <a:rPr lang="en-US" altLang="en-US" sz="3200" dirty="0"/>
              <a:t> </a:t>
            </a:r>
            <a:r>
              <a:rPr lang="en-US" altLang="en-US" sz="3200" dirty="0" err="1"/>
              <a:t>quả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của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công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thức</a:t>
            </a:r>
            <a:r>
              <a:rPr lang="en-US" altLang="en-US" sz="3200" dirty="0"/>
              <a:t> </a:t>
            </a:r>
            <a:r>
              <a:rPr lang="en-US" altLang="en-US" sz="3200" dirty="0" err="1"/>
              <a:t>được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thay</a:t>
            </a:r>
            <a:r>
              <a:rPr lang="en-US" altLang="en-US" sz="3200" dirty="0"/>
              <a:t> </a:t>
            </a:r>
            <a:r>
              <a:rPr lang="en-US" altLang="en-US" sz="3200" dirty="0" err="1"/>
              <a:t>đổi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một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cách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tự</a:t>
            </a:r>
            <a:r>
              <a:rPr lang="en-US" altLang="en-US" sz="3200" dirty="0"/>
              <a:t> </a:t>
            </a:r>
            <a:r>
              <a:rPr lang="en-US" altLang="en-US" sz="3200" dirty="0" err="1"/>
              <a:t>động</a:t>
            </a:r>
            <a:r>
              <a:rPr lang="en-US" altLang="en-US" sz="3200" dirty="0"/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split orient="vert"/>
      </p:transition>
    </mc:Choice>
    <mc:Fallback xmlns="">
      <p:transition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30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075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457200" y="2971800"/>
            <a:ext cx="8077200" cy="15240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SỬ DỤNG CÁC HÀM ĐỂ TÍNH TOÁN</a:t>
            </a:r>
            <a:endParaRPr lang="en-US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14400" y="1418188"/>
            <a:ext cx="254928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Tiết</a:t>
            </a:r>
            <a:r>
              <a:rPr lang="en-US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6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17 </a:t>
            </a:r>
            <a:endParaRPr lang="vi-VN" sz="6000" dirty="0"/>
          </a:p>
        </p:txBody>
      </p:sp>
    </p:spTree>
    <p:extLst>
      <p:ext uri="{BB962C8B-B14F-4D97-AF65-F5344CB8AC3E}">
        <p14:creationId xmlns:p14="http://schemas.microsoft.com/office/powerpoint/2010/main" val="554295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split orient="vert"/>
      </p:transition>
    </mc:Choice>
    <mc:Fallback xmlns="">
      <p:transition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304800" y="304800"/>
            <a:ext cx="7086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1. Hàm trong chương trình bảng tính:</a:t>
            </a:r>
          </a:p>
        </p:txBody>
      </p:sp>
      <p:pic>
        <p:nvPicPr>
          <p:cNvPr id="3604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914400"/>
            <a:ext cx="853440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0453" name="AutoShape 5"/>
          <p:cNvSpPr>
            <a:spLocks noChangeArrowheads="1"/>
          </p:cNvSpPr>
          <p:nvPr/>
        </p:nvSpPr>
        <p:spPr bwMode="auto">
          <a:xfrm>
            <a:off x="3276600" y="968375"/>
            <a:ext cx="5486400" cy="4589463"/>
          </a:xfrm>
          <a:prstGeom prst="cloudCallout">
            <a:avLst>
              <a:gd name="adj1" fmla="val -82176"/>
              <a:gd name="adj2" fmla="val 843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US" sz="32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Em hãy lập công thức tính trung bình cộng của ba giá trị </a:t>
            </a:r>
            <a: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3; 10; 2</a:t>
            </a:r>
            <a:r>
              <a:rPr lang="en-US" sz="32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lần lượt nằm trong các ô sau?</a:t>
            </a:r>
          </a:p>
        </p:txBody>
      </p:sp>
      <p:sp>
        <p:nvSpPr>
          <p:cNvPr id="360454" name="AutoShape 6"/>
          <p:cNvSpPr>
            <a:spLocks noChangeArrowheads="1"/>
          </p:cNvSpPr>
          <p:nvPr/>
        </p:nvSpPr>
        <p:spPr bwMode="auto">
          <a:xfrm>
            <a:off x="2057400" y="2514600"/>
            <a:ext cx="3048000" cy="588963"/>
          </a:xfrm>
          <a:prstGeom prst="wedgeRectCallout">
            <a:avLst>
              <a:gd name="adj1" fmla="val -7375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rgbClr val="990099"/>
                </a:solidFill>
              </a:rPr>
              <a:t>=(3+10+2)/3</a:t>
            </a:r>
          </a:p>
        </p:txBody>
      </p:sp>
      <p:sp>
        <p:nvSpPr>
          <p:cNvPr id="360455" name="AutoShape 7"/>
          <p:cNvSpPr>
            <a:spLocks noChangeArrowheads="1"/>
          </p:cNvSpPr>
          <p:nvPr/>
        </p:nvSpPr>
        <p:spPr bwMode="auto">
          <a:xfrm>
            <a:off x="1371600" y="3352800"/>
            <a:ext cx="3581400" cy="588963"/>
          </a:xfrm>
          <a:prstGeom prst="wedgeRectCallout">
            <a:avLst>
              <a:gd name="adj1" fmla="val -55718"/>
              <a:gd name="adj2" fmla="val -5208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rgbClr val="990099"/>
                </a:solidFill>
              </a:rPr>
              <a:t>=(A1+A2+A3)/3</a:t>
            </a:r>
          </a:p>
        </p:txBody>
      </p:sp>
      <p:sp>
        <p:nvSpPr>
          <p:cNvPr id="360456" name="Text Box 8"/>
          <p:cNvSpPr txBox="1">
            <a:spLocks noChangeArrowheads="1"/>
          </p:cNvSpPr>
          <p:nvPr/>
        </p:nvSpPr>
        <p:spPr bwMode="auto">
          <a:xfrm>
            <a:off x="457200" y="4303713"/>
            <a:ext cx="8305800" cy="156368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Ngoài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các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công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thức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trên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chương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trình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bảng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tính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còn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có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thể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sử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dụng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hàm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Average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giúp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ta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tính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trung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bình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cộng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cho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các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giá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trị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trên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.</a:t>
            </a:r>
          </a:p>
        </p:txBody>
      </p:sp>
      <p:sp>
        <p:nvSpPr>
          <p:cNvPr id="360457" name="AutoShape 9"/>
          <p:cNvSpPr>
            <a:spLocks noChangeArrowheads="1"/>
          </p:cNvSpPr>
          <p:nvPr/>
        </p:nvSpPr>
        <p:spPr bwMode="auto">
          <a:xfrm>
            <a:off x="2057400" y="2209800"/>
            <a:ext cx="4038600" cy="588963"/>
          </a:xfrm>
          <a:prstGeom prst="wedgeRectCallout">
            <a:avLst>
              <a:gd name="adj1" fmla="val -68593"/>
              <a:gd name="adj2" fmla="val 7685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990099"/>
                </a:solidFill>
              </a:rPr>
              <a:t>=Average(3,10,2)</a:t>
            </a:r>
          </a:p>
        </p:txBody>
      </p:sp>
      <p:sp>
        <p:nvSpPr>
          <p:cNvPr id="360458" name="AutoShape 10"/>
          <p:cNvSpPr>
            <a:spLocks noChangeArrowheads="1"/>
          </p:cNvSpPr>
          <p:nvPr/>
        </p:nvSpPr>
        <p:spPr bwMode="auto">
          <a:xfrm>
            <a:off x="2133600" y="3048000"/>
            <a:ext cx="4876800" cy="588963"/>
          </a:xfrm>
          <a:prstGeom prst="wedgeRectCallout">
            <a:avLst>
              <a:gd name="adj1" fmla="val -68815"/>
              <a:gd name="adj2" fmla="val -1504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990099"/>
                </a:solidFill>
              </a:rPr>
              <a:t>=Average(A1,A2,A3)</a:t>
            </a:r>
          </a:p>
        </p:txBody>
      </p:sp>
      <p:sp>
        <p:nvSpPr>
          <p:cNvPr id="360459" name="AutoShape 11"/>
          <p:cNvSpPr>
            <a:spLocks noChangeArrowheads="1"/>
          </p:cNvSpPr>
          <p:nvPr/>
        </p:nvSpPr>
        <p:spPr bwMode="auto">
          <a:xfrm>
            <a:off x="2057400" y="4343400"/>
            <a:ext cx="3962400" cy="588963"/>
          </a:xfrm>
          <a:prstGeom prst="wedgeRectCallout">
            <a:avLst>
              <a:gd name="adj1" fmla="val -71917"/>
              <a:gd name="adj2" fmla="val -2208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990099"/>
                </a:solidFill>
              </a:rPr>
              <a:t>=Average</a:t>
            </a:r>
            <a:r>
              <a:rPr lang="en-US" altLang="en-US" sz="3200">
                <a:solidFill>
                  <a:srgbClr val="990099"/>
                </a:solidFill>
              </a:rPr>
              <a:t>(</a:t>
            </a:r>
            <a:r>
              <a:rPr lang="en-US" altLang="en-US" sz="3200" b="1">
                <a:solidFill>
                  <a:srgbClr val="990099"/>
                </a:solidFill>
              </a:rPr>
              <a:t>A1:A3)</a:t>
            </a:r>
          </a:p>
        </p:txBody>
      </p:sp>
      <p:sp>
        <p:nvSpPr>
          <p:cNvPr id="360460" name="AutoShape 12"/>
          <p:cNvSpPr>
            <a:spLocks noChangeArrowheads="1"/>
          </p:cNvSpPr>
          <p:nvPr/>
        </p:nvSpPr>
        <p:spPr bwMode="auto">
          <a:xfrm>
            <a:off x="1752600" y="990600"/>
            <a:ext cx="7162800" cy="1295400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Vậy hàm trong chương trình bảng tính  là gì?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split orient="vert"/>
      </p:transition>
    </mc:Choice>
    <mc:Fallback xmlns="">
      <p:transition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0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0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360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3" dur="500"/>
                                        <p:tgtEl>
                                          <p:spTgt spid="3604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0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604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604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60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604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604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60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500"/>
                                        <p:tgtEl>
                                          <p:spTgt spid="360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3604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3604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3604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0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3604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3604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3604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0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3604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3604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3604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0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604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604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60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60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60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60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604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604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60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60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60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60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0453" grpId="0" animBg="1"/>
      <p:bldP spid="360453" grpId="1" animBg="1"/>
      <p:bldP spid="360454" grpId="0" animBg="1"/>
      <p:bldP spid="360454" grpId="1" animBg="1"/>
      <p:bldP spid="360455" grpId="0" animBg="1"/>
      <p:bldP spid="360455" grpId="1" animBg="1"/>
      <p:bldP spid="360456" grpId="0" animBg="1"/>
      <p:bldP spid="360456" grpId="1" animBg="1"/>
      <p:bldP spid="360457" grpId="0" animBg="1"/>
      <p:bldP spid="360458" grpId="0" animBg="1"/>
      <p:bldP spid="360459" grpId="0" animBg="1"/>
      <p:bldP spid="36046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861" name="Text Box 5"/>
          <p:cNvSpPr txBox="1">
            <a:spLocks noChangeArrowheads="1"/>
          </p:cNvSpPr>
          <p:nvPr/>
        </p:nvSpPr>
        <p:spPr bwMode="auto">
          <a:xfrm>
            <a:off x="381000" y="2743200"/>
            <a:ext cx="8382000" cy="1646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10800" rIns="0" bIns="108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lnSpc>
                <a:spcPct val="11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vi-VN" altLang="en-US" sz="3200" b="1" dirty="0" smtClean="0">
                <a:solidFill>
                  <a:srgbClr val="FF0000"/>
                </a:solidFill>
                <a:latin typeface="+mn-lt"/>
                <a:sym typeface="Wingdings" panose="05000000000000000000" pitchFamily="2" charset="2"/>
              </a:rPr>
              <a:t></a:t>
            </a:r>
            <a:r>
              <a:rPr lang="en-US" altLang="en-US" sz="3200" b="1" dirty="0" err="1" smtClean="0">
                <a:latin typeface="+mn-lt"/>
              </a:rPr>
              <a:t>Sử</a:t>
            </a:r>
            <a:r>
              <a:rPr lang="en-US" altLang="en-US" sz="3200" b="1" dirty="0" smtClean="0">
                <a:latin typeface="+mn-lt"/>
              </a:rPr>
              <a:t> </a:t>
            </a:r>
            <a:r>
              <a:rPr lang="en-US" altLang="en-US" sz="3200" b="1" dirty="0" err="1">
                <a:latin typeface="+mn-lt"/>
              </a:rPr>
              <a:t>dụng</a:t>
            </a:r>
            <a:r>
              <a:rPr lang="en-US" altLang="en-US" sz="3200" b="1" dirty="0">
                <a:latin typeface="+mn-lt"/>
              </a:rPr>
              <a:t> </a:t>
            </a:r>
            <a:r>
              <a:rPr lang="en-US" altLang="en-US" sz="3200" b="1" dirty="0" err="1">
                <a:latin typeface="+mn-lt"/>
              </a:rPr>
              <a:t>hàm</a:t>
            </a:r>
            <a:r>
              <a:rPr lang="en-US" altLang="en-US" sz="3200" b="1" dirty="0">
                <a:latin typeface="+mn-lt"/>
              </a:rPr>
              <a:t> </a:t>
            </a:r>
            <a:r>
              <a:rPr lang="en-US" altLang="en-US" sz="3200" b="1" dirty="0" err="1">
                <a:latin typeface="+mn-lt"/>
              </a:rPr>
              <a:t>có</a:t>
            </a:r>
            <a:r>
              <a:rPr lang="en-US" altLang="en-US" sz="3200" b="1" dirty="0">
                <a:latin typeface="+mn-lt"/>
              </a:rPr>
              <a:t> </a:t>
            </a:r>
            <a:r>
              <a:rPr lang="en-US" altLang="en-US" sz="3200" b="1" dirty="0" err="1">
                <a:latin typeface="+mn-lt"/>
              </a:rPr>
              <a:t>sẵn</a:t>
            </a:r>
            <a:r>
              <a:rPr lang="en-US" altLang="en-US" sz="3200" b="1" dirty="0">
                <a:latin typeface="+mn-lt"/>
              </a:rPr>
              <a:t> </a:t>
            </a:r>
            <a:r>
              <a:rPr lang="en-US" altLang="en-US" sz="3200" b="1" dirty="0" err="1">
                <a:latin typeface="+mn-lt"/>
              </a:rPr>
              <a:t>trong</a:t>
            </a:r>
            <a:r>
              <a:rPr lang="en-US" altLang="en-US" sz="3200" b="1" dirty="0">
                <a:latin typeface="+mn-lt"/>
              </a:rPr>
              <a:t> </a:t>
            </a:r>
            <a:r>
              <a:rPr lang="en-US" altLang="en-US" sz="3200" b="1" dirty="0" err="1">
                <a:latin typeface="+mn-lt"/>
              </a:rPr>
              <a:t>chương</a:t>
            </a:r>
            <a:r>
              <a:rPr lang="en-US" altLang="en-US" sz="3200" b="1" dirty="0">
                <a:latin typeface="+mn-lt"/>
              </a:rPr>
              <a:t> </a:t>
            </a:r>
            <a:r>
              <a:rPr lang="en-US" altLang="en-US" sz="3200" b="1" dirty="0" err="1">
                <a:latin typeface="+mn-lt"/>
              </a:rPr>
              <a:t>trình</a:t>
            </a:r>
            <a:r>
              <a:rPr lang="en-US" altLang="en-US" sz="3200" b="1" dirty="0">
                <a:latin typeface="+mn-lt"/>
              </a:rPr>
              <a:t> </a:t>
            </a:r>
            <a:r>
              <a:rPr lang="en-US" altLang="en-US" sz="3200" b="1" dirty="0" err="1">
                <a:latin typeface="+mn-lt"/>
              </a:rPr>
              <a:t>bảng</a:t>
            </a:r>
            <a:r>
              <a:rPr lang="en-US" altLang="en-US" sz="3200" b="1" dirty="0">
                <a:latin typeface="+mn-lt"/>
              </a:rPr>
              <a:t> </a:t>
            </a:r>
            <a:r>
              <a:rPr lang="en-US" altLang="en-US" sz="3200" b="1" dirty="0" err="1">
                <a:latin typeface="+mn-lt"/>
              </a:rPr>
              <a:t>tính</a:t>
            </a:r>
            <a:r>
              <a:rPr lang="en-US" altLang="en-US" sz="3200" b="1" dirty="0">
                <a:latin typeface="+mn-lt"/>
              </a:rPr>
              <a:t> </a:t>
            </a:r>
            <a:r>
              <a:rPr lang="en-US" altLang="en-US" sz="3200" b="1" dirty="0" err="1">
                <a:latin typeface="+mn-lt"/>
              </a:rPr>
              <a:t>giúp</a:t>
            </a:r>
            <a:r>
              <a:rPr lang="en-US" altLang="en-US" sz="3200" b="1" dirty="0">
                <a:latin typeface="+mn-lt"/>
              </a:rPr>
              <a:t> </a:t>
            </a:r>
            <a:r>
              <a:rPr lang="en-US" altLang="en-US" sz="3200" b="1" dirty="0" err="1">
                <a:latin typeface="+mn-lt"/>
              </a:rPr>
              <a:t>việc</a:t>
            </a:r>
            <a:r>
              <a:rPr lang="en-US" altLang="en-US" sz="3200" b="1" dirty="0">
                <a:latin typeface="+mn-lt"/>
              </a:rPr>
              <a:t> </a:t>
            </a:r>
            <a:r>
              <a:rPr lang="en-US" altLang="en-US" sz="3200" b="1" dirty="0" err="1">
                <a:latin typeface="+mn-lt"/>
              </a:rPr>
              <a:t>tính</a:t>
            </a:r>
            <a:r>
              <a:rPr lang="en-US" altLang="en-US" sz="3200" b="1" dirty="0">
                <a:latin typeface="+mn-lt"/>
              </a:rPr>
              <a:t> </a:t>
            </a:r>
            <a:r>
              <a:rPr lang="en-US" altLang="en-US" sz="3200" b="1" dirty="0" err="1">
                <a:latin typeface="+mn-lt"/>
              </a:rPr>
              <a:t>toán</a:t>
            </a:r>
            <a:r>
              <a:rPr lang="en-US" altLang="en-US" sz="3200" b="1" dirty="0">
                <a:latin typeface="+mn-lt"/>
              </a:rPr>
              <a:t> </a:t>
            </a:r>
            <a:r>
              <a:rPr lang="en-US" altLang="en-US" sz="3200" b="1" dirty="0" err="1">
                <a:latin typeface="+mn-lt"/>
              </a:rPr>
              <a:t>dễ</a:t>
            </a:r>
            <a:r>
              <a:rPr lang="en-US" altLang="en-US" sz="3200" b="1" dirty="0">
                <a:latin typeface="+mn-lt"/>
              </a:rPr>
              <a:t> </a:t>
            </a:r>
            <a:r>
              <a:rPr lang="en-US" altLang="en-US" sz="3200" b="1" dirty="0" err="1">
                <a:latin typeface="+mn-lt"/>
              </a:rPr>
              <a:t>dàng</a:t>
            </a:r>
            <a:r>
              <a:rPr lang="en-US" altLang="en-US" sz="3200" b="1" dirty="0">
                <a:latin typeface="+mn-lt"/>
              </a:rPr>
              <a:t> </a:t>
            </a:r>
            <a:r>
              <a:rPr lang="en-US" altLang="en-US" sz="3200" b="1" dirty="0" err="1">
                <a:latin typeface="+mn-lt"/>
              </a:rPr>
              <a:t>và</a:t>
            </a:r>
            <a:r>
              <a:rPr lang="en-US" altLang="en-US" sz="3200" b="1" dirty="0">
                <a:latin typeface="+mn-lt"/>
              </a:rPr>
              <a:t> </a:t>
            </a:r>
            <a:r>
              <a:rPr lang="en-US" altLang="en-US" sz="3200" b="1" dirty="0" err="1">
                <a:latin typeface="+mn-lt"/>
              </a:rPr>
              <a:t>nhanh</a:t>
            </a:r>
            <a:r>
              <a:rPr lang="en-US" altLang="en-US" sz="3200" b="1" dirty="0">
                <a:latin typeface="+mn-lt"/>
              </a:rPr>
              <a:t> </a:t>
            </a:r>
            <a:r>
              <a:rPr lang="en-US" altLang="en-US" sz="3200" b="1" dirty="0" err="1">
                <a:latin typeface="+mn-lt"/>
              </a:rPr>
              <a:t>chóng</a:t>
            </a:r>
            <a:r>
              <a:rPr lang="en-US" altLang="en-US" sz="3200" b="1" dirty="0">
                <a:latin typeface="+mn-lt"/>
              </a:rPr>
              <a:t> </a:t>
            </a:r>
            <a:r>
              <a:rPr lang="en-US" altLang="en-US" sz="3200" b="1" dirty="0" err="1">
                <a:latin typeface="+mn-lt"/>
              </a:rPr>
              <a:t>hơn</a:t>
            </a:r>
            <a:r>
              <a:rPr lang="en-US" altLang="en-US" sz="3200" b="1" dirty="0">
                <a:latin typeface="+mn-lt"/>
              </a:rPr>
              <a:t>.</a:t>
            </a:r>
          </a:p>
        </p:txBody>
      </p:sp>
      <p:sp>
        <p:nvSpPr>
          <p:cNvPr id="377862" name="AutoShape 6"/>
          <p:cNvSpPr>
            <a:spLocks noChangeArrowheads="1"/>
          </p:cNvSpPr>
          <p:nvPr/>
        </p:nvSpPr>
        <p:spPr bwMode="auto">
          <a:xfrm>
            <a:off x="990600" y="4953000"/>
            <a:ext cx="7251700" cy="1497013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18000" tIns="10800" rIns="18000" bIns="10800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3600" b="1" dirty="0" err="1">
                <a:effectLst>
                  <a:outerShdw blurRad="38100" dist="38100" dir="2700000" algn="tl">
                    <a:srgbClr val="FFFFFF"/>
                  </a:outerShdw>
                </a:effectLst>
              </a:rPr>
              <a:t>Việc</a:t>
            </a:r>
            <a:r>
              <a:rPr lang="en-US" altLang="en-US" sz="36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FFFFFF"/>
                  </a:outerShdw>
                </a:effectLst>
              </a:rPr>
              <a:t>sử</a:t>
            </a:r>
            <a:r>
              <a:rPr lang="en-US" altLang="en-US" sz="36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FFFFFF"/>
                  </a:outerShdw>
                </a:effectLst>
              </a:rPr>
              <a:t>dụng</a:t>
            </a:r>
            <a:r>
              <a:rPr lang="en-US" altLang="en-US" sz="36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FFFFFF"/>
                  </a:outerShdw>
                </a:effectLst>
              </a:rPr>
              <a:t>hàm</a:t>
            </a:r>
            <a:r>
              <a:rPr lang="en-US" altLang="en-US" sz="36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FFFFFF"/>
                  </a:outerShdw>
                </a:effectLst>
              </a:rPr>
              <a:t>trong</a:t>
            </a:r>
            <a:endParaRPr lang="en-US" altLang="en-US" sz="36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/>
            <a:r>
              <a:rPr lang="en-US" altLang="en-US" sz="3600" b="1" dirty="0" err="1">
                <a:effectLst>
                  <a:outerShdw blurRad="38100" dist="38100" dir="2700000" algn="tl">
                    <a:srgbClr val="FFFFFF"/>
                  </a:outerShdw>
                </a:effectLst>
              </a:rPr>
              <a:t>bảng</a:t>
            </a:r>
            <a:r>
              <a:rPr lang="en-US" altLang="en-US" sz="36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FFFFFF"/>
                  </a:outerShdw>
                </a:effectLst>
              </a:rPr>
              <a:t>tính</a:t>
            </a:r>
            <a:r>
              <a:rPr lang="en-US" altLang="en-US" sz="36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FFFFFF"/>
                  </a:outerShdw>
                </a:effectLst>
              </a:rPr>
              <a:t>có</a:t>
            </a:r>
            <a:r>
              <a:rPr lang="en-US" altLang="en-US" sz="36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FFFFFF"/>
                  </a:outerShdw>
                </a:effectLst>
              </a:rPr>
              <a:t>lợi</a:t>
            </a:r>
            <a:r>
              <a:rPr lang="en-US" altLang="en-US" sz="36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FFFFFF"/>
                  </a:outerShdw>
                </a:effectLst>
              </a:rPr>
              <a:t>ích</a:t>
            </a:r>
            <a:r>
              <a:rPr lang="en-US" altLang="en-US" sz="36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FFFFFF"/>
                  </a:outerShdw>
                </a:effectLst>
              </a:rPr>
              <a:t>gì</a:t>
            </a:r>
            <a:r>
              <a:rPr lang="en-US" altLang="en-US" sz="36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?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14785" y="0"/>
            <a:ext cx="8382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1. </a:t>
            </a:r>
            <a:r>
              <a:rPr lang="en-US" alt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Hàm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trong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chương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trình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bảng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tính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:</a:t>
            </a:r>
          </a:p>
        </p:txBody>
      </p:sp>
      <p:sp>
        <p:nvSpPr>
          <p:cNvPr id="378883" name="Rectangle 3"/>
          <p:cNvSpPr>
            <a:spLocks noChangeArrowheads="1"/>
          </p:cNvSpPr>
          <p:nvPr/>
        </p:nvSpPr>
        <p:spPr bwMode="auto">
          <a:xfrm>
            <a:off x="304800" y="843107"/>
            <a:ext cx="8534400" cy="1671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10800" rIns="0" bIns="108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  <a:spcAft>
                <a:spcPct val="15000"/>
              </a:spcAft>
              <a:buFont typeface="Wingdings" panose="05000000000000000000" pitchFamily="2" charset="2"/>
              <a:buNone/>
            </a:pPr>
            <a:r>
              <a:rPr lang="vi-VN" altLang="en-US" sz="3200" dirty="0" smtClean="0">
                <a:solidFill>
                  <a:srgbClr val="FF0000"/>
                </a:solidFill>
                <a:latin typeface="+mn-lt"/>
                <a:sym typeface="Wingdings" panose="05000000000000000000" pitchFamily="2" charset="2"/>
              </a:rPr>
              <a:t></a:t>
            </a:r>
            <a:r>
              <a:rPr lang="en-US" altLang="en-US" sz="3200" dirty="0" err="1" smtClean="0">
                <a:latin typeface="+mn-lt"/>
              </a:rPr>
              <a:t>Hàm</a:t>
            </a:r>
            <a:r>
              <a:rPr lang="en-US" altLang="en-US" sz="3200" dirty="0" smtClean="0">
                <a:latin typeface="+mn-lt"/>
              </a:rPr>
              <a:t> </a:t>
            </a:r>
            <a:r>
              <a:rPr lang="en-US" altLang="en-US" sz="3200" dirty="0" err="1">
                <a:latin typeface="+mn-lt"/>
              </a:rPr>
              <a:t>là</a:t>
            </a:r>
            <a:r>
              <a:rPr lang="en-US" altLang="en-US" sz="3200" dirty="0">
                <a:latin typeface="+mn-lt"/>
              </a:rPr>
              <a:t> </a:t>
            </a:r>
            <a:r>
              <a:rPr lang="en-US" altLang="en-US" sz="3200" dirty="0" err="1">
                <a:latin typeface="+mn-lt"/>
              </a:rPr>
              <a:t>công</a:t>
            </a:r>
            <a:r>
              <a:rPr lang="en-US" altLang="en-US" sz="3200" dirty="0">
                <a:latin typeface="+mn-lt"/>
              </a:rPr>
              <a:t> </a:t>
            </a:r>
            <a:r>
              <a:rPr lang="en-US" altLang="en-US" sz="3200" dirty="0" err="1">
                <a:latin typeface="+mn-lt"/>
              </a:rPr>
              <a:t>thức</a:t>
            </a:r>
            <a:r>
              <a:rPr lang="en-US" altLang="en-US" sz="3200" dirty="0">
                <a:latin typeface="+mn-lt"/>
              </a:rPr>
              <a:t> </a:t>
            </a:r>
            <a:r>
              <a:rPr lang="en-US" altLang="en-US" sz="3200" dirty="0" err="1">
                <a:latin typeface="+mn-lt"/>
              </a:rPr>
              <a:t>được</a:t>
            </a:r>
            <a:r>
              <a:rPr lang="en-US" altLang="en-US" sz="3200" dirty="0">
                <a:latin typeface="+mn-lt"/>
              </a:rPr>
              <a:t> </a:t>
            </a:r>
            <a:r>
              <a:rPr lang="en-US" altLang="en-US" sz="3200" dirty="0" err="1">
                <a:latin typeface="+mn-lt"/>
              </a:rPr>
              <a:t>định</a:t>
            </a:r>
            <a:r>
              <a:rPr lang="en-US" altLang="en-US" sz="3200" dirty="0">
                <a:latin typeface="+mn-lt"/>
              </a:rPr>
              <a:t> </a:t>
            </a:r>
            <a:r>
              <a:rPr lang="en-US" altLang="en-US" sz="3200" dirty="0" err="1">
                <a:latin typeface="+mn-lt"/>
              </a:rPr>
              <a:t>nghĩa</a:t>
            </a:r>
            <a:r>
              <a:rPr lang="en-US" altLang="en-US" sz="3200" dirty="0">
                <a:latin typeface="+mn-lt"/>
              </a:rPr>
              <a:t> </a:t>
            </a:r>
            <a:r>
              <a:rPr lang="en-US" altLang="en-US" sz="3200" dirty="0" err="1">
                <a:latin typeface="+mn-lt"/>
              </a:rPr>
              <a:t>từ</a:t>
            </a:r>
            <a:r>
              <a:rPr lang="en-US" altLang="en-US" sz="3200" dirty="0">
                <a:latin typeface="+mn-lt"/>
              </a:rPr>
              <a:t> </a:t>
            </a:r>
            <a:r>
              <a:rPr lang="en-US" altLang="en-US" sz="3200" dirty="0" err="1">
                <a:latin typeface="+mn-lt"/>
              </a:rPr>
              <a:t>trước</a:t>
            </a:r>
            <a:r>
              <a:rPr lang="en-US" altLang="en-US" sz="3200" dirty="0">
                <a:latin typeface="+mn-lt"/>
              </a:rPr>
              <a:t>.</a:t>
            </a:r>
          </a:p>
          <a:p>
            <a:pPr algn="just" eaLnBrk="1" hangingPunct="1">
              <a:spcBef>
                <a:spcPct val="20000"/>
              </a:spcBef>
              <a:spcAft>
                <a:spcPct val="15000"/>
              </a:spcAft>
              <a:buFont typeface="Wingdings" panose="05000000000000000000" pitchFamily="2" charset="2"/>
              <a:buNone/>
            </a:pPr>
            <a:r>
              <a:rPr lang="vi-VN" altLang="en-US" sz="3200" dirty="0" smtClean="0">
                <a:solidFill>
                  <a:srgbClr val="FF0000"/>
                </a:solidFill>
                <a:latin typeface="+mn-lt"/>
                <a:sym typeface="Wingdings" panose="05000000000000000000" pitchFamily="2" charset="2"/>
              </a:rPr>
              <a:t></a:t>
            </a:r>
            <a:r>
              <a:rPr lang="en-US" altLang="en-US" sz="3200" dirty="0" err="1" smtClean="0">
                <a:latin typeface="+mn-lt"/>
              </a:rPr>
              <a:t>Hàm</a:t>
            </a:r>
            <a:r>
              <a:rPr lang="en-US" altLang="en-US" sz="3200" dirty="0" smtClean="0">
                <a:latin typeface="+mn-lt"/>
              </a:rPr>
              <a:t> </a:t>
            </a:r>
            <a:r>
              <a:rPr lang="en-US" altLang="en-US" sz="3200" dirty="0" err="1">
                <a:latin typeface="+mn-lt"/>
              </a:rPr>
              <a:t>được</a:t>
            </a:r>
            <a:r>
              <a:rPr lang="en-US" altLang="en-US" sz="3200" dirty="0">
                <a:latin typeface="+mn-lt"/>
              </a:rPr>
              <a:t> </a:t>
            </a:r>
            <a:r>
              <a:rPr lang="en-US" altLang="en-US" sz="3200" dirty="0" err="1">
                <a:latin typeface="+mn-lt"/>
              </a:rPr>
              <a:t>sử</a:t>
            </a:r>
            <a:r>
              <a:rPr lang="en-US" altLang="en-US" sz="3200" dirty="0">
                <a:latin typeface="+mn-lt"/>
              </a:rPr>
              <a:t> </a:t>
            </a:r>
            <a:r>
              <a:rPr lang="en-US" altLang="en-US" sz="3200" dirty="0" err="1">
                <a:latin typeface="+mn-lt"/>
              </a:rPr>
              <a:t>dụng</a:t>
            </a:r>
            <a:r>
              <a:rPr lang="en-US" altLang="en-US" sz="3200" dirty="0">
                <a:latin typeface="+mn-lt"/>
              </a:rPr>
              <a:t> </a:t>
            </a:r>
            <a:r>
              <a:rPr lang="en-US" altLang="en-US" sz="3200" dirty="0" err="1">
                <a:latin typeface="+mn-lt"/>
              </a:rPr>
              <a:t>để</a:t>
            </a:r>
            <a:r>
              <a:rPr lang="en-US" altLang="en-US" sz="3200" dirty="0">
                <a:latin typeface="+mn-lt"/>
              </a:rPr>
              <a:t> </a:t>
            </a:r>
            <a:r>
              <a:rPr lang="en-US" altLang="en-US" sz="3200" dirty="0" err="1">
                <a:latin typeface="+mn-lt"/>
              </a:rPr>
              <a:t>thực</a:t>
            </a:r>
            <a:r>
              <a:rPr lang="en-US" altLang="en-US" sz="3200" dirty="0">
                <a:latin typeface="+mn-lt"/>
              </a:rPr>
              <a:t> </a:t>
            </a:r>
            <a:r>
              <a:rPr lang="en-US" altLang="en-US" sz="3200" dirty="0" err="1">
                <a:latin typeface="+mn-lt"/>
              </a:rPr>
              <a:t>hiện</a:t>
            </a:r>
            <a:r>
              <a:rPr lang="en-US" altLang="en-US" sz="3200" dirty="0">
                <a:latin typeface="+mn-lt"/>
              </a:rPr>
              <a:t> </a:t>
            </a:r>
            <a:r>
              <a:rPr lang="en-US" altLang="en-US" sz="3200" dirty="0" err="1">
                <a:latin typeface="+mn-lt"/>
              </a:rPr>
              <a:t>tính</a:t>
            </a:r>
            <a:r>
              <a:rPr lang="en-US" altLang="en-US" sz="3200" dirty="0">
                <a:latin typeface="+mn-lt"/>
              </a:rPr>
              <a:t> </a:t>
            </a:r>
            <a:r>
              <a:rPr lang="en-US" altLang="en-US" sz="3200" dirty="0" err="1">
                <a:latin typeface="+mn-lt"/>
              </a:rPr>
              <a:t>toán</a:t>
            </a:r>
            <a:r>
              <a:rPr lang="en-US" altLang="en-US" sz="3200" dirty="0">
                <a:latin typeface="+mn-lt"/>
              </a:rPr>
              <a:t> </a:t>
            </a:r>
            <a:r>
              <a:rPr lang="en-US" altLang="en-US" sz="3200" dirty="0" err="1">
                <a:latin typeface="+mn-lt"/>
              </a:rPr>
              <a:t>theo</a:t>
            </a:r>
            <a:r>
              <a:rPr lang="en-US" altLang="en-US" sz="3200" dirty="0">
                <a:latin typeface="+mn-lt"/>
              </a:rPr>
              <a:t> </a:t>
            </a:r>
            <a:r>
              <a:rPr lang="en-US" altLang="en-US" sz="3200" dirty="0" err="1">
                <a:latin typeface="+mn-lt"/>
              </a:rPr>
              <a:t>công</a:t>
            </a:r>
            <a:r>
              <a:rPr lang="en-US" altLang="en-US" sz="3200" dirty="0">
                <a:latin typeface="+mn-lt"/>
              </a:rPr>
              <a:t> </a:t>
            </a:r>
            <a:r>
              <a:rPr lang="en-US" altLang="en-US" sz="3200" dirty="0" err="1">
                <a:latin typeface="+mn-lt"/>
              </a:rPr>
              <a:t>thức</a:t>
            </a:r>
            <a:r>
              <a:rPr lang="en-US" altLang="en-US" sz="3200" dirty="0">
                <a:latin typeface="+mn-lt"/>
              </a:rPr>
              <a:t> </a:t>
            </a:r>
            <a:r>
              <a:rPr lang="en-US" altLang="en-US" sz="3200" dirty="0" err="1">
                <a:latin typeface="+mn-lt"/>
              </a:rPr>
              <a:t>với</a:t>
            </a:r>
            <a:r>
              <a:rPr lang="en-US" altLang="en-US" sz="3200" dirty="0">
                <a:latin typeface="+mn-lt"/>
              </a:rPr>
              <a:t> </a:t>
            </a:r>
            <a:r>
              <a:rPr lang="en-US" altLang="en-US" sz="3200" dirty="0" err="1">
                <a:latin typeface="+mn-lt"/>
              </a:rPr>
              <a:t>các</a:t>
            </a:r>
            <a:r>
              <a:rPr lang="en-US" altLang="en-US" sz="3200" dirty="0">
                <a:latin typeface="+mn-lt"/>
              </a:rPr>
              <a:t> </a:t>
            </a:r>
            <a:r>
              <a:rPr lang="en-US" altLang="en-US" sz="3200" dirty="0" err="1">
                <a:latin typeface="+mn-lt"/>
              </a:rPr>
              <a:t>giá</a:t>
            </a:r>
            <a:r>
              <a:rPr lang="en-US" altLang="en-US" sz="3200" dirty="0">
                <a:latin typeface="+mn-lt"/>
              </a:rPr>
              <a:t> </a:t>
            </a:r>
            <a:r>
              <a:rPr lang="en-US" altLang="en-US" sz="3200" dirty="0" err="1">
                <a:latin typeface="+mn-lt"/>
              </a:rPr>
              <a:t>trị</a:t>
            </a:r>
            <a:r>
              <a:rPr lang="en-US" altLang="en-US" sz="3200" dirty="0">
                <a:latin typeface="+mn-lt"/>
              </a:rPr>
              <a:t> </a:t>
            </a:r>
            <a:r>
              <a:rPr lang="en-US" altLang="en-US" sz="3200" dirty="0" err="1">
                <a:latin typeface="+mn-lt"/>
              </a:rPr>
              <a:t>dữ</a:t>
            </a:r>
            <a:r>
              <a:rPr lang="en-US" altLang="en-US" sz="3200" dirty="0">
                <a:latin typeface="+mn-lt"/>
              </a:rPr>
              <a:t> </a:t>
            </a:r>
            <a:r>
              <a:rPr lang="en-US" altLang="en-US" sz="3200" dirty="0" err="1">
                <a:latin typeface="+mn-lt"/>
              </a:rPr>
              <a:t>liệu</a:t>
            </a:r>
            <a:r>
              <a:rPr lang="en-US" altLang="en-US" sz="3200" dirty="0">
                <a:latin typeface="+mn-lt"/>
              </a:rPr>
              <a:t> </a:t>
            </a:r>
            <a:r>
              <a:rPr lang="en-US" altLang="en-US" sz="3200" dirty="0" err="1">
                <a:latin typeface="+mn-lt"/>
              </a:rPr>
              <a:t>cụ</a:t>
            </a:r>
            <a:r>
              <a:rPr lang="en-US" altLang="en-US" sz="3200" dirty="0">
                <a:latin typeface="+mn-lt"/>
              </a:rPr>
              <a:t> </a:t>
            </a:r>
            <a:r>
              <a:rPr lang="en-US" altLang="en-US" sz="3200" dirty="0" err="1">
                <a:latin typeface="+mn-lt"/>
              </a:rPr>
              <a:t>thể</a:t>
            </a:r>
            <a:r>
              <a:rPr lang="en-US" altLang="en-US" sz="3200" dirty="0">
                <a:latin typeface="+mn-lt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split orient="vert"/>
      </p:transition>
    </mc:Choice>
    <mc:Fallback xmlns="">
      <p:transition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78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7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778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77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7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778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778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77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7861" grpId="0"/>
      <p:bldP spid="377862" grpId="0" animBg="1"/>
      <p:bldP spid="377862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554" name="Rectangle 10"/>
          <p:cNvSpPr>
            <a:spLocks noChangeArrowheads="1"/>
          </p:cNvSpPr>
          <p:nvPr/>
        </p:nvSpPr>
        <p:spPr bwMode="auto">
          <a:xfrm>
            <a:off x="188794" y="16515"/>
            <a:ext cx="5257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2. </a:t>
            </a:r>
            <a:r>
              <a:rPr lang="en-US" alt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Cách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sử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dụng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hàm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8794" y="762000"/>
            <a:ext cx="842554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err="1" smtClean="0">
                <a:solidFill>
                  <a:srgbClr val="0000CC"/>
                </a:solidFill>
              </a:rPr>
              <a:t>Các</a:t>
            </a:r>
            <a:r>
              <a:rPr lang="en-US" sz="3200" b="1" dirty="0" smtClean="0">
                <a:solidFill>
                  <a:srgbClr val="0000CC"/>
                </a:solidFill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</a:rPr>
              <a:t>bước</a:t>
            </a:r>
            <a:r>
              <a:rPr lang="en-US" sz="3200" b="1" dirty="0" smtClean="0">
                <a:solidFill>
                  <a:srgbClr val="0000CC"/>
                </a:solidFill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</a:rPr>
              <a:t>nhập</a:t>
            </a:r>
            <a:r>
              <a:rPr lang="en-US" sz="3200" b="1" dirty="0" smtClean="0">
                <a:solidFill>
                  <a:srgbClr val="0000CC"/>
                </a:solidFill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</a:rPr>
              <a:t>hàm</a:t>
            </a:r>
            <a:r>
              <a:rPr lang="en-US" sz="3200" dirty="0" smtClean="0"/>
              <a:t>:</a:t>
            </a:r>
          </a:p>
          <a:p>
            <a:pPr algn="just"/>
            <a:r>
              <a:rPr lang="vi-VN" altLang="en-US" sz="32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</a:t>
            </a:r>
            <a:r>
              <a:rPr lang="en-US" altLang="en-US" sz="3200" b="1" dirty="0"/>
              <a:t>B1: </a:t>
            </a:r>
            <a:r>
              <a:rPr lang="en-US" altLang="en-US" sz="3200" b="1" dirty="0" err="1">
                <a:solidFill>
                  <a:srgbClr val="002060"/>
                </a:solidFill>
              </a:rPr>
              <a:t>Chọn</a:t>
            </a:r>
            <a:r>
              <a:rPr lang="en-US" altLang="en-US" sz="3200" b="1" dirty="0">
                <a:solidFill>
                  <a:srgbClr val="002060"/>
                </a:solidFill>
              </a:rPr>
              <a:t> ô </a:t>
            </a:r>
            <a:r>
              <a:rPr lang="en-US" altLang="en-US" sz="3200" b="1" dirty="0" err="1">
                <a:solidFill>
                  <a:srgbClr val="002060"/>
                </a:solidFill>
              </a:rPr>
              <a:t>cần</a:t>
            </a:r>
            <a:r>
              <a:rPr lang="en-US" altLang="en-US" sz="3200" b="1" dirty="0">
                <a:solidFill>
                  <a:srgbClr val="002060"/>
                </a:solidFill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</a:rPr>
              <a:t>nhập</a:t>
            </a:r>
            <a:r>
              <a:rPr lang="en-US" altLang="en-US" sz="3200" b="1" dirty="0">
                <a:solidFill>
                  <a:srgbClr val="002060"/>
                </a:solidFill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</a:rPr>
              <a:t>hàm</a:t>
            </a:r>
            <a:r>
              <a:rPr lang="en-US" altLang="en-US" sz="3200" b="1" dirty="0">
                <a:solidFill>
                  <a:srgbClr val="002060"/>
                </a:solidFill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</a:rPr>
              <a:t>để</a:t>
            </a:r>
            <a:r>
              <a:rPr lang="en-US" altLang="en-US" sz="3200" b="1" dirty="0">
                <a:solidFill>
                  <a:srgbClr val="002060"/>
                </a:solidFill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</a:rPr>
              <a:t>tính</a:t>
            </a:r>
            <a:r>
              <a:rPr lang="en-US" altLang="en-US" sz="3200" b="1" dirty="0">
                <a:solidFill>
                  <a:srgbClr val="002060"/>
                </a:solidFill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</a:rPr>
              <a:t>toán</a:t>
            </a:r>
            <a:endParaRPr lang="en-US" altLang="en-US" sz="3200" b="1" dirty="0">
              <a:solidFill>
                <a:srgbClr val="002060"/>
              </a:solidFill>
            </a:endParaRPr>
          </a:p>
          <a:p>
            <a:r>
              <a:rPr lang="vi-VN" altLang="en-US" sz="32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</a:t>
            </a:r>
            <a:r>
              <a:rPr lang="en-US" altLang="en-US" sz="3200" b="1" dirty="0"/>
              <a:t>B2: </a:t>
            </a:r>
            <a:r>
              <a:rPr lang="en-US" altLang="en-US" sz="3200" b="1" dirty="0" err="1">
                <a:solidFill>
                  <a:srgbClr val="002060"/>
                </a:solidFill>
              </a:rPr>
              <a:t>Gõ</a:t>
            </a:r>
            <a:r>
              <a:rPr lang="en-US" altLang="en-US" sz="3200" b="1" dirty="0">
                <a:solidFill>
                  <a:srgbClr val="002060"/>
                </a:solidFill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</a:rPr>
              <a:t>dấu</a:t>
            </a:r>
            <a:r>
              <a:rPr lang="en-US" altLang="en-US" sz="3200" b="1" dirty="0">
                <a:solidFill>
                  <a:srgbClr val="002060"/>
                </a:solidFill>
              </a:rPr>
              <a:t> </a:t>
            </a:r>
            <a:r>
              <a:rPr lang="en-US" altLang="en-US" sz="3200" b="1" dirty="0" smtClean="0">
                <a:solidFill>
                  <a:srgbClr val="002060"/>
                </a:solidFill>
              </a:rPr>
              <a:t>=</a:t>
            </a:r>
          </a:p>
          <a:p>
            <a:r>
              <a:rPr lang="vi-VN" altLang="en-US" sz="32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</a:t>
            </a:r>
            <a:r>
              <a:rPr lang="en-US" altLang="en-US" sz="3200" b="1" dirty="0" smtClean="0"/>
              <a:t>B3</a:t>
            </a:r>
            <a:r>
              <a:rPr lang="en-US" altLang="en-US" sz="3200" b="1" dirty="0"/>
              <a:t>: </a:t>
            </a:r>
            <a:r>
              <a:rPr lang="en-US" altLang="en-US" sz="3200" b="1" dirty="0" err="1">
                <a:solidFill>
                  <a:srgbClr val="002060"/>
                </a:solidFill>
              </a:rPr>
              <a:t>Gõ</a:t>
            </a:r>
            <a:r>
              <a:rPr lang="en-US" altLang="en-US" sz="3200" b="1" dirty="0">
                <a:solidFill>
                  <a:srgbClr val="002060"/>
                </a:solidFill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</a:rPr>
              <a:t>hàm</a:t>
            </a:r>
            <a:r>
              <a:rPr lang="en-US" altLang="en-US" sz="3200" b="1" dirty="0">
                <a:solidFill>
                  <a:srgbClr val="002060"/>
                </a:solidFill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</a:rPr>
              <a:t>theo</a:t>
            </a:r>
            <a:r>
              <a:rPr lang="en-US" altLang="en-US" sz="3200" b="1" dirty="0">
                <a:solidFill>
                  <a:srgbClr val="002060"/>
                </a:solidFill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</a:rPr>
              <a:t>đúng</a:t>
            </a:r>
            <a:r>
              <a:rPr lang="en-US" altLang="en-US" sz="3200" b="1" dirty="0">
                <a:solidFill>
                  <a:srgbClr val="002060"/>
                </a:solidFill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</a:rPr>
              <a:t>cú</a:t>
            </a:r>
            <a:r>
              <a:rPr lang="en-US" altLang="en-US" sz="3200" b="1" dirty="0">
                <a:solidFill>
                  <a:srgbClr val="002060"/>
                </a:solidFill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</a:rPr>
              <a:t>pháp</a:t>
            </a:r>
            <a:r>
              <a:rPr lang="en-US" altLang="en-US" sz="3200" b="1" dirty="0">
                <a:solidFill>
                  <a:srgbClr val="002060"/>
                </a:solidFill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</a:rPr>
              <a:t>của</a:t>
            </a:r>
            <a:r>
              <a:rPr lang="en-US" altLang="en-US" sz="3200" b="1" dirty="0">
                <a:solidFill>
                  <a:srgbClr val="002060"/>
                </a:solidFill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</a:rPr>
              <a:t>nó</a:t>
            </a:r>
            <a:r>
              <a:rPr lang="en-US" altLang="en-US" sz="3200" b="1" dirty="0">
                <a:solidFill>
                  <a:srgbClr val="002060"/>
                </a:solidFill>
              </a:rPr>
              <a:t> (</a:t>
            </a:r>
            <a:r>
              <a:rPr lang="en-US" altLang="en-US" sz="3200" b="1" dirty="0" err="1">
                <a:solidFill>
                  <a:srgbClr val="002060"/>
                </a:solidFill>
              </a:rPr>
              <a:t>tên</a:t>
            </a:r>
            <a:r>
              <a:rPr lang="en-US" altLang="en-US" sz="3200" b="1" dirty="0">
                <a:solidFill>
                  <a:srgbClr val="002060"/>
                </a:solidFill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</a:rPr>
              <a:t>hàm</a:t>
            </a:r>
            <a:r>
              <a:rPr lang="en-US" altLang="en-US" sz="3200" b="1" dirty="0">
                <a:solidFill>
                  <a:srgbClr val="002060"/>
                </a:solidFill>
              </a:rPr>
              <a:t>, </a:t>
            </a:r>
            <a:r>
              <a:rPr lang="en-US" altLang="en-US" sz="3200" b="1" dirty="0" err="1">
                <a:solidFill>
                  <a:srgbClr val="002060"/>
                </a:solidFill>
              </a:rPr>
              <a:t>các</a:t>
            </a:r>
            <a:r>
              <a:rPr lang="en-US" altLang="en-US" sz="3200" b="1" dirty="0">
                <a:solidFill>
                  <a:srgbClr val="002060"/>
                </a:solidFill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</a:rPr>
              <a:t>đối</a:t>
            </a:r>
            <a:r>
              <a:rPr lang="en-US" altLang="en-US" sz="3200" b="1" dirty="0">
                <a:solidFill>
                  <a:srgbClr val="002060"/>
                </a:solidFill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</a:rPr>
              <a:t>số</a:t>
            </a:r>
            <a:r>
              <a:rPr lang="en-US" altLang="en-US" sz="3200" b="1" dirty="0">
                <a:solidFill>
                  <a:srgbClr val="002060"/>
                </a:solidFill>
              </a:rPr>
              <a:t>)</a:t>
            </a:r>
          </a:p>
          <a:p>
            <a:r>
              <a:rPr lang="vi-VN" altLang="en-US" sz="32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</a:t>
            </a:r>
            <a:r>
              <a:rPr lang="en-US" altLang="en-US" sz="3200" b="1" dirty="0" smtClean="0"/>
              <a:t>B4</a:t>
            </a:r>
            <a:r>
              <a:rPr lang="en-US" altLang="en-US" sz="3200" b="1" dirty="0"/>
              <a:t>: </a:t>
            </a:r>
            <a:r>
              <a:rPr lang="en-US" altLang="en-US" sz="3200" b="1" dirty="0" err="1">
                <a:solidFill>
                  <a:srgbClr val="002060"/>
                </a:solidFill>
              </a:rPr>
              <a:t>Nhấn</a:t>
            </a:r>
            <a:r>
              <a:rPr lang="en-US" altLang="en-US" sz="3200" b="1" dirty="0">
                <a:solidFill>
                  <a:srgbClr val="002060"/>
                </a:solidFill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</a:rPr>
              <a:t>phím</a:t>
            </a:r>
            <a:r>
              <a:rPr lang="en-US" altLang="en-US" sz="3200" b="1" dirty="0">
                <a:solidFill>
                  <a:srgbClr val="002060"/>
                </a:solidFill>
              </a:rPr>
              <a:t> </a:t>
            </a:r>
            <a:r>
              <a:rPr lang="en-US" altLang="en-US" sz="3200" b="1" dirty="0" smtClean="0">
                <a:solidFill>
                  <a:srgbClr val="FF0000"/>
                </a:solidFill>
              </a:rPr>
              <a:t>ENTER</a:t>
            </a:r>
            <a:endParaRPr lang="en-US" alt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7031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split orient="vert"/>
      </p:transition>
    </mc:Choice>
    <mc:Fallback xmlns="">
      <p:transition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04800" y="3276600"/>
            <a:ext cx="4419600" cy="3124200"/>
            <a:chOff x="0" y="768"/>
            <a:chExt cx="2784" cy="2436"/>
          </a:xfrm>
        </p:grpSpPr>
        <p:pic>
          <p:nvPicPr>
            <p:cNvPr id="16393" name="Picture 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768"/>
              <a:ext cx="2784" cy="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394" name="Text Box 5"/>
            <p:cNvSpPr txBox="1">
              <a:spLocks noChangeArrowheads="1"/>
            </p:cNvSpPr>
            <p:nvPr/>
          </p:nvSpPr>
          <p:spPr bwMode="auto">
            <a:xfrm>
              <a:off x="480" y="2774"/>
              <a:ext cx="1824" cy="4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8000" tIns="10800" rIns="18000" bIns="1080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800" b="1" dirty="0" err="1">
                  <a:solidFill>
                    <a:srgbClr val="990033"/>
                  </a:solidFill>
                </a:rPr>
                <a:t>Nhập</a:t>
              </a:r>
              <a:r>
                <a:rPr lang="en-US" altLang="en-US" sz="2800" b="1" dirty="0">
                  <a:solidFill>
                    <a:srgbClr val="990033"/>
                  </a:solidFill>
                </a:rPr>
                <a:t> </a:t>
              </a:r>
              <a:r>
                <a:rPr lang="en-US" altLang="en-US" sz="2800" b="1" dirty="0" err="1">
                  <a:solidFill>
                    <a:srgbClr val="990033"/>
                  </a:solidFill>
                </a:rPr>
                <a:t>hàm</a:t>
              </a:r>
              <a:endParaRPr lang="en-US" altLang="en-US" sz="2800" b="1" dirty="0">
                <a:solidFill>
                  <a:srgbClr val="990033"/>
                </a:solidFill>
              </a:endParaRPr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4800600" y="3276600"/>
            <a:ext cx="4114800" cy="3124200"/>
            <a:chOff x="2976" y="774"/>
            <a:chExt cx="2784" cy="2847"/>
          </a:xfrm>
        </p:grpSpPr>
        <p:pic>
          <p:nvPicPr>
            <p:cNvPr id="16391" name="Picture 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774"/>
              <a:ext cx="2784" cy="20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392" name="Text Box 8"/>
            <p:cNvSpPr txBox="1">
              <a:spLocks noChangeArrowheads="1"/>
            </p:cNvSpPr>
            <p:nvPr/>
          </p:nvSpPr>
          <p:spPr bwMode="auto">
            <a:xfrm>
              <a:off x="3131" y="2738"/>
              <a:ext cx="2400" cy="8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8000" tIns="10800" rIns="18000" bIns="1080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800" b="1" dirty="0" err="1">
                  <a:solidFill>
                    <a:srgbClr val="990033"/>
                  </a:solidFill>
                </a:rPr>
                <a:t>Kết</a:t>
              </a:r>
              <a:r>
                <a:rPr lang="en-US" altLang="en-US" sz="2800" b="1" dirty="0">
                  <a:solidFill>
                    <a:srgbClr val="990033"/>
                  </a:solidFill>
                </a:rPr>
                <a:t> </a:t>
              </a:r>
              <a:r>
                <a:rPr lang="en-US" altLang="en-US" sz="2800" b="1" dirty="0" err="1">
                  <a:solidFill>
                    <a:srgbClr val="990033"/>
                  </a:solidFill>
                </a:rPr>
                <a:t>quả</a:t>
              </a:r>
              <a:r>
                <a:rPr lang="en-US" altLang="en-US" sz="2800" b="1" dirty="0">
                  <a:solidFill>
                    <a:srgbClr val="990033"/>
                  </a:solidFill>
                </a:rPr>
                <a:t> </a:t>
              </a:r>
              <a:r>
                <a:rPr lang="en-US" altLang="en-US" sz="2800" b="1" dirty="0" err="1">
                  <a:solidFill>
                    <a:srgbClr val="990033"/>
                  </a:solidFill>
                </a:rPr>
                <a:t>sau</a:t>
              </a:r>
              <a:r>
                <a:rPr lang="en-US" altLang="en-US" sz="2800" b="1" dirty="0">
                  <a:solidFill>
                    <a:srgbClr val="990033"/>
                  </a:solidFill>
                </a:rPr>
                <a:t> </a:t>
              </a:r>
              <a:r>
                <a:rPr lang="en-US" altLang="en-US" sz="2800" b="1" dirty="0" err="1">
                  <a:solidFill>
                    <a:srgbClr val="990033"/>
                  </a:solidFill>
                </a:rPr>
                <a:t>khi</a:t>
              </a:r>
              <a:r>
                <a:rPr lang="en-US" altLang="en-US" sz="2800" b="1" dirty="0">
                  <a:solidFill>
                    <a:srgbClr val="990033"/>
                  </a:solidFill>
                </a:rPr>
                <a:t> </a:t>
              </a:r>
              <a:r>
                <a:rPr lang="en-US" altLang="en-US" sz="2800" b="1" dirty="0" err="1">
                  <a:solidFill>
                    <a:srgbClr val="990033"/>
                  </a:solidFill>
                </a:rPr>
                <a:t>nhập</a:t>
              </a:r>
              <a:r>
                <a:rPr lang="en-US" altLang="en-US" sz="2800" b="1" dirty="0">
                  <a:solidFill>
                    <a:srgbClr val="990033"/>
                  </a:solidFill>
                </a:rPr>
                <a:t> </a:t>
              </a:r>
              <a:r>
                <a:rPr lang="en-US" altLang="en-US" sz="2800" b="1" dirty="0" err="1">
                  <a:solidFill>
                    <a:srgbClr val="990033"/>
                  </a:solidFill>
                </a:rPr>
                <a:t>hàm</a:t>
              </a:r>
              <a:endParaRPr lang="en-US" altLang="en-US" sz="2800" b="1" dirty="0">
                <a:solidFill>
                  <a:srgbClr val="990033"/>
                </a:solidFill>
              </a:endParaRPr>
            </a:p>
          </p:txBody>
        </p:sp>
      </p:grpSp>
      <p:sp>
        <p:nvSpPr>
          <p:cNvPr id="364554" name="Rectangle 10"/>
          <p:cNvSpPr>
            <a:spLocks noChangeArrowheads="1"/>
          </p:cNvSpPr>
          <p:nvPr/>
        </p:nvSpPr>
        <p:spPr bwMode="auto">
          <a:xfrm>
            <a:off x="76200" y="152400"/>
            <a:ext cx="5257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2. </a:t>
            </a:r>
            <a:r>
              <a:rPr lang="en-US" alt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Cách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sử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dụng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hàm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</a:p>
        </p:txBody>
      </p:sp>
      <p:sp>
        <p:nvSpPr>
          <p:cNvPr id="4" name="Rounded Rectangular Callout 3"/>
          <p:cNvSpPr/>
          <p:nvPr/>
        </p:nvSpPr>
        <p:spPr>
          <a:xfrm>
            <a:off x="304800" y="914400"/>
            <a:ext cx="8153400" cy="1736646"/>
          </a:xfrm>
          <a:prstGeom prst="wedgeRoundRectCallout">
            <a:avLst>
              <a:gd name="adj1" fmla="val -21721"/>
              <a:gd name="adj2" fmla="val 75503"/>
              <a:gd name="adj3" fmla="val 16667"/>
            </a:avLst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just"/>
            <a:r>
              <a:rPr lang="en-US" sz="3200" dirty="0" err="1" smtClean="0">
                <a:solidFill>
                  <a:schemeClr val="tx1"/>
                </a:solidFill>
              </a:rPr>
              <a:t>Mỗi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hàm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có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một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cú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pháp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riêng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nhưng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chúng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có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một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số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điểm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chung</a:t>
            </a:r>
            <a:r>
              <a:rPr lang="en-US" sz="3200" dirty="0" smtClean="0">
                <a:solidFill>
                  <a:schemeClr val="tx1"/>
                </a:solidFill>
              </a:rPr>
              <a:t>. </a:t>
            </a:r>
            <a:r>
              <a:rPr lang="en-US" sz="3200" dirty="0" err="1" smtClean="0">
                <a:solidFill>
                  <a:schemeClr val="tx1"/>
                </a:solidFill>
              </a:rPr>
              <a:t>Em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hãy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trình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bày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những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điểm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chung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của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hàm</a:t>
            </a:r>
            <a:r>
              <a:rPr lang="en-US" sz="3200" dirty="0" smtClean="0">
                <a:solidFill>
                  <a:schemeClr val="tx1"/>
                </a:solidFill>
              </a:rPr>
              <a:t>?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split orient="vert"/>
      </p:transition>
    </mc:Choice>
    <mc:Fallback xmlns="">
      <p:transition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554" name="Rectangle 10"/>
          <p:cNvSpPr>
            <a:spLocks noChangeArrowheads="1"/>
          </p:cNvSpPr>
          <p:nvPr/>
        </p:nvSpPr>
        <p:spPr bwMode="auto">
          <a:xfrm>
            <a:off x="378725" y="16515"/>
            <a:ext cx="5257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2. </a:t>
            </a:r>
            <a:r>
              <a:rPr lang="en-US" alt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Cách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sử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dụng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hàm</a:t>
            </a: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7236" y="762000"/>
            <a:ext cx="842554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altLang="en-US" sz="32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</a:t>
            </a:r>
            <a:r>
              <a:rPr lang="en-US" sz="3200" b="1" dirty="0" err="1" smtClean="0">
                <a:solidFill>
                  <a:srgbClr val="0000CC"/>
                </a:solidFill>
              </a:rPr>
              <a:t>Một</a:t>
            </a:r>
            <a:r>
              <a:rPr lang="en-US" sz="3200" b="1" dirty="0" smtClean="0">
                <a:solidFill>
                  <a:srgbClr val="0000CC"/>
                </a:solidFill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</a:rPr>
              <a:t>số</a:t>
            </a:r>
            <a:r>
              <a:rPr lang="en-US" sz="3200" b="1" dirty="0" smtClean="0">
                <a:solidFill>
                  <a:srgbClr val="0000CC"/>
                </a:solidFill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</a:rPr>
              <a:t>điểm</a:t>
            </a:r>
            <a:r>
              <a:rPr lang="en-US" sz="3200" b="1" dirty="0" smtClean="0">
                <a:solidFill>
                  <a:srgbClr val="0000CC"/>
                </a:solidFill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</a:rPr>
              <a:t>chung</a:t>
            </a:r>
            <a:r>
              <a:rPr lang="en-US" sz="3200" dirty="0" smtClean="0"/>
              <a:t>:</a:t>
            </a:r>
          </a:p>
          <a:p>
            <a:pPr algn="just"/>
            <a:r>
              <a:rPr lang="vi-VN" altLang="en-US" sz="32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</a:t>
            </a:r>
            <a:r>
              <a:rPr lang="en-US" sz="3200" dirty="0" err="1" smtClean="0"/>
              <a:t>Mỗi</a:t>
            </a:r>
            <a:r>
              <a:rPr lang="en-US" sz="3200" dirty="0" smtClean="0"/>
              <a:t> </a:t>
            </a:r>
            <a:r>
              <a:rPr lang="en-US" sz="3200" dirty="0" err="1" smtClean="0"/>
              <a:t>hàm</a:t>
            </a:r>
            <a:r>
              <a:rPr lang="en-US" sz="3200" dirty="0" smtClean="0"/>
              <a:t> </a:t>
            </a:r>
            <a:r>
              <a:rPr lang="en-US" sz="3200" dirty="0" err="1" smtClean="0"/>
              <a:t>có</a:t>
            </a:r>
            <a:r>
              <a:rPr lang="en-US" sz="3200" dirty="0" smtClean="0"/>
              <a:t> </a:t>
            </a:r>
            <a:r>
              <a:rPr lang="en-US" sz="3200" dirty="0" err="1" smtClean="0"/>
              <a:t>hai</a:t>
            </a:r>
            <a:r>
              <a:rPr lang="en-US" sz="3200" dirty="0" smtClean="0"/>
              <a:t> </a:t>
            </a:r>
            <a:r>
              <a:rPr lang="en-US" sz="3200" dirty="0" err="1" smtClean="0"/>
              <a:t>phần</a:t>
            </a:r>
            <a:r>
              <a:rPr lang="en-US" sz="3200" dirty="0" smtClean="0"/>
              <a:t>: </a:t>
            </a:r>
            <a:r>
              <a:rPr lang="en-US" sz="3200" dirty="0" err="1" smtClean="0"/>
              <a:t>tên</a:t>
            </a:r>
            <a:r>
              <a:rPr lang="en-US" sz="3200" dirty="0" smtClean="0"/>
              <a:t> </a:t>
            </a:r>
            <a:r>
              <a:rPr lang="en-US" sz="3200" dirty="0" err="1" smtClean="0"/>
              <a:t>hàm</a:t>
            </a:r>
            <a:r>
              <a:rPr lang="en-US" sz="3200" dirty="0" smtClean="0"/>
              <a:t> </a:t>
            </a:r>
            <a:r>
              <a:rPr lang="en-US" sz="3200" dirty="0" err="1" smtClean="0"/>
              <a:t>và</a:t>
            </a:r>
            <a:r>
              <a:rPr lang="en-US" sz="3200" dirty="0" smtClean="0"/>
              <a:t> </a:t>
            </a:r>
            <a:r>
              <a:rPr lang="en-US" sz="3200" dirty="0" err="1" smtClean="0"/>
              <a:t>các</a:t>
            </a:r>
            <a:r>
              <a:rPr lang="en-US" sz="3200" dirty="0" smtClean="0"/>
              <a:t> </a:t>
            </a:r>
            <a:r>
              <a:rPr lang="en-US" sz="3200" dirty="0" err="1" smtClean="0"/>
              <a:t>biến</a:t>
            </a:r>
            <a:r>
              <a:rPr lang="en-US" sz="3200" dirty="0" smtClean="0"/>
              <a:t> </a:t>
            </a:r>
            <a:r>
              <a:rPr lang="en-US" sz="3200" dirty="0" err="1" smtClean="0"/>
              <a:t>của</a:t>
            </a:r>
            <a:r>
              <a:rPr lang="en-US" sz="3200" dirty="0" smtClean="0"/>
              <a:t> </a:t>
            </a:r>
            <a:r>
              <a:rPr lang="en-US" sz="3200" dirty="0" err="1" smtClean="0"/>
              <a:t>hàm</a:t>
            </a:r>
            <a:r>
              <a:rPr lang="en-US" sz="3200" dirty="0" smtClean="0"/>
              <a:t>. </a:t>
            </a:r>
            <a:r>
              <a:rPr lang="en-US" sz="3200" dirty="0" err="1" smtClean="0"/>
              <a:t>Tên</a:t>
            </a:r>
            <a:r>
              <a:rPr lang="en-US" sz="3200" dirty="0" smtClean="0"/>
              <a:t> </a:t>
            </a:r>
            <a:r>
              <a:rPr lang="en-US" sz="3200" dirty="0" err="1" smtClean="0"/>
              <a:t>hàm</a:t>
            </a:r>
            <a:r>
              <a:rPr lang="en-US" sz="3200" dirty="0" smtClean="0"/>
              <a:t> </a:t>
            </a:r>
            <a:r>
              <a:rPr lang="en-US" sz="3200" dirty="0" err="1" smtClean="0"/>
              <a:t>không</a:t>
            </a:r>
            <a:r>
              <a:rPr lang="en-US" sz="3200" dirty="0" smtClean="0"/>
              <a:t> </a:t>
            </a:r>
            <a:r>
              <a:rPr lang="en-US" sz="3200" dirty="0" err="1" smtClean="0"/>
              <a:t>phân</a:t>
            </a:r>
            <a:r>
              <a:rPr lang="en-US" sz="3200" dirty="0" smtClean="0"/>
              <a:t> </a:t>
            </a:r>
            <a:r>
              <a:rPr lang="en-US" sz="3200" dirty="0" err="1" smtClean="0"/>
              <a:t>biệt</a:t>
            </a:r>
            <a:r>
              <a:rPr lang="en-US" sz="3200" dirty="0" smtClean="0"/>
              <a:t> </a:t>
            </a:r>
            <a:r>
              <a:rPr lang="en-US" sz="3200" dirty="0" err="1" smtClean="0"/>
              <a:t>chữ</a:t>
            </a:r>
            <a:r>
              <a:rPr lang="en-US" sz="3200" dirty="0" smtClean="0"/>
              <a:t> </a:t>
            </a:r>
            <a:r>
              <a:rPr lang="en-US" sz="3200" dirty="0" err="1" smtClean="0"/>
              <a:t>hoa</a:t>
            </a:r>
            <a:r>
              <a:rPr lang="en-US" sz="3200" dirty="0" smtClean="0"/>
              <a:t> </a:t>
            </a:r>
            <a:r>
              <a:rPr lang="en-US" sz="3200" dirty="0" err="1" smtClean="0"/>
              <a:t>và</a:t>
            </a:r>
            <a:r>
              <a:rPr lang="en-US" sz="3200" dirty="0" smtClean="0"/>
              <a:t> </a:t>
            </a:r>
            <a:r>
              <a:rPr lang="en-US" sz="3200" dirty="0" err="1" smtClean="0"/>
              <a:t>chữ</a:t>
            </a:r>
            <a:r>
              <a:rPr lang="en-US" sz="3200" dirty="0" smtClean="0"/>
              <a:t> </a:t>
            </a:r>
            <a:r>
              <a:rPr lang="en-US" sz="3200" dirty="0" err="1" smtClean="0"/>
              <a:t>thường</a:t>
            </a:r>
            <a:r>
              <a:rPr lang="en-US" sz="3200" dirty="0" smtClean="0"/>
              <a:t>. </a:t>
            </a:r>
            <a:r>
              <a:rPr lang="en-US" sz="3200" dirty="0" err="1" smtClean="0"/>
              <a:t>Các</a:t>
            </a:r>
            <a:r>
              <a:rPr lang="en-US" sz="3200" dirty="0" smtClean="0"/>
              <a:t> </a:t>
            </a:r>
            <a:r>
              <a:rPr lang="en-US" sz="3200" dirty="0" err="1" smtClean="0"/>
              <a:t>biến</a:t>
            </a:r>
            <a:r>
              <a:rPr lang="en-US" sz="3200" dirty="0" smtClean="0"/>
              <a:t> </a:t>
            </a:r>
            <a:r>
              <a:rPr lang="en-US" sz="3200" dirty="0" err="1" smtClean="0"/>
              <a:t>được</a:t>
            </a:r>
            <a:r>
              <a:rPr lang="en-US" sz="3200" dirty="0" smtClean="0"/>
              <a:t> </a:t>
            </a:r>
            <a:r>
              <a:rPr lang="en-US" sz="3200" dirty="0" err="1" smtClean="0"/>
              <a:t>liệt</a:t>
            </a:r>
            <a:r>
              <a:rPr lang="en-US" sz="3200" dirty="0" smtClean="0"/>
              <a:t> </a:t>
            </a:r>
            <a:r>
              <a:rPr lang="en-US" sz="3200" dirty="0" err="1" smtClean="0"/>
              <a:t>kê</a:t>
            </a:r>
            <a:r>
              <a:rPr lang="en-US" sz="3200" dirty="0" smtClean="0"/>
              <a:t> </a:t>
            </a:r>
            <a:r>
              <a:rPr lang="en-US" sz="3200" dirty="0" err="1" smtClean="0"/>
              <a:t>trong</a:t>
            </a:r>
            <a:r>
              <a:rPr lang="en-US" sz="3200" dirty="0" smtClean="0"/>
              <a:t> </a:t>
            </a:r>
            <a:r>
              <a:rPr lang="en-US" sz="3200" dirty="0" err="1" smtClean="0"/>
              <a:t>cặp</a:t>
            </a:r>
            <a:r>
              <a:rPr lang="en-US" sz="3200" dirty="0" smtClean="0"/>
              <a:t> </a:t>
            </a:r>
            <a:r>
              <a:rPr lang="en-US" sz="3200" dirty="0" err="1" smtClean="0"/>
              <a:t>dấu</a:t>
            </a:r>
            <a:r>
              <a:rPr lang="en-US" sz="3200" dirty="0" smtClean="0"/>
              <a:t> </a:t>
            </a:r>
            <a:r>
              <a:rPr lang="en-US" sz="3200" dirty="0" err="1" smtClean="0"/>
              <a:t>mở</a:t>
            </a:r>
            <a:r>
              <a:rPr lang="en-US" sz="3200" dirty="0" smtClean="0"/>
              <a:t> -</a:t>
            </a:r>
            <a:r>
              <a:rPr lang="en-US" sz="3200" dirty="0" err="1" smtClean="0"/>
              <a:t>đóng</a:t>
            </a:r>
            <a:r>
              <a:rPr lang="en-US" sz="3200" dirty="0" smtClean="0"/>
              <a:t> </a:t>
            </a:r>
            <a:r>
              <a:rPr lang="en-US" sz="3200" dirty="0" err="1" smtClean="0"/>
              <a:t>ngoặc</a:t>
            </a:r>
            <a:r>
              <a:rPr lang="en-US" sz="3200" dirty="0" smtClean="0"/>
              <a:t> </a:t>
            </a:r>
            <a:r>
              <a:rPr lang="en-US" sz="3200" dirty="0" err="1" smtClean="0"/>
              <a:t>đơn</a:t>
            </a:r>
            <a:r>
              <a:rPr lang="en-US" sz="3200" dirty="0" smtClean="0"/>
              <a:t> “()” </a:t>
            </a:r>
            <a:r>
              <a:rPr lang="en-US" sz="3200" dirty="0" err="1" smtClean="0"/>
              <a:t>và</a:t>
            </a:r>
            <a:r>
              <a:rPr lang="en-US" sz="3200" dirty="0" smtClean="0"/>
              <a:t> </a:t>
            </a:r>
            <a:r>
              <a:rPr lang="en-US" sz="3200" dirty="0" err="1" smtClean="0"/>
              <a:t>cách</a:t>
            </a:r>
            <a:r>
              <a:rPr lang="en-US" sz="3200" dirty="0" smtClean="0"/>
              <a:t> </a:t>
            </a:r>
            <a:r>
              <a:rPr lang="en-US" sz="3200" dirty="0" err="1" smtClean="0"/>
              <a:t>nhau</a:t>
            </a:r>
            <a:r>
              <a:rPr lang="en-US" sz="3200" dirty="0" smtClean="0"/>
              <a:t> </a:t>
            </a:r>
            <a:r>
              <a:rPr lang="en-US" sz="3200" dirty="0" err="1" smtClean="0"/>
              <a:t>bởi</a:t>
            </a:r>
            <a:r>
              <a:rPr lang="en-US" sz="3200" dirty="0" smtClean="0"/>
              <a:t> </a:t>
            </a:r>
            <a:r>
              <a:rPr lang="en-US" sz="3200" dirty="0" err="1" smtClean="0"/>
              <a:t>dấu</a:t>
            </a:r>
            <a:r>
              <a:rPr lang="en-US" sz="3200" dirty="0" smtClean="0"/>
              <a:t> </a:t>
            </a:r>
            <a:r>
              <a:rPr lang="en-US" sz="3200" dirty="0" err="1" smtClean="0"/>
              <a:t>phẩy</a:t>
            </a:r>
            <a:r>
              <a:rPr lang="en-US" sz="3200" dirty="0" smtClean="0"/>
              <a:t> “,”.</a:t>
            </a:r>
          </a:p>
          <a:p>
            <a:pPr algn="just"/>
            <a:r>
              <a:rPr lang="vi-VN" altLang="en-US" sz="32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</a:t>
            </a:r>
            <a:r>
              <a:rPr lang="en-US" sz="3200" dirty="0" err="1" smtClean="0"/>
              <a:t>Giữa</a:t>
            </a:r>
            <a:r>
              <a:rPr lang="en-US" sz="3200" dirty="0" smtClean="0"/>
              <a:t> </a:t>
            </a:r>
            <a:r>
              <a:rPr lang="en-US" sz="3200" dirty="0" err="1" smtClean="0"/>
              <a:t>tên</a:t>
            </a:r>
            <a:r>
              <a:rPr lang="en-US" sz="3200" dirty="0" smtClean="0"/>
              <a:t> </a:t>
            </a:r>
            <a:r>
              <a:rPr lang="en-US" sz="3200" dirty="0" err="1" smtClean="0"/>
              <a:t>hàm</a:t>
            </a:r>
            <a:r>
              <a:rPr lang="en-US" sz="3200" dirty="0" smtClean="0"/>
              <a:t> </a:t>
            </a:r>
            <a:r>
              <a:rPr lang="en-US" sz="3200" dirty="0" err="1" smtClean="0"/>
              <a:t>và</a:t>
            </a:r>
            <a:r>
              <a:rPr lang="en-US" sz="3200" dirty="0" smtClean="0"/>
              <a:t> </a:t>
            </a:r>
            <a:r>
              <a:rPr lang="en-US" sz="3200" dirty="0" err="1" smtClean="0"/>
              <a:t>dấu</a:t>
            </a:r>
            <a:r>
              <a:rPr lang="en-US" sz="3200" dirty="0" smtClean="0"/>
              <a:t> </a:t>
            </a:r>
            <a:r>
              <a:rPr lang="en-US" sz="3200" dirty="0" err="1" smtClean="0"/>
              <a:t>mở</a:t>
            </a:r>
            <a:r>
              <a:rPr lang="en-US" sz="3200" dirty="0" smtClean="0"/>
              <a:t> </a:t>
            </a:r>
            <a:r>
              <a:rPr lang="en-US" sz="3200" dirty="0" err="1" smtClean="0"/>
              <a:t>ngoặc</a:t>
            </a:r>
            <a:r>
              <a:rPr lang="en-US" sz="3200" dirty="0" smtClean="0"/>
              <a:t> </a:t>
            </a:r>
            <a:r>
              <a:rPr lang="en-US" sz="3200" dirty="0" err="1" smtClean="0"/>
              <a:t>đơn</a:t>
            </a:r>
            <a:r>
              <a:rPr lang="en-US" sz="3200" dirty="0" smtClean="0"/>
              <a:t> “(“ </a:t>
            </a:r>
            <a:r>
              <a:rPr lang="en-US" sz="3200" dirty="0" err="1" smtClean="0"/>
              <a:t>không</a:t>
            </a:r>
            <a:r>
              <a:rPr lang="en-US" sz="3200" dirty="0" smtClean="0"/>
              <a:t> </a:t>
            </a:r>
            <a:r>
              <a:rPr lang="en-US" sz="3200" dirty="0" err="1" smtClean="0"/>
              <a:t>được</a:t>
            </a:r>
            <a:r>
              <a:rPr lang="en-US" sz="3200" dirty="0" smtClean="0"/>
              <a:t> </a:t>
            </a:r>
            <a:r>
              <a:rPr lang="en-US" sz="3200" dirty="0" err="1" smtClean="0"/>
              <a:t>có</a:t>
            </a:r>
            <a:r>
              <a:rPr lang="en-US" sz="3200" dirty="0" smtClean="0"/>
              <a:t> </a:t>
            </a:r>
            <a:r>
              <a:rPr lang="en-US" sz="3200" dirty="0" err="1" smtClean="0"/>
              <a:t>dấu</a:t>
            </a:r>
            <a:r>
              <a:rPr lang="en-US" sz="3200" dirty="0" smtClean="0"/>
              <a:t> </a:t>
            </a:r>
            <a:r>
              <a:rPr lang="en-US" sz="3200" dirty="0" err="1" smtClean="0"/>
              <a:t>cách</a:t>
            </a:r>
            <a:r>
              <a:rPr lang="en-US" sz="3200" dirty="0" smtClean="0"/>
              <a:t> hay </a:t>
            </a:r>
            <a:r>
              <a:rPr lang="en-US" sz="3200" dirty="0" err="1" smtClean="0"/>
              <a:t>bất</a:t>
            </a:r>
            <a:r>
              <a:rPr lang="en-US" sz="3200" dirty="0" smtClean="0"/>
              <a:t> </a:t>
            </a:r>
            <a:r>
              <a:rPr lang="en-US" sz="3200" dirty="0" err="1" smtClean="0"/>
              <a:t>kì</a:t>
            </a:r>
            <a:r>
              <a:rPr lang="en-US" sz="3200" dirty="0" smtClean="0"/>
              <a:t> </a:t>
            </a:r>
            <a:r>
              <a:rPr lang="en-US" sz="3200" dirty="0" err="1" smtClean="0"/>
              <a:t>kí</a:t>
            </a:r>
            <a:r>
              <a:rPr lang="en-US" sz="3200" dirty="0" smtClean="0"/>
              <a:t> </a:t>
            </a:r>
            <a:r>
              <a:rPr lang="en-US" sz="3200" dirty="0" err="1" smtClean="0"/>
              <a:t>tự</a:t>
            </a:r>
            <a:r>
              <a:rPr lang="en-US" sz="3200" dirty="0" smtClean="0"/>
              <a:t> </a:t>
            </a:r>
            <a:r>
              <a:rPr lang="en-US" sz="3200" dirty="0" err="1" smtClean="0"/>
              <a:t>nào</a:t>
            </a:r>
            <a:r>
              <a:rPr lang="en-US" sz="3200" dirty="0" smtClean="0"/>
              <a:t> </a:t>
            </a:r>
            <a:r>
              <a:rPr lang="en-US" sz="3200" dirty="0" err="1" smtClean="0"/>
              <a:t>khác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12763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split orient="vert"/>
      </p:transition>
    </mc:Choice>
    <mc:Fallback xmlns="">
      <p:transition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7_MAU">
  <a:themeElements>
    <a:clrScheme name="27_MAU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7_MAU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27_MAU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7_MAU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7_MAU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7_MAU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7_MAU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7_MAU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7_MAU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7_MAU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7_MAU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7_MAU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7_MAU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7_MAU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tance Learning by Slidesgo">
  <a:themeElements>
    <a:clrScheme name="Simple Light">
      <a:dk1>
        <a:srgbClr val="040404"/>
      </a:dk1>
      <a:lt1>
        <a:srgbClr val="FFFFFF"/>
      </a:lt1>
      <a:dk2>
        <a:srgbClr val="FFE49E"/>
      </a:dk2>
      <a:lt2>
        <a:srgbClr val="D1EAF7"/>
      </a:lt2>
      <a:accent1>
        <a:srgbClr val="1552BD"/>
      </a:accent1>
      <a:accent2>
        <a:srgbClr val="FEDFE3"/>
      </a:accent2>
      <a:accent3>
        <a:srgbClr val="E93F62"/>
      </a:accent3>
      <a:accent4>
        <a:srgbClr val="FFE49E"/>
      </a:accent4>
      <a:accent5>
        <a:srgbClr val="D1EAF7"/>
      </a:accent5>
      <a:accent6>
        <a:srgbClr val="1552BD"/>
      </a:accent6>
      <a:hlink>
        <a:srgbClr val="04040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226</TotalTime>
  <Words>974</Words>
  <Application>Microsoft Office PowerPoint</Application>
  <PresentationFormat>On-screen Show (4:3)</PresentationFormat>
  <Paragraphs>139</Paragraphs>
  <Slides>26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16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44" baseType="lpstr">
      <vt:lpstr>Archivo</vt:lpstr>
      <vt:lpstr>Arial</vt:lpstr>
      <vt:lpstr>Arial Unicode MS</vt:lpstr>
      <vt:lpstr>Calibri</vt:lpstr>
      <vt:lpstr>Chelsea Market</vt:lpstr>
      <vt:lpstr>Fira Sans Extra Condensed Medium</vt:lpstr>
      <vt:lpstr>Nunito Light</vt:lpstr>
      <vt:lpstr>Paytone One</vt:lpstr>
      <vt:lpstr>Raleway Thin</vt:lpstr>
      <vt:lpstr>Roboto Condensed Light</vt:lpstr>
      <vt:lpstr>Signika Negative</vt:lpstr>
      <vt:lpstr>Signika Negative Light</vt:lpstr>
      <vt:lpstr>Signika Negative SemiBold</vt:lpstr>
      <vt:lpstr>Times New Roman</vt:lpstr>
      <vt:lpstr>Wingdings</vt:lpstr>
      <vt:lpstr>Wingdings 2</vt:lpstr>
      <vt:lpstr>27_MAU</vt:lpstr>
      <vt:lpstr>Distance Learning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BT: Công thức nào cho kết quả sai khi tính trung bình cộng của tất cả các giá trị trong khối A1:B3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Sunrise.tqb@hotmail.com</dc:creator>
  <cp:lastModifiedBy>Windows User</cp:lastModifiedBy>
  <cp:revision>26</cp:revision>
  <dcterms:created xsi:type="dcterms:W3CDTF">2018-10-04T20:05:17Z</dcterms:created>
  <dcterms:modified xsi:type="dcterms:W3CDTF">2021-10-17T14:42:40Z</dcterms:modified>
</cp:coreProperties>
</file>