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352" r:id="rId2"/>
    <p:sldId id="342" r:id="rId3"/>
    <p:sldId id="343" r:id="rId4"/>
    <p:sldId id="344" r:id="rId5"/>
    <p:sldId id="345" r:id="rId6"/>
    <p:sldId id="348" r:id="rId7"/>
    <p:sldId id="349" r:id="rId8"/>
    <p:sldId id="350" r:id="rId9"/>
    <p:sldId id="351" r:id="rId10"/>
    <p:sldId id="346" r:id="rId11"/>
  </p:sldIdLst>
  <p:sldSz cx="12192000" cy="6858000"/>
  <p:notesSz cx="6858000" cy="9144000"/>
  <p:embeddedFontLst>
    <p:embeddedFont>
      <p:font typeface="Calibri Light" pitchFamily="34" charset="0"/>
      <p:regular r:id="rId13"/>
      <p:italic r:id="rId14"/>
    </p:embeddedFon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Bradley Hand ITC" pitchFamily="66" charset="0"/>
      <p:regular r:id="rId19"/>
    </p:embeddedFont>
    <p:embeddedFont>
      <p:font typeface="Abadi" charset="0"/>
      <p:regular r:id="rId20"/>
    </p:embeddedFont>
    <p:embeddedFont>
      <p:font typeface=".VnVogue" pitchFamily="34" charset="0"/>
      <p:regular r:id="rId21"/>
    </p:embeddedFont>
    <p:embeddedFont>
      <p:font typeface="SimSun" pitchFamily="2" charset="-122"/>
      <p:regular r:id="rId22"/>
    </p:embeddedFont>
    <p:embeddedFont>
      <p:font typeface="Goudy Stout" pitchFamily="18" charset="0"/>
      <p:regular r:id="rId23"/>
    </p:embeddedFont>
    <p:embeddedFont>
      <p:font typeface="Colonna MT" pitchFamily="82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822" initials="u" lastIdx="1" clrIdx="0">
    <p:extLst>
      <p:ext uri="{19B8F6BF-5375-455C-9EA6-DF929625EA0E}">
        <p15:presenceInfo xmlns:p15="http://schemas.microsoft.com/office/powerpoint/2012/main" xmlns="" userId="S::user822@sfzcs.onmicrosoft.com::331031e0-aab3-4edc-875c-fe4ab02327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07D"/>
    <a:srgbClr val="680000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4660"/>
  </p:normalViewPr>
  <p:slideViewPr>
    <p:cSldViewPr snapToGrid="0">
      <p:cViewPr>
        <p:scale>
          <a:sx n="76" d="100"/>
          <a:sy n="76" d="100"/>
        </p:scale>
        <p:origin x="-324" y="2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E1F311-2845-4013-8B10-14AD9C3030A0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7ECBD-F4E4-4376-8E7B-C9795756A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36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A08E4C-7A00-4083-9D62-6BC6E67E8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FDD5CBA-7738-4FDE-B922-6D0C304CC1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1F66EB-B12A-4466-85A6-23806BE2B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1345B-C8B2-4147-840E-EFE38DDF6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27553BA-D30D-4A74-9AB1-0E00CE722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00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86F4F-2449-4714-AFAC-AF07676F2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140F52-EC9E-4D10-8B98-6556ABB5D8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24C676-3EB3-4223-9A31-C9A49D489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F5F4C2F-821F-44DE-A0D9-F5B24F47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9DBB07C-AAD3-49F5-B7A8-1B9A2AE5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01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014CD34-27EE-490B-89BE-3686E76F60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7331FB-0985-4087-829B-00CADA274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247612-4B90-48F4-AA68-78D3B137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F6B955-5AC2-4344-8A38-59209357D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15BB02-276D-4AD9-B77E-BCB682192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573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7" y="292694"/>
            <a:ext cx="11358488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1" y="588467"/>
            <a:ext cx="10255201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1" cy="52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7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2" y="3284397"/>
            <a:ext cx="3223201" cy="1768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2" y="12559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7"/>
          <p:cNvSpPr/>
          <p:nvPr/>
        </p:nvSpPr>
        <p:spPr>
          <a:xfrm>
            <a:off x="374702" y="1288787"/>
            <a:ext cx="432701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7"/>
          <p:cNvSpPr/>
          <p:nvPr/>
        </p:nvSpPr>
        <p:spPr>
          <a:xfrm>
            <a:off x="406278" y="13989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7"/>
          <p:cNvSpPr/>
          <p:nvPr/>
        </p:nvSpPr>
        <p:spPr>
          <a:xfrm>
            <a:off x="807364" y="1343046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7"/>
          <p:cNvSpPr/>
          <p:nvPr/>
        </p:nvSpPr>
        <p:spPr>
          <a:xfrm>
            <a:off x="728422" y="1730989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7"/>
          <p:cNvSpPr/>
          <p:nvPr/>
        </p:nvSpPr>
        <p:spPr>
          <a:xfrm>
            <a:off x="374702" y="1765507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7"/>
          <p:cNvSpPr/>
          <p:nvPr/>
        </p:nvSpPr>
        <p:spPr>
          <a:xfrm>
            <a:off x="406278" y="18739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7"/>
          <p:cNvSpPr/>
          <p:nvPr/>
        </p:nvSpPr>
        <p:spPr>
          <a:xfrm>
            <a:off x="807364" y="1819725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7"/>
          <p:cNvSpPr/>
          <p:nvPr/>
        </p:nvSpPr>
        <p:spPr>
          <a:xfrm>
            <a:off x="376291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7"/>
          <p:cNvSpPr/>
          <p:nvPr/>
        </p:nvSpPr>
        <p:spPr>
          <a:xfrm>
            <a:off x="728422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7"/>
          <p:cNvSpPr/>
          <p:nvPr/>
        </p:nvSpPr>
        <p:spPr>
          <a:xfrm>
            <a:off x="374702" y="2240536"/>
            <a:ext cx="432701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"/>
          <p:cNvSpPr/>
          <p:nvPr/>
        </p:nvSpPr>
        <p:spPr>
          <a:xfrm>
            <a:off x="406278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7"/>
          <p:cNvSpPr/>
          <p:nvPr/>
        </p:nvSpPr>
        <p:spPr>
          <a:xfrm>
            <a:off x="807364" y="2294794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7"/>
          <p:cNvSpPr/>
          <p:nvPr/>
        </p:nvSpPr>
        <p:spPr>
          <a:xfrm>
            <a:off x="376291" y="225531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7"/>
          <p:cNvSpPr/>
          <p:nvPr/>
        </p:nvSpPr>
        <p:spPr>
          <a:xfrm>
            <a:off x="728422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7"/>
          <p:cNvSpPr/>
          <p:nvPr/>
        </p:nvSpPr>
        <p:spPr>
          <a:xfrm>
            <a:off x="374702" y="2717213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7"/>
          <p:cNvSpPr/>
          <p:nvPr/>
        </p:nvSpPr>
        <p:spPr>
          <a:xfrm>
            <a:off x="406278" y="282573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7"/>
          <p:cNvSpPr/>
          <p:nvPr/>
        </p:nvSpPr>
        <p:spPr>
          <a:xfrm>
            <a:off x="807364" y="2769819"/>
            <a:ext cx="40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7"/>
          <p:cNvSpPr/>
          <p:nvPr/>
        </p:nvSpPr>
        <p:spPr>
          <a:xfrm>
            <a:off x="376291" y="273203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7"/>
          <p:cNvSpPr/>
          <p:nvPr/>
        </p:nvSpPr>
        <p:spPr>
          <a:xfrm>
            <a:off x="728422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7"/>
          <p:cNvSpPr/>
          <p:nvPr/>
        </p:nvSpPr>
        <p:spPr>
          <a:xfrm>
            <a:off x="374702" y="3192282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7"/>
          <p:cNvSpPr/>
          <p:nvPr/>
        </p:nvSpPr>
        <p:spPr>
          <a:xfrm>
            <a:off x="406278" y="3300758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7"/>
          <p:cNvSpPr/>
          <p:nvPr/>
        </p:nvSpPr>
        <p:spPr>
          <a:xfrm>
            <a:off x="807364" y="3246498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7"/>
          <p:cNvSpPr/>
          <p:nvPr/>
        </p:nvSpPr>
        <p:spPr>
          <a:xfrm>
            <a:off x="376291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7"/>
          <p:cNvSpPr/>
          <p:nvPr/>
        </p:nvSpPr>
        <p:spPr>
          <a:xfrm>
            <a:off x="728422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374702" y="3668959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406278" y="377743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807364" y="3721565"/>
            <a:ext cx="40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376291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728422" y="4111119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7"/>
          <p:cNvSpPr/>
          <p:nvPr/>
        </p:nvSpPr>
        <p:spPr>
          <a:xfrm>
            <a:off x="374702" y="4143988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7"/>
          <p:cNvSpPr/>
          <p:nvPr/>
        </p:nvSpPr>
        <p:spPr>
          <a:xfrm>
            <a:off x="406278" y="425250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7"/>
          <p:cNvSpPr/>
          <p:nvPr/>
        </p:nvSpPr>
        <p:spPr>
          <a:xfrm>
            <a:off x="807364" y="4198246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7"/>
          <p:cNvSpPr/>
          <p:nvPr/>
        </p:nvSpPr>
        <p:spPr>
          <a:xfrm>
            <a:off x="376291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7"/>
          <p:cNvSpPr/>
          <p:nvPr/>
        </p:nvSpPr>
        <p:spPr>
          <a:xfrm>
            <a:off x="728422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7"/>
          <p:cNvSpPr/>
          <p:nvPr/>
        </p:nvSpPr>
        <p:spPr>
          <a:xfrm>
            <a:off x="374702" y="4620665"/>
            <a:ext cx="432701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7"/>
          <p:cNvSpPr/>
          <p:nvPr/>
        </p:nvSpPr>
        <p:spPr>
          <a:xfrm>
            <a:off x="406278" y="472918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7"/>
          <p:cNvSpPr/>
          <p:nvPr/>
        </p:nvSpPr>
        <p:spPr>
          <a:xfrm>
            <a:off x="807364" y="4673273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7"/>
          <p:cNvSpPr/>
          <p:nvPr/>
        </p:nvSpPr>
        <p:spPr>
          <a:xfrm>
            <a:off x="376291" y="463383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7"/>
          <p:cNvSpPr/>
          <p:nvPr/>
        </p:nvSpPr>
        <p:spPr>
          <a:xfrm>
            <a:off x="728422" y="5061214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7"/>
          <p:cNvSpPr/>
          <p:nvPr/>
        </p:nvSpPr>
        <p:spPr>
          <a:xfrm>
            <a:off x="374702" y="5095734"/>
            <a:ext cx="432701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7"/>
          <p:cNvSpPr/>
          <p:nvPr/>
        </p:nvSpPr>
        <p:spPr>
          <a:xfrm>
            <a:off x="406278" y="520420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7"/>
          <p:cNvSpPr/>
          <p:nvPr/>
        </p:nvSpPr>
        <p:spPr>
          <a:xfrm>
            <a:off x="807364" y="5149994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7"/>
          <p:cNvSpPr/>
          <p:nvPr/>
        </p:nvSpPr>
        <p:spPr>
          <a:xfrm>
            <a:off x="376291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7"/>
          <p:cNvSpPr/>
          <p:nvPr/>
        </p:nvSpPr>
        <p:spPr>
          <a:xfrm>
            <a:off x="728422" y="5537893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7"/>
          <p:cNvSpPr/>
          <p:nvPr/>
        </p:nvSpPr>
        <p:spPr>
          <a:xfrm>
            <a:off x="374702" y="5570760"/>
            <a:ext cx="432701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7"/>
          <p:cNvSpPr/>
          <p:nvPr/>
        </p:nvSpPr>
        <p:spPr>
          <a:xfrm>
            <a:off x="406278" y="568088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7"/>
          <p:cNvSpPr/>
          <p:nvPr/>
        </p:nvSpPr>
        <p:spPr>
          <a:xfrm>
            <a:off x="807364" y="5625019"/>
            <a:ext cx="40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7"/>
          <p:cNvSpPr/>
          <p:nvPr/>
        </p:nvSpPr>
        <p:spPr>
          <a:xfrm>
            <a:off x="376291" y="5585585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7"/>
          <p:cNvSpPr/>
          <p:nvPr/>
        </p:nvSpPr>
        <p:spPr>
          <a:xfrm>
            <a:off x="376291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981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39A5D4-661D-42FC-8673-A47418153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6256926-DA52-4220-8E37-7951B05672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DBA2E0-D0D5-4CF5-AAA0-6D36D7A08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B3E30D-7F31-41C0-9AAE-4360E8E46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F697FA-C7B8-4E90-B477-6C9CF64D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18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822D27-BD24-48A9-9E3D-8FDB8F0D5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082935-99BF-43D1-974F-7AB57E234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739087E-42CE-45AF-BCF6-1DFC6315F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600B8C-64DF-40E1-A5D3-E768E4D36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2ADDC0-4D08-454B-A1E3-A3DDF9DC9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65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D831F1-4E11-4FD8-B73B-810BF7FCA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CB625-8AB2-43A4-8711-28DD3D656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D683EE6-6B0B-4D65-AA18-97522074A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AABC78-CCBE-4D1C-B9F8-928636D4F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74EA7F-F010-4B70-9B8A-82E79F53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52A31D-C6E9-4099-B4ED-3E133BD37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85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F1C821-46B5-41E0-BF4F-83FBCCC5B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33F193-14E0-4A0C-BCA4-A54590B32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B5EF4F4-D9B2-4F71-B114-B9A91778B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B3B476-82A3-4BB6-98A4-8F9C14EFF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392B5FE-3E06-4D14-BFB0-605F712B27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3058E33-4B71-49B5-8B97-F27A82C79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C240BD-97C6-4678-9502-C33F90EE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07D3070-5F06-49E8-897C-2F9A6E10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60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9B197A-CF47-4E4E-9D60-773611014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067EA89-336D-4897-AE83-1A92DE6C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2D9E22-7FFF-4369-92BD-1387B0B45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8E27097-DFC5-4B3E-8252-B7AFAA4D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997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1C30F30-DBB0-4CBD-844F-915FDD9CA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7FB422F-2370-495B-8A7F-F79B53CD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AFDCA6-5460-44C7-91B4-BEBFB533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83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F041C94-FC6A-4D87-B848-91D4D3A6D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0E8C64-0103-47E5-9FF2-98B55D658D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665143B-CAF3-4CFA-AAEF-2246A05E9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2523D92-3771-41B6-97C7-008224783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558BB49-5706-4C86-B440-89E6C06C1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79C7CF6-4D36-4E11-AFBD-E5B3332E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8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27CAF-325F-4DBE-B223-DABA851D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C719D3E-E872-41C0-93A3-8029E772D3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DB5696-1FD4-4699-84CE-29EE072C3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AFCE177-F3C5-4FAB-A456-E40A0CA3C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921C58-5BDB-410C-9D41-7059D34C3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F94AA75-5B08-4A77-A284-B56FB42FD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8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09C109B-9567-46E3-B038-3A2551D28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EED59F-17C8-4CB1-97A7-089146594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0E8E92-C441-483A-84A5-9F9DB578B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A1F3C-6343-4898-A8C6-F124AD116DE5}" type="datetimeFigureOut">
              <a:rPr lang="en-US" smtClean="0"/>
              <a:t>10/24/2021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FAA9DE-A811-4A73-83F9-CF09F7CCE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F8E1F5-7873-4F88-94EB-BA76FA7E8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F4357-07A8-4477-A929-72C7C1AA9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05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ixabay.com/en/speaker-sound-icon-volume-audio-2488096/" TargetMode="External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12192000" cy="687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6955" y="609841"/>
            <a:ext cx="10935045" cy="1272143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Goudy Stout" pitchFamily="18" charset="0"/>
              </a:rPr>
              <a:t>LONG BIEN </a:t>
            </a:r>
          </a:p>
          <a:p>
            <a:r>
              <a:rPr lang="en-US" sz="3700" dirty="0">
                <a:solidFill>
                  <a:srgbClr val="FF0000"/>
                </a:solidFill>
                <a:latin typeface="Goudy Stout" pitchFamily="18" charset="0"/>
              </a:rPr>
              <a:t>        SECONDARY SCHOOL</a:t>
            </a:r>
            <a:endParaRPr lang="en-US" sz="3700" dirty="0">
              <a:solidFill>
                <a:srgbClr val="FF0000"/>
              </a:solidFill>
              <a:latin typeface="Goudy Stout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96804" y="5933617"/>
            <a:ext cx="5875968" cy="86177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4800" dirty="0">
                <a:latin typeface="Colonna MT" pitchFamily="82" charset="0"/>
              </a:rPr>
              <a:t>ENGLISH IS FOR FUN</a:t>
            </a:r>
            <a:endParaRPr lang="en-US" sz="4800" dirty="0">
              <a:latin typeface="Colonna MT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441" y="1880843"/>
            <a:ext cx="11536165" cy="1231102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7200" dirty="0">
                <a:latin typeface="Bradley Hand ITC" pitchFamily="66" charset="0"/>
              </a:rPr>
              <a:t>WELCOME TO CLASS </a:t>
            </a:r>
            <a:r>
              <a:rPr lang="en-US" sz="7200" dirty="0" smtClean="0">
                <a:latin typeface="Bradley Hand ITC" pitchFamily="66" charset="0"/>
              </a:rPr>
              <a:t>6A2</a:t>
            </a:r>
            <a:endParaRPr lang="en-US" sz="7200" dirty="0">
              <a:latin typeface="Bradley Hand ITC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1697" y="4333593"/>
            <a:ext cx="3848548" cy="615549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r>
              <a:rPr lang="en-US" sz="3200" dirty="0"/>
              <a:t>Teacher: </a:t>
            </a:r>
            <a:r>
              <a:rPr lang="en-US" sz="3200" b="1" dirty="0"/>
              <a:t>Ms. Le Doan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40590" y="3111945"/>
            <a:ext cx="10840016" cy="126188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UNIT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3: FRIENDS </a:t>
            </a:r>
          </a:p>
          <a:p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     – </a:t>
            </a:r>
            <a:r>
              <a:rPr lang="en-US" sz="3700" dirty="0">
                <a:solidFill>
                  <a:srgbClr val="FF0000"/>
                </a:solidFill>
                <a:latin typeface=".VnVogue" pitchFamily="34" charset="0"/>
              </a:rPr>
              <a:t>LESSON </a:t>
            </a:r>
            <a:r>
              <a:rPr lang="en-US" sz="3700" dirty="0" smtClean="0">
                <a:solidFill>
                  <a:srgbClr val="FF0000"/>
                </a:solidFill>
                <a:latin typeface=".VnVogue" pitchFamily="34" charset="0"/>
              </a:rPr>
              <a:t>1: PRONUNCIATION AND SPEAKING</a:t>
            </a:r>
            <a:endParaRPr lang="en-US" sz="3700" dirty="0">
              <a:solidFill>
                <a:srgbClr val="FF0000"/>
              </a:solidFill>
              <a:latin typeface=".VnVogue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51" y="4825909"/>
            <a:ext cx="2418892" cy="19437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1" name="Picture 2" descr="d:\Desktop\tải xuống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426" y="0"/>
            <a:ext cx="1418559" cy="110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82E3C7F-F026-4198-9977-2BC762AEB55C}"/>
              </a:ext>
            </a:extLst>
          </p:cNvPr>
          <p:cNvSpPr/>
          <p:nvPr/>
        </p:nvSpPr>
        <p:spPr>
          <a:xfrm>
            <a:off x="1444278" y="1562423"/>
            <a:ext cx="9004565" cy="13142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9966"/>
                </a:solidFill>
              </a:rPr>
              <a:t>HOMEWORK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3A5313-283B-49E8-8E3D-FEF5FADD1160}"/>
              </a:ext>
            </a:extLst>
          </p:cNvPr>
          <p:cNvSpPr txBox="1"/>
          <p:nvPr/>
        </p:nvSpPr>
        <p:spPr>
          <a:xfrm>
            <a:off x="1249960" y="3473223"/>
            <a:ext cx="10034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dirty="0" smtClean="0"/>
              <a:t>- Write </a:t>
            </a:r>
            <a:r>
              <a:rPr lang="en-SG" sz="3600" dirty="0"/>
              <a:t>some sentences about your best friend</a:t>
            </a:r>
            <a:r>
              <a:rPr lang="en-SG" sz="3600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en-SG" sz="3600" dirty="0" smtClean="0"/>
              <a:t>Prepare the next lesson.</a:t>
            </a:r>
            <a:endParaRPr lang="en-US" dirty="0"/>
          </a:p>
        </p:txBody>
      </p:sp>
      <p:pic>
        <p:nvPicPr>
          <p:cNvPr id="5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0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ics Kids 4 - Point and Say -bl--">
            <a:hlinkClick r:id="" action="ppaction://media"/>
            <a:extLst>
              <a:ext uri="{FF2B5EF4-FFF2-40B4-BE49-F238E27FC236}">
                <a16:creationId xmlns:a16="http://schemas.microsoft.com/office/drawing/2014/main" xmlns="" id="{B8C66DEA-9791-449A-8A0C-F739C86CF3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040" y="2374083"/>
            <a:ext cx="8522563" cy="3642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5F656A-FD51-4E5F-8667-EA811404BAAC}"/>
              </a:ext>
            </a:extLst>
          </p:cNvPr>
          <p:cNvSpPr txBox="1"/>
          <p:nvPr/>
        </p:nvSpPr>
        <p:spPr>
          <a:xfrm>
            <a:off x="2709644" y="1666197"/>
            <a:ext cx="751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dirty="0">
                <a:solidFill>
                  <a:srgbClr val="002060"/>
                </a:solidFill>
                <a:latin typeface="Abadi" panose="020B0604020104020204" pitchFamily="34" charset="0"/>
              </a:rPr>
              <a:t>Listen and chant along the video</a:t>
            </a:r>
            <a:endParaRPr lang="en-US" sz="40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xmlns="" id="{3A16F6E5-3FDE-41E2-B835-DD46507A85D0}"/>
              </a:ext>
            </a:extLst>
          </p:cNvPr>
          <p:cNvSpPr/>
          <p:nvPr/>
        </p:nvSpPr>
        <p:spPr>
          <a:xfrm>
            <a:off x="2709644" y="532661"/>
            <a:ext cx="7039004" cy="894925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9966"/>
                </a:solidFill>
              </a:rPr>
              <a:t>WARM-UP</a:t>
            </a:r>
          </a:p>
        </p:txBody>
      </p:sp>
      <p:pic>
        <p:nvPicPr>
          <p:cNvPr id="6" name="Picture 2" descr="d:\Desktop\tải xuống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10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7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7F0DDF8-0EAB-4105-9859-2C8885E4F66A}"/>
              </a:ext>
            </a:extLst>
          </p:cNvPr>
          <p:cNvSpPr/>
          <p:nvPr/>
        </p:nvSpPr>
        <p:spPr>
          <a:xfrm>
            <a:off x="1684150" y="2283435"/>
            <a:ext cx="9004565" cy="13142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8800" dirty="0">
                <a:solidFill>
                  <a:srgbClr val="FF9966"/>
                </a:solidFill>
              </a:rPr>
              <a:t>PROUNUNCIATION</a:t>
            </a:r>
            <a:endParaRPr lang="en-US" sz="8800" dirty="0">
              <a:solidFill>
                <a:srgbClr val="FF9966"/>
              </a:solidFill>
            </a:endParaRPr>
          </a:p>
        </p:txBody>
      </p:sp>
      <p:pic>
        <p:nvPicPr>
          <p:cNvPr id="4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490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E5BE255-64CE-4FDF-B0B4-1146E8F8271B}"/>
              </a:ext>
            </a:extLst>
          </p:cNvPr>
          <p:cNvSpPr/>
          <p:nvPr/>
        </p:nvSpPr>
        <p:spPr>
          <a:xfrm>
            <a:off x="612553" y="2505889"/>
            <a:ext cx="1556553" cy="82174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chemeClr val="bg1"/>
                </a:solidFill>
                <a:latin typeface="Abadi" panose="020B0604020104020204" pitchFamily="34" charset="0"/>
              </a:rPr>
              <a:t>bl</a:t>
            </a:r>
            <a:endParaRPr lang="en-US"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F417566-397A-4E00-9BAD-83A61996BA23}"/>
              </a:ext>
            </a:extLst>
          </p:cNvPr>
          <p:cNvSpPr/>
          <p:nvPr/>
        </p:nvSpPr>
        <p:spPr>
          <a:xfrm>
            <a:off x="2740246" y="1106439"/>
            <a:ext cx="1438182" cy="6813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002060"/>
                </a:solidFill>
                <a:latin typeface="Abadi" panose="020B0604020104020204" pitchFamily="34" charset="0"/>
              </a:rPr>
              <a:t>bl</a:t>
            </a:r>
            <a:endParaRPr lang="en-US" sz="44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8F423EC-875B-4438-BE43-36357BCE6F2D}"/>
              </a:ext>
            </a:extLst>
          </p:cNvPr>
          <p:cNvSpPr/>
          <p:nvPr/>
        </p:nvSpPr>
        <p:spPr>
          <a:xfrm>
            <a:off x="5116499" y="1131740"/>
            <a:ext cx="1438182" cy="681361"/>
          </a:xfrm>
          <a:prstGeom prst="round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badi" panose="020B0604020104020204" pitchFamily="34" charset="0"/>
              </a:rPr>
              <a:t>ack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BD513C99-FD0F-4987-A753-33751028BF67}"/>
              </a:ext>
            </a:extLst>
          </p:cNvPr>
          <p:cNvSpPr/>
          <p:nvPr/>
        </p:nvSpPr>
        <p:spPr>
          <a:xfrm>
            <a:off x="7338869" y="1106438"/>
            <a:ext cx="2112885" cy="681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badi" panose="020B0604020104020204" pitchFamily="34" charset="0"/>
              </a:rPr>
              <a:t>black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A9DBFD5-3760-43D9-8000-34CFA03D1D68}"/>
              </a:ext>
            </a:extLst>
          </p:cNvPr>
          <p:cNvSpPr/>
          <p:nvPr/>
        </p:nvSpPr>
        <p:spPr>
          <a:xfrm>
            <a:off x="2740246" y="2505889"/>
            <a:ext cx="1438182" cy="6813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solidFill>
                  <a:srgbClr val="002060"/>
                </a:solidFill>
                <a:latin typeface="Abadi" panose="020B0604020104020204" pitchFamily="34" charset="0"/>
              </a:rPr>
              <a:t>bl</a:t>
            </a:r>
            <a:endParaRPr lang="en-US" sz="44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1AB74EF-039C-4797-A74F-81D6F234EDE1}"/>
              </a:ext>
            </a:extLst>
          </p:cNvPr>
          <p:cNvSpPr/>
          <p:nvPr/>
        </p:nvSpPr>
        <p:spPr>
          <a:xfrm>
            <a:off x="5089872" y="2639995"/>
            <a:ext cx="1438182" cy="681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latin typeface="Abadi" panose="020B0604020104020204" pitchFamily="34" charset="0"/>
              </a:rPr>
              <a:t>ond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6085B16-7773-48E1-B0F3-952A1339E486}"/>
              </a:ext>
            </a:extLst>
          </p:cNvPr>
          <p:cNvSpPr/>
          <p:nvPr/>
        </p:nvSpPr>
        <p:spPr>
          <a:xfrm>
            <a:off x="7338868" y="2556773"/>
            <a:ext cx="2112885" cy="681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badi" panose="020B0604020104020204" pitchFamily="34" charset="0"/>
              </a:rPr>
              <a:t>blond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A1F0145E-DCF7-48EA-8932-45F8A4265496}"/>
              </a:ext>
            </a:extLst>
          </p:cNvPr>
          <p:cNvSpPr/>
          <p:nvPr/>
        </p:nvSpPr>
        <p:spPr>
          <a:xfrm>
            <a:off x="2698813" y="3877536"/>
            <a:ext cx="1438182" cy="6813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>
                <a:solidFill>
                  <a:srgbClr val="002060"/>
                </a:solidFill>
                <a:latin typeface="Abadi" panose="020B0604020104020204" pitchFamily="34" charset="0"/>
              </a:rPr>
              <a:t>bl</a:t>
            </a:r>
            <a:endParaRPr lang="en-US" sz="4400" dirty="0">
              <a:solidFill>
                <a:srgbClr val="002060"/>
              </a:solidFill>
              <a:latin typeface="Abadi" panose="020B0604020104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CBEBA39-B7FD-46DC-8D31-7A86580061CC}"/>
              </a:ext>
            </a:extLst>
          </p:cNvPr>
          <p:cNvSpPr/>
          <p:nvPr/>
        </p:nvSpPr>
        <p:spPr>
          <a:xfrm>
            <a:off x="5076557" y="3960546"/>
            <a:ext cx="1438182" cy="681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 err="1">
                <a:latin typeface="Abadi" panose="020B0604020104020204" pitchFamily="34" charset="0"/>
              </a:rPr>
              <a:t>ue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8DAE2DFD-E864-41D0-A93B-14783A1550CC}"/>
              </a:ext>
            </a:extLst>
          </p:cNvPr>
          <p:cNvSpPr/>
          <p:nvPr/>
        </p:nvSpPr>
        <p:spPr>
          <a:xfrm>
            <a:off x="7358082" y="3960545"/>
            <a:ext cx="2112885" cy="6813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dirty="0">
                <a:latin typeface="Abadi" panose="020B0604020104020204" pitchFamily="34" charset="0"/>
              </a:rPr>
              <a:t>blue</a:t>
            </a:r>
            <a:endParaRPr lang="en-US" sz="4400" dirty="0">
              <a:latin typeface="Abadi" panose="020B06040201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B46830-64B9-456A-BDED-5BBD0F6F74B8}"/>
              </a:ext>
            </a:extLst>
          </p:cNvPr>
          <p:cNvSpPr txBox="1"/>
          <p:nvPr/>
        </p:nvSpPr>
        <p:spPr>
          <a:xfrm>
            <a:off x="4560168" y="1106439"/>
            <a:ext cx="19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+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010A955-F79D-408B-BDF2-547DEA42194E}"/>
              </a:ext>
            </a:extLst>
          </p:cNvPr>
          <p:cNvSpPr txBox="1"/>
          <p:nvPr/>
        </p:nvSpPr>
        <p:spPr>
          <a:xfrm>
            <a:off x="4580885" y="2545561"/>
            <a:ext cx="19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+</a:t>
            </a:r>
            <a:endParaRPr lang="en-US" sz="40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6C48294-BB72-4759-8C49-A501CC389E3A}"/>
              </a:ext>
            </a:extLst>
          </p:cNvPr>
          <p:cNvSpPr txBox="1"/>
          <p:nvPr/>
        </p:nvSpPr>
        <p:spPr>
          <a:xfrm>
            <a:off x="4560175" y="3851011"/>
            <a:ext cx="19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+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8278A9-D570-49D2-A208-E7B920F1AF99}"/>
              </a:ext>
            </a:extLst>
          </p:cNvPr>
          <p:cNvSpPr txBox="1"/>
          <p:nvPr/>
        </p:nvSpPr>
        <p:spPr>
          <a:xfrm>
            <a:off x="6720396" y="1079914"/>
            <a:ext cx="19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= </a:t>
            </a:r>
            <a:endParaRPr lang="en-US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7162D90-CA93-4FFE-82AF-666475ED0F66}"/>
              </a:ext>
            </a:extLst>
          </p:cNvPr>
          <p:cNvSpPr txBox="1"/>
          <p:nvPr/>
        </p:nvSpPr>
        <p:spPr>
          <a:xfrm>
            <a:off x="6741103" y="2505889"/>
            <a:ext cx="19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= </a:t>
            </a:r>
            <a:endParaRPr lang="en-US" sz="40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D968020-F623-4E24-8011-55F5C9C533FD}"/>
              </a:ext>
            </a:extLst>
          </p:cNvPr>
          <p:cNvSpPr txBox="1"/>
          <p:nvPr/>
        </p:nvSpPr>
        <p:spPr>
          <a:xfrm>
            <a:off x="6860951" y="3934021"/>
            <a:ext cx="15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4000" b="1" dirty="0"/>
              <a:t>= </a:t>
            </a:r>
            <a:endParaRPr lang="en-US" sz="40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A5DD4B-2249-45F1-89AC-EDEA865C1EE4}"/>
              </a:ext>
            </a:extLst>
          </p:cNvPr>
          <p:cNvSpPr txBox="1"/>
          <p:nvPr/>
        </p:nvSpPr>
        <p:spPr>
          <a:xfrm>
            <a:off x="2169106" y="479937"/>
            <a:ext cx="763479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sz="2400" dirty="0">
                <a:latin typeface="Abadi" panose="020B0604020104020204" pitchFamily="34" charset="0"/>
              </a:rPr>
              <a:t>Listen to the words and focus on underline letter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E715FCA-4164-4DF1-8178-19CFAA65C2C2}"/>
              </a:ext>
            </a:extLst>
          </p:cNvPr>
          <p:cNvSpPr/>
          <p:nvPr/>
        </p:nvSpPr>
        <p:spPr>
          <a:xfrm>
            <a:off x="1596987" y="4847970"/>
            <a:ext cx="2112885" cy="681361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u="sng" dirty="0">
                <a:solidFill>
                  <a:schemeClr val="tx1"/>
                </a:solidFill>
                <a:latin typeface="Abadi" panose="020B0604020104020204" pitchFamily="34" charset="0"/>
              </a:rPr>
              <a:t>bl</a:t>
            </a:r>
            <a:r>
              <a:rPr lang="en-SG" sz="4400" dirty="0">
                <a:solidFill>
                  <a:schemeClr val="tx1"/>
                </a:solidFill>
                <a:latin typeface="Abadi" panose="020B0604020104020204" pitchFamily="34" charset="0"/>
              </a:rPr>
              <a:t>ack</a:t>
            </a:r>
            <a:endParaRPr lang="en-US" sz="4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03B63776-E5C6-4C6E-B396-6A618C83237C}"/>
              </a:ext>
            </a:extLst>
          </p:cNvPr>
          <p:cNvSpPr/>
          <p:nvPr/>
        </p:nvSpPr>
        <p:spPr>
          <a:xfrm>
            <a:off x="4560168" y="4857406"/>
            <a:ext cx="2112885" cy="681361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u="sng" dirty="0">
                <a:solidFill>
                  <a:schemeClr val="tx1"/>
                </a:solidFill>
                <a:latin typeface="Abadi" panose="020B0604020104020204" pitchFamily="34" charset="0"/>
              </a:rPr>
              <a:t>bl</a:t>
            </a:r>
            <a:r>
              <a:rPr lang="en-SG" sz="4400" dirty="0">
                <a:solidFill>
                  <a:schemeClr val="tx1"/>
                </a:solidFill>
                <a:latin typeface="Abadi" panose="020B0604020104020204" pitchFamily="34" charset="0"/>
              </a:rPr>
              <a:t>ond</a:t>
            </a:r>
            <a:endParaRPr lang="en-US" sz="4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FEBE99ED-FFD9-4A2E-94D4-F6B545808A00}"/>
              </a:ext>
            </a:extLst>
          </p:cNvPr>
          <p:cNvSpPr/>
          <p:nvPr/>
        </p:nvSpPr>
        <p:spPr>
          <a:xfrm>
            <a:off x="7114750" y="4791716"/>
            <a:ext cx="2112885" cy="681361"/>
          </a:xfrm>
          <a:prstGeom prst="round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u="sng" dirty="0">
                <a:solidFill>
                  <a:schemeClr val="tx1"/>
                </a:solidFill>
                <a:latin typeface="Abadi" panose="020B0604020104020204" pitchFamily="34" charset="0"/>
              </a:rPr>
              <a:t>bl</a:t>
            </a:r>
            <a:r>
              <a:rPr lang="en-SG" sz="4400" dirty="0">
                <a:solidFill>
                  <a:schemeClr val="tx1"/>
                </a:solidFill>
                <a:latin typeface="Abadi" panose="020B0604020104020204" pitchFamily="34" charset="0"/>
              </a:rPr>
              <a:t>ue</a:t>
            </a:r>
            <a:endParaRPr lang="en-US" sz="4400" dirty="0">
              <a:solidFill>
                <a:schemeClr val="tx1"/>
              </a:solidFill>
              <a:latin typeface="Abadi" panose="020B0604020104020204" pitchFamily="34" charset="0"/>
            </a:endParaRP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FDAF817E-9B7B-4123-976C-A69D6DF38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697994" y="4918809"/>
            <a:ext cx="539684" cy="539684"/>
          </a:xfrm>
          <a:prstGeom prst="rect">
            <a:avLst/>
          </a:prstGeom>
        </p:spPr>
      </p:pic>
      <p:pic>
        <p:nvPicPr>
          <p:cNvPr id="27" name="Picture 2" descr="d:\Desktop\tải xuống.jf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7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ack-162925063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lond-16292506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16292506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7D946BB1-15A8-404E-A73D-E1F8CD650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2" t="56570" r="67597" b="12103"/>
          <a:stretch/>
        </p:blipFill>
        <p:spPr>
          <a:xfrm>
            <a:off x="204354" y="185270"/>
            <a:ext cx="1989688" cy="2149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F62DAB02-00B5-40D1-B4B8-A378C6EB9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09" t="57346" r="33592" b="11327"/>
          <a:stretch/>
        </p:blipFill>
        <p:spPr>
          <a:xfrm>
            <a:off x="2586399" y="2481078"/>
            <a:ext cx="1732058" cy="21495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EA7CE6DA-855C-48DE-962B-43C359CC9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30" t="57735" r="14879" b="12103"/>
          <a:stretch/>
        </p:blipFill>
        <p:spPr>
          <a:xfrm>
            <a:off x="2468457" y="185270"/>
            <a:ext cx="1906713" cy="21155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E29726E-4212-411A-B088-90B6CB43B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269" t="26392" r="15412" b="44191"/>
          <a:stretch/>
        </p:blipFill>
        <p:spPr>
          <a:xfrm>
            <a:off x="224731" y="2481078"/>
            <a:ext cx="1937586" cy="1851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EFF2DA36-DDB3-47E8-9355-A25AADAD0B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49" t="58769" r="50340" b="11457"/>
          <a:stretch/>
        </p:blipFill>
        <p:spPr>
          <a:xfrm>
            <a:off x="151302" y="4630622"/>
            <a:ext cx="1842948" cy="1892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D8E6634F-2D37-4788-B08D-DB62815DF5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43" t="27055" r="33447" b="42135"/>
          <a:stretch/>
        </p:blipFill>
        <p:spPr>
          <a:xfrm>
            <a:off x="2586399" y="4810838"/>
            <a:ext cx="1850000" cy="1965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2766743-2540-4D67-8550-9AF8DFB3E6FA}"/>
              </a:ext>
            </a:extLst>
          </p:cNvPr>
          <p:cNvSpPr txBox="1"/>
          <p:nvPr/>
        </p:nvSpPr>
        <p:spPr>
          <a:xfrm>
            <a:off x="4566082" y="185271"/>
            <a:ext cx="752530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SG" sz="2400" dirty="0">
                <a:latin typeface="Abadi" panose="020B0604020104020204" pitchFamily="34" charset="0"/>
              </a:rPr>
              <a:t>Choose one of them is the friend you are looking for and practice with your partner. You can look at sample sentences and you can replace the red word.</a:t>
            </a:r>
            <a:endParaRPr lang="en-US" sz="2400" dirty="0">
              <a:latin typeface="Abadi" panose="020B06040201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1ABA87F-AE38-4ED4-9DDD-C4D8AA18907D}"/>
              </a:ext>
            </a:extLst>
          </p:cNvPr>
          <p:cNvSpPr txBox="1"/>
          <p:nvPr/>
        </p:nvSpPr>
        <p:spPr>
          <a:xfrm>
            <a:off x="5444116" y="1548693"/>
            <a:ext cx="4745431" cy="48133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I’m looking for my friend.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Is your friend a boy or a girl?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My friend is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girl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What does she look like? 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She is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tall and has black hair. 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Is she wearing glasses? 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No, she isn’t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Is it </a:t>
            </a:r>
            <a:r>
              <a:rPr lang="en-US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Mai?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Yes, she is. 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502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D521D562-8344-4807-8FBA-6B70315AD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31" t="35729" r="18302" b="32427"/>
          <a:stretch/>
        </p:blipFill>
        <p:spPr>
          <a:xfrm>
            <a:off x="2445485" y="383085"/>
            <a:ext cx="6649558" cy="1897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6E7783-BB04-43A9-8C09-5284DF72D642}"/>
              </a:ext>
            </a:extLst>
          </p:cNvPr>
          <p:cNvSpPr txBox="1"/>
          <p:nvPr/>
        </p:nvSpPr>
        <p:spPr>
          <a:xfrm>
            <a:off x="381658" y="2334249"/>
            <a:ext cx="5388606" cy="348300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I’m looking for my friend, Toby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Is your friend a boy or a girl?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My friend is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 boy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What does he look like? 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i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 is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short with blond hair and he’s wearing brown shorts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Is he wearing glasses? 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A: </a:t>
            </a:r>
            <a:r>
              <a:rPr lang="en-US" sz="1800" b="1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No, he isn’t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1800" i="1" dirty="0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B: He’s in the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dinningroom</a:t>
            </a:r>
            <a:endParaRPr lang="en-US" sz="1800" b="1" u="sng" dirty="0">
              <a:solidFill>
                <a:srgbClr val="C00000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7" name="Picture 26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2BA0BA33-8661-495E-ACA3-AFBF8471DD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93" t="46411" r="63174" b="33075"/>
          <a:stretch/>
        </p:blipFill>
        <p:spPr>
          <a:xfrm>
            <a:off x="6032377" y="2241916"/>
            <a:ext cx="2062576" cy="320183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661FC22-7C7A-458A-A219-516BF6980E22}"/>
              </a:ext>
            </a:extLst>
          </p:cNvPr>
          <p:cNvSpPr txBox="1"/>
          <p:nvPr/>
        </p:nvSpPr>
        <p:spPr>
          <a:xfrm>
            <a:off x="6087122" y="5404908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dinning room</a:t>
            </a:r>
            <a:endParaRPr lang="en-US" dirty="0"/>
          </a:p>
        </p:txBody>
      </p:sp>
      <p:pic>
        <p:nvPicPr>
          <p:cNvPr id="7" name="Picture 2" descr="d:\Desktop\tải xuống.jf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47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037A7853-0253-4E22-98AE-75C3596DC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393" t="46097" r="40467" b="33075"/>
          <a:stretch/>
        </p:blipFill>
        <p:spPr>
          <a:xfrm>
            <a:off x="1384019" y="445795"/>
            <a:ext cx="7199882" cy="2798685"/>
          </a:xfrm>
          <a:prstGeom prst="rect">
            <a:avLst/>
          </a:prstGeom>
        </p:spPr>
      </p:pic>
      <p:pic>
        <p:nvPicPr>
          <p:cNvPr id="3" name="Picture 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xmlns="" id="{91497A1D-DC3E-4C86-AD01-B57A7E487C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13" t="75137" r="29664" b="7475"/>
          <a:stretch/>
        </p:blipFill>
        <p:spPr>
          <a:xfrm>
            <a:off x="8583901" y="345394"/>
            <a:ext cx="1912037" cy="2519258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xmlns="" id="{4854443B-636E-4FD7-A688-9042E30B4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322" t="44915" r="51620" b="28755"/>
          <a:stretch/>
        </p:blipFill>
        <p:spPr>
          <a:xfrm>
            <a:off x="332174" y="3428855"/>
            <a:ext cx="4917301" cy="2873382"/>
          </a:xfrm>
          <a:prstGeom prst="rect">
            <a:avLst/>
          </a:prstGeom>
        </p:spPr>
      </p:pic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xmlns="" id="{7A06019B-298C-4043-B5CC-E8EA0ECDAA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152" t="44781" r="26034" b="27826"/>
          <a:stretch/>
        </p:blipFill>
        <p:spPr>
          <a:xfrm>
            <a:off x="6024979" y="3613521"/>
            <a:ext cx="4089256" cy="28733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BC9189-E94E-449E-8682-BD381A660C7F}"/>
              </a:ext>
            </a:extLst>
          </p:cNvPr>
          <p:cNvSpPr txBox="1"/>
          <p:nvPr/>
        </p:nvSpPr>
        <p:spPr>
          <a:xfrm>
            <a:off x="1160015" y="3160215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dinning room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B27A23-1FB8-40A7-81C8-8778AE737B16}"/>
              </a:ext>
            </a:extLst>
          </p:cNvPr>
          <p:cNvSpPr txBox="1"/>
          <p:nvPr/>
        </p:nvSpPr>
        <p:spPr>
          <a:xfrm>
            <a:off x="3707907" y="3143788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</a:t>
            </a:r>
            <a:r>
              <a:rPr lang="en-SG" dirty="0" err="1"/>
              <a:t>livingroom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40CE879-6186-4720-B675-C5667A227D72}"/>
              </a:ext>
            </a:extLst>
          </p:cNvPr>
          <p:cNvSpPr txBox="1"/>
          <p:nvPr/>
        </p:nvSpPr>
        <p:spPr>
          <a:xfrm>
            <a:off x="6421519" y="3194134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</a:t>
            </a:r>
            <a:r>
              <a:rPr lang="en-SG" dirty="0" err="1"/>
              <a:t>livingroom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A5ACF8-E8A7-4410-B972-F84DCD7D4907}"/>
              </a:ext>
            </a:extLst>
          </p:cNvPr>
          <p:cNvSpPr txBox="1"/>
          <p:nvPr/>
        </p:nvSpPr>
        <p:spPr>
          <a:xfrm>
            <a:off x="8845213" y="3160215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</a:t>
            </a:r>
            <a:r>
              <a:rPr lang="en-SG" dirty="0" err="1"/>
              <a:t>livingroom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F6B7555-9DC4-404E-8AB9-FD9AF7088908}"/>
              </a:ext>
            </a:extLst>
          </p:cNvPr>
          <p:cNvSpPr txBox="1"/>
          <p:nvPr/>
        </p:nvSpPr>
        <p:spPr>
          <a:xfrm>
            <a:off x="858175" y="6105729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kitchen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E0184E-A87E-456E-B65C-BE4922784292}"/>
              </a:ext>
            </a:extLst>
          </p:cNvPr>
          <p:cNvSpPr txBox="1"/>
          <p:nvPr/>
        </p:nvSpPr>
        <p:spPr>
          <a:xfrm>
            <a:off x="3186899" y="6105729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kitchen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21C31A-C392-4FAE-863C-813A4026454B}"/>
              </a:ext>
            </a:extLst>
          </p:cNvPr>
          <p:cNvSpPr txBox="1"/>
          <p:nvPr/>
        </p:nvSpPr>
        <p:spPr>
          <a:xfrm>
            <a:off x="5770483" y="6137854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kitchen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C873034-6366-4D21-A00B-A4293F449FA3}"/>
              </a:ext>
            </a:extLst>
          </p:cNvPr>
          <p:cNvSpPr txBox="1"/>
          <p:nvPr/>
        </p:nvSpPr>
        <p:spPr>
          <a:xfrm>
            <a:off x="8583901" y="6105729"/>
            <a:ext cx="2062576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SG" dirty="0"/>
              <a:t>In the garden</a:t>
            </a:r>
            <a:endParaRPr lang="en-US" dirty="0"/>
          </a:p>
        </p:txBody>
      </p:sp>
      <p:pic>
        <p:nvPicPr>
          <p:cNvPr id="16" name="Picture 2" descr="d:\Desktop\tải xuống.jf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42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2390CB6-AC88-4CD6-BA85-C8CFBA93CABA}"/>
              </a:ext>
            </a:extLst>
          </p:cNvPr>
          <p:cNvSpPr/>
          <p:nvPr/>
        </p:nvSpPr>
        <p:spPr>
          <a:xfrm>
            <a:off x="1408943" y="1946083"/>
            <a:ext cx="9004565" cy="131421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 b="1" dirty="0">
                <a:solidFill>
                  <a:srgbClr val="FF9966"/>
                </a:solidFill>
              </a:rPr>
              <a:t>WRAP-UP</a:t>
            </a:r>
            <a:endParaRPr lang="en-US" sz="9600" b="1" dirty="0">
              <a:solidFill>
                <a:srgbClr val="FF9966"/>
              </a:solidFill>
            </a:endParaRPr>
          </a:p>
        </p:txBody>
      </p:sp>
      <p:pic>
        <p:nvPicPr>
          <p:cNvPr id="4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47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F0E368-46BD-4E9F-A598-914077523C9B}"/>
              </a:ext>
            </a:extLst>
          </p:cNvPr>
          <p:cNvSpPr txBox="1"/>
          <p:nvPr/>
        </p:nvSpPr>
        <p:spPr>
          <a:xfrm>
            <a:off x="973340" y="1354455"/>
            <a:ext cx="10085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600" b="1" dirty="0"/>
              <a:t>                            Guessing game:</a:t>
            </a:r>
          </a:p>
          <a:p>
            <a:pPr algn="ctr"/>
            <a:r>
              <a:rPr lang="en-SG" sz="3600" b="1" dirty="0"/>
              <a:t>- </a:t>
            </a:r>
            <a:r>
              <a:rPr lang="en-SG" sz="2800" b="1" dirty="0"/>
              <a:t>Teacher call a student randomly and ask him/her to describe a classmate. The other student guesses who is he/she? </a:t>
            </a:r>
            <a:endParaRPr lang="en-US" sz="3600" b="1" dirty="0"/>
          </a:p>
        </p:txBody>
      </p:sp>
      <p:pic>
        <p:nvPicPr>
          <p:cNvPr id="4" name="Picture 2" descr="d:\Desktop\tải xuống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145" y="248185"/>
            <a:ext cx="1418559" cy="1418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94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308</Words>
  <Application>Microsoft Office PowerPoint</Application>
  <PresentationFormat>Custom</PresentationFormat>
  <Paragraphs>63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 Light</vt:lpstr>
      <vt:lpstr>Calibri</vt:lpstr>
      <vt:lpstr>Bradley Hand ITC</vt:lpstr>
      <vt:lpstr>Abadi</vt:lpstr>
      <vt:lpstr>.VnVogue</vt:lpstr>
      <vt:lpstr>SimSun</vt:lpstr>
      <vt:lpstr>Goudy Stout</vt:lpstr>
      <vt:lpstr>Times New Roman</vt:lpstr>
      <vt:lpstr>Colonna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user822</dc:creator>
  <cp:lastModifiedBy>admin</cp:lastModifiedBy>
  <cp:revision>31</cp:revision>
  <dcterms:created xsi:type="dcterms:W3CDTF">2021-08-17T00:54:43Z</dcterms:created>
  <dcterms:modified xsi:type="dcterms:W3CDTF">2021-10-24T07:10:56Z</dcterms:modified>
</cp:coreProperties>
</file>