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740" y="-6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4E43A-4EB2-49B8-BC93-B3461CC12CA3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86EBE-4806-454E-BA7B-046F6E6F60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2394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4E43A-4EB2-49B8-BC93-B3461CC12CA3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86EBE-4806-454E-BA7B-046F6E6F60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5309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4E43A-4EB2-49B8-BC93-B3461CC12CA3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86EBE-4806-454E-BA7B-046F6E6F60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9023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4E43A-4EB2-49B8-BC93-B3461CC12CA3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86EBE-4806-454E-BA7B-046F6E6F60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6048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4E43A-4EB2-49B8-BC93-B3461CC12CA3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86EBE-4806-454E-BA7B-046F6E6F60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9263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4E43A-4EB2-49B8-BC93-B3461CC12CA3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86EBE-4806-454E-BA7B-046F6E6F60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9764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4E43A-4EB2-49B8-BC93-B3461CC12CA3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86EBE-4806-454E-BA7B-046F6E6F60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2286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4E43A-4EB2-49B8-BC93-B3461CC12CA3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86EBE-4806-454E-BA7B-046F6E6F60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0289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4E43A-4EB2-49B8-BC93-B3461CC12CA3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86EBE-4806-454E-BA7B-046F6E6F60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2970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4E43A-4EB2-49B8-BC93-B3461CC12CA3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86EBE-4806-454E-BA7B-046F6E6F60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690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4E43A-4EB2-49B8-BC93-B3461CC12CA3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86EBE-4806-454E-BA7B-046F6E6F60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1795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B4E43A-4EB2-49B8-BC93-B3461CC12CA3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486EBE-4806-454E-BA7B-046F6E6F60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149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6400" y="0"/>
            <a:ext cx="12192000" cy="701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415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0600" y="152400"/>
            <a:ext cx="11430000" cy="5973763"/>
          </a:xfrm>
        </p:spPr>
      </p:pic>
    </p:spTree>
    <p:extLst>
      <p:ext uri="{BB962C8B-B14F-4D97-AF65-F5344CB8AC3E}">
        <p14:creationId xmlns:p14="http://schemas.microsoft.com/office/powerpoint/2010/main" val="2955057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0" y="228600"/>
            <a:ext cx="10439400" cy="5897563"/>
          </a:xfrm>
        </p:spPr>
      </p:pic>
    </p:spTree>
    <p:extLst>
      <p:ext uri="{BB962C8B-B14F-4D97-AF65-F5344CB8AC3E}">
        <p14:creationId xmlns:p14="http://schemas.microsoft.com/office/powerpoint/2010/main" val="94620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9600" y="0"/>
            <a:ext cx="10439400" cy="6126163"/>
          </a:xfrm>
        </p:spPr>
      </p:pic>
    </p:spTree>
    <p:extLst>
      <p:ext uri="{BB962C8B-B14F-4D97-AF65-F5344CB8AC3E}">
        <p14:creationId xmlns:p14="http://schemas.microsoft.com/office/powerpoint/2010/main" val="2988534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0" y="304800"/>
            <a:ext cx="10210800" cy="5821363"/>
          </a:xfrm>
        </p:spPr>
      </p:pic>
    </p:spTree>
    <p:extLst>
      <p:ext uri="{BB962C8B-B14F-4D97-AF65-F5344CB8AC3E}">
        <p14:creationId xmlns:p14="http://schemas.microsoft.com/office/powerpoint/2010/main" val="2877093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0" y="152400"/>
            <a:ext cx="10439400" cy="5973763"/>
          </a:xfrm>
        </p:spPr>
      </p:pic>
    </p:spTree>
    <p:extLst>
      <p:ext uri="{BB962C8B-B14F-4D97-AF65-F5344CB8AC3E}">
        <p14:creationId xmlns:p14="http://schemas.microsoft.com/office/powerpoint/2010/main" val="2453313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5800" y="228600"/>
            <a:ext cx="10896600" cy="5897563"/>
          </a:xfrm>
        </p:spPr>
      </p:pic>
      <p:sp>
        <p:nvSpPr>
          <p:cNvPr id="5" name="Rectangle 4"/>
          <p:cNvSpPr/>
          <p:nvPr/>
        </p:nvSpPr>
        <p:spPr>
          <a:xfrm>
            <a:off x="4800600" y="3200400"/>
            <a:ext cx="6858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864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8700" y="-381000"/>
            <a:ext cx="11201400" cy="3220651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8200" y="2895601"/>
            <a:ext cx="10820400" cy="39624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914400" y="4267200"/>
            <a:ext cx="24384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hậu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ẩm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…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14400" y="5210783"/>
            <a:ext cx="2438400" cy="990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Nước</a:t>
            </a:r>
            <a:r>
              <a:rPr lang="en-US" dirty="0" smtClean="0"/>
              <a:t>: </a:t>
            </a:r>
            <a:r>
              <a:rPr lang="en-US" dirty="0" err="1" smtClean="0"/>
              <a:t>nước</a:t>
            </a:r>
            <a:r>
              <a:rPr lang="en-US" dirty="0" smtClean="0"/>
              <a:t> </a:t>
            </a:r>
            <a:r>
              <a:rPr lang="en-US" dirty="0" err="1" smtClean="0"/>
              <a:t>ngọt</a:t>
            </a:r>
            <a:r>
              <a:rPr lang="en-US" dirty="0" smtClean="0"/>
              <a:t>, </a:t>
            </a:r>
            <a:r>
              <a:rPr lang="en-US" dirty="0" err="1" smtClean="0"/>
              <a:t>nước</a:t>
            </a:r>
            <a:r>
              <a:rPr lang="en-US" dirty="0" smtClean="0"/>
              <a:t> </a:t>
            </a:r>
            <a:r>
              <a:rPr lang="en-US" dirty="0" err="1" smtClean="0"/>
              <a:t>lợ</a:t>
            </a:r>
            <a:r>
              <a:rPr lang="en-US" dirty="0" smtClean="0"/>
              <a:t>, </a:t>
            </a:r>
            <a:r>
              <a:rPr lang="en-US" dirty="0" err="1" smtClean="0"/>
              <a:t>nước</a:t>
            </a:r>
            <a:r>
              <a:rPr lang="en-US" dirty="0" smtClean="0"/>
              <a:t> </a:t>
            </a:r>
            <a:r>
              <a:rPr lang="en-US" dirty="0" err="1" smtClean="0"/>
              <a:t>mặn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14400" y="6201383"/>
            <a:ext cx="2438400" cy="5804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Địa</a:t>
            </a:r>
            <a:r>
              <a:rPr lang="en-US" dirty="0" smtClean="0"/>
              <a:t> </a:t>
            </a:r>
            <a:r>
              <a:rPr lang="en-US" dirty="0" err="1" smtClean="0"/>
              <a:t>hình</a:t>
            </a:r>
            <a:r>
              <a:rPr lang="en-US" dirty="0" smtClean="0"/>
              <a:t>, </a:t>
            </a:r>
            <a:r>
              <a:rPr lang="en-US" dirty="0" err="1" smtClean="0"/>
              <a:t>độ</a:t>
            </a:r>
            <a:r>
              <a:rPr lang="en-US" dirty="0" smtClean="0"/>
              <a:t> </a:t>
            </a:r>
            <a:r>
              <a:rPr lang="en-US" dirty="0" err="1" smtClean="0"/>
              <a:t>cao</a:t>
            </a:r>
            <a:r>
              <a:rPr lang="en-US" dirty="0" smtClean="0"/>
              <a:t>, </a:t>
            </a:r>
            <a:r>
              <a:rPr lang="en-US" dirty="0" err="1" smtClean="0"/>
              <a:t>loại</a:t>
            </a:r>
            <a:r>
              <a:rPr lang="en-US" dirty="0" smtClean="0"/>
              <a:t> </a:t>
            </a:r>
            <a:r>
              <a:rPr lang="en-US" dirty="0" err="1" smtClean="0"/>
              <a:t>đất</a:t>
            </a:r>
            <a:r>
              <a:rPr lang="en-US" dirty="0" smtClean="0"/>
              <a:t>…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3299298" y="4267199"/>
            <a:ext cx="2362200" cy="9435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rgbClr val="FFFF00"/>
                </a:solidFill>
              </a:rPr>
              <a:t>Tác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động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tích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cực</a:t>
            </a:r>
            <a:r>
              <a:rPr lang="en-US" dirty="0" smtClean="0">
                <a:solidFill>
                  <a:srgbClr val="FFFF00"/>
                </a:solidFill>
              </a:rPr>
              <a:t>:</a:t>
            </a:r>
          </a:p>
          <a:p>
            <a:pPr algn="ctr"/>
            <a:r>
              <a:rPr lang="en-US" dirty="0" smtClean="0"/>
              <a:t> </a:t>
            </a:r>
            <a:r>
              <a:rPr lang="en-US" dirty="0" err="1" smtClean="0"/>
              <a:t>cải</a:t>
            </a:r>
            <a:r>
              <a:rPr lang="en-US" dirty="0" smtClean="0"/>
              <a:t> </a:t>
            </a:r>
            <a:r>
              <a:rPr lang="en-US" dirty="0" err="1" smtClean="0"/>
              <a:t>tạo</a:t>
            </a:r>
            <a:r>
              <a:rPr lang="en-US" dirty="0" smtClean="0"/>
              <a:t> </a:t>
            </a:r>
            <a:r>
              <a:rPr lang="en-US" dirty="0" err="1" smtClean="0"/>
              <a:t>thiên</a:t>
            </a:r>
            <a:r>
              <a:rPr lang="en-US" dirty="0" smtClean="0"/>
              <a:t> </a:t>
            </a:r>
            <a:r>
              <a:rPr lang="en-US" dirty="0" err="1" smtClean="0"/>
              <a:t>nhiên</a:t>
            </a:r>
            <a:r>
              <a:rPr lang="en-US" dirty="0" smtClean="0"/>
              <a:t>, </a:t>
            </a:r>
            <a:r>
              <a:rPr lang="en-US" dirty="0" err="1" smtClean="0"/>
              <a:t>nuôi</a:t>
            </a:r>
            <a:r>
              <a:rPr lang="en-US" dirty="0" smtClean="0"/>
              <a:t> </a:t>
            </a:r>
            <a:r>
              <a:rPr lang="en-US" dirty="0" err="1" smtClean="0"/>
              <a:t>dưỡng</a:t>
            </a:r>
            <a:r>
              <a:rPr lang="en-US" dirty="0" smtClean="0"/>
              <a:t>, </a:t>
            </a:r>
            <a:r>
              <a:rPr lang="en-US" dirty="0" err="1" smtClean="0"/>
              <a:t>lai</a:t>
            </a:r>
            <a:r>
              <a:rPr lang="en-US" dirty="0" smtClean="0"/>
              <a:t> </a:t>
            </a:r>
            <a:r>
              <a:rPr lang="en-US" dirty="0" err="1" smtClean="0"/>
              <a:t>ghép</a:t>
            </a:r>
            <a:r>
              <a:rPr lang="en-US" dirty="0" smtClean="0"/>
              <a:t>…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3352800" y="5210783"/>
            <a:ext cx="2308698" cy="990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rgbClr val="FFFF00"/>
                </a:solidFill>
              </a:rPr>
              <a:t>Tác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động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tiêu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cực</a:t>
            </a:r>
            <a:r>
              <a:rPr lang="en-US" dirty="0" smtClean="0">
                <a:solidFill>
                  <a:srgbClr val="FFFF00"/>
                </a:solidFill>
              </a:rPr>
              <a:t>:</a:t>
            </a:r>
          </a:p>
          <a:p>
            <a:pPr algn="ctr"/>
            <a:r>
              <a:rPr lang="en-US" dirty="0" err="1" smtClean="0"/>
              <a:t>Săn</a:t>
            </a:r>
            <a:r>
              <a:rPr lang="en-US" dirty="0" smtClean="0"/>
              <a:t> </a:t>
            </a:r>
            <a:r>
              <a:rPr lang="en-US" dirty="0" err="1" smtClean="0"/>
              <a:t>bắn</a:t>
            </a:r>
            <a:r>
              <a:rPr lang="en-US" dirty="0" smtClean="0"/>
              <a:t>, </a:t>
            </a:r>
            <a:r>
              <a:rPr lang="en-US" dirty="0" err="1" smtClean="0"/>
              <a:t>đốt</a:t>
            </a:r>
            <a:r>
              <a:rPr lang="en-US" dirty="0" smtClean="0"/>
              <a:t> </a:t>
            </a:r>
            <a:r>
              <a:rPr lang="en-US" dirty="0" err="1" smtClean="0"/>
              <a:t>rừng</a:t>
            </a:r>
            <a:r>
              <a:rPr lang="en-US" dirty="0" smtClean="0"/>
              <a:t>, </a:t>
            </a:r>
            <a:r>
              <a:rPr lang="en-US" dirty="0" err="1" smtClean="0"/>
              <a:t>khai</a:t>
            </a:r>
            <a:r>
              <a:rPr lang="en-US" dirty="0" smtClean="0"/>
              <a:t> </a:t>
            </a:r>
            <a:r>
              <a:rPr lang="en-US" dirty="0" err="1" smtClean="0"/>
              <a:t>thác</a:t>
            </a:r>
            <a:r>
              <a:rPr lang="en-US" dirty="0" smtClean="0"/>
              <a:t> </a:t>
            </a:r>
            <a:r>
              <a:rPr lang="en-US" dirty="0" err="1" smtClean="0"/>
              <a:t>tài</a:t>
            </a:r>
            <a:r>
              <a:rPr lang="en-US" dirty="0" smtClean="0"/>
              <a:t> </a:t>
            </a:r>
            <a:r>
              <a:rPr lang="en-US" dirty="0" err="1" smtClean="0"/>
              <a:t>nguyên</a:t>
            </a:r>
            <a:r>
              <a:rPr lang="en-US" dirty="0" smtClean="0"/>
              <a:t> </a:t>
            </a:r>
            <a:r>
              <a:rPr lang="en-US" dirty="0" err="1" smtClean="0"/>
              <a:t>bừa</a:t>
            </a:r>
            <a:r>
              <a:rPr lang="en-US" dirty="0" smtClean="0"/>
              <a:t> </a:t>
            </a:r>
            <a:r>
              <a:rPr lang="en-US" dirty="0" err="1" smtClean="0"/>
              <a:t>bãi</a:t>
            </a:r>
            <a:r>
              <a:rPr lang="en-US" dirty="0" smtClean="0"/>
              <a:t>….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5661498" y="4267200"/>
            <a:ext cx="2568102" cy="9727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Các</a:t>
            </a:r>
            <a:r>
              <a:rPr lang="en-US" dirty="0" smtClean="0"/>
              <a:t> vi </a:t>
            </a:r>
            <a:r>
              <a:rPr lang="en-US" dirty="0" err="1" smtClean="0"/>
              <a:t>sinh</a:t>
            </a:r>
            <a:r>
              <a:rPr lang="en-US" dirty="0" smtClean="0"/>
              <a:t> </a:t>
            </a:r>
            <a:r>
              <a:rPr lang="en-US" dirty="0" err="1" smtClean="0"/>
              <a:t>vật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5661498" y="5246451"/>
            <a:ext cx="2568102" cy="9727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Nấm</a:t>
            </a:r>
            <a:r>
              <a:rPr lang="en-US" dirty="0" smtClean="0"/>
              <a:t> </a:t>
            </a:r>
            <a:r>
              <a:rPr lang="en-US" dirty="0" err="1" smtClean="0"/>
              <a:t>và</a:t>
            </a:r>
            <a:r>
              <a:rPr lang="en-US" dirty="0" smtClean="0"/>
              <a:t> </a:t>
            </a:r>
            <a:r>
              <a:rPr lang="en-US" dirty="0" err="1" smtClean="0"/>
              <a:t>địa</a:t>
            </a:r>
            <a:r>
              <a:rPr lang="en-US" dirty="0" smtClean="0"/>
              <a:t> y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5677710" y="6219217"/>
            <a:ext cx="2551889" cy="5804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Thực</a:t>
            </a:r>
            <a:r>
              <a:rPr lang="en-US" dirty="0" smtClean="0"/>
              <a:t> </a:t>
            </a:r>
            <a:r>
              <a:rPr lang="en-US" dirty="0" err="1" smtClean="0"/>
              <a:t>vật</a:t>
            </a:r>
            <a:r>
              <a:rPr lang="en-US" dirty="0" smtClean="0"/>
              <a:t> </a:t>
            </a:r>
            <a:r>
              <a:rPr lang="en-US" dirty="0" err="1" smtClean="0"/>
              <a:t>và</a:t>
            </a:r>
            <a:r>
              <a:rPr lang="en-US" dirty="0" smtClean="0"/>
              <a:t> </a:t>
            </a:r>
            <a:r>
              <a:rPr lang="en-US" dirty="0" err="1" smtClean="0"/>
              <a:t>động</a:t>
            </a:r>
            <a:r>
              <a:rPr lang="en-US" dirty="0" smtClean="0"/>
              <a:t> </a:t>
            </a:r>
            <a:r>
              <a:rPr lang="en-US" dirty="0" err="1" smtClean="0"/>
              <a:t>vật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4695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0" y="-1752600"/>
            <a:ext cx="10210800" cy="7954963"/>
          </a:xfrm>
        </p:spPr>
      </p:pic>
    </p:spTree>
    <p:extLst>
      <p:ext uri="{BB962C8B-B14F-4D97-AF65-F5344CB8AC3E}">
        <p14:creationId xmlns:p14="http://schemas.microsoft.com/office/powerpoint/2010/main" val="2607554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8200" y="762000"/>
            <a:ext cx="5867400" cy="513556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685800"/>
            <a:ext cx="54864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22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3400" y="-1066800"/>
            <a:ext cx="10210800" cy="7391400"/>
          </a:xfrm>
        </p:spPr>
      </p:pic>
      <p:sp>
        <p:nvSpPr>
          <p:cNvPr id="5" name="Cloud 4"/>
          <p:cNvSpPr/>
          <p:nvPr/>
        </p:nvSpPr>
        <p:spPr>
          <a:xfrm>
            <a:off x="5486400" y="642026"/>
            <a:ext cx="3048000" cy="13716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GIỚI HẠN SINH THÁI LÀ GÌ?</a:t>
            </a:r>
            <a:endParaRPr lang="en-US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9321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2600" y="-76200"/>
            <a:ext cx="11963400" cy="6934200"/>
          </a:xfrm>
        </p:spPr>
      </p:pic>
    </p:spTree>
    <p:extLst>
      <p:ext uri="{BB962C8B-B14F-4D97-AF65-F5344CB8AC3E}">
        <p14:creationId xmlns:p14="http://schemas.microsoft.com/office/powerpoint/2010/main" val="4089235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0" y="304800"/>
            <a:ext cx="10591800" cy="4419600"/>
          </a:xfrm>
        </p:spPr>
      </p:pic>
      <p:sp>
        <p:nvSpPr>
          <p:cNvPr id="7" name="Rectangle 6"/>
          <p:cNvSpPr/>
          <p:nvPr/>
        </p:nvSpPr>
        <p:spPr>
          <a:xfrm>
            <a:off x="2274651" y="2362200"/>
            <a:ext cx="4724400" cy="685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857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1" y="1"/>
            <a:ext cx="4800600" cy="3810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3352800"/>
            <a:ext cx="5105400" cy="3281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665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04800"/>
            <a:ext cx="8534399" cy="5821363"/>
          </a:xfrm>
        </p:spPr>
      </p:pic>
    </p:spTree>
    <p:extLst>
      <p:ext uri="{BB962C8B-B14F-4D97-AF65-F5344CB8AC3E}">
        <p14:creationId xmlns:p14="http://schemas.microsoft.com/office/powerpoint/2010/main" val="2949761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2400"/>
            <a:ext cx="8305800" cy="5973763"/>
          </a:xfrm>
        </p:spPr>
      </p:pic>
    </p:spTree>
    <p:extLst>
      <p:ext uri="{BB962C8B-B14F-4D97-AF65-F5344CB8AC3E}">
        <p14:creationId xmlns:p14="http://schemas.microsoft.com/office/powerpoint/2010/main" val="1566883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025" y="1600200"/>
            <a:ext cx="6131950" cy="4525963"/>
          </a:xfrm>
        </p:spPr>
      </p:pic>
    </p:spTree>
    <p:extLst>
      <p:ext uri="{BB962C8B-B14F-4D97-AF65-F5344CB8AC3E}">
        <p14:creationId xmlns:p14="http://schemas.microsoft.com/office/powerpoint/2010/main" val="2016878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065" y="1600200"/>
            <a:ext cx="6151869" cy="4525963"/>
          </a:xfrm>
        </p:spPr>
      </p:pic>
    </p:spTree>
    <p:extLst>
      <p:ext uri="{BB962C8B-B14F-4D97-AF65-F5344CB8AC3E}">
        <p14:creationId xmlns:p14="http://schemas.microsoft.com/office/powerpoint/2010/main" val="597318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982" y="1600200"/>
            <a:ext cx="5958035" cy="4525963"/>
          </a:xfrm>
        </p:spPr>
      </p:pic>
    </p:spTree>
    <p:extLst>
      <p:ext uri="{BB962C8B-B14F-4D97-AF65-F5344CB8AC3E}">
        <p14:creationId xmlns:p14="http://schemas.microsoft.com/office/powerpoint/2010/main" val="1769011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360" y="1600200"/>
            <a:ext cx="5867279" cy="4525963"/>
          </a:xfrm>
        </p:spPr>
      </p:pic>
    </p:spTree>
    <p:extLst>
      <p:ext uri="{BB962C8B-B14F-4D97-AF65-F5344CB8AC3E}">
        <p14:creationId xmlns:p14="http://schemas.microsoft.com/office/powerpoint/2010/main" val="3519680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918" y="1600200"/>
            <a:ext cx="6076164" cy="4525963"/>
          </a:xfrm>
        </p:spPr>
      </p:pic>
    </p:spTree>
    <p:extLst>
      <p:ext uri="{BB962C8B-B14F-4D97-AF65-F5344CB8AC3E}">
        <p14:creationId xmlns:p14="http://schemas.microsoft.com/office/powerpoint/2010/main" val="4168408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085" y="1600200"/>
            <a:ext cx="6093830" cy="4525963"/>
          </a:xfrm>
        </p:spPr>
      </p:pic>
    </p:spTree>
    <p:extLst>
      <p:ext uri="{BB962C8B-B14F-4D97-AF65-F5344CB8AC3E}">
        <p14:creationId xmlns:p14="http://schemas.microsoft.com/office/powerpoint/2010/main" val="1262773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6400" y="152400"/>
            <a:ext cx="12649200" cy="3220651"/>
          </a:xfrm>
        </p:spPr>
      </p:pic>
      <p:sp>
        <p:nvSpPr>
          <p:cNvPr id="6" name="Cloud 5"/>
          <p:cNvSpPr/>
          <p:nvPr/>
        </p:nvSpPr>
        <p:spPr>
          <a:xfrm>
            <a:off x="152400" y="3505200"/>
            <a:ext cx="4343400" cy="685800"/>
          </a:xfrm>
          <a:prstGeom prst="cloud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MÔI TRƯỜNG SỐNG LÀ GÌ?</a:t>
            </a: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1154349" y="4419600"/>
            <a:ext cx="7162800" cy="1371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tất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xung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9" name="Elbow Connector 8"/>
          <p:cNvCxnSpPr>
            <a:endCxn id="7" idx="2"/>
          </p:cNvCxnSpPr>
          <p:nvPr/>
        </p:nvCxnSpPr>
        <p:spPr>
          <a:xfrm rot="16200000" flipH="1">
            <a:off x="386674" y="4337725"/>
            <a:ext cx="1066800" cy="468549"/>
          </a:xfrm>
          <a:prstGeom prst="bentConnector2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0456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6800" y="152400"/>
            <a:ext cx="11582400" cy="5973763"/>
          </a:xfrm>
        </p:spPr>
      </p:pic>
    </p:spTree>
    <p:extLst>
      <p:ext uri="{BB962C8B-B14F-4D97-AF65-F5344CB8AC3E}">
        <p14:creationId xmlns:p14="http://schemas.microsoft.com/office/powerpoint/2010/main" val="789795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0" y="304800"/>
            <a:ext cx="11430000" cy="6096000"/>
          </a:xfrm>
        </p:spPr>
      </p:pic>
    </p:spTree>
    <p:extLst>
      <p:ext uri="{BB962C8B-B14F-4D97-AF65-F5344CB8AC3E}">
        <p14:creationId xmlns:p14="http://schemas.microsoft.com/office/powerpoint/2010/main" val="2569646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6400" y="152400"/>
            <a:ext cx="12268200" cy="5973763"/>
          </a:xfrm>
        </p:spPr>
      </p:pic>
    </p:spTree>
    <p:extLst>
      <p:ext uri="{BB962C8B-B14F-4D97-AF65-F5344CB8AC3E}">
        <p14:creationId xmlns:p14="http://schemas.microsoft.com/office/powerpoint/2010/main" val="4038098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0" y="228600"/>
            <a:ext cx="11430000" cy="5897563"/>
          </a:xfrm>
        </p:spPr>
      </p:pic>
      <p:sp>
        <p:nvSpPr>
          <p:cNvPr id="6" name="Rectangle 5"/>
          <p:cNvSpPr/>
          <p:nvPr/>
        </p:nvSpPr>
        <p:spPr>
          <a:xfrm>
            <a:off x="5410203" y="2286000"/>
            <a:ext cx="3047997" cy="5279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ĐẤT- KHÔNG KHÍ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410201" y="2813958"/>
            <a:ext cx="3047998" cy="4672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NƯỚC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5410202" y="3281206"/>
            <a:ext cx="3047998" cy="4605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SINH VẬT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5410201" y="3741755"/>
            <a:ext cx="3047997" cy="4952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TRONG ĐẤT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5410201" y="4237054"/>
            <a:ext cx="3047997" cy="4873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SINH VẬT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5410201" y="4615543"/>
            <a:ext cx="3047998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ĐẤT, KHÔNG KHÍ, TRONG ĐẤT, SINH VẬT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2238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0600" y="304800"/>
            <a:ext cx="11430000" cy="6324600"/>
          </a:xfrm>
        </p:spPr>
      </p:pic>
    </p:spTree>
    <p:extLst>
      <p:ext uri="{BB962C8B-B14F-4D97-AF65-F5344CB8AC3E}">
        <p14:creationId xmlns:p14="http://schemas.microsoft.com/office/powerpoint/2010/main" val="603545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0" y="228600"/>
            <a:ext cx="10820400" cy="5897563"/>
          </a:xfrm>
        </p:spPr>
      </p:pic>
    </p:spTree>
    <p:extLst>
      <p:ext uri="{BB962C8B-B14F-4D97-AF65-F5344CB8AC3E}">
        <p14:creationId xmlns:p14="http://schemas.microsoft.com/office/powerpoint/2010/main" val="3580163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131</Words>
  <Application>Microsoft Office PowerPoint</Application>
  <PresentationFormat>On-screen Show (4:3)</PresentationFormat>
  <Paragraphs>20</Paragraphs>
  <Slides>29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MY PC</dc:creator>
  <cp:lastModifiedBy>MY PC</cp:lastModifiedBy>
  <cp:revision>8</cp:revision>
  <dcterms:created xsi:type="dcterms:W3CDTF">2020-03-26T02:04:29Z</dcterms:created>
  <dcterms:modified xsi:type="dcterms:W3CDTF">2020-03-26T03:29:51Z</dcterms:modified>
</cp:coreProperties>
</file>