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7" r:id="rId2"/>
    <p:sldId id="258" r:id="rId3"/>
    <p:sldId id="259" r:id="rId4"/>
    <p:sldId id="261" r:id="rId5"/>
    <p:sldId id="268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C939A-A0AE-417A-BD68-D386D99E0EC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CF492-FDC1-4F01-A00E-403ABF7ABF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51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BCF492-FDC1-4F01-A00E-403ABF7ABFF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97C70D-4874-4438-9A2F-7E554FC0EBDA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162CA9-D451-4EDD-B456-16F7342283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•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19200"/>
            <a:ext cx="8915400" cy="114300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Expletive Deleted" pitchFamily="2" charset="0"/>
              </a:rPr>
              <a:t>Unit 9: Natural Disaster</a:t>
            </a:r>
          </a:p>
        </p:txBody>
      </p:sp>
      <p:sp>
        <p:nvSpPr>
          <p:cNvPr id="7" name="Rectangle 6"/>
          <p:cNvSpPr/>
          <p:nvPr/>
        </p:nvSpPr>
        <p:spPr>
          <a:xfrm>
            <a:off x="2425707" y="2624328"/>
            <a:ext cx="44534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P71- Skills 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dirty="0"/>
              <a:t>EX:</a:t>
            </a:r>
          </a:p>
          <a:p>
            <a:pPr marL="109728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A.Did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should you do to prepare for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floods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 your area?</a:t>
            </a:r>
          </a:p>
          <a:p>
            <a:pPr marL="109728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First. I’ll make sure I have a disaster plan...</a:t>
            </a:r>
          </a:p>
          <a:p>
            <a:pPr marL="109728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A. What should you do during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flood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09728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B. During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flood,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 should try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get to higher ground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as quickly as possible...</a:t>
            </a:r>
          </a:p>
          <a:p>
            <a:pPr marL="109728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pPr algn="just"/>
            <a:r>
              <a:rPr lang="en-US">
                <a:solidFill>
                  <a:srgbClr val="FF0000"/>
                </a:solidFill>
              </a:rPr>
              <a:t>4b. Discuss what you should do in the event of a natural disaster in your area.</a:t>
            </a:r>
          </a:p>
        </p:txBody>
      </p:sp>
    </p:spTree>
    <p:extLst>
      <p:ext uri="{BB962C8B-B14F-4D97-AF65-F5344CB8AC3E}">
        <p14:creationId xmlns:p14="http://schemas.microsoft.com/office/powerpoint/2010/main" val="178603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67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Reading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67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400" u="sng" dirty="0">
                <a:solidFill>
                  <a:srgbClr val="FF0000"/>
                </a:solidFill>
              </a:rPr>
              <a:t>Ex1</a:t>
            </a:r>
            <a:r>
              <a:rPr lang="en-US" sz="2400" dirty="0"/>
              <a:t>: </a:t>
            </a:r>
            <a:r>
              <a:rPr lang="en-US" sz="2000" dirty="0">
                <a:solidFill>
                  <a:srgbClr val="00B0F0"/>
                </a:solidFill>
              </a:rPr>
              <a:t>Read an article about how to prepare for a natural disaster. Look at the words in the </a:t>
            </a:r>
            <a:r>
              <a:rPr lang="en-US" sz="2000" dirty="0" err="1">
                <a:solidFill>
                  <a:srgbClr val="00B0F0"/>
                </a:solidFill>
              </a:rPr>
              <a:t>box,then</a:t>
            </a:r>
            <a:r>
              <a:rPr lang="en-US" sz="2000" dirty="0">
                <a:solidFill>
                  <a:srgbClr val="00B0F0"/>
                </a:solidFill>
              </a:rPr>
              <a:t> find them in the article and underline them. What do they mean?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 rotWithShape="1">
          <a:blip r:embed="rId2"/>
          <a:srcRect l="3277"/>
          <a:stretch/>
        </p:blipFill>
        <p:spPr bwMode="auto">
          <a:xfrm>
            <a:off x="73419" y="1356678"/>
            <a:ext cx="8997161" cy="516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Left Brace 3">
            <a:extLst>
              <a:ext uri="{FF2B5EF4-FFF2-40B4-BE49-F238E27FC236}">
                <a16:creationId xmlns:a16="http://schemas.microsoft.com/office/drawing/2014/main" id="{BCFD5B05-79E2-4ED3-9396-CC1692AFC3E6}"/>
              </a:ext>
            </a:extLst>
          </p:cNvPr>
          <p:cNvSpPr/>
          <p:nvPr/>
        </p:nvSpPr>
        <p:spPr>
          <a:xfrm>
            <a:off x="8915400" y="1356678"/>
            <a:ext cx="457200" cy="6245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CD2441-1E37-4556-9029-AFE02F792F86}"/>
              </a:ext>
            </a:extLst>
          </p:cNvPr>
          <p:cNvSpPr txBox="1"/>
          <p:nvPr/>
        </p:nvSpPr>
        <p:spPr>
          <a:xfrm>
            <a:off x="9182100" y="1484273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u="sng" dirty="0">
                <a:solidFill>
                  <a:srgbClr val="FF0000"/>
                </a:solidFill>
              </a:rPr>
              <a:t>Ex1</a:t>
            </a:r>
            <a:r>
              <a:rPr lang="en-US" sz="2400" dirty="0"/>
              <a:t>: </a:t>
            </a:r>
            <a:r>
              <a:rPr lang="en-US" sz="2000" dirty="0">
                <a:solidFill>
                  <a:srgbClr val="00B0F0"/>
                </a:solidFill>
              </a:rPr>
              <a:t>Read an article about how to prepare for a natural disaster. Look at the words in the </a:t>
            </a:r>
            <a:r>
              <a:rPr lang="en-US" sz="2000" dirty="0" err="1">
                <a:solidFill>
                  <a:srgbClr val="00B0F0"/>
                </a:solidFill>
              </a:rPr>
              <a:t>box,then</a:t>
            </a:r>
            <a:r>
              <a:rPr lang="en-US" sz="2000" dirty="0">
                <a:solidFill>
                  <a:srgbClr val="00B0F0"/>
                </a:solidFill>
              </a:rPr>
              <a:t> find them in the article and underline them. What do they mean?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799"/>
            <a:ext cx="8892884" cy="4940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320" y="1165318"/>
            <a:ext cx="8872564" cy="493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E’ssential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(adj):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thiết</a:t>
            </a:r>
            <a:endParaRPr lang="en-US" sz="4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‘wreak havoc (V.ph):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phá</a:t>
            </a:r>
            <a:b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de’structive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(adj):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hoại</a:t>
            </a:r>
            <a:b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‘guidelines (n):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dẫn</a:t>
            </a:r>
            <a:b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e’mergency</a:t>
            </a:r>
            <a:r>
              <a:rPr lang="en-US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(n):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cấp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Destroy (v)</a:t>
            </a:r>
          </a:p>
          <a:p>
            <a:pPr marL="109728" indent="0"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Destruction (n)</a:t>
            </a:r>
          </a:p>
          <a:p>
            <a:pPr marL="109728" indent="0"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Destructive (adj)</a:t>
            </a:r>
            <a:endParaRPr lang="en-US" sz="4000" dirty="0">
              <a:solidFill>
                <a:srgbClr val="FF0000"/>
              </a:solidFill>
              <a:latin typeface="Expletive Deleted" pitchFamily="2" charset="0"/>
            </a:endParaRPr>
          </a:p>
          <a:p>
            <a:pPr marL="109728" indent="0">
              <a:buNone/>
            </a:pP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Vocabulary:</a:t>
            </a:r>
          </a:p>
        </p:txBody>
      </p:sp>
    </p:spTree>
    <p:extLst>
      <p:ext uri="{BB962C8B-B14F-4D97-AF65-F5344CB8AC3E}">
        <p14:creationId xmlns:p14="http://schemas.microsoft.com/office/powerpoint/2010/main" val="1867619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3991"/>
            <a:ext cx="8229600" cy="4864291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natural disasters destructive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Because they can wreak havoc across large areas and cause loss of life or damage to property.</a:t>
            </a:r>
          </a:p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the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first things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do to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prepare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natural disasters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Learn about the risks in your area and read the information about natural disasters on local government sites.</a:t>
            </a:r>
          </a:p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3.What should you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enter in your mobile phone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 Why ?</a:t>
            </a:r>
          </a:p>
          <a:p>
            <a:pPr marL="109728" indent="0"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Enter all the emergency contact numbers in your mobile phone so you can call the rescue and emergency workers if necessary.</a:t>
            </a:r>
          </a:p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What items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an emergency supply kit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include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109728" indent="0">
              <a:buNone/>
            </a:pP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emergency supply kit should include food, </a:t>
            </a:r>
            <a:r>
              <a:rPr lang="en-US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water,medication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personal hygiene items, copies of personal documents and some money.</a:t>
            </a:r>
          </a:p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5. What do you need to know in case of evacuation ?</a:t>
            </a:r>
          </a:p>
          <a:p>
            <a:pPr marL="109728" indent="0">
              <a:buNone/>
            </a:pP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 need to know the evacuation routes and shelters.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Read the article and answer the questions</a:t>
            </a:r>
          </a:p>
        </p:txBody>
      </p:sp>
    </p:spTree>
    <p:extLst>
      <p:ext uri="{BB962C8B-B14F-4D97-AF65-F5344CB8AC3E}">
        <p14:creationId xmlns:p14="http://schemas.microsoft.com/office/powerpoint/2010/main" val="111660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/>
          <a:lstStyle/>
          <a:p>
            <a:pPr marL="109728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3a. Readthe news reports ( A-C) and match each one to the correct picture (1-3)</a:t>
            </a:r>
          </a:p>
          <a:p>
            <a:pPr marL="109728" indent="0">
              <a:buNone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Keys:</a:t>
            </a:r>
          </a:p>
          <a:p>
            <a:pPr marL="109728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1.C    </a:t>
            </a:r>
          </a:p>
          <a:p>
            <a:pPr marL="109728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2.B  </a:t>
            </a:r>
          </a:p>
          <a:p>
            <a:pPr marL="109728" indent="0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SPEAKING</a:t>
            </a:r>
          </a:p>
        </p:txBody>
      </p:sp>
    </p:spTree>
    <p:extLst>
      <p:ext uri="{BB962C8B-B14F-4D97-AF65-F5344CB8AC3E}">
        <p14:creationId xmlns:p14="http://schemas.microsoft.com/office/powerpoint/2010/main" val="174699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pPr marL="109728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EX:</a:t>
            </a:r>
          </a:p>
          <a:p>
            <a:pPr marL="109728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A.Did you watch the news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last night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09728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No, I didn’t. What’s happened ?</a:t>
            </a:r>
          </a:p>
          <a:p>
            <a:pPr marL="109728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A.There was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powerful earthquake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on Monday.</a:t>
            </a:r>
          </a:p>
          <a:p>
            <a:pPr marL="109728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That’s shocking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! Where was it ?</a:t>
            </a:r>
          </a:p>
          <a:p>
            <a:pPr marL="109728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3.b. Work in pairs. Each pair can choose one of reports in 3a. Role play telling each about the news. </a:t>
            </a:r>
          </a:p>
        </p:txBody>
      </p:sp>
    </p:spTree>
    <p:extLst>
      <p:ext uri="{BB962C8B-B14F-4D97-AF65-F5344CB8AC3E}">
        <p14:creationId xmlns:p14="http://schemas.microsoft.com/office/powerpoint/2010/main" val="418272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776662"/>
              </p:ext>
            </p:extLst>
          </p:nvPr>
        </p:nvGraphicFramePr>
        <p:xfrm>
          <a:off x="304800" y="2286000"/>
          <a:ext cx="82296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22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Disasters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0000"/>
                          </a:solidFill>
                        </a:rPr>
                        <a:t>                             Things to do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Before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During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After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endParaRPr lang="en-US"/>
                    </a:p>
                    <a:p>
                      <a:endParaRPr lang="en-US"/>
                    </a:p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477962"/>
          </a:xfrm>
        </p:spPr>
        <p:txBody>
          <a:bodyPr>
            <a:normAutofit fontScale="90000"/>
          </a:bodyPr>
          <a:lstStyle/>
          <a:p>
            <a:pPr algn="just"/>
            <a:r>
              <a:rPr lang="en-US">
                <a:solidFill>
                  <a:srgbClr val="FF0000"/>
                </a:solidFill>
              </a:rPr>
              <a:t>4a. Make a list of things to do before, during and after each of the disasters in your area. </a:t>
            </a:r>
          </a:p>
        </p:txBody>
      </p:sp>
    </p:spTree>
    <p:extLst>
      <p:ext uri="{BB962C8B-B14F-4D97-AF65-F5344CB8AC3E}">
        <p14:creationId xmlns:p14="http://schemas.microsoft.com/office/powerpoint/2010/main" val="4192701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212</TotalTime>
  <Words>474</Words>
  <Application>Microsoft Office PowerPoint</Application>
  <PresentationFormat>On-screen Show (4:3)</PresentationFormat>
  <Paragraphs>52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Calibri</vt:lpstr>
      <vt:lpstr>Expletive Deleted</vt:lpstr>
      <vt:lpstr>Lucida Sans Unicode</vt:lpstr>
      <vt:lpstr>Times New Roman</vt:lpstr>
      <vt:lpstr>Verdana</vt:lpstr>
      <vt:lpstr>Wingdings 2</vt:lpstr>
      <vt:lpstr>Wingdings 3</vt:lpstr>
      <vt:lpstr>Concourse</vt:lpstr>
      <vt:lpstr>Unit 9: Natural Disaster</vt:lpstr>
      <vt:lpstr> I. Reading</vt:lpstr>
      <vt:lpstr>Ex1: Read an article about how to prepare for a natural disaster. Look at the words in the box,then find them in the article and underline them. What do they mean?  </vt:lpstr>
      <vt:lpstr>Ex1: Read an article about how to prepare for a natural disaster. Look at the words in the box,then find them in the article and underline them. What do they mean?  </vt:lpstr>
      <vt:lpstr>Vocabulary:</vt:lpstr>
      <vt:lpstr>2. Read the article and answer the questions</vt:lpstr>
      <vt:lpstr>SPEAKING</vt:lpstr>
      <vt:lpstr>3.b. Work in pairs. Each pair can choose one of reports in 3a. Role play telling each about the news. </vt:lpstr>
      <vt:lpstr>4a. Make a list of things to do before, during and after each of the disasters in your area. </vt:lpstr>
      <vt:lpstr>4b. Discuss what you should do in the event of a natural disaster in your area.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Hoàng Quang Khải</dc:creator>
  <cp:lastModifiedBy>Nguyen Hang</cp:lastModifiedBy>
  <cp:revision>44</cp:revision>
  <dcterms:created xsi:type="dcterms:W3CDTF">2017-03-07T03:56:40Z</dcterms:created>
  <dcterms:modified xsi:type="dcterms:W3CDTF">2020-04-27T02:17:36Z</dcterms:modified>
</cp:coreProperties>
</file>