
<file path=[Content_Types].xml><?xml version="1.0" encoding="utf-8"?>
<Types xmlns="http://schemas.openxmlformats.org/package/2006/content-types">
  <Default Extension="xml" ContentType="application/xml"/>
  <Default Extension="wav" ContentType="audio/wav"/>
  <Default Extension="jpeg" ContentType="image/jpeg"/>
  <Default Extension="rels" ContentType="application/vnd.openxmlformats-package.relationships+xml"/>
  <Default Extension="emf" ContentType="image/x-emf"/>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audio2.wav" ContentType="audio/x-wav"/>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7"/>
  </p:notesMasterIdLst>
  <p:sldIdLst>
    <p:sldId id="354" r:id="rId2"/>
    <p:sldId id="349" r:id="rId3"/>
    <p:sldId id="350" r:id="rId4"/>
    <p:sldId id="321" r:id="rId5"/>
    <p:sldId id="341" r:id="rId6"/>
    <p:sldId id="348" r:id="rId7"/>
    <p:sldId id="351" r:id="rId8"/>
    <p:sldId id="340" r:id="rId9"/>
    <p:sldId id="304" r:id="rId10"/>
    <p:sldId id="280" r:id="rId11"/>
    <p:sldId id="256" r:id="rId12"/>
    <p:sldId id="336" r:id="rId13"/>
    <p:sldId id="353" r:id="rId14"/>
    <p:sldId id="342" r:id="rId15"/>
    <p:sldId id="331" r:id="rId16"/>
    <p:sldId id="332" r:id="rId17"/>
    <p:sldId id="276" r:id="rId18"/>
    <p:sldId id="274" r:id="rId19"/>
    <p:sldId id="345" r:id="rId20"/>
    <p:sldId id="347" r:id="rId21"/>
    <p:sldId id="309" r:id="rId22"/>
    <p:sldId id="343" r:id="rId23"/>
    <p:sldId id="257" r:id="rId24"/>
    <p:sldId id="258" r:id="rId25"/>
    <p:sldId id="259" r:id="rId26"/>
    <p:sldId id="260" r:id="rId27"/>
    <p:sldId id="261" r:id="rId28"/>
    <p:sldId id="262" r:id="rId29"/>
    <p:sldId id="264" r:id="rId30"/>
    <p:sldId id="265" r:id="rId31"/>
    <p:sldId id="266" r:id="rId32"/>
    <p:sldId id="267" r:id="rId33"/>
    <p:sldId id="268" r:id="rId34"/>
    <p:sldId id="296" r:id="rId35"/>
    <p:sldId id="352"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1E3F3"/>
    <a:srgbClr val="CEE1F2"/>
    <a:srgbClr val="C6DCF0"/>
    <a:srgbClr val="F6F8FC"/>
    <a:srgbClr val="E7F0F9"/>
    <a:srgbClr val="D9E848"/>
    <a:srgbClr val="CF5F13"/>
    <a:srgbClr val="F5DF3B"/>
    <a:srgbClr val="D8E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4660"/>
  </p:normalViewPr>
  <p:slideViewPr>
    <p:cSldViewPr snapToGrid="0">
      <p:cViewPr varScale="1">
        <p:scale>
          <a:sx n="30" d="100"/>
          <a:sy n="30" d="100"/>
        </p:scale>
        <p:origin x="-103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s://pixabay.com/illustrations/thumbs-up-smiley-face-emoji-happy-4007573/" TargetMode="External"/><Relationship Id="rId1" Type="http://schemas.openxmlformats.org/officeDocument/2006/relationships/image" Target="../media/image25.png"/><Relationship Id="rId2" Type="http://schemas.openxmlformats.org/officeDocument/2006/relationships/hyperlink" Target="https://pixabay.com/en/smiley-laugh-at-humor-fun-joy-1981935/"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s://pixabay.com/illustrations/thumbs-up-smiley-face-emoji-happy-4007573/" TargetMode="External"/><Relationship Id="rId1" Type="http://schemas.openxmlformats.org/officeDocument/2006/relationships/image" Target="../media/image25.png"/><Relationship Id="rId2" Type="http://schemas.openxmlformats.org/officeDocument/2006/relationships/hyperlink" Target="https://pixabay.com/en/smiley-laugh-at-humor-fun-joy-1981935/"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276A75-460F-4C38-A0ED-7FE42F20B54C}" type="doc">
      <dgm:prSet loTypeId="urn:microsoft.com/office/officeart/2008/layout/PictureAccentList" loCatId="list" qsTypeId="urn:microsoft.com/office/officeart/2005/8/quickstyle/simple1" qsCatId="simple" csTypeId="urn:microsoft.com/office/officeart/2005/8/colors/colorful4" csCatId="colorful" phldr="1"/>
      <dgm:spPr/>
      <dgm:t>
        <a:bodyPr/>
        <a:lstStyle/>
        <a:p>
          <a:endParaRPr lang="en-SG"/>
        </a:p>
      </dgm:t>
    </dgm:pt>
    <dgm:pt modelId="{56230F27-FC40-4D10-A1C6-22DF19ECA756}">
      <dgm:prSet phldrT="[Text]"/>
      <dgm:spPr/>
      <dgm:t>
        <a:bodyPr/>
        <a:lstStyle/>
        <a:p>
          <a:r>
            <a:rPr lang="vi-VN" b="1">
              <a:latin typeface="Times New Roman" panose="02020603050405020304" pitchFamily="18" charset="0"/>
            </a:rPr>
            <a:t>Vi phạm phương châm về lượng</a:t>
          </a:r>
          <a:endParaRPr lang="en-SG" dirty="0"/>
        </a:p>
      </dgm:t>
    </dgm:pt>
    <dgm:pt modelId="{EFCFEC7D-8FF1-4E56-A7DF-A60E4297082E}" type="parTrans" cxnId="{8A9F7494-37F5-4D86-B35F-8ACFEE3E28D0}">
      <dgm:prSet/>
      <dgm:spPr/>
      <dgm:t>
        <a:bodyPr/>
        <a:lstStyle/>
        <a:p>
          <a:endParaRPr lang="en-SG"/>
        </a:p>
      </dgm:t>
    </dgm:pt>
    <dgm:pt modelId="{D57B6AB8-9522-4BE4-B5AB-4C286193EC65}" type="sibTrans" cxnId="{8A9F7494-37F5-4D86-B35F-8ACFEE3E28D0}">
      <dgm:prSet/>
      <dgm:spPr/>
      <dgm:t>
        <a:bodyPr/>
        <a:lstStyle/>
        <a:p>
          <a:endParaRPr lang="en-SG"/>
        </a:p>
      </dgm:t>
    </dgm:pt>
    <dgm:pt modelId="{1F3E0DD6-4AAE-4E24-BDBB-21A783241979}">
      <dgm:prSet phldrT="[Text]"/>
      <dgm:spPr/>
      <dgm:t>
        <a:bodyPr/>
        <a:lstStyle/>
        <a:p>
          <a:r>
            <a:rPr lang="vi-VN">
              <a:latin typeface="Times New Roman" panose="02020603050405020304" pitchFamily="18" charset="0"/>
            </a:rPr>
            <a:t>Thừa câu hỏi cuối, vì nếu không nuôi được</a:t>
          </a:r>
          <a:r>
            <a:rPr lang="en-US">
              <a:latin typeface="Times New Roman" panose="02020603050405020304" pitchFamily="18" charset="0"/>
            </a:rPr>
            <a:t> </a:t>
          </a:r>
          <a:r>
            <a:rPr lang="vi-VN">
              <a:latin typeface="Times New Roman" panose="02020603050405020304" pitchFamily="18" charset="0"/>
            </a:rPr>
            <a:t> “bố” thì làm gì có tôi. </a:t>
          </a:r>
          <a:endParaRPr lang="en-SG" dirty="0"/>
        </a:p>
      </dgm:t>
    </dgm:pt>
    <dgm:pt modelId="{822C77FD-CB26-4ECD-8CF1-8C0B1C289544}" type="parTrans" cxnId="{09C4EA55-A9C7-4845-9800-DD545AF768EE}">
      <dgm:prSet/>
      <dgm:spPr/>
      <dgm:t>
        <a:bodyPr/>
        <a:lstStyle/>
        <a:p>
          <a:endParaRPr lang="en-SG"/>
        </a:p>
      </dgm:t>
    </dgm:pt>
    <dgm:pt modelId="{552E5B24-DFB9-4222-8AE2-34A9E7E0E11F}" type="sibTrans" cxnId="{09C4EA55-A9C7-4845-9800-DD545AF768EE}">
      <dgm:prSet/>
      <dgm:spPr/>
      <dgm:t>
        <a:bodyPr/>
        <a:lstStyle/>
        <a:p>
          <a:endParaRPr lang="en-SG"/>
        </a:p>
      </dgm:t>
    </dgm:pt>
    <dgm:pt modelId="{8D6E753E-71F5-48F8-ADE7-2566FE7F9080}">
      <dgm:prSet phldrT="[Text]"/>
      <dgm:spPr>
        <a:solidFill>
          <a:schemeClr val="accent1"/>
        </a:solidFill>
      </dgm:spPr>
      <dgm:t>
        <a:bodyPr/>
        <a:lstStyle/>
        <a:p>
          <a:r>
            <a:rPr lang="vi-VN">
              <a:latin typeface="Times New Roman" panose="02020603050405020304" pitchFamily="18" charset="0"/>
            </a:rPr>
            <a:t>Mà có “tôi” nghĩa là “bố tôi” nuôi được.</a:t>
          </a:r>
          <a:endParaRPr lang="en-SG" dirty="0"/>
        </a:p>
      </dgm:t>
    </dgm:pt>
    <dgm:pt modelId="{BD04223E-23C7-4475-9452-B5CDA7DB12D9}" type="parTrans" cxnId="{2695F183-AA50-41B2-BC02-1DAA456FB07E}">
      <dgm:prSet/>
      <dgm:spPr/>
      <dgm:t>
        <a:bodyPr/>
        <a:lstStyle/>
        <a:p>
          <a:endParaRPr lang="en-SG"/>
        </a:p>
      </dgm:t>
    </dgm:pt>
    <dgm:pt modelId="{18EDEE96-A609-48CB-84B4-29144B06ECDA}" type="sibTrans" cxnId="{2695F183-AA50-41B2-BC02-1DAA456FB07E}">
      <dgm:prSet/>
      <dgm:spPr/>
      <dgm:t>
        <a:bodyPr/>
        <a:lstStyle/>
        <a:p>
          <a:endParaRPr lang="en-SG"/>
        </a:p>
      </dgm:t>
    </dgm:pt>
    <dgm:pt modelId="{49AF508B-D525-4E1C-8FC0-BBF54CBD06A9}" type="pres">
      <dgm:prSet presAssocID="{0C276A75-460F-4C38-A0ED-7FE42F20B54C}" presName="layout" presStyleCnt="0">
        <dgm:presLayoutVars>
          <dgm:chMax/>
          <dgm:chPref/>
          <dgm:dir/>
          <dgm:animOne val="branch"/>
          <dgm:animLvl val="lvl"/>
          <dgm:resizeHandles/>
        </dgm:presLayoutVars>
      </dgm:prSet>
      <dgm:spPr/>
      <dgm:t>
        <a:bodyPr/>
        <a:lstStyle/>
        <a:p>
          <a:endParaRPr lang="en-US"/>
        </a:p>
      </dgm:t>
    </dgm:pt>
    <dgm:pt modelId="{68BFC0D5-0DB6-4774-99A5-DBE12BCF730A}" type="pres">
      <dgm:prSet presAssocID="{56230F27-FC40-4D10-A1C6-22DF19ECA756}" presName="root" presStyleCnt="0">
        <dgm:presLayoutVars>
          <dgm:chMax/>
          <dgm:chPref val="4"/>
        </dgm:presLayoutVars>
      </dgm:prSet>
      <dgm:spPr/>
    </dgm:pt>
    <dgm:pt modelId="{7E2D361E-B3DE-4D79-9F74-79AA22BFBD78}" type="pres">
      <dgm:prSet presAssocID="{56230F27-FC40-4D10-A1C6-22DF19ECA756}" presName="rootComposite" presStyleCnt="0">
        <dgm:presLayoutVars/>
      </dgm:prSet>
      <dgm:spPr/>
    </dgm:pt>
    <dgm:pt modelId="{E52AD0F1-BCEE-4DD2-9B46-B18E9A9A476A}" type="pres">
      <dgm:prSet presAssocID="{56230F27-FC40-4D10-A1C6-22DF19ECA756}" presName="rootText" presStyleLbl="node0" presStyleIdx="0" presStyleCnt="1">
        <dgm:presLayoutVars>
          <dgm:chMax/>
          <dgm:chPref val="4"/>
        </dgm:presLayoutVars>
      </dgm:prSet>
      <dgm:spPr/>
      <dgm:t>
        <a:bodyPr/>
        <a:lstStyle/>
        <a:p>
          <a:endParaRPr lang="en-US"/>
        </a:p>
      </dgm:t>
    </dgm:pt>
    <dgm:pt modelId="{27152B25-7CFE-4332-A199-44A38260AAC5}" type="pres">
      <dgm:prSet presAssocID="{56230F27-FC40-4D10-A1C6-22DF19ECA756}" presName="childShape" presStyleCnt="0">
        <dgm:presLayoutVars>
          <dgm:chMax val="0"/>
          <dgm:chPref val="0"/>
        </dgm:presLayoutVars>
      </dgm:prSet>
      <dgm:spPr/>
    </dgm:pt>
    <dgm:pt modelId="{30488753-F647-45BB-9123-93A8DBE34305}" type="pres">
      <dgm:prSet presAssocID="{1F3E0DD6-4AAE-4E24-BDBB-21A783241979}" presName="childComposite" presStyleCnt="0">
        <dgm:presLayoutVars>
          <dgm:chMax val="0"/>
          <dgm:chPref val="0"/>
        </dgm:presLayoutVars>
      </dgm:prSet>
      <dgm:spPr/>
    </dgm:pt>
    <dgm:pt modelId="{CA80A06E-082D-407F-9B88-A8377C939D2D}" type="pres">
      <dgm:prSet presAssocID="{1F3E0DD6-4AAE-4E24-BDBB-21A783241979}"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8000" r="-18000"/>
          </a:stretch>
        </a:blipFill>
      </dgm:spPr>
    </dgm:pt>
    <dgm:pt modelId="{31582C40-BFF9-4EF0-A007-8B37A9C11712}" type="pres">
      <dgm:prSet presAssocID="{1F3E0DD6-4AAE-4E24-BDBB-21A783241979}" presName="childText" presStyleLbl="lnNode1" presStyleIdx="0" presStyleCnt="2">
        <dgm:presLayoutVars>
          <dgm:chMax val="0"/>
          <dgm:chPref val="0"/>
          <dgm:bulletEnabled val="1"/>
        </dgm:presLayoutVars>
      </dgm:prSet>
      <dgm:spPr/>
      <dgm:t>
        <a:bodyPr/>
        <a:lstStyle/>
        <a:p>
          <a:endParaRPr lang="en-US"/>
        </a:p>
      </dgm:t>
    </dgm:pt>
    <dgm:pt modelId="{3BA5F0BE-27EA-45D5-B913-A8CAD4DE622A}" type="pres">
      <dgm:prSet presAssocID="{8D6E753E-71F5-48F8-ADE7-2566FE7F9080}" presName="childComposite" presStyleCnt="0">
        <dgm:presLayoutVars>
          <dgm:chMax val="0"/>
          <dgm:chPref val="0"/>
        </dgm:presLayoutVars>
      </dgm:prSet>
      <dgm:spPr/>
    </dgm:pt>
    <dgm:pt modelId="{AD6FFEB8-85C6-4F52-8EE9-B21B0E9995D5}" type="pres">
      <dgm:prSet presAssocID="{8D6E753E-71F5-48F8-ADE7-2566FE7F9080}" presName="Image"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l="-22000" r="-22000"/>
          </a:stretch>
        </a:blipFill>
      </dgm:spPr>
    </dgm:pt>
    <dgm:pt modelId="{C11101D6-2D39-4D2D-AD0B-B65F62D9B1C2}" type="pres">
      <dgm:prSet presAssocID="{8D6E753E-71F5-48F8-ADE7-2566FE7F9080}" presName="childText" presStyleLbl="lnNode1" presStyleIdx="1" presStyleCnt="2">
        <dgm:presLayoutVars>
          <dgm:chMax val="0"/>
          <dgm:chPref val="0"/>
          <dgm:bulletEnabled val="1"/>
        </dgm:presLayoutVars>
      </dgm:prSet>
      <dgm:spPr/>
      <dgm:t>
        <a:bodyPr/>
        <a:lstStyle/>
        <a:p>
          <a:endParaRPr lang="en-US"/>
        </a:p>
      </dgm:t>
    </dgm:pt>
  </dgm:ptLst>
  <dgm:cxnLst>
    <dgm:cxn modelId="{5ED0518D-BA48-481A-A228-5B04A29B3493}" type="presOf" srcId="{56230F27-FC40-4D10-A1C6-22DF19ECA756}" destId="{E52AD0F1-BCEE-4DD2-9B46-B18E9A9A476A}" srcOrd="0" destOrd="0" presId="urn:microsoft.com/office/officeart/2008/layout/PictureAccentList"/>
    <dgm:cxn modelId="{B4BE19DA-9354-4C2C-AD23-981A56AA0262}" type="presOf" srcId="{0C276A75-460F-4C38-A0ED-7FE42F20B54C}" destId="{49AF508B-D525-4E1C-8FC0-BBF54CBD06A9}" srcOrd="0" destOrd="0" presId="urn:microsoft.com/office/officeart/2008/layout/PictureAccentList"/>
    <dgm:cxn modelId="{8A9F7494-37F5-4D86-B35F-8ACFEE3E28D0}" srcId="{0C276A75-460F-4C38-A0ED-7FE42F20B54C}" destId="{56230F27-FC40-4D10-A1C6-22DF19ECA756}" srcOrd="0" destOrd="0" parTransId="{EFCFEC7D-8FF1-4E56-A7DF-A60E4297082E}" sibTransId="{D57B6AB8-9522-4BE4-B5AB-4C286193EC65}"/>
    <dgm:cxn modelId="{77992CAF-B1B4-4B53-8E82-E085D29B1BF0}" type="presOf" srcId="{8D6E753E-71F5-48F8-ADE7-2566FE7F9080}" destId="{C11101D6-2D39-4D2D-AD0B-B65F62D9B1C2}" srcOrd="0" destOrd="0" presId="urn:microsoft.com/office/officeart/2008/layout/PictureAccentList"/>
    <dgm:cxn modelId="{5BDFEB3A-B176-4A4E-9485-0491D5321BD6}" type="presOf" srcId="{1F3E0DD6-4AAE-4E24-BDBB-21A783241979}" destId="{31582C40-BFF9-4EF0-A007-8B37A9C11712}" srcOrd="0" destOrd="0" presId="urn:microsoft.com/office/officeart/2008/layout/PictureAccentList"/>
    <dgm:cxn modelId="{2695F183-AA50-41B2-BC02-1DAA456FB07E}" srcId="{56230F27-FC40-4D10-A1C6-22DF19ECA756}" destId="{8D6E753E-71F5-48F8-ADE7-2566FE7F9080}" srcOrd="1" destOrd="0" parTransId="{BD04223E-23C7-4475-9452-B5CDA7DB12D9}" sibTransId="{18EDEE96-A609-48CB-84B4-29144B06ECDA}"/>
    <dgm:cxn modelId="{09C4EA55-A9C7-4845-9800-DD545AF768EE}" srcId="{56230F27-FC40-4D10-A1C6-22DF19ECA756}" destId="{1F3E0DD6-4AAE-4E24-BDBB-21A783241979}" srcOrd="0" destOrd="0" parTransId="{822C77FD-CB26-4ECD-8CF1-8C0B1C289544}" sibTransId="{552E5B24-DFB9-4222-8AE2-34A9E7E0E11F}"/>
    <dgm:cxn modelId="{5E65D758-AE56-4B39-B4E7-3C0C5C0107C3}" type="presParOf" srcId="{49AF508B-D525-4E1C-8FC0-BBF54CBD06A9}" destId="{68BFC0D5-0DB6-4774-99A5-DBE12BCF730A}" srcOrd="0" destOrd="0" presId="urn:microsoft.com/office/officeart/2008/layout/PictureAccentList"/>
    <dgm:cxn modelId="{288E5527-59FC-44B2-B446-B7D5024FDB0F}" type="presParOf" srcId="{68BFC0D5-0DB6-4774-99A5-DBE12BCF730A}" destId="{7E2D361E-B3DE-4D79-9F74-79AA22BFBD78}" srcOrd="0" destOrd="0" presId="urn:microsoft.com/office/officeart/2008/layout/PictureAccentList"/>
    <dgm:cxn modelId="{CDFBCCBD-0CC6-4DCC-B73C-825C0FB6B1C6}" type="presParOf" srcId="{7E2D361E-B3DE-4D79-9F74-79AA22BFBD78}" destId="{E52AD0F1-BCEE-4DD2-9B46-B18E9A9A476A}" srcOrd="0" destOrd="0" presId="urn:microsoft.com/office/officeart/2008/layout/PictureAccentList"/>
    <dgm:cxn modelId="{09D7690D-8A90-405F-9AB0-891FF732C95D}" type="presParOf" srcId="{68BFC0D5-0DB6-4774-99A5-DBE12BCF730A}" destId="{27152B25-7CFE-4332-A199-44A38260AAC5}" srcOrd="1" destOrd="0" presId="urn:microsoft.com/office/officeart/2008/layout/PictureAccentList"/>
    <dgm:cxn modelId="{39ABF345-1AC9-48AE-B7A1-957A24FB5F67}" type="presParOf" srcId="{27152B25-7CFE-4332-A199-44A38260AAC5}" destId="{30488753-F647-45BB-9123-93A8DBE34305}" srcOrd="0" destOrd="0" presId="urn:microsoft.com/office/officeart/2008/layout/PictureAccentList"/>
    <dgm:cxn modelId="{C3786093-7946-4312-A4E2-C05C1E6577C1}" type="presParOf" srcId="{30488753-F647-45BB-9123-93A8DBE34305}" destId="{CA80A06E-082D-407F-9B88-A8377C939D2D}" srcOrd="0" destOrd="0" presId="urn:microsoft.com/office/officeart/2008/layout/PictureAccentList"/>
    <dgm:cxn modelId="{4CFAB333-1C54-45C3-B707-C5DB6CD9CB02}" type="presParOf" srcId="{30488753-F647-45BB-9123-93A8DBE34305}" destId="{31582C40-BFF9-4EF0-A007-8B37A9C11712}" srcOrd="1" destOrd="0" presId="urn:microsoft.com/office/officeart/2008/layout/PictureAccentList"/>
    <dgm:cxn modelId="{34099EB1-0637-45A2-91DF-2503B22429F5}" type="presParOf" srcId="{27152B25-7CFE-4332-A199-44A38260AAC5}" destId="{3BA5F0BE-27EA-45D5-B913-A8CAD4DE622A}" srcOrd="1" destOrd="0" presId="urn:microsoft.com/office/officeart/2008/layout/PictureAccentList"/>
    <dgm:cxn modelId="{F4BDC226-A1FB-42C3-8A2C-698BAE944517}" type="presParOf" srcId="{3BA5F0BE-27EA-45D5-B913-A8CAD4DE622A}" destId="{AD6FFEB8-85C6-4F52-8EE9-B21B0E9995D5}" srcOrd="0" destOrd="0" presId="urn:microsoft.com/office/officeart/2008/layout/PictureAccentList"/>
    <dgm:cxn modelId="{336BA3DA-ACC2-41FF-A7FD-EEA6E7A93A45}" type="presParOf" srcId="{3BA5F0BE-27EA-45D5-B913-A8CAD4DE622A}" destId="{C11101D6-2D39-4D2D-AD0B-B65F62D9B1C2}"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AD0F1-BCEE-4DD2-9B46-B18E9A9A476A}">
      <dsp:nvSpPr>
        <dsp:cNvPr id="0" name=""/>
        <dsp:cNvSpPr/>
      </dsp:nvSpPr>
      <dsp:spPr>
        <a:xfrm>
          <a:off x="0" y="576248"/>
          <a:ext cx="5627328" cy="16464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vi-VN" sz="5100" b="1" kern="1200">
              <a:latin typeface="Times New Roman" panose="02020603050405020304" pitchFamily="18" charset="0"/>
            </a:rPr>
            <a:t>Vi phạm phương châm về lượng</a:t>
          </a:r>
          <a:endParaRPr lang="en-SG" sz="5100" kern="1200" dirty="0"/>
        </a:p>
      </dsp:txBody>
      <dsp:txXfrm>
        <a:off x="48222" y="624470"/>
        <a:ext cx="5530884" cy="1549981"/>
      </dsp:txXfrm>
    </dsp:sp>
    <dsp:sp modelId="{CA80A06E-082D-407F-9B88-A8377C939D2D}">
      <dsp:nvSpPr>
        <dsp:cNvPr id="0" name=""/>
        <dsp:cNvSpPr/>
      </dsp:nvSpPr>
      <dsp:spPr>
        <a:xfrm>
          <a:off x="0" y="2519031"/>
          <a:ext cx="1646425" cy="1646425"/>
        </a:xfrm>
        <a:prstGeom prst="roundRect">
          <a:avLst>
            <a:gd name="adj" fmla="val 1667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582C40-BFF9-4EF0-A007-8B37A9C11712}">
      <dsp:nvSpPr>
        <dsp:cNvPr id="0" name=""/>
        <dsp:cNvSpPr/>
      </dsp:nvSpPr>
      <dsp:spPr>
        <a:xfrm>
          <a:off x="1745211" y="2519031"/>
          <a:ext cx="3882116" cy="1646425"/>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vi-VN" sz="2600" kern="1200">
              <a:latin typeface="Times New Roman" panose="02020603050405020304" pitchFamily="18" charset="0"/>
            </a:rPr>
            <a:t>Thừa câu hỏi cuối, vì nếu không nuôi được</a:t>
          </a:r>
          <a:r>
            <a:rPr lang="en-US" sz="2600" kern="1200">
              <a:latin typeface="Times New Roman" panose="02020603050405020304" pitchFamily="18" charset="0"/>
            </a:rPr>
            <a:t> </a:t>
          </a:r>
          <a:r>
            <a:rPr lang="vi-VN" sz="2600" kern="1200">
              <a:latin typeface="Times New Roman" panose="02020603050405020304" pitchFamily="18" charset="0"/>
            </a:rPr>
            <a:t> “bố” thì làm gì có tôi. </a:t>
          </a:r>
          <a:endParaRPr lang="en-SG" sz="2600" kern="1200" dirty="0"/>
        </a:p>
      </dsp:txBody>
      <dsp:txXfrm>
        <a:off x="1825597" y="2599417"/>
        <a:ext cx="3721344" cy="1485653"/>
      </dsp:txXfrm>
    </dsp:sp>
    <dsp:sp modelId="{AD6FFEB8-85C6-4F52-8EE9-B21B0E9995D5}">
      <dsp:nvSpPr>
        <dsp:cNvPr id="0" name=""/>
        <dsp:cNvSpPr/>
      </dsp:nvSpPr>
      <dsp:spPr>
        <a:xfrm>
          <a:off x="0" y="4363027"/>
          <a:ext cx="1646425" cy="1646425"/>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l="-22000" r="-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1101D6-2D39-4D2D-AD0B-B65F62D9B1C2}">
      <dsp:nvSpPr>
        <dsp:cNvPr id="0" name=""/>
        <dsp:cNvSpPr/>
      </dsp:nvSpPr>
      <dsp:spPr>
        <a:xfrm>
          <a:off x="1745211" y="4363027"/>
          <a:ext cx="3882116" cy="1646425"/>
        </a:xfrm>
        <a:prstGeom prst="roundRect">
          <a:avLst>
            <a:gd name="adj" fmla="val 1667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vi-VN" sz="2600" kern="1200">
              <a:latin typeface="Times New Roman" panose="02020603050405020304" pitchFamily="18" charset="0"/>
            </a:rPr>
            <a:t>Mà có “tôi” nghĩa là “bố tôi” nuôi được.</a:t>
          </a:r>
          <a:endParaRPr lang="en-SG" sz="2600" kern="1200" dirty="0"/>
        </a:p>
      </dsp:txBody>
      <dsp:txXfrm>
        <a:off x="1825597" y="4443413"/>
        <a:ext cx="3721344" cy="1485653"/>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05055-EDD7-4AB9-893C-DF351F6378BE}" type="datetimeFigureOut">
              <a:rPr lang="en-SG" smtClean="0"/>
              <a:t>27/01/21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9301E-AE63-4C61-9EE9-CDBC85329F11}" type="slidenum">
              <a:rPr lang="en-SG" smtClean="0"/>
              <a:t>‹#›</a:t>
            </a:fld>
            <a:endParaRPr lang="en-SG"/>
          </a:p>
        </p:txBody>
      </p:sp>
    </p:spTree>
    <p:extLst>
      <p:ext uri="{BB962C8B-B14F-4D97-AF65-F5344CB8AC3E}">
        <p14:creationId xmlns:p14="http://schemas.microsoft.com/office/powerpoint/2010/main" val="23368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facebook.com/HankNguyen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facebook.com/HankNguyen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facebook.com/HankNguyen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facebook.com/HankNguyenn"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www.facebook.com/HankNguyen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facebook.com/HankNguyenn"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facebook.com/HankNguyen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facebook.com/HankNguyen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facebook.com/HankNguyen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facebook.com/HankNguyen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s://www.facebook.com/HankNguyen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www.facebook.com/HankNguyenn"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www.facebook.com/HankNguyen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www.facebook.com/HankNguyenn"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www.facebook.com/HankNguyenn"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facebook.com/HankNguyen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www.facebook.com/HankNguyen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s://www.facebook.com/HankNguyenn"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s://www.facebook.com/HankNguyen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s://www.facebook.com/HankNguyenn"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s://www.facebook.com/HankNguyenn"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www.facebook.com/HankNguyen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www.facebook.com/HankNguyenn"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s://www.facebook.com/HankNguyenn"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 Id="rId3" Type="http://schemas.openxmlformats.org/officeDocument/2006/relationships/hyperlink" Target="https://www.facebook.com/HankNguyenn"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 Id="rId3" Type="http://schemas.openxmlformats.org/officeDocument/2006/relationships/hyperlink" Target="https://www.facebook.com/HankNguyenn"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s://www.facebook.com/HankNguyenn"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 Id="rId3" Type="http://schemas.openxmlformats.org/officeDocument/2006/relationships/hyperlink" Target="https://www.facebook.com/HankNguyen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facebook.com/HankNguyen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facebook.com/HankNguyen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facebook.com/HankNguyenn"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facebook.com/HankNguyen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facebook.com/HankNguyen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facebook.com/HankNguyen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a:t>
            </a:fld>
            <a:endParaRPr lang="en-SG"/>
          </a:p>
        </p:txBody>
      </p:sp>
    </p:spTree>
    <p:extLst>
      <p:ext uri="{BB962C8B-B14F-4D97-AF65-F5344CB8AC3E}">
        <p14:creationId xmlns:p14="http://schemas.microsoft.com/office/powerpoint/2010/main" val="3623451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灯片编号占位符 3"/>
          <p:cNvSpPr>
            <a:spLocks noGrp="1"/>
          </p:cNvSpPr>
          <p:nvPr>
            <p:ph type="sldNum" sz="quarter" idx="10"/>
          </p:nvPr>
        </p:nvSpPr>
        <p:spPr/>
        <p:txBody>
          <a:bodyPr/>
          <a:lstStyle/>
          <a:p>
            <a:fld id="{7EE9EE43-DC1A-4170-8A72-0F755D8E5D87}"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12</a:t>
            </a:fld>
            <a:endParaRPr lang="en-SG"/>
          </a:p>
        </p:txBody>
      </p:sp>
    </p:spTree>
    <p:extLst>
      <p:ext uri="{BB962C8B-B14F-4D97-AF65-F5344CB8AC3E}">
        <p14:creationId xmlns:p14="http://schemas.microsoft.com/office/powerpoint/2010/main" val="3393181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13</a:t>
            </a:fld>
            <a:endParaRPr lang="en-SG"/>
          </a:p>
        </p:txBody>
      </p:sp>
    </p:spTree>
    <p:extLst>
      <p:ext uri="{BB962C8B-B14F-4D97-AF65-F5344CB8AC3E}">
        <p14:creationId xmlns:p14="http://schemas.microsoft.com/office/powerpoint/2010/main" val="83669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14</a:t>
            </a:fld>
            <a:endParaRPr lang="en-SG"/>
          </a:p>
        </p:txBody>
      </p:sp>
    </p:spTree>
    <p:extLst>
      <p:ext uri="{BB962C8B-B14F-4D97-AF65-F5344CB8AC3E}">
        <p14:creationId xmlns:p14="http://schemas.microsoft.com/office/powerpoint/2010/main" val="365995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15</a:t>
            </a:fld>
            <a:endParaRPr lang="en-SG"/>
          </a:p>
        </p:txBody>
      </p:sp>
    </p:spTree>
    <p:extLst>
      <p:ext uri="{BB962C8B-B14F-4D97-AF65-F5344CB8AC3E}">
        <p14:creationId xmlns:p14="http://schemas.microsoft.com/office/powerpoint/2010/main" val="1022331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16</a:t>
            </a:fld>
            <a:endParaRPr lang="en-SG"/>
          </a:p>
        </p:txBody>
      </p:sp>
    </p:spTree>
    <p:extLst>
      <p:ext uri="{BB962C8B-B14F-4D97-AF65-F5344CB8AC3E}">
        <p14:creationId xmlns:p14="http://schemas.microsoft.com/office/powerpoint/2010/main" val="3785204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17</a:t>
            </a:fld>
            <a:endParaRPr lang="en-SG"/>
          </a:p>
        </p:txBody>
      </p:sp>
    </p:spTree>
    <p:extLst>
      <p:ext uri="{BB962C8B-B14F-4D97-AF65-F5344CB8AC3E}">
        <p14:creationId xmlns:p14="http://schemas.microsoft.com/office/powerpoint/2010/main" val="1740645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18</a:t>
            </a:fld>
            <a:endParaRPr lang="en-SG"/>
          </a:p>
        </p:txBody>
      </p:sp>
    </p:spTree>
    <p:extLst>
      <p:ext uri="{BB962C8B-B14F-4D97-AF65-F5344CB8AC3E}">
        <p14:creationId xmlns:p14="http://schemas.microsoft.com/office/powerpoint/2010/main" val="201521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19</a:t>
            </a:fld>
            <a:endParaRPr lang="en-SG"/>
          </a:p>
        </p:txBody>
      </p:sp>
    </p:spTree>
    <p:extLst>
      <p:ext uri="{BB962C8B-B14F-4D97-AF65-F5344CB8AC3E}">
        <p14:creationId xmlns:p14="http://schemas.microsoft.com/office/powerpoint/2010/main" val="2660506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pPr>
                <a:defRPr/>
              </a:pPr>
              <a:t>20</a:t>
            </a:fld>
            <a:endParaRPr lang="en-SG"/>
          </a:p>
        </p:txBody>
      </p:sp>
    </p:spTree>
    <p:extLst>
      <p:ext uri="{BB962C8B-B14F-4D97-AF65-F5344CB8AC3E}">
        <p14:creationId xmlns:p14="http://schemas.microsoft.com/office/powerpoint/2010/main" val="78410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3</a:t>
            </a:fld>
            <a:endParaRPr lang="en-SG"/>
          </a:p>
        </p:txBody>
      </p:sp>
    </p:spTree>
    <p:extLst>
      <p:ext uri="{BB962C8B-B14F-4D97-AF65-F5344CB8AC3E}">
        <p14:creationId xmlns:p14="http://schemas.microsoft.com/office/powerpoint/2010/main" val="372640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21</a:t>
            </a:fld>
            <a:endParaRPr lang="en-SG"/>
          </a:p>
        </p:txBody>
      </p:sp>
    </p:spTree>
    <p:extLst>
      <p:ext uri="{BB962C8B-B14F-4D97-AF65-F5344CB8AC3E}">
        <p14:creationId xmlns:p14="http://schemas.microsoft.com/office/powerpoint/2010/main" val="2367167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22</a:t>
            </a:fld>
            <a:endParaRPr lang="en-SG"/>
          </a:p>
        </p:txBody>
      </p:sp>
    </p:spTree>
    <p:extLst>
      <p:ext uri="{BB962C8B-B14F-4D97-AF65-F5344CB8AC3E}">
        <p14:creationId xmlns:p14="http://schemas.microsoft.com/office/powerpoint/2010/main" val="1574071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23</a:t>
            </a:fld>
            <a:endParaRPr lang="en-SG"/>
          </a:p>
        </p:txBody>
      </p:sp>
    </p:spTree>
    <p:extLst>
      <p:ext uri="{BB962C8B-B14F-4D97-AF65-F5344CB8AC3E}">
        <p14:creationId xmlns:p14="http://schemas.microsoft.com/office/powerpoint/2010/main" val="387287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24</a:t>
            </a:fld>
            <a:endParaRPr lang="en-SG"/>
          </a:p>
        </p:txBody>
      </p:sp>
    </p:spTree>
    <p:extLst>
      <p:ext uri="{BB962C8B-B14F-4D97-AF65-F5344CB8AC3E}">
        <p14:creationId xmlns:p14="http://schemas.microsoft.com/office/powerpoint/2010/main" val="299966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25</a:t>
            </a:fld>
            <a:endParaRPr lang="en-SG"/>
          </a:p>
        </p:txBody>
      </p:sp>
    </p:spTree>
    <p:extLst>
      <p:ext uri="{BB962C8B-B14F-4D97-AF65-F5344CB8AC3E}">
        <p14:creationId xmlns:p14="http://schemas.microsoft.com/office/powerpoint/2010/main" val="3348791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26</a:t>
            </a:fld>
            <a:endParaRPr lang="en-SG"/>
          </a:p>
        </p:txBody>
      </p:sp>
    </p:spTree>
    <p:extLst>
      <p:ext uri="{BB962C8B-B14F-4D97-AF65-F5344CB8AC3E}">
        <p14:creationId xmlns:p14="http://schemas.microsoft.com/office/powerpoint/2010/main" val="3958780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27</a:t>
            </a:fld>
            <a:endParaRPr lang="en-SG"/>
          </a:p>
        </p:txBody>
      </p:sp>
    </p:spTree>
    <p:extLst>
      <p:ext uri="{BB962C8B-B14F-4D97-AF65-F5344CB8AC3E}">
        <p14:creationId xmlns:p14="http://schemas.microsoft.com/office/powerpoint/2010/main" val="1772987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28</a:t>
            </a:fld>
            <a:endParaRPr lang="en-SG"/>
          </a:p>
        </p:txBody>
      </p:sp>
    </p:spTree>
    <p:extLst>
      <p:ext uri="{BB962C8B-B14F-4D97-AF65-F5344CB8AC3E}">
        <p14:creationId xmlns:p14="http://schemas.microsoft.com/office/powerpoint/2010/main" val="701580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29</a:t>
            </a:fld>
            <a:endParaRPr lang="en-SG"/>
          </a:p>
        </p:txBody>
      </p:sp>
    </p:spTree>
    <p:extLst>
      <p:ext uri="{BB962C8B-B14F-4D97-AF65-F5344CB8AC3E}">
        <p14:creationId xmlns:p14="http://schemas.microsoft.com/office/powerpoint/2010/main" val="435664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30</a:t>
            </a:fld>
            <a:endParaRPr lang="en-SG"/>
          </a:p>
        </p:txBody>
      </p:sp>
    </p:spTree>
    <p:extLst>
      <p:ext uri="{BB962C8B-B14F-4D97-AF65-F5344CB8AC3E}">
        <p14:creationId xmlns:p14="http://schemas.microsoft.com/office/powerpoint/2010/main" val="2761218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4</a:t>
            </a:fld>
            <a:endParaRPr lang="en-SG"/>
          </a:p>
        </p:txBody>
      </p:sp>
    </p:spTree>
    <p:extLst>
      <p:ext uri="{BB962C8B-B14F-4D97-AF65-F5344CB8AC3E}">
        <p14:creationId xmlns:p14="http://schemas.microsoft.com/office/powerpoint/2010/main" val="2517305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31</a:t>
            </a:fld>
            <a:endParaRPr lang="en-SG"/>
          </a:p>
        </p:txBody>
      </p:sp>
    </p:spTree>
    <p:extLst>
      <p:ext uri="{BB962C8B-B14F-4D97-AF65-F5344CB8AC3E}">
        <p14:creationId xmlns:p14="http://schemas.microsoft.com/office/powerpoint/2010/main" val="2954715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32</a:t>
            </a:fld>
            <a:endParaRPr lang="en-SG"/>
          </a:p>
        </p:txBody>
      </p:sp>
    </p:spTree>
    <p:extLst>
      <p:ext uri="{BB962C8B-B14F-4D97-AF65-F5344CB8AC3E}">
        <p14:creationId xmlns:p14="http://schemas.microsoft.com/office/powerpoint/2010/main" val="169191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33</a:t>
            </a:fld>
            <a:endParaRPr lang="en-SG"/>
          </a:p>
        </p:txBody>
      </p:sp>
    </p:spTree>
    <p:extLst>
      <p:ext uri="{BB962C8B-B14F-4D97-AF65-F5344CB8AC3E}">
        <p14:creationId xmlns:p14="http://schemas.microsoft.com/office/powerpoint/2010/main" val="1334294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7177F0A-7D0A-4FC1-A3DD-558C658FA015}" type="slidenum">
              <a:rPr lang="zh-CN" altLang="en-US" smtClean="0">
                <a:solidFill>
                  <a:prstClr val="black"/>
                </a:solidFill>
              </a:rPr>
              <a:pPr/>
              <a:t>34</a:t>
            </a:fld>
            <a:endParaRPr lang="zh-CN" altLang="en-US">
              <a:solidFill>
                <a:prstClr val="black"/>
              </a:solidFill>
            </a:endParaRPr>
          </a:p>
        </p:txBody>
      </p:sp>
    </p:spTree>
    <p:extLst>
      <p:ext uri="{BB962C8B-B14F-4D97-AF65-F5344CB8AC3E}">
        <p14:creationId xmlns:p14="http://schemas.microsoft.com/office/powerpoint/2010/main" val="3322490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zh-CN" altLang="en-US" dirty="0"/>
          </a:p>
        </p:txBody>
      </p:sp>
      <p:sp>
        <p:nvSpPr>
          <p:cNvPr id="4" name="灯片编号占位符 3"/>
          <p:cNvSpPr>
            <a:spLocks noGrp="1"/>
          </p:cNvSpPr>
          <p:nvPr>
            <p:ph type="sldNum" sz="quarter" idx="10"/>
          </p:nvPr>
        </p:nvSpPr>
        <p:spPr/>
        <p:txBody>
          <a:bodyPr/>
          <a:lstStyle/>
          <a:p>
            <a:fld id="{27177F0A-7D0A-4FC1-A3DD-558C658FA015}"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val="33771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5</a:t>
            </a:fld>
            <a:endParaRPr lang="en-SG"/>
          </a:p>
        </p:txBody>
      </p:sp>
    </p:spTree>
    <p:extLst>
      <p:ext uri="{BB962C8B-B14F-4D97-AF65-F5344CB8AC3E}">
        <p14:creationId xmlns:p14="http://schemas.microsoft.com/office/powerpoint/2010/main" val="116145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6</a:t>
            </a:fld>
            <a:endParaRPr lang="en-SG"/>
          </a:p>
        </p:txBody>
      </p:sp>
    </p:spTree>
    <p:extLst>
      <p:ext uri="{BB962C8B-B14F-4D97-AF65-F5344CB8AC3E}">
        <p14:creationId xmlns:p14="http://schemas.microsoft.com/office/powerpoint/2010/main" val="166086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7</a:t>
            </a:fld>
            <a:endParaRPr lang="en-SG"/>
          </a:p>
        </p:txBody>
      </p:sp>
    </p:spTree>
    <p:extLst>
      <p:ext uri="{BB962C8B-B14F-4D97-AF65-F5344CB8AC3E}">
        <p14:creationId xmlns:p14="http://schemas.microsoft.com/office/powerpoint/2010/main" val="636482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8</a:t>
            </a:fld>
            <a:endParaRPr lang="en-SG"/>
          </a:p>
        </p:txBody>
      </p:sp>
    </p:spTree>
    <p:extLst>
      <p:ext uri="{BB962C8B-B14F-4D97-AF65-F5344CB8AC3E}">
        <p14:creationId xmlns:p14="http://schemas.microsoft.com/office/powerpoint/2010/main" val="1672137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DE49301E-AE63-4C61-9EE9-CDBC85329F11}" type="slidenum">
              <a:rPr lang="en-SG" smtClean="0"/>
              <a:t>9</a:t>
            </a:fld>
            <a:endParaRPr lang="en-SG"/>
          </a:p>
        </p:txBody>
      </p:sp>
    </p:spTree>
    <p:extLst>
      <p:ext uri="{BB962C8B-B14F-4D97-AF65-F5344CB8AC3E}">
        <p14:creationId xmlns:p14="http://schemas.microsoft.com/office/powerpoint/2010/main" val="268103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pPr>
              <a:defRPr/>
            </a:pPr>
            <a:fld id="{20946A7A-BF88-4975-AB0F-D5DAF15D9FA7}" type="slidenum">
              <a:rPr lang="en-SG" smtClean="0"/>
              <a:pPr>
                <a:defRPr/>
              </a:pPr>
              <a:t>10</a:t>
            </a:fld>
            <a:endParaRPr lang="en-SG"/>
          </a:p>
        </p:txBody>
      </p:sp>
    </p:spTree>
    <p:extLst>
      <p:ext uri="{BB962C8B-B14F-4D97-AF65-F5344CB8AC3E}">
        <p14:creationId xmlns:p14="http://schemas.microsoft.com/office/powerpoint/2010/main" val="408901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27/01/21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92475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27/01/21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347485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27/01/21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0044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A8BA026-E658-41C8-85D8-D06F141BD407}" type="datetimeFigureOut">
              <a:rPr lang="vi-VN" smtClean="0"/>
              <a:pPr/>
              <a:t>27/01/21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7196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8BA026-E658-41C8-85D8-D06F141BD407}" type="datetimeFigureOut">
              <a:rPr lang="vi-VN" smtClean="0"/>
              <a:pPr/>
              <a:t>27/01/21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114061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A8BA026-E658-41C8-85D8-D06F141BD407}" type="datetimeFigureOut">
              <a:rPr lang="vi-VN" smtClean="0"/>
              <a:pPr/>
              <a:t>27/01/21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98293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A8BA026-E658-41C8-85D8-D06F141BD407}" type="datetimeFigureOut">
              <a:rPr lang="vi-VN" smtClean="0"/>
              <a:pPr/>
              <a:t>27/01/21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74540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A8BA026-E658-41C8-85D8-D06F141BD407}" type="datetimeFigureOut">
              <a:rPr lang="vi-VN" smtClean="0"/>
              <a:pPr/>
              <a:t>27/01/21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244559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A026-E658-41C8-85D8-D06F141BD407}" type="datetimeFigureOut">
              <a:rPr lang="vi-VN" smtClean="0"/>
              <a:pPr/>
              <a:t>27/01/21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415371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27/01/21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323279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8BA026-E658-41C8-85D8-D06F141BD407}" type="datetimeFigureOut">
              <a:rPr lang="vi-VN" smtClean="0"/>
              <a:pPr/>
              <a:t>27/01/21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5D4A9-5886-4647-AB06-84202763646E}" type="slidenum">
              <a:rPr lang="vi-VN" smtClean="0"/>
              <a:pPr/>
              <a:t>‹#›</a:t>
            </a:fld>
            <a:endParaRPr lang="vi-VN"/>
          </a:p>
        </p:txBody>
      </p:sp>
    </p:spTree>
    <p:extLst>
      <p:ext uri="{BB962C8B-B14F-4D97-AF65-F5344CB8AC3E}">
        <p14:creationId xmlns:p14="http://schemas.microsoft.com/office/powerpoint/2010/main" val="655813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A026-E658-41C8-85D8-D06F141BD407}" type="datetimeFigureOut">
              <a:rPr lang="vi-VN" smtClean="0"/>
              <a:pPr/>
              <a:t>27/01/21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5D4A9-5886-4647-AB06-84202763646E}" type="slidenum">
              <a:rPr lang="vi-VN" smtClean="0"/>
              <a:pPr/>
              <a:t>‹#›</a:t>
            </a:fld>
            <a:endParaRPr lang="vi-VN"/>
          </a:p>
        </p:txBody>
      </p:sp>
    </p:spTree>
    <p:extLst>
      <p:ext uri="{BB962C8B-B14F-4D97-AF65-F5344CB8AC3E}">
        <p14:creationId xmlns:p14="http://schemas.microsoft.com/office/powerpoint/2010/main" val="2715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5"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0.emf"/></Relationships>
</file>

<file path=ppt/slides/_rels/slide23.xml.rels><?xml version="1.0" encoding="UTF-8" standalone="yes"?>
<Relationships xmlns="http://schemas.openxmlformats.org/package/2006/relationships"><Relationship Id="rId20" Type="http://schemas.openxmlformats.org/officeDocument/2006/relationships/image" Target="../media/image48.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 Id="rId25" Type="http://schemas.openxmlformats.org/officeDocument/2006/relationships/image" Target="../media/image53.gif"/><Relationship Id="rId26" Type="http://schemas.openxmlformats.org/officeDocument/2006/relationships/slide" Target="slide24.xml"/><Relationship Id="rId27" Type="http://schemas.openxmlformats.org/officeDocument/2006/relationships/image" Target="../media/image54.gif"/><Relationship Id="rId28" Type="http://schemas.openxmlformats.org/officeDocument/2006/relationships/slide" Target="slide25.xml"/><Relationship Id="rId29" Type="http://schemas.openxmlformats.org/officeDocument/2006/relationships/slide" Target="slide26.xml"/><Relationship Id="rId1" Type="http://schemas.microsoft.com/office/2007/relationships/media" Target="../media/media1.wav"/><Relationship Id="rId2" Type="http://schemas.openxmlformats.org/officeDocument/2006/relationships/audio" Target="../media/media1.wav"/><Relationship Id="rId3" Type="http://schemas.openxmlformats.org/officeDocument/2006/relationships/slideLayout" Target="../slideLayouts/slideLayout2.xml"/><Relationship Id="rId4" Type="http://schemas.openxmlformats.org/officeDocument/2006/relationships/notesSlide" Target="../notesSlides/notesSlide22.xml"/><Relationship Id="rId5" Type="http://schemas.openxmlformats.org/officeDocument/2006/relationships/audio" Target="../media/audio1.wav"/><Relationship Id="rId30" Type="http://schemas.openxmlformats.org/officeDocument/2006/relationships/slide" Target="slide27.xml"/><Relationship Id="rId31" Type="http://schemas.openxmlformats.org/officeDocument/2006/relationships/slide" Target="slide28.xml"/><Relationship Id="rId32" Type="http://schemas.openxmlformats.org/officeDocument/2006/relationships/slide" Target="slide29.xml"/><Relationship Id="rId9" Type="http://schemas.openxmlformats.org/officeDocument/2006/relationships/image" Target="../media/image37.gif"/><Relationship Id="rId6" Type="http://schemas.openxmlformats.org/officeDocument/2006/relationships/audio" Target="../media/audio2.wav"/><Relationship Id="rId7" Type="http://schemas.openxmlformats.org/officeDocument/2006/relationships/audio" Target="../media/audio3.wav"/><Relationship Id="rId8" Type="http://schemas.openxmlformats.org/officeDocument/2006/relationships/image" Target="../media/image36.png"/><Relationship Id="rId33" Type="http://schemas.openxmlformats.org/officeDocument/2006/relationships/slide" Target="slide30.xml"/><Relationship Id="rId34" Type="http://schemas.openxmlformats.org/officeDocument/2006/relationships/slide" Target="slide31.xml"/><Relationship Id="rId35" Type="http://schemas.openxmlformats.org/officeDocument/2006/relationships/slide" Target="slide32.xml"/><Relationship Id="rId36" Type="http://schemas.openxmlformats.org/officeDocument/2006/relationships/slide" Target="slide33.xml"/><Relationship Id="rId10" Type="http://schemas.openxmlformats.org/officeDocument/2006/relationships/image" Target="../media/image38.png"/><Relationship Id="rId11" Type="http://schemas.openxmlformats.org/officeDocument/2006/relationships/image" Target="../media/image39.gif"/><Relationship Id="rId12" Type="http://schemas.openxmlformats.org/officeDocument/2006/relationships/image" Target="../media/image40.png"/><Relationship Id="rId13" Type="http://schemas.openxmlformats.org/officeDocument/2006/relationships/image" Target="../media/image41.gif"/><Relationship Id="rId14" Type="http://schemas.openxmlformats.org/officeDocument/2006/relationships/image" Target="../media/image42.png"/><Relationship Id="rId15" Type="http://schemas.openxmlformats.org/officeDocument/2006/relationships/image" Target="../media/image43.gif"/><Relationship Id="rId16" Type="http://schemas.openxmlformats.org/officeDocument/2006/relationships/image" Target="../media/image44.png"/><Relationship Id="rId17" Type="http://schemas.openxmlformats.org/officeDocument/2006/relationships/image" Target="../media/image45.png"/><Relationship Id="rId18" Type="http://schemas.openxmlformats.org/officeDocument/2006/relationships/image" Target="../media/image46.png"/><Relationship Id="rId19" Type="http://schemas.openxmlformats.org/officeDocument/2006/relationships/image" Target="../media/image47.png"/><Relationship Id="rId37"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audio" Target="../media/audio3.wav"/><Relationship Id="rId4" Type="http://schemas.openxmlformats.org/officeDocument/2006/relationships/image" Target="../media/image36.png"/><Relationship Id="rId5" Type="http://schemas.openxmlformats.org/officeDocument/2006/relationships/slide" Target="slide23.xml"/><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4" Type="http://schemas.microsoft.com/office/2007/relationships/hdphoto" Target="../media/hdphoto1.wdp"/><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emf"/><Relationship Id="rId6" Type="http://schemas.openxmlformats.org/officeDocument/2006/relationships/image" Target="../media/image11.emf"/><Relationship Id="rId7" Type="http://schemas.openxmlformats.org/officeDocument/2006/relationships/image" Target="../media/image12.emf"/><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90"/>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9922" name="WordArt 3"/>
          <p:cNvSpPr>
            <a:spLocks noChangeArrowheads="1" noChangeShapeType="1" noTextEdit="1"/>
          </p:cNvSpPr>
          <p:nvPr/>
        </p:nvSpPr>
        <p:spPr bwMode="auto">
          <a:xfrm>
            <a:off x="1524000" y="1676401"/>
            <a:ext cx="9144000" cy="133667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gradFill rotWithShape="1">
                  <a:gsLst>
                    <a:gs pos="0">
                      <a:srgbClr val="990099">
                        <a:alpha val="50000"/>
                      </a:srgbClr>
                    </a:gs>
                    <a:gs pos="100000">
                      <a:srgbClr val="CC0066"/>
                    </a:gs>
                  </a:gsLst>
                  <a:lin ang="5400000" scaled="1"/>
                </a:gradFill>
                <a:effectLst>
                  <a:outerShdw blurRad="63500" dist="46662" dir="2115817" algn="ctr" rotWithShape="0">
                    <a:srgbClr val="9999FF">
                      <a:alpha val="74997"/>
                    </a:srgbClr>
                  </a:outerShdw>
                </a:effectLst>
                <a:latin typeface="Arial"/>
                <a:ea typeface="Arial"/>
                <a:cs typeface="Arial"/>
              </a:rPr>
              <a:t>BÀI GIẢNG ĐIỆN TỬ</a:t>
            </a:r>
          </a:p>
        </p:txBody>
      </p:sp>
      <p:grpSp>
        <p:nvGrpSpPr>
          <p:cNvPr id="209923" name="Group 4"/>
          <p:cNvGrpSpPr>
            <a:grpSpLocks/>
          </p:cNvGrpSpPr>
          <p:nvPr/>
        </p:nvGrpSpPr>
        <p:grpSpPr bwMode="auto">
          <a:xfrm>
            <a:off x="0" y="-38100"/>
            <a:ext cx="12192000" cy="6934200"/>
            <a:chOff x="0" y="-24"/>
            <a:chExt cx="5760" cy="4368"/>
          </a:xfrm>
        </p:grpSpPr>
        <p:grpSp>
          <p:nvGrpSpPr>
            <p:cNvPr id="209926" name="Group 5"/>
            <p:cNvGrpSpPr>
              <a:grpSpLocks/>
            </p:cNvGrpSpPr>
            <p:nvPr/>
          </p:nvGrpSpPr>
          <p:grpSpPr bwMode="auto">
            <a:xfrm>
              <a:off x="0" y="-24"/>
              <a:ext cx="5760" cy="4368"/>
              <a:chOff x="0" y="-24"/>
              <a:chExt cx="5760" cy="4368"/>
            </a:xfrm>
          </p:grpSpPr>
          <p:pic>
            <p:nvPicPr>
              <p:cNvPr id="209936" name="Picture 6"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7" name="Picture 7"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8" name="Picture 8"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9" name="Picture 9" descr="ttrtrtr115138067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9927" name="Group 10"/>
            <p:cNvGrpSpPr>
              <a:grpSpLocks/>
            </p:cNvGrpSpPr>
            <p:nvPr/>
          </p:nvGrpSpPr>
          <p:grpSpPr bwMode="auto">
            <a:xfrm>
              <a:off x="0" y="0"/>
              <a:ext cx="5760" cy="4320"/>
              <a:chOff x="0" y="0"/>
              <a:chExt cx="5760" cy="4320"/>
            </a:xfrm>
          </p:grpSpPr>
          <p:pic>
            <p:nvPicPr>
              <p:cNvPr id="209928" name="Picture 11"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9" name="Picture 12"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0" name="Picture 13"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1" name="Picture 14"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2" name="Picture 15"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3" name="Picture 16"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4" name="Picture 17"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5" name="Picture 1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91" name="Text Box 19"/>
          <p:cNvSpPr txBox="1">
            <a:spLocks noChangeArrowheads="1"/>
          </p:cNvSpPr>
          <p:nvPr/>
        </p:nvSpPr>
        <p:spPr bwMode="auto">
          <a:xfrm>
            <a:off x="1930401" y="762000"/>
            <a:ext cx="8453967" cy="4000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000" dirty="0"/>
              <a:t>TRƯỜNG THCS LONG BIÊN</a:t>
            </a:r>
          </a:p>
        </p:txBody>
      </p:sp>
      <p:sp>
        <p:nvSpPr>
          <p:cNvPr id="3093" name="Text Box 21"/>
          <p:cNvSpPr txBox="1">
            <a:spLocks noChangeArrowheads="1"/>
          </p:cNvSpPr>
          <p:nvPr/>
        </p:nvSpPr>
        <p:spPr bwMode="auto">
          <a:xfrm>
            <a:off x="1828800" y="5181601"/>
            <a:ext cx="8432800" cy="646331"/>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dirty="0">
                <a:solidFill>
                  <a:srgbClr val="FF3300"/>
                </a:solidFill>
                <a:effectLst>
                  <a:outerShdw blurRad="38100" dist="38100" dir="2700000" algn="tl">
                    <a:srgbClr val="000000"/>
                  </a:outerShdw>
                </a:effectLst>
                <a:latin typeface="Times New Roman"/>
                <a:cs typeface="Times New Roman"/>
              </a:rPr>
              <a:t>MÔ</a:t>
            </a:r>
            <a:r>
              <a:rPr lang="en-US" dirty="0">
                <a:solidFill>
                  <a:srgbClr val="FF3300"/>
                </a:solidFill>
                <a:effectLst>
                  <a:outerShdw blurRad="38100" dist="38100" dir="2700000" algn="tl">
                    <a:srgbClr val="000000"/>
                  </a:outerShdw>
                </a:effectLst>
              </a:rPr>
              <a:t>N NGỮ VĂN 9</a:t>
            </a:r>
          </a:p>
          <a:p>
            <a:pPr algn="ctr">
              <a:defRPr/>
            </a:pPr>
            <a:r>
              <a:rPr lang="en-US" dirty="0"/>
              <a:t>GIÁO VIÊN: DƯƠNG THỊ HỒNG NHUNG</a:t>
            </a:r>
          </a:p>
        </p:txBody>
      </p:sp>
    </p:spTree>
    <p:extLst>
      <p:ext uri="{BB962C8B-B14F-4D97-AF65-F5344CB8AC3E}">
        <p14:creationId xmlns:p14="http://schemas.microsoft.com/office/powerpoint/2010/main" val="3570396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DD435D-9E4A-48D5-9C4C-A4D992805E1C}"/>
              </a:ext>
            </a:extLst>
          </p:cNvPr>
          <p:cNvGrpSpPr>
            <a:grpSpLocks/>
          </p:cNvGrpSpPr>
          <p:nvPr/>
        </p:nvGrpSpPr>
        <p:grpSpPr bwMode="auto">
          <a:xfrm>
            <a:off x="685800" y="768350"/>
            <a:ext cx="10644188" cy="5480050"/>
            <a:chOff x="1277567" y="-2164686"/>
            <a:chExt cx="10644046" cy="5480112"/>
          </a:xfrm>
        </p:grpSpPr>
        <p:sp>
          <p:nvSpPr>
            <p:cNvPr id="6" name="직사각형 23">
              <a:extLst>
                <a:ext uri="{FF2B5EF4-FFF2-40B4-BE49-F238E27FC236}">
                  <a16:creationId xmlns:a16="http://schemas.microsoft.com/office/drawing/2014/main" xmlns="" id="{EFC7E84B-C8AA-420E-BF86-090001BB6C2C}"/>
                </a:ext>
              </a:extLst>
            </p:cNvPr>
            <p:cNvSpPr/>
            <p:nvPr/>
          </p:nvSpPr>
          <p:spPr>
            <a:xfrm>
              <a:off x="1277567" y="3116987"/>
              <a:ext cx="10602772" cy="1984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7" name="직사각형 8">
              <a:extLst>
                <a:ext uri="{FF2B5EF4-FFF2-40B4-BE49-F238E27FC236}">
                  <a16:creationId xmlns:a16="http://schemas.microsoft.com/office/drawing/2014/main" xmlns="" id="{71BD0654-E522-4E5E-8829-FEE33A49A023}"/>
                </a:ext>
              </a:extLst>
            </p:cNvPr>
            <p:cNvSpPr/>
            <p:nvPr/>
          </p:nvSpPr>
          <p:spPr>
            <a:xfrm>
              <a:off x="1277567" y="-2164686"/>
              <a:ext cx="10644046" cy="198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9" name="직사각형 24">
              <a:extLst>
                <a:ext uri="{FF2B5EF4-FFF2-40B4-BE49-F238E27FC236}">
                  <a16:creationId xmlns:a16="http://schemas.microsoft.com/office/drawing/2014/main" xmlns="" id="{CDC1AC51-79B4-492F-A765-93CEAB420207}"/>
                </a:ext>
              </a:extLst>
            </p:cNvPr>
            <p:cNvSpPr/>
            <p:nvPr/>
          </p:nvSpPr>
          <p:spPr>
            <a:xfrm>
              <a:off x="11745402" y="-2159923"/>
              <a:ext cx="176211" cy="54705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grpSp>
      <p:sp>
        <p:nvSpPr>
          <p:cNvPr id="14" name="직사각형 24">
            <a:extLst>
              <a:ext uri="{FF2B5EF4-FFF2-40B4-BE49-F238E27FC236}">
                <a16:creationId xmlns:a16="http://schemas.microsoft.com/office/drawing/2014/main" xmlns="" id="{023BF9CB-EA5D-4772-878D-E8A0D1F4AA66}"/>
              </a:ext>
            </a:extLst>
          </p:cNvPr>
          <p:cNvSpPr/>
          <p:nvPr/>
        </p:nvSpPr>
        <p:spPr>
          <a:xfrm>
            <a:off x="685800" y="768350"/>
            <a:ext cx="176213" cy="54689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4" name="TextBox 3">
            <a:extLst>
              <a:ext uri="{FF2B5EF4-FFF2-40B4-BE49-F238E27FC236}">
                <a16:creationId xmlns:a16="http://schemas.microsoft.com/office/drawing/2014/main" xmlns="" id="{DE2E495E-A096-4B3F-87CA-5A5C099A945D}"/>
              </a:ext>
            </a:extLst>
          </p:cNvPr>
          <p:cNvSpPr txBox="1">
            <a:spLocks noChangeArrowheads="1"/>
          </p:cNvSpPr>
          <p:nvPr/>
        </p:nvSpPr>
        <p:spPr bwMode="auto">
          <a:xfrm>
            <a:off x="3899694" y="1457457"/>
            <a:ext cx="66929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gn="just">
              <a:lnSpc>
                <a:spcPct val="100000"/>
              </a:lnSpc>
              <a:spcBef>
                <a:spcPct val="0"/>
              </a:spcBef>
              <a:buFontTx/>
              <a:buChar char="-"/>
            </a:pPr>
            <a:r>
              <a:rPr lang="en-SG" altLang="en-US" sz="3200" b="1" dirty="0" err="1">
                <a:latin typeface="Times New Roman" panose="02020603050405020304" pitchFamily="18" charset="0"/>
                <a:cs typeface="Times New Roman" panose="02020603050405020304" pitchFamily="18" charset="0"/>
              </a:rPr>
              <a:t>Không</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nói</a:t>
            </a:r>
            <a:r>
              <a:rPr lang="en-SG" altLang="en-US" sz="3200" b="1" dirty="0">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ít</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hơn</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những</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thông</a:t>
            </a:r>
            <a:r>
              <a:rPr lang="en-SG" altLang="en-US" sz="3200" b="1" dirty="0">
                <a:latin typeface="Times New Roman" panose="02020603050405020304" pitchFamily="18" charset="0"/>
                <a:cs typeface="Times New Roman" panose="02020603050405020304" pitchFamily="18" charset="0"/>
              </a:rPr>
              <a:t> tin </a:t>
            </a:r>
            <a:r>
              <a:rPr lang="en-SG" altLang="en-US" sz="3200" b="1" dirty="0" err="1">
                <a:latin typeface="Times New Roman" panose="02020603050405020304" pitchFamily="18" charset="0"/>
                <a:cs typeface="Times New Roman" panose="02020603050405020304" pitchFamily="18" charset="0"/>
              </a:rPr>
              <a:t>mà</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người</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hỏi</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muốn</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biết</a:t>
            </a:r>
            <a:endParaRPr lang="en-SG" altLang="en-US" sz="3200" b="1" dirty="0">
              <a:latin typeface="Times New Roman" panose="02020603050405020304" pitchFamily="18" charset="0"/>
              <a:cs typeface="Times New Roman" panose="02020603050405020304" pitchFamily="18" charset="0"/>
            </a:endParaRPr>
          </a:p>
          <a:p>
            <a:pPr marL="457200" indent="-457200" algn="just">
              <a:lnSpc>
                <a:spcPct val="100000"/>
              </a:lnSpc>
              <a:spcBef>
                <a:spcPct val="0"/>
              </a:spcBef>
              <a:buFontTx/>
              <a:buChar char="-"/>
            </a:pPr>
            <a:r>
              <a:rPr lang="en-SG" altLang="en-US" sz="3200" b="1" dirty="0" err="1">
                <a:latin typeface="Times New Roman" panose="02020603050405020304" pitchFamily="18" charset="0"/>
                <a:cs typeface="Times New Roman" panose="02020603050405020304" pitchFamily="18" charset="0"/>
              </a:rPr>
              <a:t>Không</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nói</a:t>
            </a:r>
            <a:r>
              <a:rPr lang="en-SG" altLang="en-US" sz="3200" b="1" dirty="0">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thừa</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những</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thông</a:t>
            </a:r>
            <a:r>
              <a:rPr lang="en-SG" altLang="en-US" sz="3200" b="1" dirty="0">
                <a:latin typeface="Times New Roman" panose="02020603050405020304" pitchFamily="18" charset="0"/>
                <a:cs typeface="Times New Roman" panose="02020603050405020304" pitchFamily="18" charset="0"/>
              </a:rPr>
              <a:t> tin </a:t>
            </a:r>
            <a:r>
              <a:rPr lang="en-SG" altLang="en-US" sz="3200" b="1" dirty="0" err="1">
                <a:solidFill>
                  <a:srgbClr val="FF0000"/>
                </a:solidFill>
                <a:latin typeface="Times New Roman" panose="02020603050405020304" pitchFamily="18" charset="0"/>
                <a:cs typeface="Times New Roman" panose="02020603050405020304" pitchFamily="18" charset="0"/>
              </a:rPr>
              <a:t>hiển</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nhiên</a:t>
            </a:r>
            <a:endParaRPr lang="en-SG" altLang="en-US" sz="32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09F2AE3B-18F7-487E-9189-FC52A5F1E6D6}"/>
              </a:ext>
            </a:extLst>
          </p:cNvPr>
          <p:cNvSpPr txBox="1">
            <a:spLocks noChangeArrowheads="1"/>
          </p:cNvSpPr>
          <p:nvPr/>
        </p:nvSpPr>
        <p:spPr bwMode="auto">
          <a:xfrm>
            <a:off x="1060204" y="4440587"/>
            <a:ext cx="74188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SG" altLang="en-US" sz="3200" i="1" dirty="0" err="1">
                <a:solidFill>
                  <a:srgbClr val="0070C0"/>
                </a:solidFill>
                <a:latin typeface="Times New Roman" panose="02020603050405020304" pitchFamily="18" charset="0"/>
                <a:cs typeface="Times New Roman" panose="02020603050405020304" pitchFamily="18" charset="0"/>
              </a:rPr>
              <a:t>Phương</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châm</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về</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lượng</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nói</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vừa</a:t>
            </a:r>
            <a:endParaRPr lang="en-SG" altLang="en-US" sz="3200" i="1" dirty="0">
              <a:solidFill>
                <a:srgbClr val="0070C0"/>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SG" altLang="en-US" sz="3200" i="1" dirty="0" err="1">
                <a:solidFill>
                  <a:srgbClr val="0070C0"/>
                </a:solidFill>
                <a:latin typeface="Times New Roman" panose="02020603050405020304" pitchFamily="18" charset="0"/>
                <a:cs typeface="Times New Roman" panose="02020603050405020304" pitchFamily="18" charset="0"/>
              </a:rPr>
              <a:t>Nội</a:t>
            </a:r>
            <a:r>
              <a:rPr lang="en-SG" altLang="en-US" sz="3200" i="1" dirty="0">
                <a:solidFill>
                  <a:srgbClr val="0070C0"/>
                </a:solidFill>
                <a:latin typeface="Times New Roman" panose="02020603050405020304" pitchFamily="18" charset="0"/>
                <a:cs typeface="Times New Roman" panose="02020603050405020304" pitchFamily="18" charset="0"/>
              </a:rPr>
              <a:t> dung </a:t>
            </a:r>
            <a:r>
              <a:rPr lang="en-SG" altLang="en-US" sz="3200" i="1" dirty="0" err="1">
                <a:solidFill>
                  <a:srgbClr val="0070C0"/>
                </a:solidFill>
                <a:latin typeface="Times New Roman" panose="02020603050405020304" pitchFamily="18" charset="0"/>
                <a:cs typeface="Times New Roman" panose="02020603050405020304" pitchFamily="18" charset="0"/>
              </a:rPr>
              <a:t>không</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thiếu</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không</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thừa</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nghe</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em</a:t>
            </a:r>
            <a:r>
              <a:rPr lang="en-SG" altLang="en-US" sz="3200" i="1" dirty="0">
                <a:solidFill>
                  <a:srgbClr val="0070C0"/>
                </a:solidFill>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xmlns="" id="{D62EBBA6-1562-4BAB-B1EF-DDBECD1A72AF}"/>
              </a:ext>
            </a:extLst>
          </p:cNvPr>
          <p:cNvSpPr/>
          <p:nvPr/>
        </p:nvSpPr>
        <p:spPr>
          <a:xfrm>
            <a:off x="-704850" y="-952500"/>
            <a:ext cx="4043363" cy="406082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 name="TextBox 24">
            <a:extLst>
              <a:ext uri="{FF2B5EF4-FFF2-40B4-BE49-F238E27FC236}">
                <a16:creationId xmlns:a16="http://schemas.microsoft.com/office/drawing/2014/main" xmlns="" id="{DEDA375A-D570-4C1C-841C-40F5E12CF867}"/>
              </a:ext>
            </a:extLst>
          </p:cNvPr>
          <p:cNvSpPr txBox="1">
            <a:spLocks noChangeArrowheads="1"/>
          </p:cNvSpPr>
          <p:nvPr/>
        </p:nvSpPr>
        <p:spPr bwMode="auto">
          <a:xfrm flipH="1">
            <a:off x="250825" y="330200"/>
            <a:ext cx="2590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SG" altLang="en-US" sz="4000" b="1" dirty="0">
                <a:solidFill>
                  <a:srgbClr val="FF0000"/>
                </a:solidFill>
                <a:latin typeface="Times New Roman" panose="02020603050405020304" pitchFamily="18" charset="0"/>
                <a:cs typeface="Times New Roman" panose="02020603050405020304" pitchFamily="18" charset="0"/>
              </a:rPr>
              <a:t>Ph</a:t>
            </a:r>
            <a:r>
              <a:rPr lang="vi-VN" altLang="en-US" sz="4000" b="1" dirty="0">
                <a:solidFill>
                  <a:srgbClr val="FF0000"/>
                </a:solidFill>
                <a:latin typeface="Times New Roman" panose="02020603050405020304" pitchFamily="18" charset="0"/>
                <a:cs typeface="Times New Roman" panose="02020603050405020304" pitchFamily="18" charset="0"/>
              </a:rPr>
              <a:t>ư</a:t>
            </a:r>
            <a:r>
              <a:rPr lang="en-SG" altLang="en-US" sz="4000" b="1" dirty="0" err="1">
                <a:solidFill>
                  <a:srgbClr val="FF0000"/>
                </a:solidFill>
                <a:latin typeface="Times New Roman" panose="02020603050405020304" pitchFamily="18" charset="0"/>
                <a:cs typeface="Times New Roman" panose="02020603050405020304" pitchFamily="18" charset="0"/>
              </a:rPr>
              <a:t>ơng</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châm</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về</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lượng</a:t>
            </a:r>
            <a:endParaRPr lang="en-SG"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8194" name="Picture 2" descr="one word: enough â grit &amp; glory">
            <a:extLst>
              <a:ext uri="{FF2B5EF4-FFF2-40B4-BE49-F238E27FC236}">
                <a16:creationId xmlns:a16="http://schemas.microsoft.com/office/drawing/2014/main" xmlns="" id="{78C10EF9-ABBA-4D56-975C-EAE6DCA7D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79293">
            <a:off x="7284770" y="3593484"/>
            <a:ext cx="3817152" cy="173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826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23" grpId="0"/>
      <p:bldP spid="22"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Temp\400页超强PPT模板\花PNG\564ac5f35024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50" b="3156"/>
          <a:stretch>
            <a:fillRect/>
          </a:stretch>
        </p:blipFill>
        <p:spPr bwMode="auto">
          <a:xfrm>
            <a:off x="431371" y="-1"/>
            <a:ext cx="6912768"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07681" y="1720839"/>
            <a:ext cx="2960147" cy="3416320"/>
          </a:xfrm>
          <a:prstGeom prst="rect">
            <a:avLst/>
          </a:prstGeom>
          <a:noFill/>
        </p:spPr>
        <p:txBody>
          <a:bodyPr wrap="square" rtlCol="0">
            <a:spAutoFit/>
          </a:bodyPr>
          <a:lstStyle/>
          <a:p>
            <a:pPr algn="ctr"/>
            <a:r>
              <a:rPr lang="en-SG" altLang="zh-CN" sz="7200" dirty="0" err="1">
                <a:latin typeface="#9Slide03 Arima Madurai Black" panose="00000A00000000000000" pitchFamily="2" charset="0"/>
                <a:ea typeface="TypeLand 康熙字典體試用版" pitchFamily="50" charset="-120"/>
                <a:cs typeface="#9Slide03 Arima Madurai Black" panose="00000A00000000000000" pitchFamily="2" charset="0"/>
              </a:rPr>
              <a:t>Bài</a:t>
            </a:r>
            <a:r>
              <a:rPr lang="en-SG" altLang="zh-CN" sz="7200" dirty="0">
                <a:latin typeface="#9Slide03 Arima Madurai Black" panose="00000A00000000000000" pitchFamily="2" charset="0"/>
                <a:ea typeface="TypeLand 康熙字典體試用版" pitchFamily="50" charset="-120"/>
                <a:cs typeface="#9Slide03 Arima Madurai Black" panose="00000A00000000000000" pitchFamily="2" charset="0"/>
              </a:rPr>
              <a:t> </a:t>
            </a:r>
            <a:r>
              <a:rPr lang="en-SG" altLang="zh-CN" sz="7200" dirty="0" err="1">
                <a:latin typeface="#9Slide03 Arima Madurai Black" panose="00000A00000000000000" pitchFamily="2" charset="0"/>
                <a:ea typeface="TypeLand 康熙字典體試用版" pitchFamily="50" charset="-120"/>
                <a:cs typeface="#9Slide03 Arima Madurai Black" panose="00000A00000000000000" pitchFamily="2" charset="0"/>
              </a:rPr>
              <a:t>tập</a:t>
            </a:r>
            <a:r>
              <a:rPr lang="en-SG" altLang="zh-CN" sz="7200" dirty="0">
                <a:latin typeface="#9Slide03 Arima Madurai Black" panose="00000A00000000000000" pitchFamily="2" charset="0"/>
                <a:ea typeface="TypeLand 康熙字典體試用版" pitchFamily="50" charset="-120"/>
                <a:cs typeface="#9Slide03 Arima Madurai Black" panose="00000A00000000000000" pitchFamily="2" charset="0"/>
              </a:rPr>
              <a:t> </a:t>
            </a:r>
            <a:r>
              <a:rPr lang="en-SG" altLang="zh-CN" sz="7200" dirty="0" err="1">
                <a:latin typeface="#9Slide03 Arima Madurai Black" panose="00000A00000000000000" pitchFamily="2" charset="0"/>
                <a:ea typeface="TypeLand 康熙字典體試用版" pitchFamily="50" charset="-120"/>
                <a:cs typeface="#9Slide03 Arima Madurai Black" panose="00000A00000000000000" pitchFamily="2" charset="0"/>
              </a:rPr>
              <a:t>nhanh</a:t>
            </a:r>
            <a:endParaRPr lang="zh-CN" altLang="en-US" sz="7200" dirty="0">
              <a:latin typeface="#9Slide03 Arima Madurai Black" panose="00000A00000000000000" pitchFamily="2" charset="0"/>
              <a:ea typeface="TypeLand 康熙字典體試用版" pitchFamily="50" charset="-120"/>
              <a:cs typeface="#9Slide03 Arima Madurai Black" panose="00000A00000000000000" pitchFamily="2" charset="0"/>
            </a:endParaRPr>
          </a:p>
        </p:txBody>
      </p:sp>
      <p:sp>
        <p:nvSpPr>
          <p:cNvPr id="11" name="Rectangle 5">
            <a:extLst>
              <a:ext uri="{FF2B5EF4-FFF2-40B4-BE49-F238E27FC236}">
                <a16:creationId xmlns:a16="http://schemas.microsoft.com/office/drawing/2014/main" xmlns="" id="{38951986-8BAB-48B6-A242-F2CFBF8F2F0C}"/>
              </a:ext>
            </a:extLst>
          </p:cNvPr>
          <p:cNvSpPr>
            <a:spLocks noChangeArrowheads="1"/>
          </p:cNvSpPr>
          <p:nvPr/>
        </p:nvSpPr>
        <p:spPr bwMode="auto">
          <a:xfrm>
            <a:off x="7502012" y="831020"/>
            <a:ext cx="387391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eaLnBrk="1" hangingPunct="1">
              <a:spcBef>
                <a:spcPct val="20000"/>
              </a:spcBef>
            </a:pP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Đọc</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và</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cho</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biết</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câu</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chuyện</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sau</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đã</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vi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phạm</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phương</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châm</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về</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l</a:t>
            </a:r>
            <a:r>
              <a:rPr lang="vi-VN" altLang="en-US" sz="7200" b="1" dirty="0">
                <a:solidFill>
                  <a:schemeClr val="accent2">
                    <a:lumMod val="75000"/>
                  </a:schemeClr>
                </a:solidFill>
                <a:latin typeface="#9Slide05 SVNStudent" panose="02040603050506020204" pitchFamily="18" charset="0"/>
                <a:cs typeface="Times New Roman" panose="02020603050405020304" pitchFamily="18" charset="0"/>
              </a:rPr>
              <a:t>ư</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ợng</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thế</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 </a:t>
            </a:r>
            <a:r>
              <a:rPr lang="en-US" altLang="en-US" sz="7200" b="1" dirty="0" err="1">
                <a:solidFill>
                  <a:schemeClr val="accent2">
                    <a:lumMod val="75000"/>
                  </a:schemeClr>
                </a:solidFill>
                <a:latin typeface="#9Slide05 SVNStudent" panose="02040603050506020204" pitchFamily="18" charset="0"/>
                <a:cs typeface="Times New Roman" panose="02020603050405020304" pitchFamily="18" charset="0"/>
              </a:rPr>
              <a:t>nào</a:t>
            </a:r>
            <a:r>
              <a:rPr lang="en-US" altLang="en-US" sz="7200" b="1" dirty="0">
                <a:solidFill>
                  <a:schemeClr val="accent2">
                    <a:lumMod val="75000"/>
                  </a:schemeClr>
                </a:solidFill>
                <a:latin typeface="#9Slide05 SVNStudent" panose="02040603050506020204" pitchFamily="18" charset="0"/>
                <a:cs typeface="Times New Roman" panose="02020603050405020304" pitchFamily="18" charset="0"/>
              </a:rPr>
              <a:t>?</a:t>
            </a:r>
            <a:endParaRPr lang="en-US" altLang="en-US" sz="4800" b="1" dirty="0">
              <a:solidFill>
                <a:schemeClr val="accent2">
                  <a:lumMod val="75000"/>
                </a:schemeClr>
              </a:solidFill>
              <a:latin typeface="#9Slide05 SVNStudent"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ABDC841-BBA4-4C50-982C-D780BE98E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681883" y="3710037"/>
            <a:ext cx="3510117" cy="3117127"/>
          </a:xfrm>
          <a:prstGeom prst="rect">
            <a:avLst/>
          </a:prstGeom>
        </p:spPr>
      </p:pic>
      <p:sp>
        <p:nvSpPr>
          <p:cNvPr id="4" name="Rectangle 3">
            <a:extLst>
              <a:ext uri="{FF2B5EF4-FFF2-40B4-BE49-F238E27FC236}">
                <a16:creationId xmlns:a16="http://schemas.microsoft.com/office/drawing/2014/main" xmlns="" id="{C13B5235-4CCC-48B8-AD0C-797C5E0B27A3}"/>
              </a:ext>
            </a:extLst>
          </p:cNvPr>
          <p:cNvSpPr/>
          <p:nvPr/>
        </p:nvSpPr>
        <p:spPr>
          <a:xfrm>
            <a:off x="3257722" y="446159"/>
            <a:ext cx="5676555" cy="661720"/>
          </a:xfrm>
          <a:prstGeom prst="rect">
            <a:avLst/>
          </a:prstGeom>
        </p:spPr>
        <p:txBody>
          <a:bodyPr wrap="none">
            <a:spAutoFit/>
          </a:bodyPr>
          <a:lstStyle/>
          <a:p>
            <a:pPr algn="ctr">
              <a:lnSpc>
                <a:spcPct val="90000"/>
              </a:lnSpc>
            </a:pPr>
            <a:r>
              <a:rPr lang="vi-VN" sz="4000" b="1" dirty="0">
                <a:solidFill>
                  <a:srgbClr val="FF3399"/>
                </a:solidFill>
                <a:latin typeface="#9Slide03 Arima Madurai Black" panose="00000A00000000000000" pitchFamily="2" charset="0"/>
                <a:cs typeface="#9Slide03 Arima Madurai Black" panose="00000A00000000000000" pitchFamily="2" charset="0"/>
              </a:rPr>
              <a:t>CÓ NUÔI ĐƯỢC KHÔNG?</a:t>
            </a:r>
          </a:p>
        </p:txBody>
      </p:sp>
      <p:sp>
        <p:nvSpPr>
          <p:cNvPr id="5" name="Rectangle 4">
            <a:extLst>
              <a:ext uri="{FF2B5EF4-FFF2-40B4-BE49-F238E27FC236}">
                <a16:creationId xmlns:a16="http://schemas.microsoft.com/office/drawing/2014/main" xmlns="" id="{25FF7D12-A041-4569-9887-9F630362F0D0}"/>
              </a:ext>
            </a:extLst>
          </p:cNvPr>
          <p:cNvSpPr/>
          <p:nvPr/>
        </p:nvSpPr>
        <p:spPr>
          <a:xfrm>
            <a:off x="644011" y="1559752"/>
            <a:ext cx="10903975" cy="3582519"/>
          </a:xfrm>
          <a:prstGeom prst="rect">
            <a:avLst/>
          </a:prstGeom>
        </p:spPr>
        <p:txBody>
          <a:bodyPr wrap="square">
            <a:spAutoFit/>
          </a:bodyPr>
          <a:lstStyle/>
          <a:p>
            <a:pPr algn="just">
              <a:lnSpc>
                <a:spcPct val="90000"/>
              </a:lnSpc>
            </a:pPr>
            <a:r>
              <a:rPr lang="en-US" sz="3600" dirty="0">
                <a:solidFill>
                  <a:srgbClr val="0000FF"/>
                </a:solidFill>
                <a:latin typeface="Times New Roman" panose="02020603050405020304" pitchFamily="18" charset="0"/>
              </a:rPr>
              <a:t>	</a:t>
            </a:r>
            <a:r>
              <a:rPr lang="vi-VN" sz="3600" dirty="0">
                <a:solidFill>
                  <a:srgbClr val="0000FF"/>
                </a:solidFill>
                <a:latin typeface="Times New Roman" panose="02020603050405020304" pitchFamily="18" charset="0"/>
              </a:rPr>
              <a:t>Một anh, vợ có thai mới hơn bảy tháng mà đã sinh con. Anh ta sợ nuôi không được, gặp ai cũng hỏi.</a:t>
            </a:r>
            <a:r>
              <a:rPr lang="en-US" sz="3600" dirty="0">
                <a:solidFill>
                  <a:srgbClr val="0000FF"/>
                </a:solidFill>
                <a:latin typeface="Times New Roman" panose="02020603050405020304" pitchFamily="18" charset="0"/>
              </a:rPr>
              <a:t> </a:t>
            </a:r>
            <a:r>
              <a:rPr lang="vi-VN" sz="3600" dirty="0">
                <a:solidFill>
                  <a:srgbClr val="0000FF"/>
                </a:solidFill>
                <a:latin typeface="Times New Roman" panose="02020603050405020304" pitchFamily="18" charset="0"/>
              </a:rPr>
              <a:t>Một người bạn an ủi:</a:t>
            </a:r>
          </a:p>
          <a:p>
            <a:pPr algn="just">
              <a:lnSpc>
                <a:spcPct val="90000"/>
              </a:lnSpc>
            </a:pPr>
            <a:r>
              <a:rPr lang="vi-VN" sz="3600" dirty="0">
                <a:solidFill>
                  <a:srgbClr val="0000FF"/>
                </a:solidFill>
                <a:latin typeface="Times New Roman" panose="02020603050405020304" pitchFamily="18" charset="0"/>
              </a:rPr>
              <a:t>      - Không can gì mà sợ. Bà tôi sinh ra bố tôi, cũng đẻ non trước hai tháng đấy !</a:t>
            </a:r>
          </a:p>
          <a:p>
            <a:pPr algn="just">
              <a:lnSpc>
                <a:spcPct val="90000"/>
              </a:lnSpc>
            </a:pPr>
            <a:r>
              <a:rPr lang="vi-VN" sz="3600" dirty="0">
                <a:solidFill>
                  <a:srgbClr val="0000FF"/>
                </a:solidFill>
                <a:latin typeface="Times New Roman" panose="02020603050405020304" pitchFamily="18" charset="0"/>
              </a:rPr>
              <a:t>        Anh kia giật mình hỏi lại:</a:t>
            </a:r>
          </a:p>
          <a:p>
            <a:pPr algn="just">
              <a:lnSpc>
                <a:spcPct val="90000"/>
              </a:lnSpc>
            </a:pPr>
            <a:r>
              <a:rPr lang="vi-VN" sz="3600" dirty="0">
                <a:solidFill>
                  <a:srgbClr val="0000FF"/>
                </a:solidFill>
                <a:latin typeface="Times New Roman" panose="02020603050405020304" pitchFamily="18" charset="0"/>
              </a:rPr>
              <a:t>      - Thế à ? Rồi có nuôi được không?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D50438D-2259-42B5-806E-E893EB0DD4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0130" y="886814"/>
            <a:ext cx="5491870" cy="5491870"/>
          </a:xfrm>
          <a:prstGeom prst="rect">
            <a:avLst/>
          </a:prstGeom>
        </p:spPr>
      </p:pic>
      <p:graphicFrame>
        <p:nvGraphicFramePr>
          <p:cNvPr id="9" name="Diagram 8">
            <a:extLst>
              <a:ext uri="{FF2B5EF4-FFF2-40B4-BE49-F238E27FC236}">
                <a16:creationId xmlns:a16="http://schemas.microsoft.com/office/drawing/2014/main" xmlns="" id="{927ADCBB-D51E-4DD6-8702-A0F852ED18F6}"/>
              </a:ext>
            </a:extLst>
          </p:cNvPr>
          <p:cNvGraphicFramePr/>
          <p:nvPr>
            <p:extLst>
              <p:ext uri="{D42A27DB-BD31-4B8C-83A1-F6EECF244321}">
                <p14:modId xmlns:p14="http://schemas.microsoft.com/office/powerpoint/2010/main" val="2043391718"/>
              </p:ext>
            </p:extLst>
          </p:nvPr>
        </p:nvGraphicFramePr>
        <p:xfrm>
          <a:off x="773471" y="136149"/>
          <a:ext cx="5627328" cy="6585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28653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2949285">
            <a:off x="2710656" y="2694782"/>
            <a:ext cx="3286125" cy="2824162"/>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2831111" flipH="1">
            <a:off x="2805906" y="570707"/>
            <a:ext cx="6202363" cy="4381500"/>
          </a:xfrm>
          <a:prstGeom prst="rect">
            <a:avLst/>
          </a:prstGeom>
          <a:noFill/>
          <a:ln w="9525">
            <a:noFill/>
            <a:miter lim="800000"/>
            <a:headEnd/>
            <a:tailEnd/>
          </a:ln>
        </p:spPr>
      </p:pic>
      <p:grpSp>
        <p:nvGrpSpPr>
          <p:cNvPr id="18436" name="组合 3"/>
          <p:cNvGrpSpPr>
            <a:grpSpLocks/>
          </p:cNvGrpSpPr>
          <p:nvPr/>
        </p:nvGrpSpPr>
        <p:grpSpPr bwMode="auto">
          <a:xfrm>
            <a:off x="3740150" y="1044575"/>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190561" y="2246262"/>
            <a:ext cx="3868590" cy="2308324"/>
          </a:xfrm>
          <a:prstGeom prst="rect">
            <a:avLst/>
          </a:prstGeom>
          <a:noFill/>
          <a:ln w="9525">
            <a:noFill/>
            <a:miter lim="800000"/>
            <a:headEnd/>
            <a:tailEnd/>
          </a:ln>
        </p:spPr>
        <p:txBody>
          <a:bodyPr wrap="square">
            <a:spAutoFit/>
          </a:bodyPr>
          <a:lstStyle/>
          <a:p>
            <a:pPr algn="ct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II.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Phương</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châm</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về</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chất</a:t>
            </a:r>
            <a:endParaRPr lang="zh-CN" altLang="en-US" sz="72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extLst>
      <p:ext uri="{BB962C8B-B14F-4D97-AF65-F5344CB8AC3E}">
        <p14:creationId xmlns:p14="http://schemas.microsoft.com/office/powerpoint/2010/main" val="20440757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2"/>
          <p:cNvSpPr txBox="1"/>
          <p:nvPr/>
        </p:nvSpPr>
        <p:spPr>
          <a:xfrm>
            <a:off x="224231" y="1366687"/>
            <a:ext cx="11743537" cy="52014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29235" indent="-15240" algn="ctr">
              <a:buFont typeface="Wingdings" panose="05000000000000000000" pitchFamily="2" charset="2"/>
            </a:pPr>
            <a:r>
              <a:rPr sz="2000" b="1" dirty="0">
                <a:solidFill>
                  <a:schemeClr val="accent6">
                    <a:lumMod val="75000"/>
                  </a:schemeClr>
                </a:solidFill>
                <a:latin typeface="Times New Roman" panose="02020603050405020304" pitchFamily="18" charset="0"/>
              </a:rPr>
              <a:t>QUẢ BÍ KHỔNG LỒ</a:t>
            </a:r>
            <a:endParaRPr sz="2000" b="1" dirty="0">
              <a:solidFill>
                <a:srgbClr val="800000"/>
              </a:solidFill>
              <a:latin typeface="Times New Roman" panose="02020603050405020304" pitchFamily="18" charset="0"/>
            </a:endParaRPr>
          </a:p>
          <a:p>
            <a:pPr marL="229235" indent="-15240"/>
            <a:r>
              <a:rPr sz="2400" dirty="0">
                <a:solidFill>
                  <a:srgbClr val="800000"/>
                </a:solidFill>
                <a:latin typeface="Times New Roman" panose="02020603050405020304" pitchFamily="18" charset="0"/>
              </a:rPr>
              <a:t>Hai anh chàng đi qua một khu vườn trồng bí. Một anh thấy quả bí to kêu lên:</a:t>
            </a:r>
          </a:p>
          <a:p>
            <a:pPr marL="229235" indent="-15240">
              <a:buFont typeface="Wingdings" panose="05000000000000000000" pitchFamily="2" charset="2"/>
            </a:pPr>
            <a:r>
              <a:rPr sz="2400" dirty="0">
                <a:solidFill>
                  <a:srgbClr val="800000"/>
                </a:solidFill>
                <a:latin typeface="Times New Roman" panose="02020603050405020304" pitchFamily="18" charset="0"/>
              </a:rPr>
              <a:t>- Chà, quả bí kia to thật !</a:t>
            </a:r>
          </a:p>
          <a:p>
            <a:pPr marL="229235" indent="-15240">
              <a:buFont typeface="Wingdings" panose="05000000000000000000" pitchFamily="2" charset="2"/>
            </a:pPr>
            <a:r>
              <a:rPr sz="2400" dirty="0">
                <a:solidFill>
                  <a:srgbClr val="800000"/>
                </a:solidFill>
                <a:latin typeface="Times New Roman" panose="02020603050405020304" pitchFamily="18" charset="0"/>
              </a:rPr>
              <a:t>Anh bạn có tính hay nói khoác, cười mà bảo rằng :</a:t>
            </a:r>
          </a:p>
          <a:p>
            <a:pPr marL="229235" indent="-15240">
              <a:buFont typeface="Wingdings" panose="05000000000000000000" pitchFamily="2" charset="2"/>
            </a:pPr>
            <a:r>
              <a:rPr sz="2400" dirty="0">
                <a:solidFill>
                  <a:srgbClr val="800000"/>
                </a:solidFill>
                <a:latin typeface="Times New Roman" panose="02020603050405020304" pitchFamily="18" charset="0"/>
              </a:rPr>
              <a:t>- Thế thì đã lấy gì làm to. Tôi đã từng thấy những quả bí to hơn nhiều. Có một lần, tôi tận mắt trông thấy một quả bí to bằng cả cái nhà đằng kia kìa.</a:t>
            </a:r>
          </a:p>
          <a:p>
            <a:pPr marL="229235" indent="-15240">
              <a:buFont typeface="Wingdings" panose="05000000000000000000" pitchFamily="2" charset="2"/>
            </a:pPr>
            <a:r>
              <a:rPr sz="2400" dirty="0">
                <a:solidFill>
                  <a:srgbClr val="800000"/>
                </a:solidFill>
                <a:latin typeface="Times New Roman" panose="02020603050405020304" pitchFamily="18" charset="0"/>
              </a:rPr>
              <a:t>Anh kia nói ngay :</a:t>
            </a:r>
          </a:p>
          <a:p>
            <a:pPr marL="229235" indent="-15240">
              <a:buFont typeface="Wingdings" panose="05000000000000000000" pitchFamily="2" charset="2"/>
            </a:pPr>
            <a:r>
              <a:rPr sz="2400" dirty="0">
                <a:solidFill>
                  <a:srgbClr val="800000"/>
                </a:solidFill>
                <a:latin typeface="Times New Roman" panose="02020603050405020304" pitchFamily="18" charset="0"/>
              </a:rPr>
              <a:t>- Thế thì đã lấy gì làm lạ. Tôi còn nhớ, một bận tôi trông thấy một cái nồi đồng to bằng cả cái đình làng ta.</a:t>
            </a:r>
          </a:p>
          <a:p>
            <a:pPr marL="229235" indent="-15240">
              <a:buFont typeface="Wingdings" panose="05000000000000000000" pitchFamily="2" charset="2"/>
            </a:pPr>
            <a:r>
              <a:rPr sz="2400" dirty="0">
                <a:solidFill>
                  <a:srgbClr val="800000"/>
                </a:solidFill>
                <a:latin typeface="Times New Roman" panose="02020603050405020304" pitchFamily="18" charset="0"/>
              </a:rPr>
              <a:t>Anh nói khoác ngạc nhiên hỏi</a:t>
            </a:r>
          </a:p>
          <a:p>
            <a:pPr marL="229235" indent="-15240">
              <a:buFont typeface="Wingdings" panose="05000000000000000000" pitchFamily="2" charset="2"/>
            </a:pPr>
            <a:r>
              <a:rPr sz="2400" dirty="0">
                <a:solidFill>
                  <a:srgbClr val="800000"/>
                </a:solidFill>
                <a:latin typeface="Times New Roman" panose="02020603050405020304" pitchFamily="18" charset="0"/>
              </a:rPr>
              <a:t>- Cái nồi ấy dùng để làm gì mà to vậy ?</a:t>
            </a:r>
          </a:p>
          <a:p>
            <a:pPr marL="229235" indent="-15240">
              <a:buFont typeface="Wingdings" panose="05000000000000000000" pitchFamily="2" charset="2"/>
            </a:pPr>
            <a:r>
              <a:rPr sz="2400" dirty="0">
                <a:solidFill>
                  <a:srgbClr val="800000"/>
                </a:solidFill>
                <a:latin typeface="Times New Roman" panose="02020603050405020304" pitchFamily="18" charset="0"/>
              </a:rPr>
              <a:t>Anh kia giải thích :</a:t>
            </a:r>
          </a:p>
          <a:p>
            <a:pPr marL="229235" indent="-15240">
              <a:buFont typeface="Wingdings" panose="05000000000000000000" pitchFamily="2" charset="2"/>
            </a:pPr>
            <a:r>
              <a:rPr sz="2400" dirty="0">
                <a:solidFill>
                  <a:srgbClr val="800000"/>
                </a:solidFill>
                <a:latin typeface="Times New Roman" panose="02020603050405020304" pitchFamily="18" charset="0"/>
              </a:rPr>
              <a:t>- Cái nồi ấy dùng để luộc quả bí anh vừa nói ấy mà.</a:t>
            </a:r>
          </a:p>
          <a:p>
            <a:pPr marL="229235" indent="-15240">
              <a:buFont typeface="Wingdings" panose="05000000000000000000" pitchFamily="2" charset="2"/>
            </a:pPr>
            <a:r>
              <a:rPr sz="2400" dirty="0">
                <a:solidFill>
                  <a:srgbClr val="800000"/>
                </a:solidFill>
                <a:latin typeface="Times New Roman" panose="02020603050405020304" pitchFamily="18" charset="0"/>
              </a:rPr>
              <a:t>Anh nói khoác biết bạn chế nhạo mình bèn nói lảng sang</a:t>
            </a:r>
            <a:r>
              <a:rPr lang="vi-VN" altLang="x-none" sz="2400" dirty="0">
                <a:solidFill>
                  <a:srgbClr val="800000"/>
                </a:solidFill>
                <a:latin typeface="Times New Roman" panose="02020603050405020304" pitchFamily="18" charset="0"/>
              </a:rPr>
              <a:t> </a:t>
            </a:r>
            <a:r>
              <a:rPr sz="2400" dirty="0">
                <a:solidFill>
                  <a:srgbClr val="800000"/>
                </a:solidFill>
                <a:latin typeface="Times New Roman" panose="02020603050405020304" pitchFamily="18" charset="0"/>
              </a:rPr>
              <a:t>chuyện khác.</a:t>
            </a:r>
            <a:endParaRPr sz="2400" dirty="0">
              <a:latin typeface="Times New Roman" panose="02020603050405020304" pitchFamily="18" charset="0"/>
            </a:endParaRPr>
          </a:p>
        </p:txBody>
      </p:sp>
      <p:sp>
        <p:nvSpPr>
          <p:cNvPr id="2" name="Rectangle 1">
            <a:extLst>
              <a:ext uri="{FF2B5EF4-FFF2-40B4-BE49-F238E27FC236}">
                <a16:creationId xmlns:a16="http://schemas.microsoft.com/office/drawing/2014/main" xmlns="" id="{0D83675C-6941-4A27-AB0D-9127CDE08521}"/>
              </a:ext>
            </a:extLst>
          </p:cNvPr>
          <p:cNvSpPr/>
          <p:nvPr/>
        </p:nvSpPr>
        <p:spPr>
          <a:xfrm>
            <a:off x="0" y="331887"/>
            <a:ext cx="11503741" cy="646331"/>
          </a:xfrm>
          <a:prstGeom prst="rect">
            <a:avLst/>
          </a:prstGeom>
        </p:spPr>
        <p:txBody>
          <a:bodyPr wrap="square">
            <a:spAutoFit/>
          </a:bodyPr>
          <a:lstStyle/>
          <a:p>
            <a:pPr marL="229235" lvl="1" indent="-15240" algn="ctr" defTabSz="457200">
              <a:buFont typeface="Wingdings" panose="05000000000000000000" pitchFamily="2" charset="2"/>
            </a:pPr>
            <a:r>
              <a:rPr lang="vi-VN" sz="3600" dirty="0">
                <a:solidFill>
                  <a:srgbClr val="800000"/>
                </a:solidFill>
                <a:latin typeface="#9Slide03 Arima Madurai Black" panose="00000A00000000000000" pitchFamily="2" charset="0"/>
                <a:cs typeface="#9Slide03 Arima Madurai Black" panose="00000A00000000000000" pitchFamily="2" charset="0"/>
              </a:rPr>
              <a:t>Đọc và cho biết câ</a:t>
            </a:r>
            <a:r>
              <a:rPr lang="en-US" sz="3600" dirty="0">
                <a:solidFill>
                  <a:srgbClr val="800000"/>
                </a:solidFill>
                <a:latin typeface="#9Slide03 Arima Madurai Black" panose="00000A00000000000000" pitchFamily="2" charset="0"/>
                <a:cs typeface="#9Slide03 Arima Madurai Black" panose="00000A00000000000000" pitchFamily="2" charset="0"/>
              </a:rPr>
              <a:t>u</a:t>
            </a:r>
            <a:r>
              <a:rPr lang="vi-VN" sz="3600" dirty="0">
                <a:solidFill>
                  <a:srgbClr val="800000"/>
                </a:solidFill>
                <a:latin typeface="#9Slide03 Arima Madurai Black" panose="00000A00000000000000" pitchFamily="2" charset="0"/>
                <a:cs typeface="#9Slide03 Arima Madurai Black" panose="00000A00000000000000" pitchFamily="2" charset="0"/>
              </a:rPr>
              <a:t> chuyện</a:t>
            </a:r>
            <a:r>
              <a:rPr lang="en-US" sz="3600" dirty="0">
                <a:solidFill>
                  <a:srgbClr val="800000"/>
                </a:solidFill>
                <a:latin typeface="#9Slide03 Arima Madurai Black" panose="00000A00000000000000" pitchFamily="2" charset="0"/>
                <a:cs typeface="#9Slide03 Arima Madurai Black" panose="00000A00000000000000" pitchFamily="2" charset="0"/>
              </a:rPr>
              <a:t> </a:t>
            </a:r>
            <a:r>
              <a:rPr lang="en-US" sz="3600" dirty="0" err="1">
                <a:solidFill>
                  <a:srgbClr val="800000"/>
                </a:solidFill>
                <a:latin typeface="#9Slide03 Arima Madurai Black" panose="00000A00000000000000" pitchFamily="2" charset="0"/>
                <a:cs typeface="#9Slide03 Arima Madurai Black" panose="00000A00000000000000" pitchFamily="2" charset="0"/>
              </a:rPr>
              <a:t>sau</a:t>
            </a:r>
            <a:r>
              <a:rPr lang="vi-VN" sz="3600" dirty="0">
                <a:solidFill>
                  <a:srgbClr val="800000"/>
                </a:solidFill>
                <a:latin typeface="#9Slide03 Arima Madurai Black" panose="00000A00000000000000" pitchFamily="2" charset="0"/>
                <a:cs typeface="#9Slide03 Arima Madurai Black" panose="00000A00000000000000" pitchFamily="2" charset="0"/>
              </a:rPr>
              <a:t> phê phán điều gì:</a:t>
            </a:r>
            <a:endParaRPr lang="vi-VN" altLang="x-none" sz="3600" dirty="0">
              <a:solidFill>
                <a:srgbClr val="800000"/>
              </a:solidFill>
              <a:latin typeface="#9Slide03 Arima Madurai Black" panose="00000A00000000000000" pitchFamily="2" charset="0"/>
              <a:cs typeface="#9Slide03 Arima Madurai Black" panose="00000A00000000000000" pitchFamily="2"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inVertical)">
                                      <p:cBhvr>
                                        <p:cTn id="7" dur="500"/>
                                        <p:tgtEl>
                                          <p:spTgt spid="30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9D14E2C-DA04-4F23-84ED-2CE39ED737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083" y="1133622"/>
            <a:ext cx="4479925" cy="4226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xmlns="" id="{B4AF72D9-BA30-46D0-8164-414C426830F2}"/>
              </a:ext>
            </a:extLst>
          </p:cNvPr>
          <p:cNvSpPr txBox="1">
            <a:spLocks noChangeArrowheads="1"/>
          </p:cNvSpPr>
          <p:nvPr/>
        </p:nvSpPr>
        <p:spPr bwMode="auto">
          <a:xfrm>
            <a:off x="5360731" y="4430662"/>
            <a:ext cx="670805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nên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nói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những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điều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mình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không</a:t>
            </a:r>
            <a:r>
              <a:rPr lang="en-US" altLang="en-US" sz="3200" b="1" dirty="0">
                <a:solidFill>
                  <a:srgbClr val="FF0000"/>
                </a:solidFill>
                <a:latin typeface="Times New Roman" panose="02020603050405020304" pitchFamily="18" charset="0"/>
                <a:cs typeface="Times New Roman" panose="02020603050405020304" pitchFamily="18" charset="0"/>
              </a:rPr>
              <a:t> tin </a:t>
            </a:r>
            <a:r>
              <a:rPr lang="en-US" altLang="en-US" sz="3200" b="1" dirty="0" err="1">
                <a:solidFill>
                  <a:srgbClr val="FF0000"/>
                </a:solidFill>
                <a:latin typeface="Times New Roman" panose="02020603050405020304" pitchFamily="18" charset="0"/>
                <a:cs typeface="Times New Roman" panose="02020603050405020304" pitchFamily="18" charset="0"/>
              </a:rPr>
              <a:t>là</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đúng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sự</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thật</a:t>
            </a:r>
            <a:r>
              <a:rPr lang="en-US" altLang="en-US" sz="3200" b="1" dirty="0">
                <a:solidFill>
                  <a:srgbClr val="FF0000"/>
                </a:solidFill>
                <a:latin typeface="Times New Roman" panose="02020603050405020304" pitchFamily="18" charset="0"/>
                <a:cs typeface="Times New Roman" panose="02020603050405020304" pitchFamily="18" charset="0"/>
              </a:rPr>
              <a:t>.</a:t>
            </a:r>
          </a:p>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  </a:t>
            </a:r>
          </a:p>
        </p:txBody>
      </p:sp>
      <p:sp>
        <p:nvSpPr>
          <p:cNvPr id="2" name="Flowchart: Stored Data 1">
            <a:extLst>
              <a:ext uri="{FF2B5EF4-FFF2-40B4-BE49-F238E27FC236}">
                <a16:creationId xmlns:a16="http://schemas.microsoft.com/office/drawing/2014/main" xmlns="" id="{F477AFA7-2E9D-499E-B77C-DAC4391EE8EE}"/>
              </a:ext>
            </a:extLst>
          </p:cNvPr>
          <p:cNvSpPr/>
          <p:nvPr/>
        </p:nvSpPr>
        <p:spPr>
          <a:xfrm>
            <a:off x="5251452" y="1317524"/>
            <a:ext cx="4114800" cy="1851713"/>
          </a:xfrm>
          <a:prstGeom prst="flowChartOnlineStorage">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600" dirty="0" err="1">
                <a:latin typeface="Times New Roman" panose="02020603050405020304" pitchFamily="18" charset="0"/>
                <a:cs typeface="Times New Roman" panose="02020603050405020304" pitchFamily="18" charset="0"/>
              </a:rPr>
              <a:t>Phê</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khoác</a:t>
            </a:r>
            <a:endParaRPr lang="en-US" sz="3600" dirty="0">
              <a:latin typeface="Times New Roman" panose="02020603050405020304" pitchFamily="18" charset="0"/>
              <a:cs typeface="Times New Roman" panose="02020603050405020304" pitchFamily="18" charset="0"/>
            </a:endParaRPr>
          </a:p>
        </p:txBody>
      </p:sp>
      <p:pic>
        <p:nvPicPr>
          <p:cNvPr id="6146" name="Picture 2" descr="Thi nói khoác">
            <a:extLst>
              <a:ext uri="{FF2B5EF4-FFF2-40B4-BE49-F238E27FC236}">
                <a16:creationId xmlns:a16="http://schemas.microsoft.com/office/drawing/2014/main" xmlns="" id="{0D1BDB8F-C12B-439D-A8DE-5D3D24D38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4760" y="1133622"/>
            <a:ext cx="2466975" cy="22195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19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14" presetClass="entr" presetSubtype="10"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randombar(horizontal)">
                                      <p:cBhvr>
                                        <p:cTn id="2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A3FB697-A3B7-4DB6-A256-765DC4F14BB4}"/>
              </a:ext>
            </a:extLst>
          </p:cNvPr>
          <p:cNvSpPr>
            <a:spLocks noGrp="1"/>
          </p:cNvSpPr>
          <p:nvPr>
            <p:ph type="title"/>
          </p:nvPr>
        </p:nvSpPr>
        <p:spPr>
          <a:xfrm>
            <a:off x="633984" y="1023370"/>
            <a:ext cx="3623384" cy="4874479"/>
          </a:xfrm>
          <a:noFill/>
        </p:spPr>
        <p:txBody>
          <a:bodyPr vert="horz" lIns="91440" tIns="45720" rIns="91440" bIns="45720" rtlCol="0" anchor="ctr">
            <a:normAutofit fontScale="90000"/>
          </a:bodyPr>
          <a:lstStyle/>
          <a:p>
            <a:pPr algn="ctr">
              <a:lnSpc>
                <a:spcPct val="150000"/>
              </a:lnSpc>
            </a:pP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Giải</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trí</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một</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chút</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với</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mức</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độ</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vi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phạm</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ph</a:t>
            </a:r>
            <a:r>
              <a:rPr lang="vi-VN" sz="4000" b="1" kern="1200" dirty="0">
                <a:solidFill>
                  <a:srgbClr val="FF0000"/>
                </a:solidFill>
                <a:latin typeface="#9Slide03 Arima Madurai Black" panose="00000A00000000000000" pitchFamily="2" charset="0"/>
                <a:cs typeface="#9Slide03 Arima Madurai Black" panose="00000A00000000000000" pitchFamily="2" charset="0"/>
              </a:rPr>
              <a:t>ư</a:t>
            </a:r>
            <a:r>
              <a:rPr lang="en-SG" sz="4000" b="1" kern="1200" dirty="0" err="1">
                <a:solidFill>
                  <a:srgbClr val="FF0000"/>
                </a:solidFill>
                <a:latin typeface="#9Slide03 Arima Madurai Black" panose="00000A00000000000000" pitchFamily="2" charset="0"/>
                <a:cs typeface="#9Slide03 Arima Madurai Black" panose="00000A00000000000000" pitchFamily="2" charset="0"/>
              </a:rPr>
              <a:t>ơng</a:t>
            </a:r>
            <a:r>
              <a:rPr lang="en-SG" sz="4000" b="1" kern="1200" dirty="0">
                <a:solidFill>
                  <a:srgbClr val="FF0000"/>
                </a:solidFill>
                <a:latin typeface="#9Slide03 Arima Madurai Black" panose="00000A00000000000000" pitchFamily="2" charset="0"/>
                <a:cs typeface="#9Slide03 Arima Madurai Black" panose="00000A00000000000000" pitchFamily="2" charset="0"/>
              </a:rPr>
              <a:t> </a:t>
            </a:r>
            <a:r>
              <a:rPr lang="en-SG" sz="4000" b="1" kern="1200" dirty="0" err="1">
                <a:solidFill>
                  <a:srgbClr val="FF0000"/>
                </a:solidFill>
                <a:latin typeface="#9Slide03 Arima Madurai Black" panose="00000A00000000000000" pitchFamily="2" charset="0"/>
                <a:cs typeface="#9Slide03 Arima Madurai Black" panose="00000A00000000000000" pitchFamily="2" charset="0"/>
              </a:rPr>
              <a:t>châm</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về</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chất</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của</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các</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Cung</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hoàng</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đạo</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 </a:t>
            </a:r>
            <a:r>
              <a:rPr lang="en-US" sz="4000" b="1" kern="1200" dirty="0" err="1">
                <a:solidFill>
                  <a:srgbClr val="FF0000"/>
                </a:solidFill>
                <a:latin typeface="#9Slide03 Arima Madurai Black" panose="00000A00000000000000" pitchFamily="2" charset="0"/>
                <a:cs typeface="#9Slide03 Arima Madurai Black" panose="00000A00000000000000" pitchFamily="2" charset="0"/>
              </a:rPr>
              <a:t>nhé</a:t>
            </a:r>
            <a:r>
              <a:rPr lang="en-US" sz="4000" b="1" kern="1200" dirty="0">
                <a:solidFill>
                  <a:srgbClr val="FF0000"/>
                </a:solidFill>
                <a:latin typeface="#9Slide03 Arima Madurai Black" panose="00000A00000000000000" pitchFamily="2" charset="0"/>
                <a:cs typeface="#9Slide03 Arima Madurai Black" panose="00000A00000000000000" pitchFamily="2" charset="0"/>
              </a:rPr>
              <a:t>!</a:t>
            </a:r>
          </a:p>
        </p:txBody>
      </p:sp>
      <p:pic>
        <p:nvPicPr>
          <p:cNvPr id="1026" name="Picture 2" descr="Laugh Emoji Hahaha GIF - LaughEmoji Hahaha Lolol - Discover &amp; Share GIFs |  Laughing emoji, Funny emoji faces, Animated emoticons">
            <a:extLst>
              <a:ext uri="{FF2B5EF4-FFF2-40B4-BE49-F238E27FC236}">
                <a16:creationId xmlns:a16="http://schemas.microsoft.com/office/drawing/2014/main" xmlns="" id="{2D238893-BDF7-46D6-8CBD-154AF4977DF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4777316" y="1023370"/>
            <a:ext cx="6780700" cy="487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67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www.xaluan.com/images/news/Image/2014/04/09/lat-tay-cao-thu-noi-doi-trong-12-cung-hoang-dao-6.png.jpg"/>
          <p:cNvPicPr>
            <a:picLocks noChangeAspect="1" noChangeArrowheads="1"/>
          </p:cNvPicPr>
          <p:nvPr/>
        </p:nvPicPr>
        <p:blipFill rotWithShape="1">
          <a:blip r:embed="rId3">
            <a:extLst>
              <a:ext uri="{28A0092B-C50C-407E-A947-70E740481C1C}">
                <a14:useLocalDpi xmlns:a14="http://schemas.microsoft.com/office/drawing/2010/main" val="0"/>
              </a:ext>
            </a:extLst>
          </a:blip>
          <a:srcRect b="9801"/>
          <a:stretch/>
        </p:blipFill>
        <p:spPr bwMode="auto">
          <a:xfrm>
            <a:off x="1962380" y="391745"/>
            <a:ext cx="7942367" cy="51942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392" name="Picture 8" descr="http://www.xaluan.com/images/news/Image/2014/04/09/lat-tay-cao-thu-noi-doi-trong-12-cung-hoang-dao-5.png.jpg"/>
          <p:cNvPicPr>
            <a:picLocks noChangeAspect="1" noChangeArrowheads="1"/>
          </p:cNvPicPr>
          <p:nvPr/>
        </p:nvPicPr>
        <p:blipFill rotWithShape="1">
          <a:blip r:embed="rId4">
            <a:extLst>
              <a:ext uri="{28A0092B-C50C-407E-A947-70E740481C1C}">
                <a14:useLocalDpi xmlns:a14="http://schemas.microsoft.com/office/drawing/2010/main" val="0"/>
              </a:ext>
            </a:extLst>
          </a:blip>
          <a:srcRect b="10200"/>
          <a:stretch/>
        </p:blipFill>
        <p:spPr bwMode="auto">
          <a:xfrm>
            <a:off x="1962380" y="391743"/>
            <a:ext cx="7942367" cy="53492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p:cNvSpPr/>
          <p:nvPr/>
        </p:nvSpPr>
        <p:spPr>
          <a:xfrm>
            <a:off x="3464413" y="5973885"/>
            <a:ext cx="4398640" cy="646331"/>
          </a:xfrm>
          <a:prstGeom prst="rect">
            <a:avLst/>
          </a:prstGeom>
        </p:spPr>
        <p:txBody>
          <a:bodyPr wrap="none">
            <a:spAutoFit/>
          </a:bodyPr>
          <a:lstStyle/>
          <a:p>
            <a:r>
              <a:rPr lang="vi-VN" sz="3600" b="1" i="0" dirty="0">
                <a:solidFill>
                  <a:srgbClr val="FF0000"/>
                </a:solidFill>
                <a:effectLst/>
                <a:latin typeface="Times New Roman" panose="02020603050405020304" pitchFamily="18" charset="0"/>
              </a:rPr>
              <a:t>Sư Tử (23/07 – 22/08)</a:t>
            </a:r>
            <a:endParaRPr lang="en-BZ" sz="3600" dirty="0">
              <a:solidFill>
                <a:srgbClr val="FF0000"/>
              </a:solidFill>
            </a:endParaRPr>
          </a:p>
        </p:txBody>
      </p:sp>
      <p:sp>
        <p:nvSpPr>
          <p:cNvPr id="7" name="Rectangle 6"/>
          <p:cNvSpPr/>
          <p:nvPr/>
        </p:nvSpPr>
        <p:spPr>
          <a:xfrm>
            <a:off x="3140880" y="5973886"/>
            <a:ext cx="4131259" cy="584775"/>
          </a:xfrm>
          <a:prstGeom prst="rect">
            <a:avLst/>
          </a:prstGeom>
        </p:spPr>
        <p:txBody>
          <a:bodyPr wrap="none">
            <a:spAutoFit/>
          </a:bodyPr>
          <a:lstStyle/>
          <a:p>
            <a:r>
              <a:rPr lang="en-BZ" sz="3200" b="1" i="0" dirty="0">
                <a:solidFill>
                  <a:srgbClr val="FF0000"/>
                </a:solidFill>
                <a:effectLst/>
                <a:latin typeface="Times New Roman" panose="02020603050405020304" pitchFamily="18" charset="0"/>
              </a:rPr>
              <a:t> </a:t>
            </a:r>
            <a:r>
              <a:rPr lang="en-BZ" sz="3200" b="1" i="0" dirty="0" err="1">
                <a:solidFill>
                  <a:srgbClr val="FF0000"/>
                </a:solidFill>
                <a:effectLst/>
                <a:latin typeface="Times New Roman" panose="02020603050405020304" pitchFamily="18" charset="0"/>
              </a:rPr>
              <a:t>Xử</a:t>
            </a:r>
            <a:r>
              <a:rPr lang="en-BZ" sz="3200" b="1" i="0" dirty="0">
                <a:solidFill>
                  <a:srgbClr val="FF0000"/>
                </a:solidFill>
                <a:effectLst/>
                <a:latin typeface="Times New Roman" panose="02020603050405020304" pitchFamily="18" charset="0"/>
              </a:rPr>
              <a:t> </a:t>
            </a:r>
            <a:r>
              <a:rPr lang="en-BZ" sz="3200" b="1" i="0" dirty="0" err="1">
                <a:solidFill>
                  <a:srgbClr val="FF0000"/>
                </a:solidFill>
                <a:effectLst/>
                <a:latin typeface="Times New Roman" panose="02020603050405020304" pitchFamily="18" charset="0"/>
              </a:rPr>
              <a:t>Nữ</a:t>
            </a:r>
            <a:r>
              <a:rPr lang="en-BZ" sz="3200" b="1" i="0" dirty="0">
                <a:solidFill>
                  <a:srgbClr val="FF0000"/>
                </a:solidFill>
                <a:effectLst/>
                <a:latin typeface="Times New Roman" panose="02020603050405020304" pitchFamily="18" charset="0"/>
              </a:rPr>
              <a:t> (23/08 – 22/09)</a:t>
            </a:r>
            <a:endParaRPr lang="en-BZ" sz="3200" dirty="0">
              <a:solidFill>
                <a:srgbClr val="FF0000"/>
              </a:solidFill>
            </a:endParaRPr>
          </a:p>
        </p:txBody>
      </p:sp>
    </p:spTree>
    <p:extLst>
      <p:ext uri="{BB962C8B-B14F-4D97-AF65-F5344CB8AC3E}">
        <p14:creationId xmlns:p14="http://schemas.microsoft.com/office/powerpoint/2010/main" val="3799361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wipe(down)">
                                      <p:cBhvr>
                                        <p:cTn id="7" dur="500"/>
                                        <p:tgtEl>
                                          <p:spTgt spid="1639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2" presetClass="entr" presetSubtype="4" fill="hold" nodeType="withEffect">
                                  <p:stCondLst>
                                    <p:cond delay="0"/>
                                  </p:stCondLst>
                                  <p:childTnLst>
                                    <p:set>
                                      <p:cBhvr>
                                        <p:cTn id="19" dur="1" fill="hold">
                                          <p:stCondLst>
                                            <p:cond delay="0"/>
                                          </p:stCondLst>
                                        </p:cTn>
                                        <p:tgtEl>
                                          <p:spTgt spid="16392"/>
                                        </p:tgtEl>
                                        <p:attrNameLst>
                                          <p:attrName>style.visibility</p:attrName>
                                        </p:attrNameLst>
                                      </p:cBhvr>
                                      <p:to>
                                        <p:strVal val="visible"/>
                                      </p:to>
                                    </p:set>
                                    <p:anim calcmode="lin" valueType="num">
                                      <p:cBhvr additive="base">
                                        <p:cTn id="20" dur="500" fill="hold"/>
                                        <p:tgtEl>
                                          <p:spTgt spid="16392"/>
                                        </p:tgtEl>
                                        <p:attrNameLst>
                                          <p:attrName>ppt_x</p:attrName>
                                        </p:attrNameLst>
                                      </p:cBhvr>
                                      <p:tavLst>
                                        <p:tav tm="0">
                                          <p:val>
                                            <p:strVal val="#ppt_x"/>
                                          </p:val>
                                        </p:tav>
                                        <p:tav tm="100000">
                                          <p:val>
                                            <p:strVal val="#ppt_x"/>
                                          </p:val>
                                        </p:tav>
                                      </p:tavLst>
                                    </p:anim>
                                    <p:anim calcmode="lin" valueType="num">
                                      <p:cBhvr additive="base">
                                        <p:cTn id="21" dur="500" fill="hold"/>
                                        <p:tgtEl>
                                          <p:spTgt spid="16392"/>
                                        </p:tgtEl>
                                        <p:attrNameLst>
                                          <p:attrName>ppt_y</p:attrName>
                                        </p:attrNameLst>
                                      </p:cBhvr>
                                      <p:tavLst>
                                        <p:tav tm="0">
                                          <p:val>
                                            <p:strVal val="1+#ppt_h/2"/>
                                          </p:val>
                                        </p:tav>
                                        <p:tav tm="100000">
                                          <p:val>
                                            <p:strVal val="#ppt_y"/>
                                          </p:val>
                                        </p:tav>
                                      </p:tavLst>
                                    </p:anim>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xaluan.com/images/news/Image/2014/04/09/lat-tay-cao-thu-noi-doi-trong-12-cung-hoang-dao-9.png.jpg"/>
          <p:cNvPicPr>
            <a:picLocks noChangeAspect="1" noChangeArrowheads="1"/>
          </p:cNvPicPr>
          <p:nvPr/>
        </p:nvPicPr>
        <p:blipFill rotWithShape="1">
          <a:blip r:embed="rId3">
            <a:extLst>
              <a:ext uri="{28A0092B-C50C-407E-A947-70E740481C1C}">
                <a14:useLocalDpi xmlns:a14="http://schemas.microsoft.com/office/drawing/2010/main" val="0"/>
              </a:ext>
            </a:extLst>
          </a:blip>
          <a:srcRect b="11792"/>
          <a:stretch/>
        </p:blipFill>
        <p:spPr bwMode="auto">
          <a:xfrm>
            <a:off x="1533225" y="996287"/>
            <a:ext cx="8880017" cy="535424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6388" name="Picture 4" descr="http://www.xaluan.com/images/news/Image/2014/04/09/lat-tay-cao-thu-noi-doi-trong-12-cung-hoang-dao-7.png.jpg"/>
          <p:cNvPicPr>
            <a:picLocks noChangeAspect="1" noChangeArrowheads="1"/>
          </p:cNvPicPr>
          <p:nvPr/>
        </p:nvPicPr>
        <p:blipFill rotWithShape="1">
          <a:blip r:embed="rId4">
            <a:extLst>
              <a:ext uri="{28A0092B-C50C-407E-A947-70E740481C1C}">
                <a14:useLocalDpi xmlns:a14="http://schemas.microsoft.com/office/drawing/2010/main" val="0"/>
              </a:ext>
            </a:extLst>
          </a:blip>
          <a:srcRect b="10200"/>
          <a:stretch/>
        </p:blipFill>
        <p:spPr bwMode="auto">
          <a:xfrm>
            <a:off x="1533225" y="996287"/>
            <a:ext cx="8880017" cy="545910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3023966" y="170128"/>
            <a:ext cx="5006692" cy="646331"/>
          </a:xfrm>
          <a:prstGeom prst="rect">
            <a:avLst/>
          </a:prstGeom>
        </p:spPr>
        <p:txBody>
          <a:bodyPr wrap="none">
            <a:spAutoFit/>
          </a:bodyPr>
          <a:lstStyle/>
          <a:p>
            <a:r>
              <a:rPr lang="en-BZ" sz="3600" b="1" i="0" dirty="0" err="1">
                <a:solidFill>
                  <a:srgbClr val="FF0000"/>
                </a:solidFill>
                <a:effectLst/>
                <a:latin typeface="Times New Roman" panose="02020603050405020304" pitchFamily="18" charset="0"/>
              </a:rPr>
              <a:t>Nhân</a:t>
            </a:r>
            <a:r>
              <a:rPr lang="en-BZ" sz="3600" b="1" i="0" dirty="0">
                <a:solidFill>
                  <a:srgbClr val="FF0000"/>
                </a:solidFill>
                <a:effectLst/>
                <a:latin typeface="Times New Roman" panose="02020603050405020304" pitchFamily="18" charset="0"/>
              </a:rPr>
              <a:t> </a:t>
            </a:r>
            <a:r>
              <a:rPr lang="en-BZ" sz="3600" b="1" i="0" dirty="0" err="1">
                <a:solidFill>
                  <a:srgbClr val="FF0000"/>
                </a:solidFill>
                <a:effectLst/>
                <a:latin typeface="Times New Roman" panose="02020603050405020304" pitchFamily="18" charset="0"/>
              </a:rPr>
              <a:t>Mã</a:t>
            </a:r>
            <a:r>
              <a:rPr lang="en-BZ" sz="3600" b="1" i="0" dirty="0">
                <a:solidFill>
                  <a:srgbClr val="FF0000"/>
                </a:solidFill>
                <a:effectLst/>
                <a:latin typeface="Times New Roman" panose="02020603050405020304" pitchFamily="18" charset="0"/>
              </a:rPr>
              <a:t> (23/11 – 21/12)</a:t>
            </a:r>
            <a:endParaRPr lang="en-BZ" sz="3600" dirty="0">
              <a:solidFill>
                <a:srgbClr val="FF0000"/>
              </a:solidFill>
            </a:endParaRPr>
          </a:p>
        </p:txBody>
      </p:sp>
      <p:sp>
        <p:nvSpPr>
          <p:cNvPr id="6" name="Rectangle 5"/>
          <p:cNvSpPr/>
          <p:nvPr/>
        </p:nvSpPr>
        <p:spPr>
          <a:xfrm>
            <a:off x="3023966" y="108573"/>
            <a:ext cx="5971507" cy="707886"/>
          </a:xfrm>
          <a:prstGeom prst="rect">
            <a:avLst/>
          </a:prstGeom>
        </p:spPr>
        <p:txBody>
          <a:bodyPr wrap="none">
            <a:spAutoFit/>
          </a:bodyPr>
          <a:lstStyle/>
          <a:p>
            <a:r>
              <a:rPr lang="en-BZ" sz="4000" b="1" i="0" dirty="0" err="1">
                <a:solidFill>
                  <a:srgbClr val="FF0000"/>
                </a:solidFill>
                <a:effectLst/>
                <a:latin typeface="Times New Roman" panose="02020603050405020304" pitchFamily="18" charset="0"/>
              </a:rPr>
              <a:t>Thiên</a:t>
            </a:r>
            <a:r>
              <a:rPr lang="en-BZ" sz="4000" b="1" i="0" dirty="0">
                <a:solidFill>
                  <a:srgbClr val="FF0000"/>
                </a:solidFill>
                <a:effectLst/>
                <a:latin typeface="Times New Roman" panose="02020603050405020304" pitchFamily="18" charset="0"/>
              </a:rPr>
              <a:t> </a:t>
            </a:r>
            <a:r>
              <a:rPr lang="en-BZ" sz="4000" b="1" i="0" dirty="0" err="1">
                <a:solidFill>
                  <a:srgbClr val="FF0000"/>
                </a:solidFill>
                <a:effectLst/>
                <a:latin typeface="Times New Roman" panose="02020603050405020304" pitchFamily="18" charset="0"/>
              </a:rPr>
              <a:t>Bình</a:t>
            </a:r>
            <a:r>
              <a:rPr lang="en-BZ" sz="4000" b="1" i="0" dirty="0">
                <a:solidFill>
                  <a:srgbClr val="FF0000"/>
                </a:solidFill>
                <a:effectLst/>
                <a:latin typeface="Times New Roman" panose="02020603050405020304" pitchFamily="18" charset="0"/>
              </a:rPr>
              <a:t> (23/09 – 23/10)</a:t>
            </a:r>
            <a:endParaRPr lang="en-BZ" sz="4000" b="1" dirty="0">
              <a:solidFill>
                <a:srgbClr val="FF0000"/>
              </a:solidFill>
            </a:endParaRPr>
          </a:p>
        </p:txBody>
      </p:sp>
    </p:spTree>
    <p:extLst>
      <p:ext uri="{BB962C8B-B14F-4D97-AF65-F5344CB8AC3E}">
        <p14:creationId xmlns:p14="http://schemas.microsoft.com/office/powerpoint/2010/main" val="3308466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randombar(horizontal)">
                                      <p:cBhvr>
                                        <p:cTn id="7" dur="500"/>
                                        <p:tgtEl>
                                          <p:spTgt spid="1638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grpId="1" nodeType="clickEffect">
                                  <p:stCondLst>
                                    <p:cond delay="0"/>
                                  </p:stCondLst>
                                  <p:childTnLst>
                                    <p:animEffect transition="out" filter="randombar(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6" presetClass="entr" presetSubtype="16" fill="hold" nodeType="withEffect">
                                  <p:stCondLst>
                                    <p:cond delay="0"/>
                                  </p:stCondLst>
                                  <p:childTnLst>
                                    <p:set>
                                      <p:cBhvr>
                                        <p:cTn id="17" dur="1" fill="hold">
                                          <p:stCondLst>
                                            <p:cond delay="0"/>
                                          </p:stCondLst>
                                        </p:cTn>
                                        <p:tgtEl>
                                          <p:spTgt spid="16388"/>
                                        </p:tgtEl>
                                        <p:attrNameLst>
                                          <p:attrName>style.visibility</p:attrName>
                                        </p:attrNameLst>
                                      </p:cBhvr>
                                      <p:to>
                                        <p:strVal val="visible"/>
                                      </p:to>
                                    </p:set>
                                    <p:animEffect transition="in" filter="circle(in)">
                                      <p:cBhvr>
                                        <p:cTn id="18" dur="2000"/>
                                        <p:tgtEl>
                                          <p:spTgt spid="1638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C9917D9-D33B-4F35-B1D9-75DD902D3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62" y="1553497"/>
            <a:ext cx="6858000" cy="6858000"/>
          </a:xfrm>
          <a:prstGeom prst="rect">
            <a:avLst/>
          </a:prstGeom>
        </p:spPr>
      </p:pic>
      <p:pic>
        <p:nvPicPr>
          <p:cNvPr id="4" name="Picture 3">
            <a:extLst>
              <a:ext uri="{FF2B5EF4-FFF2-40B4-BE49-F238E27FC236}">
                <a16:creationId xmlns:a16="http://schemas.microsoft.com/office/drawing/2014/main" xmlns="" id="{F78DE46E-C1EB-41F2-BF85-570F6B2152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8527" y="3227438"/>
            <a:ext cx="4154129" cy="4154129"/>
          </a:xfrm>
          <a:prstGeom prst="rect">
            <a:avLst/>
          </a:prstGeom>
        </p:spPr>
      </p:pic>
      <p:pic>
        <p:nvPicPr>
          <p:cNvPr id="5" name="Picture 4">
            <a:extLst>
              <a:ext uri="{FF2B5EF4-FFF2-40B4-BE49-F238E27FC236}">
                <a16:creationId xmlns:a16="http://schemas.microsoft.com/office/drawing/2014/main" xmlns="" id="{D0B48C5A-649D-48C8-A1D6-2B4ABEE8A6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3334" y="4208206"/>
            <a:ext cx="2765322" cy="2765322"/>
          </a:xfrm>
          <a:prstGeom prst="rect">
            <a:avLst/>
          </a:prstGeom>
        </p:spPr>
      </p:pic>
      <p:sp>
        <p:nvSpPr>
          <p:cNvPr id="6" name="TextBox 5">
            <a:extLst>
              <a:ext uri="{FF2B5EF4-FFF2-40B4-BE49-F238E27FC236}">
                <a16:creationId xmlns:a16="http://schemas.microsoft.com/office/drawing/2014/main" xmlns="" id="{BEA770F8-891B-4BE6-97A0-822DCAEC36CA}"/>
              </a:ext>
            </a:extLst>
          </p:cNvPr>
          <p:cNvSpPr txBox="1"/>
          <p:nvPr/>
        </p:nvSpPr>
        <p:spPr>
          <a:xfrm>
            <a:off x="1104088" y="1067028"/>
            <a:ext cx="9983823" cy="1323439"/>
          </a:xfrm>
          <a:prstGeom prst="rect">
            <a:avLst/>
          </a:prstGeom>
          <a:noFill/>
        </p:spPr>
        <p:txBody>
          <a:bodyPr wrap="none" rtlCol="0">
            <a:spAutoFit/>
          </a:bodyPr>
          <a:lstStyle/>
          <a:p>
            <a:r>
              <a:rPr lang="en-US" sz="8000" b="1" dirty="0" err="1">
                <a:solidFill>
                  <a:srgbClr val="FF0000"/>
                </a:solidFill>
                <a:latin typeface="#9Slide05 Heroe Inline Pro" pitchFamily="2" charset="0"/>
              </a:rPr>
              <a:t>Nồi</a:t>
            </a:r>
            <a:r>
              <a:rPr lang="en-US" sz="8000" b="1" dirty="0">
                <a:solidFill>
                  <a:srgbClr val="FF0000"/>
                </a:solidFill>
                <a:latin typeface="#9Slide05 Heroe Inline Pro" pitchFamily="2" charset="0"/>
              </a:rPr>
              <a:t>  </a:t>
            </a:r>
            <a:r>
              <a:rPr lang="en-US" sz="8000" b="1" dirty="0" err="1">
                <a:solidFill>
                  <a:srgbClr val="FF0000"/>
                </a:solidFill>
                <a:latin typeface="#9Slide05 Heroe Inline Pro" pitchFamily="2" charset="0"/>
              </a:rPr>
              <a:t>nào</a:t>
            </a:r>
            <a:r>
              <a:rPr lang="en-US" sz="8000" b="1" dirty="0">
                <a:solidFill>
                  <a:srgbClr val="FF0000"/>
                </a:solidFill>
                <a:latin typeface="#9Slide05 Heroe Inline Pro" pitchFamily="2" charset="0"/>
              </a:rPr>
              <a:t>  </a:t>
            </a:r>
            <a:r>
              <a:rPr lang="en-US" sz="8000" b="1" dirty="0" err="1">
                <a:solidFill>
                  <a:srgbClr val="FF0000"/>
                </a:solidFill>
                <a:latin typeface="#9Slide05 Heroe Inline Pro" pitchFamily="2" charset="0"/>
              </a:rPr>
              <a:t>úp</a:t>
            </a:r>
            <a:r>
              <a:rPr lang="en-US" sz="8000" b="1" dirty="0">
                <a:solidFill>
                  <a:srgbClr val="FF0000"/>
                </a:solidFill>
                <a:latin typeface="#9Slide05 Heroe Inline Pro" pitchFamily="2" charset="0"/>
              </a:rPr>
              <a:t>  </a:t>
            </a:r>
            <a:r>
              <a:rPr lang="en-US" sz="8000" b="1" dirty="0" err="1">
                <a:solidFill>
                  <a:srgbClr val="FF0000"/>
                </a:solidFill>
                <a:latin typeface="#9Slide05 Heroe Inline Pro" pitchFamily="2" charset="0"/>
              </a:rPr>
              <a:t>vung</a:t>
            </a:r>
            <a:r>
              <a:rPr lang="en-US" sz="8000" b="1" dirty="0">
                <a:solidFill>
                  <a:srgbClr val="FF0000"/>
                </a:solidFill>
                <a:latin typeface="#9Slide05 Heroe Inline Pro" pitchFamily="2" charset="0"/>
              </a:rPr>
              <a:t>  </a:t>
            </a:r>
            <a:r>
              <a:rPr lang="en-US" sz="8000" b="1" dirty="0" err="1">
                <a:solidFill>
                  <a:srgbClr val="FF0000"/>
                </a:solidFill>
                <a:latin typeface="#9Slide05 Heroe Inline Pro" pitchFamily="2" charset="0"/>
              </a:rPr>
              <a:t>nấy</a:t>
            </a:r>
            <a:endParaRPr lang="en-SG" sz="8000" b="1" dirty="0">
              <a:solidFill>
                <a:srgbClr val="FF0000"/>
              </a:solidFill>
              <a:latin typeface="#9Slide05 Heroe Inline Pro" pitchFamily="2" charset="0"/>
            </a:endParaRPr>
          </a:p>
        </p:txBody>
      </p:sp>
    </p:spTree>
    <p:extLst>
      <p:ext uri="{BB962C8B-B14F-4D97-AF65-F5344CB8AC3E}">
        <p14:creationId xmlns:p14="http://schemas.microsoft.com/office/powerpoint/2010/main" val="946064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5DD435D-9E4A-48D5-9C4C-A4D992805E1C}"/>
              </a:ext>
            </a:extLst>
          </p:cNvPr>
          <p:cNvGrpSpPr>
            <a:grpSpLocks/>
          </p:cNvGrpSpPr>
          <p:nvPr/>
        </p:nvGrpSpPr>
        <p:grpSpPr bwMode="auto">
          <a:xfrm>
            <a:off x="685800" y="768350"/>
            <a:ext cx="10644188" cy="5480050"/>
            <a:chOff x="1277567" y="-2164686"/>
            <a:chExt cx="10644046" cy="5480112"/>
          </a:xfrm>
        </p:grpSpPr>
        <p:sp>
          <p:nvSpPr>
            <p:cNvPr id="6" name="직사각형 23">
              <a:extLst>
                <a:ext uri="{FF2B5EF4-FFF2-40B4-BE49-F238E27FC236}">
                  <a16:creationId xmlns:a16="http://schemas.microsoft.com/office/drawing/2014/main" xmlns="" id="{EFC7E84B-C8AA-420E-BF86-090001BB6C2C}"/>
                </a:ext>
              </a:extLst>
            </p:cNvPr>
            <p:cNvSpPr/>
            <p:nvPr/>
          </p:nvSpPr>
          <p:spPr>
            <a:xfrm>
              <a:off x="1277567" y="3116987"/>
              <a:ext cx="10602772" cy="19843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7" name="직사각형 8">
              <a:extLst>
                <a:ext uri="{FF2B5EF4-FFF2-40B4-BE49-F238E27FC236}">
                  <a16:creationId xmlns:a16="http://schemas.microsoft.com/office/drawing/2014/main" xmlns="" id="{71BD0654-E522-4E5E-8829-FEE33A49A023}"/>
                </a:ext>
              </a:extLst>
            </p:cNvPr>
            <p:cNvSpPr/>
            <p:nvPr/>
          </p:nvSpPr>
          <p:spPr>
            <a:xfrm>
              <a:off x="1277567" y="-2164686"/>
              <a:ext cx="10644046" cy="1984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9" name="직사각형 24">
              <a:extLst>
                <a:ext uri="{FF2B5EF4-FFF2-40B4-BE49-F238E27FC236}">
                  <a16:creationId xmlns:a16="http://schemas.microsoft.com/office/drawing/2014/main" xmlns="" id="{CDC1AC51-79B4-492F-A765-93CEAB420207}"/>
                </a:ext>
              </a:extLst>
            </p:cNvPr>
            <p:cNvSpPr/>
            <p:nvPr/>
          </p:nvSpPr>
          <p:spPr>
            <a:xfrm>
              <a:off x="11745402" y="-2159923"/>
              <a:ext cx="176211" cy="547058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grpSp>
      <p:sp>
        <p:nvSpPr>
          <p:cNvPr id="14" name="직사각형 24">
            <a:extLst>
              <a:ext uri="{FF2B5EF4-FFF2-40B4-BE49-F238E27FC236}">
                <a16:creationId xmlns:a16="http://schemas.microsoft.com/office/drawing/2014/main" xmlns="" id="{023BF9CB-EA5D-4772-878D-E8A0D1F4AA66}"/>
              </a:ext>
            </a:extLst>
          </p:cNvPr>
          <p:cNvSpPr/>
          <p:nvPr/>
        </p:nvSpPr>
        <p:spPr>
          <a:xfrm>
            <a:off x="685800" y="768350"/>
            <a:ext cx="176213" cy="546893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defRPr/>
            </a:pPr>
            <a:endParaRPr lang="ko-KR" altLang="en-US" dirty="0"/>
          </a:p>
        </p:txBody>
      </p:sp>
      <p:sp>
        <p:nvSpPr>
          <p:cNvPr id="4" name="TextBox 3">
            <a:extLst>
              <a:ext uri="{FF2B5EF4-FFF2-40B4-BE49-F238E27FC236}">
                <a16:creationId xmlns:a16="http://schemas.microsoft.com/office/drawing/2014/main" xmlns="" id="{DE2E495E-A096-4B3F-87CA-5A5C099A945D}"/>
              </a:ext>
            </a:extLst>
          </p:cNvPr>
          <p:cNvSpPr txBox="1">
            <a:spLocks noChangeArrowheads="1"/>
          </p:cNvSpPr>
          <p:nvPr/>
        </p:nvSpPr>
        <p:spPr bwMode="auto">
          <a:xfrm>
            <a:off x="3899694" y="1457457"/>
            <a:ext cx="6692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lgn="just">
              <a:lnSpc>
                <a:spcPct val="100000"/>
              </a:lnSpc>
              <a:spcBef>
                <a:spcPct val="0"/>
              </a:spcBef>
              <a:buFontTx/>
              <a:buChar char="-"/>
            </a:pPr>
            <a:r>
              <a:rPr lang="en-SG" altLang="en-US" sz="3200" b="1" dirty="0" err="1">
                <a:latin typeface="Times New Roman" panose="02020603050405020304" pitchFamily="18" charset="0"/>
                <a:cs typeface="Times New Roman" panose="02020603050405020304" pitchFamily="18" charset="0"/>
              </a:rPr>
              <a:t>Khi</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giao</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tiếp</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đừng</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nói</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những</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điều</a:t>
            </a:r>
            <a:r>
              <a:rPr lang="en-SG" altLang="en-US" sz="3200" b="1" dirty="0">
                <a:latin typeface="Times New Roman" panose="02020603050405020304" pitchFamily="18" charset="0"/>
                <a:cs typeface="Times New Roman" panose="02020603050405020304" pitchFamily="18" charset="0"/>
              </a:rPr>
              <a:t> </a:t>
            </a:r>
            <a:r>
              <a:rPr lang="en-SG" altLang="en-US" sz="3200" b="1" dirty="0" err="1">
                <a:latin typeface="Times New Roman" panose="02020603050405020304" pitchFamily="18" charset="0"/>
                <a:cs typeface="Times New Roman" panose="02020603050405020304" pitchFamily="18" charset="0"/>
              </a:rPr>
              <a:t>mà</a:t>
            </a:r>
            <a:r>
              <a:rPr lang="en-SG" altLang="en-US" sz="3200" b="1" dirty="0">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mình</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không</a:t>
            </a:r>
            <a:r>
              <a:rPr lang="en-SG" altLang="en-US" sz="3200" b="1" dirty="0">
                <a:solidFill>
                  <a:srgbClr val="FF0000"/>
                </a:solidFill>
                <a:latin typeface="Times New Roman" panose="02020603050405020304" pitchFamily="18" charset="0"/>
                <a:cs typeface="Times New Roman" panose="02020603050405020304" pitchFamily="18" charset="0"/>
              </a:rPr>
              <a:t> tin </a:t>
            </a:r>
            <a:r>
              <a:rPr lang="en-SG" altLang="en-US" sz="3200" b="1" dirty="0" err="1">
                <a:solidFill>
                  <a:srgbClr val="FF0000"/>
                </a:solidFill>
                <a:latin typeface="Times New Roman" panose="02020603050405020304" pitchFamily="18" charset="0"/>
                <a:cs typeface="Times New Roman" panose="02020603050405020304" pitchFamily="18" charset="0"/>
              </a:rPr>
              <a:t>là</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đúng</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a:latin typeface="Times New Roman" panose="02020603050405020304" pitchFamily="18" charset="0"/>
                <a:cs typeface="Times New Roman" panose="02020603050405020304" pitchFamily="18" charset="0"/>
              </a:rPr>
              <a:t>hay</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không</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có</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bằng</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chứng</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xác</a:t>
            </a:r>
            <a:r>
              <a:rPr lang="en-SG" altLang="en-US" sz="3200" b="1" dirty="0">
                <a:solidFill>
                  <a:srgbClr val="FF0000"/>
                </a:solidFill>
                <a:latin typeface="Times New Roman" panose="02020603050405020304" pitchFamily="18" charset="0"/>
                <a:cs typeface="Times New Roman" panose="02020603050405020304" pitchFamily="18" charset="0"/>
              </a:rPr>
              <a:t> </a:t>
            </a:r>
            <a:r>
              <a:rPr lang="en-SG" altLang="en-US" sz="3200" b="1" dirty="0" err="1">
                <a:solidFill>
                  <a:srgbClr val="FF0000"/>
                </a:solidFill>
                <a:latin typeface="Times New Roman" panose="02020603050405020304" pitchFamily="18" charset="0"/>
                <a:cs typeface="Times New Roman" panose="02020603050405020304" pitchFamily="18" charset="0"/>
              </a:rPr>
              <a:t>thực</a:t>
            </a:r>
            <a:endParaRPr lang="en-SG" altLang="en-US" sz="32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09F2AE3B-18F7-487E-9189-FC52A5F1E6D6}"/>
              </a:ext>
            </a:extLst>
          </p:cNvPr>
          <p:cNvSpPr txBox="1">
            <a:spLocks noChangeArrowheads="1"/>
          </p:cNvSpPr>
          <p:nvPr/>
        </p:nvSpPr>
        <p:spPr bwMode="auto">
          <a:xfrm>
            <a:off x="1060204" y="4440587"/>
            <a:ext cx="74188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SG" altLang="en-US" sz="3200" i="1" dirty="0" err="1">
                <a:solidFill>
                  <a:srgbClr val="0070C0"/>
                </a:solidFill>
                <a:latin typeface="Times New Roman" panose="02020603050405020304" pitchFamily="18" charset="0"/>
                <a:cs typeface="Times New Roman" panose="02020603050405020304" pitchFamily="18" charset="0"/>
              </a:rPr>
              <a:t>Phương</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châm</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về</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chất</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nhớ</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thêm</a:t>
            </a:r>
            <a:endParaRPr lang="en-SG" altLang="en-US" sz="3200" i="1" dirty="0">
              <a:solidFill>
                <a:srgbClr val="0070C0"/>
              </a:solidFill>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SG" altLang="en-US" sz="3200" i="1" dirty="0" err="1">
                <a:solidFill>
                  <a:srgbClr val="0070C0"/>
                </a:solidFill>
                <a:latin typeface="Times New Roman" panose="02020603050405020304" pitchFamily="18" charset="0"/>
                <a:cs typeface="Times New Roman" panose="02020603050405020304" pitchFamily="18" charset="0"/>
              </a:rPr>
              <a:t>Nói</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điều</a:t>
            </a:r>
            <a:r>
              <a:rPr lang="en-SG" altLang="en-US" sz="3200" i="1" dirty="0">
                <a:solidFill>
                  <a:srgbClr val="0070C0"/>
                </a:solidFill>
                <a:latin typeface="Times New Roman" panose="02020603050405020304" pitchFamily="18" charset="0"/>
                <a:cs typeface="Times New Roman" panose="02020603050405020304" pitchFamily="18" charset="0"/>
              </a:rPr>
              <a:t> tin </a:t>
            </a:r>
            <a:r>
              <a:rPr lang="en-SG" altLang="en-US" sz="3200" i="1" dirty="0" err="1">
                <a:solidFill>
                  <a:srgbClr val="0070C0"/>
                </a:solidFill>
                <a:latin typeface="Times New Roman" panose="02020603050405020304" pitchFamily="18" charset="0"/>
                <a:cs typeface="Times New Roman" panose="02020603050405020304" pitchFamily="18" charset="0"/>
              </a:rPr>
              <a:t>đúng</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chứng</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bằng</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có</a:t>
            </a:r>
            <a:r>
              <a:rPr lang="en-SG" altLang="en-US" sz="3200" i="1" dirty="0">
                <a:solidFill>
                  <a:srgbClr val="0070C0"/>
                </a:solidFill>
                <a:latin typeface="Times New Roman" panose="02020603050405020304" pitchFamily="18" charset="0"/>
                <a:cs typeface="Times New Roman" panose="02020603050405020304" pitchFamily="18" charset="0"/>
              </a:rPr>
              <a:t> </a:t>
            </a:r>
            <a:r>
              <a:rPr lang="en-SG" altLang="en-US" sz="3200" i="1" dirty="0" err="1">
                <a:solidFill>
                  <a:srgbClr val="0070C0"/>
                </a:solidFill>
                <a:latin typeface="Times New Roman" panose="02020603050405020304" pitchFamily="18" charset="0"/>
                <a:cs typeface="Times New Roman" panose="02020603050405020304" pitchFamily="18" charset="0"/>
              </a:rPr>
              <a:t>ngay</a:t>
            </a:r>
            <a:r>
              <a:rPr lang="en-SG" altLang="en-US" sz="3200" i="1" dirty="0">
                <a:solidFill>
                  <a:srgbClr val="0070C0"/>
                </a:solidFill>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xmlns="" id="{D62EBBA6-1562-4BAB-B1EF-DDBECD1A72AF}"/>
              </a:ext>
            </a:extLst>
          </p:cNvPr>
          <p:cNvSpPr/>
          <p:nvPr/>
        </p:nvSpPr>
        <p:spPr>
          <a:xfrm>
            <a:off x="-704850" y="-952500"/>
            <a:ext cx="4043363" cy="406082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 name="TextBox 24">
            <a:extLst>
              <a:ext uri="{FF2B5EF4-FFF2-40B4-BE49-F238E27FC236}">
                <a16:creationId xmlns:a16="http://schemas.microsoft.com/office/drawing/2014/main" xmlns="" id="{DEDA375A-D570-4C1C-841C-40F5E12CF867}"/>
              </a:ext>
            </a:extLst>
          </p:cNvPr>
          <p:cNvSpPr txBox="1">
            <a:spLocks noChangeArrowheads="1"/>
          </p:cNvSpPr>
          <p:nvPr/>
        </p:nvSpPr>
        <p:spPr bwMode="auto">
          <a:xfrm flipH="1">
            <a:off x="250825" y="330200"/>
            <a:ext cx="2590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SG" altLang="en-US" sz="4000" b="1" dirty="0">
                <a:solidFill>
                  <a:srgbClr val="FF0000"/>
                </a:solidFill>
                <a:latin typeface="Times New Roman" panose="02020603050405020304" pitchFamily="18" charset="0"/>
                <a:cs typeface="Times New Roman" panose="02020603050405020304" pitchFamily="18" charset="0"/>
              </a:rPr>
              <a:t>Ph</a:t>
            </a:r>
            <a:r>
              <a:rPr lang="vi-VN" altLang="en-US" sz="4000" b="1" dirty="0">
                <a:solidFill>
                  <a:srgbClr val="FF0000"/>
                </a:solidFill>
                <a:latin typeface="Times New Roman" panose="02020603050405020304" pitchFamily="18" charset="0"/>
                <a:cs typeface="Times New Roman" panose="02020603050405020304" pitchFamily="18" charset="0"/>
              </a:rPr>
              <a:t>ư</a:t>
            </a:r>
            <a:r>
              <a:rPr lang="en-SG" altLang="en-US" sz="4000" b="1" dirty="0" err="1">
                <a:solidFill>
                  <a:srgbClr val="FF0000"/>
                </a:solidFill>
                <a:latin typeface="Times New Roman" panose="02020603050405020304" pitchFamily="18" charset="0"/>
                <a:cs typeface="Times New Roman" panose="02020603050405020304" pitchFamily="18" charset="0"/>
              </a:rPr>
              <a:t>ơng</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châm</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về</a:t>
            </a:r>
            <a:r>
              <a:rPr lang="en-SG" altLang="en-US" sz="4000" b="1" dirty="0">
                <a:solidFill>
                  <a:srgbClr val="FF0000"/>
                </a:solidFill>
                <a:latin typeface="Times New Roman" panose="02020603050405020304" pitchFamily="18" charset="0"/>
                <a:cs typeface="Times New Roman" panose="02020603050405020304" pitchFamily="18" charset="0"/>
              </a:rPr>
              <a:t> </a:t>
            </a:r>
            <a:r>
              <a:rPr lang="en-SG" altLang="en-US" sz="4000" b="1" dirty="0" err="1">
                <a:solidFill>
                  <a:srgbClr val="FF0000"/>
                </a:solidFill>
                <a:latin typeface="Times New Roman" panose="02020603050405020304" pitchFamily="18" charset="0"/>
                <a:cs typeface="Times New Roman" panose="02020603050405020304" pitchFamily="18" charset="0"/>
              </a:rPr>
              <a:t>chất</a:t>
            </a:r>
            <a:endParaRPr lang="en-SG"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A39F2E7E-06D4-40D3-9644-AB3510A79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2033" y="3618846"/>
            <a:ext cx="3034871" cy="2943825"/>
          </a:xfrm>
          <a:prstGeom prst="rect">
            <a:avLst/>
          </a:prstGeom>
        </p:spPr>
      </p:pic>
    </p:spTree>
    <p:extLst>
      <p:ext uri="{BB962C8B-B14F-4D97-AF65-F5344CB8AC3E}">
        <p14:creationId xmlns:p14="http://schemas.microsoft.com/office/powerpoint/2010/main" val="141184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23" grpId="0"/>
      <p:bldP spid="22"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a:extLst>
              <a:ext uri="{FF2B5EF4-FFF2-40B4-BE49-F238E27FC236}">
                <a16:creationId xmlns:a16="http://schemas.microsoft.com/office/drawing/2014/main" xmlns="" id="{A08C3736-7A3F-46D3-A96B-2B5CC4D57903}"/>
              </a:ext>
            </a:extLst>
          </p:cNvPr>
          <p:cNvSpPr txBox="1">
            <a:spLocks noChangeArrowheads="1"/>
          </p:cNvSpPr>
          <p:nvPr/>
        </p:nvSpPr>
        <p:spPr bwMode="auto">
          <a:xfrm>
            <a:off x="4424516" y="419795"/>
            <a:ext cx="3183885" cy="938719"/>
          </a:xfrm>
          <a:prstGeom prst="rect">
            <a:avLst/>
          </a:prstGeom>
          <a:ln/>
        </p:spPr>
        <p:style>
          <a:lnRef idx="3">
            <a:schemeClr val="lt1"/>
          </a:lnRef>
          <a:fillRef idx="1">
            <a:schemeClr val="accent2"/>
          </a:fillRef>
          <a:effectRef idx="1">
            <a:schemeClr val="accent2"/>
          </a:effectRef>
          <a:fontRef idx="minor">
            <a:schemeClr val="lt1"/>
          </a:fontRef>
        </p:style>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altLang="en-US" sz="4000" b="1" dirty="0">
                <a:solidFill>
                  <a:schemeClr val="bg1"/>
                </a:solidFill>
                <a:latin typeface="#9Slide03 Arima Madurai Black" panose="00000A00000000000000" pitchFamily="2" charset="0"/>
                <a:cs typeface="#9Slide03 Arima Madurai Black" panose="00000A00000000000000" pitchFamily="2" charset="0"/>
              </a:rPr>
              <a:t>TÌNH HUỐNG</a:t>
            </a:r>
          </a:p>
        </p:txBody>
      </p:sp>
      <p:sp>
        <p:nvSpPr>
          <p:cNvPr id="8195" name="Text Box 5">
            <a:extLst>
              <a:ext uri="{FF2B5EF4-FFF2-40B4-BE49-F238E27FC236}">
                <a16:creationId xmlns:a16="http://schemas.microsoft.com/office/drawing/2014/main" xmlns="" id="{5140EA82-070A-4408-8F0C-06334D173AF2}"/>
              </a:ext>
            </a:extLst>
          </p:cNvPr>
          <p:cNvSpPr txBox="1">
            <a:spLocks noChangeArrowheads="1"/>
          </p:cNvSpPr>
          <p:nvPr/>
        </p:nvSpPr>
        <p:spPr bwMode="auto">
          <a:xfrm>
            <a:off x="355045" y="1731165"/>
            <a:ext cx="116422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b="1" dirty="0" err="1">
                <a:solidFill>
                  <a:srgbClr val="FF0000"/>
                </a:solidFill>
                <a:latin typeface="#9Slide03 Arima Madurai" panose="00000500000000000000" pitchFamily="2" charset="0"/>
                <a:cs typeface="#9Slide03 Arima Madurai" panose="00000500000000000000" pitchFamily="2" charset="0"/>
              </a:rPr>
              <a:t>Bạn</a:t>
            </a:r>
            <a:r>
              <a:rPr lang="en-US" altLang="en-US" sz="2800" b="1" dirty="0">
                <a:solidFill>
                  <a:srgbClr val="FF0000"/>
                </a:solidFill>
                <a:latin typeface="#9Slide03 Arima Madurai" panose="00000500000000000000" pitchFamily="2" charset="0"/>
                <a:cs typeface="#9Slide03 Arima Madurai" panose="00000500000000000000" pitchFamily="2" charset="0"/>
              </a:rPr>
              <a:t> A, </a:t>
            </a:r>
            <a:r>
              <a:rPr lang="en-US" altLang="en-US" sz="2800" b="1" dirty="0" err="1">
                <a:solidFill>
                  <a:srgbClr val="FF0000"/>
                </a:solidFill>
                <a:latin typeface="#9Slide03 Arima Madurai" panose="00000500000000000000" pitchFamily="2" charset="0"/>
                <a:cs typeface="#9Slide03 Arima Madurai" panose="00000500000000000000" pitchFamily="2" charset="0"/>
              </a:rPr>
              <a:t>hôm</a:t>
            </a:r>
            <a:r>
              <a:rPr lang="en-US" altLang="en-US" sz="2800" b="1" dirty="0">
                <a:solidFill>
                  <a:srgbClr val="FF0000"/>
                </a:solidFill>
                <a:latin typeface="#9Slide03 Arima Madurai" panose="00000500000000000000" pitchFamily="2" charset="0"/>
                <a:cs typeface="#9Slide03 Arima Madurai" panose="00000500000000000000" pitchFamily="2" charset="0"/>
              </a:rPr>
              <a:t> nay </a:t>
            </a:r>
            <a:r>
              <a:rPr lang="en-US" altLang="en-US" sz="2800" b="1" dirty="0" err="1">
                <a:solidFill>
                  <a:srgbClr val="FF0000"/>
                </a:solidFill>
                <a:latin typeface="#9Slide03 Arima Madurai" panose="00000500000000000000" pitchFamily="2" charset="0"/>
                <a:cs typeface="#9Slide03 Arima Madurai" panose="00000500000000000000" pitchFamily="2" charset="0"/>
              </a:rPr>
              <a:t>nghỉ</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học</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Không</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biết</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vì</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lí</a:t>
            </a:r>
            <a:r>
              <a:rPr lang="en-US" altLang="en-US" sz="2800" b="1" dirty="0">
                <a:solidFill>
                  <a:srgbClr val="FF0000"/>
                </a:solidFill>
                <a:latin typeface="#9Slide03 Arima Madurai" panose="00000500000000000000" pitchFamily="2" charset="0"/>
                <a:cs typeface="#9Slide03 Arima Madurai" panose="00000500000000000000" pitchFamily="2" charset="0"/>
              </a:rPr>
              <a:t> do </a:t>
            </a:r>
            <a:r>
              <a:rPr lang="en-US" altLang="en-US" sz="2800" b="1" dirty="0" err="1">
                <a:solidFill>
                  <a:srgbClr val="FF0000"/>
                </a:solidFill>
                <a:latin typeface="#9Slide03 Arima Madurai" panose="00000500000000000000" pitchFamily="2" charset="0"/>
                <a:cs typeface="#9Slide03 Arima Madurai" panose="00000500000000000000" pitchFamily="2" charset="0"/>
              </a:rPr>
              <a:t>gì</a:t>
            </a:r>
            <a:r>
              <a:rPr lang="en-US" altLang="en-US" sz="2800" b="1" dirty="0">
                <a:solidFill>
                  <a:srgbClr val="FF0000"/>
                </a:solidFill>
                <a:latin typeface="#9Slide03 Arima Madurai" panose="00000500000000000000" pitchFamily="2" charset="0"/>
                <a:cs typeface="#9Slide03 Arima Madurai" panose="00000500000000000000" pitchFamily="2" charset="0"/>
              </a:rPr>
              <a:t>.</a:t>
            </a:r>
          </a:p>
          <a:p>
            <a:pPr eaLnBrk="1" hangingPunct="1"/>
            <a:r>
              <a:rPr lang="en-US" altLang="en-US" sz="2800" b="1" dirty="0" err="1">
                <a:solidFill>
                  <a:srgbClr val="FF0000"/>
                </a:solidFill>
                <a:latin typeface="#9Slide03 Arima Madurai" panose="00000500000000000000" pitchFamily="2" charset="0"/>
                <a:cs typeface="#9Slide03 Arima Madurai" panose="00000500000000000000" pitchFamily="2" charset="0"/>
              </a:rPr>
              <a:t>Cô</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giáo</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hỏi</a:t>
            </a:r>
            <a:r>
              <a:rPr lang="en-US" altLang="en-US" sz="2800" b="1" dirty="0">
                <a:solidFill>
                  <a:srgbClr val="FF0000"/>
                </a:solidFill>
                <a:latin typeface="#9Slide03 Arima Madurai" panose="00000500000000000000" pitchFamily="2" charset="0"/>
                <a:cs typeface="#9Slide03 Arima Madurai" panose="00000500000000000000" pitchFamily="2" charset="0"/>
              </a:rPr>
              <a:t> : “</a:t>
            </a:r>
            <a:r>
              <a:rPr lang="en-US" altLang="en-US" sz="2800" b="1" dirty="0" err="1">
                <a:solidFill>
                  <a:srgbClr val="FF0000"/>
                </a:solidFill>
                <a:latin typeface="#9Slide03 Arima Madurai" panose="00000500000000000000" pitchFamily="2" charset="0"/>
                <a:cs typeface="#9Slide03 Arima Madurai" panose="00000500000000000000" pitchFamily="2" charset="0"/>
              </a:rPr>
              <a:t>Vì</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sao</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bạn</a:t>
            </a:r>
            <a:r>
              <a:rPr lang="en-US" altLang="en-US" sz="2800" b="1" dirty="0">
                <a:solidFill>
                  <a:srgbClr val="FF0000"/>
                </a:solidFill>
                <a:latin typeface="#9Slide03 Arima Madurai" panose="00000500000000000000" pitchFamily="2" charset="0"/>
                <a:cs typeface="#9Slide03 Arima Madurai" panose="00000500000000000000" pitchFamily="2" charset="0"/>
              </a:rPr>
              <a:t> A </a:t>
            </a:r>
            <a:r>
              <a:rPr lang="en-US" altLang="en-US" sz="2800" b="1" dirty="0" err="1">
                <a:solidFill>
                  <a:srgbClr val="FF0000"/>
                </a:solidFill>
                <a:latin typeface="#9Slide03 Arima Madurai" panose="00000500000000000000" pitchFamily="2" charset="0"/>
                <a:cs typeface="#9Slide03 Arima Madurai" panose="00000500000000000000" pitchFamily="2" charset="0"/>
              </a:rPr>
              <a:t>nghỉ</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học</a:t>
            </a:r>
            <a:r>
              <a:rPr lang="en-US" altLang="en-US" sz="2800" b="1" dirty="0">
                <a:solidFill>
                  <a:srgbClr val="FF0000"/>
                </a:solidFill>
                <a:latin typeface="#9Slide03 Arima Madurai" panose="00000500000000000000" pitchFamily="2" charset="0"/>
                <a:cs typeface="#9Slide03 Arima Madurai" panose="00000500000000000000" pitchFamily="2" charset="0"/>
              </a:rPr>
              <a:t>?”</a:t>
            </a:r>
          </a:p>
          <a:p>
            <a:pPr eaLnBrk="1" hangingPunct="1"/>
            <a:r>
              <a:rPr lang="en-US" altLang="en-US" sz="2800" b="1" dirty="0" err="1">
                <a:solidFill>
                  <a:srgbClr val="FF0000"/>
                </a:solidFill>
                <a:latin typeface="#9Slide03 Arima Madurai" panose="00000500000000000000" pitchFamily="2" charset="0"/>
                <a:cs typeface="#9Slide03 Arima Madurai" panose="00000500000000000000" pitchFamily="2" charset="0"/>
              </a:rPr>
              <a:t>Nếu</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không</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biết</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chắc</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chắn</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lí</a:t>
            </a:r>
            <a:r>
              <a:rPr lang="en-US" altLang="en-US" sz="2800" b="1" dirty="0">
                <a:solidFill>
                  <a:srgbClr val="FF0000"/>
                </a:solidFill>
                <a:latin typeface="#9Slide03 Arima Madurai" panose="00000500000000000000" pitchFamily="2" charset="0"/>
                <a:cs typeface="#9Slide03 Arima Madurai" panose="00000500000000000000" pitchFamily="2" charset="0"/>
              </a:rPr>
              <a:t> do </a:t>
            </a:r>
            <a:r>
              <a:rPr lang="en-US" altLang="en-US" sz="2800" b="1" dirty="0" err="1">
                <a:solidFill>
                  <a:srgbClr val="FF0000"/>
                </a:solidFill>
                <a:latin typeface="#9Slide03 Arima Madurai" panose="00000500000000000000" pitchFamily="2" charset="0"/>
                <a:cs typeface="#9Slide03 Arima Madurai" panose="00000500000000000000" pitchFamily="2" charset="0"/>
              </a:rPr>
              <a:t>của</a:t>
            </a:r>
            <a:r>
              <a:rPr lang="en-US" altLang="en-US" sz="2800" b="1" dirty="0">
                <a:solidFill>
                  <a:srgbClr val="FF0000"/>
                </a:solidFill>
                <a:latin typeface="#9Slide03 Arima Madurai" panose="00000500000000000000" pitchFamily="2" charset="0"/>
                <a:cs typeface="#9Slide03 Arima Madurai" panose="00000500000000000000" pitchFamily="2" charset="0"/>
              </a:rPr>
              <a:t> A, </a:t>
            </a:r>
            <a:r>
              <a:rPr lang="en-US" altLang="en-US" sz="2800" b="1" dirty="0" err="1">
                <a:solidFill>
                  <a:srgbClr val="FF0000"/>
                </a:solidFill>
                <a:latin typeface="#9Slide03 Arima Madurai" panose="00000500000000000000" pitchFamily="2" charset="0"/>
                <a:cs typeface="#9Slide03 Arima Madurai" panose="00000500000000000000" pitchFamily="2" charset="0"/>
              </a:rPr>
              <a:t>thì</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các</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em</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sẽ</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trả</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lời</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thầy</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thế</a:t>
            </a:r>
            <a:r>
              <a:rPr lang="en-US" altLang="en-US" sz="2800" b="1" dirty="0">
                <a:solidFill>
                  <a:srgbClr val="FF0000"/>
                </a:solidFill>
                <a:latin typeface="#9Slide03 Arima Madurai" panose="00000500000000000000" pitchFamily="2" charset="0"/>
                <a:cs typeface="#9Slide03 Arima Madurai" panose="00000500000000000000" pitchFamily="2" charset="0"/>
              </a:rPr>
              <a:t> </a:t>
            </a:r>
            <a:r>
              <a:rPr lang="en-US" altLang="en-US" sz="2800" b="1" dirty="0" err="1">
                <a:solidFill>
                  <a:srgbClr val="FF0000"/>
                </a:solidFill>
                <a:latin typeface="#9Slide03 Arima Madurai" panose="00000500000000000000" pitchFamily="2" charset="0"/>
                <a:cs typeface="#9Slide03 Arima Madurai" panose="00000500000000000000" pitchFamily="2" charset="0"/>
              </a:rPr>
              <a:t>nào</a:t>
            </a:r>
            <a:r>
              <a:rPr lang="en-US" altLang="en-US" sz="2800" b="1" dirty="0">
                <a:solidFill>
                  <a:srgbClr val="FF0000"/>
                </a:solidFill>
                <a:latin typeface="#9Slide03 Arima Madurai" panose="00000500000000000000" pitchFamily="2" charset="0"/>
                <a:cs typeface="#9Slide03 Arima Madurai" panose="00000500000000000000" pitchFamily="2" charset="0"/>
              </a:rPr>
              <a:t>?</a:t>
            </a:r>
          </a:p>
        </p:txBody>
      </p:sp>
      <p:sp>
        <p:nvSpPr>
          <p:cNvPr id="4" name="Text Box 6">
            <a:extLst>
              <a:ext uri="{FF2B5EF4-FFF2-40B4-BE49-F238E27FC236}">
                <a16:creationId xmlns:a16="http://schemas.microsoft.com/office/drawing/2014/main" xmlns="" id="{47113C80-8117-4274-9EFE-9ACCBF0A51C8}"/>
              </a:ext>
            </a:extLst>
          </p:cNvPr>
          <p:cNvSpPr txBox="1">
            <a:spLocks noChangeArrowheads="1"/>
          </p:cNvSpPr>
          <p:nvPr/>
        </p:nvSpPr>
        <p:spPr bwMode="auto">
          <a:xfrm>
            <a:off x="935677" y="3954651"/>
            <a:ext cx="516032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như</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ốm</a:t>
            </a:r>
            <a:r>
              <a:rPr lang="en-US" altLang="en-US" sz="2800" dirty="0">
                <a:latin typeface="Times New Roman" panose="02020603050405020304" pitchFamily="18" charset="0"/>
                <a:cs typeface="Times New Roman" panose="02020603050405020304" pitchFamily="18" charset="0"/>
              </a:rPr>
              <a:t> .</a:t>
            </a:r>
          </a:p>
        </p:txBody>
      </p:sp>
      <p:sp>
        <p:nvSpPr>
          <p:cNvPr id="5" name="Text Box 7">
            <a:extLst>
              <a:ext uri="{FF2B5EF4-FFF2-40B4-BE49-F238E27FC236}">
                <a16:creationId xmlns:a16="http://schemas.microsoft.com/office/drawing/2014/main" xmlns="" id="{EBD5422A-F3BA-44E6-BE7A-21BBEF5214E0}"/>
              </a:ext>
            </a:extLst>
          </p:cNvPr>
          <p:cNvSpPr txBox="1">
            <a:spLocks noChangeArrowheads="1"/>
          </p:cNvSpPr>
          <p:nvPr/>
        </p:nvSpPr>
        <p:spPr bwMode="auto">
          <a:xfrm>
            <a:off x="851540" y="4667224"/>
            <a:ext cx="6037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ốm</a:t>
            </a:r>
            <a:r>
              <a:rPr lang="en-US" altLang="en-US" sz="2800" dirty="0">
                <a:latin typeface="Times New Roman" panose="02020603050405020304" pitchFamily="18" charset="0"/>
                <a:cs typeface="Times New Roman" panose="02020603050405020304" pitchFamily="18" charset="0"/>
              </a:rPr>
              <a:t>.</a:t>
            </a:r>
          </a:p>
        </p:txBody>
      </p:sp>
      <p:sp>
        <p:nvSpPr>
          <p:cNvPr id="6" name="Text Box 8">
            <a:extLst>
              <a:ext uri="{FF2B5EF4-FFF2-40B4-BE49-F238E27FC236}">
                <a16:creationId xmlns:a16="http://schemas.microsoft.com/office/drawing/2014/main" xmlns="" id="{34ED6572-65C9-44A4-8F76-5CB1B53EF9E2}"/>
              </a:ext>
            </a:extLst>
          </p:cNvPr>
          <p:cNvSpPr txBox="1">
            <a:spLocks noChangeArrowheads="1"/>
          </p:cNvSpPr>
          <p:nvPr/>
        </p:nvSpPr>
        <p:spPr bwMode="auto">
          <a:xfrm>
            <a:off x="911864" y="5438036"/>
            <a:ext cx="59769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ấy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ốm</a:t>
            </a:r>
            <a:r>
              <a:rPr lang="en-US" altLang="en-US" sz="2800" dirty="0">
                <a:latin typeface="Times New Roman" panose="02020603050405020304" pitchFamily="18" charset="0"/>
                <a:cs typeface="Times New Roman" panose="02020603050405020304" pitchFamily="18" charset="0"/>
              </a:rPr>
              <a:t>.</a:t>
            </a:r>
          </a:p>
        </p:txBody>
      </p:sp>
      <p:pic>
        <p:nvPicPr>
          <p:cNvPr id="19458" name="Picture 2" descr="Tranh tô màu thầy cô giáo - Download.vn">
            <a:extLst>
              <a:ext uri="{FF2B5EF4-FFF2-40B4-BE49-F238E27FC236}">
                <a16:creationId xmlns:a16="http://schemas.microsoft.com/office/drawing/2014/main" xmlns="" id="{53A912AA-26CE-4832-ADAB-DA2886CB1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607" y="3725351"/>
            <a:ext cx="4605923" cy="24069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2949285">
            <a:off x="2710656" y="2694782"/>
            <a:ext cx="3286125" cy="2824162"/>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2831111" flipH="1">
            <a:off x="2805906" y="570707"/>
            <a:ext cx="6202363" cy="4381500"/>
          </a:xfrm>
          <a:prstGeom prst="rect">
            <a:avLst/>
          </a:prstGeom>
          <a:noFill/>
          <a:ln w="9525">
            <a:noFill/>
            <a:miter lim="800000"/>
            <a:headEnd/>
            <a:tailEnd/>
          </a:ln>
        </p:spPr>
      </p:pic>
      <p:grpSp>
        <p:nvGrpSpPr>
          <p:cNvPr id="18436" name="组合 3"/>
          <p:cNvGrpSpPr>
            <a:grpSpLocks/>
          </p:cNvGrpSpPr>
          <p:nvPr/>
        </p:nvGrpSpPr>
        <p:grpSpPr bwMode="auto">
          <a:xfrm>
            <a:off x="3740150" y="1044575"/>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218265" y="1921137"/>
            <a:ext cx="3868590" cy="3046988"/>
          </a:xfrm>
          <a:prstGeom prst="rect">
            <a:avLst/>
          </a:prstGeom>
          <a:noFill/>
          <a:ln w="9525">
            <a:noFill/>
            <a:miter lim="800000"/>
            <a:headEnd/>
            <a:tailEnd/>
          </a:ln>
        </p:spPr>
        <p:txBody>
          <a:bodyPr wrap="square">
            <a:spAutoFit/>
          </a:bodyPr>
          <a:lstStyle/>
          <a:p>
            <a:pPr algn="ctr"/>
            <a:r>
              <a:rPr lang="en-US" altLang="zh-CN" sz="9600" b="1" dirty="0">
                <a:solidFill>
                  <a:srgbClr val="FF0000"/>
                </a:solidFill>
                <a:latin typeface="#9Slide05 SVNRingdena" pitchFamily="2" charset="0"/>
                <a:ea typeface="叶根友圆趣卡通体" panose="02010601030101010101" pitchFamily="2" charset="-122"/>
                <a:cs typeface="Times New Roman" pitchFamily="18" charset="0"/>
              </a:rPr>
              <a:t>III. </a:t>
            </a:r>
          </a:p>
          <a:p>
            <a:pPr algn="ctr"/>
            <a:r>
              <a:rPr lang="en-US" altLang="zh-CN" sz="9600" b="1" dirty="0" err="1">
                <a:solidFill>
                  <a:srgbClr val="FF0000"/>
                </a:solidFill>
                <a:latin typeface="#9Slide05 SVNRingdena" pitchFamily="2" charset="0"/>
                <a:ea typeface="叶根友圆趣卡通体" panose="02010601030101010101" pitchFamily="2" charset="-122"/>
                <a:cs typeface="Times New Roman" pitchFamily="18" charset="0"/>
              </a:rPr>
              <a:t>Luyện</a:t>
            </a:r>
            <a:r>
              <a:rPr lang="en-US" altLang="zh-CN" sz="96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9600" b="1" dirty="0" err="1">
                <a:solidFill>
                  <a:srgbClr val="FF0000"/>
                </a:solidFill>
                <a:latin typeface="#9Slide05 SVNRingdena" pitchFamily="2" charset="0"/>
                <a:ea typeface="叶根友圆趣卡通体" panose="02010601030101010101" pitchFamily="2" charset="-122"/>
                <a:cs typeface="Times New Roman" pitchFamily="18" charset="0"/>
              </a:rPr>
              <a:t>tập</a:t>
            </a:r>
            <a:endParaRPr lang="zh-CN" altLang="en-US" sz="96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extLst>
      <p:ext uri="{BB962C8B-B14F-4D97-AF65-F5344CB8AC3E}">
        <p14:creationId xmlns:p14="http://schemas.microsoft.com/office/powerpoint/2010/main" val="3987648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8">
            <a:alphaModFix amt="23000"/>
            <a:lum/>
          </a:blip>
          <a:srcRect/>
          <a:stretch>
            <a:fillRect l="-45000" r="-45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4318" y="-38415"/>
            <a:ext cx="1105929" cy="1091377"/>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50663" y="4661858"/>
            <a:ext cx="3674740" cy="1495180"/>
          </a:xfrm>
          <a:prstGeom prst="rect">
            <a:avLst/>
          </a:prstGeom>
        </p:spPr>
      </p:pic>
      <p:pic>
        <p:nvPicPr>
          <p:cNvPr id="17" name="Picture 16">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5232" y="3959622"/>
            <a:ext cx="1312397" cy="1312397"/>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22733" y="4187020"/>
            <a:ext cx="1084999" cy="1084999"/>
          </a:xfrm>
          <a:prstGeom prst="rect">
            <a:avLst/>
          </a:prstGeom>
        </p:spPr>
      </p:pic>
      <p:pic>
        <p:nvPicPr>
          <p:cNvPr id="30" name="Picture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45265" y="3934976"/>
            <a:ext cx="2066925" cy="1314450"/>
          </a:xfrm>
          <a:prstGeom prst="rect">
            <a:avLst/>
          </a:prstGeom>
        </p:spPr>
      </p:pic>
      <p:sp>
        <p:nvSpPr>
          <p:cNvPr id="28" name="Cloud 27"/>
          <p:cNvSpPr/>
          <p:nvPr/>
        </p:nvSpPr>
        <p:spPr>
          <a:xfrm>
            <a:off x="-1371601" y="66327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0" name="Picture 4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82160" y="970662"/>
            <a:ext cx="3623348" cy="1224247"/>
          </a:xfrm>
          <a:prstGeom prst="rect">
            <a:avLst/>
          </a:prstGeom>
        </p:spPr>
      </p:pic>
      <p:pic>
        <p:nvPicPr>
          <p:cNvPr id="51" name="Picture 5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06877" y="-8078"/>
            <a:ext cx="1981200" cy="1733550"/>
          </a:xfrm>
          <a:prstGeom prst="rect">
            <a:avLst/>
          </a:prstGeom>
        </p:spPr>
      </p:pic>
      <p:sp>
        <p:nvSpPr>
          <p:cNvPr id="29" name="Cloud 28"/>
          <p:cNvSpPr/>
          <p:nvPr/>
        </p:nvSpPr>
        <p:spPr>
          <a:xfrm>
            <a:off x="12350788" y="1641093"/>
            <a:ext cx="1039091" cy="61477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loud 26"/>
          <p:cNvSpPr/>
          <p:nvPr/>
        </p:nvSpPr>
        <p:spPr>
          <a:xfrm>
            <a:off x="-1964030" y="4796685"/>
            <a:ext cx="1917512" cy="963508"/>
          </a:xfrm>
          <a:prstGeom prst="cloud">
            <a:avLst/>
          </a:prstGeom>
          <a:solidFill>
            <a:schemeClr val="bg1">
              <a:alpha val="95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63" name="Picture 6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41921" y="2271894"/>
            <a:ext cx="1577792" cy="541885"/>
          </a:xfrm>
          <a:prstGeom prst="rect">
            <a:avLst/>
          </a:prstGeom>
        </p:spPr>
      </p:pic>
      <p:pic>
        <p:nvPicPr>
          <p:cNvPr id="61" name="Picture 6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36426" y="3178493"/>
            <a:ext cx="1714058" cy="597296"/>
          </a:xfrm>
          <a:prstGeom prst="rect">
            <a:avLst/>
          </a:prstGeom>
        </p:spPr>
      </p:pic>
      <p:pic>
        <p:nvPicPr>
          <p:cNvPr id="60" name="Picture 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29094" y="4050146"/>
            <a:ext cx="2017091" cy="710052"/>
          </a:xfrm>
          <a:prstGeom prst="rect">
            <a:avLst/>
          </a:prstGeom>
        </p:spPr>
      </p:pic>
      <p:pic>
        <p:nvPicPr>
          <p:cNvPr id="59" name="Picture 5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837640" y="4855448"/>
            <a:ext cx="2316567" cy="845982"/>
          </a:xfrm>
          <a:prstGeom prst="rect">
            <a:avLst/>
          </a:prstGeom>
        </p:spPr>
      </p:pic>
      <p:pic>
        <p:nvPicPr>
          <p:cNvPr id="58" name="Picture 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624776" y="5756156"/>
            <a:ext cx="2465626" cy="1101844"/>
          </a:xfrm>
          <a:prstGeom prst="rect">
            <a:avLst/>
          </a:prstGeom>
        </p:spPr>
      </p:pic>
      <p:pic>
        <p:nvPicPr>
          <p:cNvPr id="53" name="Picture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313399" y="4929242"/>
            <a:ext cx="2025027" cy="978021"/>
          </a:xfrm>
          <a:prstGeom prst="rect">
            <a:avLst/>
          </a:prstGeom>
        </p:spPr>
      </p:pic>
      <p:pic>
        <p:nvPicPr>
          <p:cNvPr id="57" name="Picture 5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73841" y="2317615"/>
            <a:ext cx="1349211" cy="596675"/>
          </a:xfrm>
          <a:prstGeom prst="rect">
            <a:avLst/>
          </a:prstGeom>
        </p:spPr>
      </p:pic>
      <p:pic>
        <p:nvPicPr>
          <p:cNvPr id="56" name="Picture 5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59375" y="3205764"/>
            <a:ext cx="1490066" cy="613761"/>
          </a:xfrm>
          <a:prstGeom prst="rect">
            <a:avLst/>
          </a:prstGeom>
        </p:spPr>
      </p:pic>
      <p:pic>
        <p:nvPicPr>
          <p:cNvPr id="55" name="Picture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5913" y="4050146"/>
            <a:ext cx="1856248" cy="755271"/>
          </a:xfrm>
          <a:prstGeom prst="rect">
            <a:avLst/>
          </a:prstGeom>
        </p:spPr>
      </p:pic>
      <p:pic>
        <p:nvPicPr>
          <p:cNvPr id="54" name="Picture 5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61995" y="5885984"/>
            <a:ext cx="2219027" cy="972016"/>
          </a:xfrm>
          <a:prstGeom prst="rect">
            <a:avLst/>
          </a:prstGeom>
        </p:spPr>
      </p:pic>
      <p:pic>
        <p:nvPicPr>
          <p:cNvPr id="25" name="Picture 2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291834" y="4277348"/>
            <a:ext cx="1724746" cy="1830736"/>
          </a:xfrm>
          <a:prstGeom prst="rect">
            <a:avLst/>
          </a:prstGeom>
        </p:spPr>
      </p:pic>
      <p:sp>
        <p:nvSpPr>
          <p:cNvPr id="42" name="Oval 41">
            <a:hlinkClick r:id="rId26" action="ppaction://hlinksldjump"/>
          </p:cNvPr>
          <p:cNvSpPr/>
          <p:nvPr/>
        </p:nvSpPr>
        <p:spPr>
          <a:xfrm>
            <a:off x="110972"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03896" y="4921561"/>
            <a:ext cx="1307567" cy="1533985"/>
          </a:xfrm>
          <a:prstGeom prst="rect">
            <a:avLst/>
          </a:prstGeom>
        </p:spPr>
      </p:pic>
      <p:sp>
        <p:nvSpPr>
          <p:cNvPr id="66" name="Oval 65">
            <a:hlinkClick r:id="rId28" action="ppaction://hlinksldjump"/>
          </p:cNvPr>
          <p:cNvSpPr/>
          <p:nvPr/>
        </p:nvSpPr>
        <p:spPr>
          <a:xfrm>
            <a:off x="110972"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7" name="Oval 66">
            <a:hlinkClick r:id="rId29" action="ppaction://hlinksldjump"/>
          </p:cNvPr>
          <p:cNvSpPr/>
          <p:nvPr/>
        </p:nvSpPr>
        <p:spPr>
          <a:xfrm>
            <a:off x="110972"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8" name="Oval 67">
            <a:hlinkClick r:id="rId30" action="ppaction://hlinksldjump"/>
          </p:cNvPr>
          <p:cNvSpPr/>
          <p:nvPr/>
        </p:nvSpPr>
        <p:spPr>
          <a:xfrm>
            <a:off x="110972"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Oval 68">
            <a:hlinkClick r:id="rId31" action="ppaction://hlinksldjump"/>
          </p:cNvPr>
          <p:cNvSpPr/>
          <p:nvPr/>
        </p:nvSpPr>
        <p:spPr>
          <a:xfrm>
            <a:off x="110972" y="39997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4" name="Oval 73">
            <a:hlinkClick r:id="rId32" action="ppaction://hlinksldjump"/>
          </p:cNvPr>
          <p:cNvSpPr/>
          <p:nvPr/>
        </p:nvSpPr>
        <p:spPr>
          <a:xfrm>
            <a:off x="11428498" y="3240184"/>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5" name="Oval 74">
            <a:hlinkClick r:id="rId33" action="ppaction://hlinksldjump"/>
          </p:cNvPr>
          <p:cNvSpPr/>
          <p:nvPr/>
        </p:nvSpPr>
        <p:spPr>
          <a:xfrm>
            <a:off x="11428498" y="253835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6" name="Oval 75">
            <a:hlinkClick r:id="rId34" action="ppaction://hlinksldjump"/>
          </p:cNvPr>
          <p:cNvSpPr/>
          <p:nvPr/>
        </p:nvSpPr>
        <p:spPr>
          <a:xfrm>
            <a:off x="11428498" y="182556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7" name="Oval 76">
            <a:hlinkClick r:id="rId35" action="ppaction://hlinksldjump"/>
          </p:cNvPr>
          <p:cNvSpPr/>
          <p:nvPr/>
        </p:nvSpPr>
        <p:spPr>
          <a:xfrm>
            <a:off x="11428498" y="1112768"/>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8" name="Oval 77">
            <a:hlinkClick r:id="rId36" action="ppaction://hlinksldjump"/>
          </p:cNvPr>
          <p:cNvSpPr/>
          <p:nvPr/>
        </p:nvSpPr>
        <p:spPr>
          <a:xfrm>
            <a:off x="11428498" y="399973"/>
            <a:ext cx="642068" cy="642068"/>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vi-VN"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1" name="Rectangle 80"/>
          <p:cNvSpPr/>
          <p:nvPr/>
        </p:nvSpPr>
        <p:spPr>
          <a:xfrm>
            <a:off x="794879" y="103257"/>
            <a:ext cx="4275208"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THỎ</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RABBIT TEAM</a:t>
            </a:r>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3" name="Rectangle 82"/>
          <p:cNvSpPr/>
          <p:nvPr/>
        </p:nvSpPr>
        <p:spPr>
          <a:xfrm>
            <a:off x="7139376" y="103257"/>
            <a:ext cx="4250139" cy="800219"/>
          </a:xfrm>
          <a:prstGeom prst="rect">
            <a:avLst/>
          </a:prstGeom>
          <a:noFill/>
        </p:spPr>
        <p:txBody>
          <a:bodyPr wrap="none" lIns="91440" tIns="45720" rIns="91440" bIns="45720">
            <a:spAutoFit/>
          </a:bodyPr>
          <a:lstStyle/>
          <a:p>
            <a:pPr algn="ctr"/>
            <a:r>
              <a:rPr lang="en-US" sz="2800" b="1" dirty="0">
                <a:ln w="6600">
                  <a:solidFill>
                    <a:schemeClr val="accent2"/>
                  </a:solidFill>
                  <a:prstDash val="solid"/>
                </a:ln>
                <a:solidFill>
                  <a:srgbClr val="FFFFFF"/>
                </a:solidFill>
                <a:effectLst>
                  <a:outerShdw dist="38100" dir="2700000" algn="tl" rotWithShape="0">
                    <a:schemeClr val="accent2"/>
                  </a:outerShdw>
                </a:effectLst>
              </a:rPr>
              <a:t>CHÚC MỪNG ĐỘI BẠN CỌP</a:t>
            </a:r>
          </a:p>
          <a:p>
            <a:pPr algn="ctr"/>
            <a:r>
              <a:rPr lang="en-US" b="1" dirty="0">
                <a:ln w="6600">
                  <a:solidFill>
                    <a:schemeClr val="accent2"/>
                  </a:solidFill>
                  <a:prstDash val="solid"/>
                </a:ln>
                <a:solidFill>
                  <a:srgbClr val="FFFFFF"/>
                </a:solidFill>
                <a:effectLst>
                  <a:outerShdw dist="38100" dir="2700000" algn="tl" rotWithShape="0">
                    <a:schemeClr val="accent2"/>
                  </a:outerShdw>
                </a:effectLst>
              </a:rPr>
              <a:t>CONGRATULATIONS TIGER TEAM</a:t>
            </a:r>
            <a:endParaRPr lang="en-US" sz="4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9" name="Cloud 18"/>
          <p:cNvSpPr/>
          <p:nvPr/>
        </p:nvSpPr>
        <p:spPr>
          <a:xfrm>
            <a:off x="2235883" y="1085757"/>
            <a:ext cx="927370" cy="5922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Cloud 19"/>
          <p:cNvSpPr/>
          <p:nvPr/>
        </p:nvSpPr>
        <p:spPr>
          <a:xfrm>
            <a:off x="9250484" y="1054961"/>
            <a:ext cx="917700" cy="584847"/>
          </a:xfrm>
          <a:prstGeom prst="cloud">
            <a:avLst/>
          </a:prstGeom>
          <a:solidFill>
            <a:schemeClr val="bg1"/>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Yankee Dood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7" cstate="print"/>
          <a:stretch>
            <a:fillRect/>
          </a:stretch>
        </p:blipFill>
        <p:spPr>
          <a:xfrm>
            <a:off x="12350788" y="186613"/>
            <a:ext cx="609600" cy="609600"/>
          </a:xfrm>
          <a:prstGeom prst="rect">
            <a:avLst/>
          </a:prstGeom>
        </p:spPr>
      </p:pic>
      <p:sp>
        <p:nvSpPr>
          <p:cNvPr id="7" name="Rectangle 6"/>
          <p:cNvSpPr/>
          <p:nvPr/>
        </p:nvSpPr>
        <p:spPr>
          <a:xfrm>
            <a:off x="868605" y="2302672"/>
            <a:ext cx="10454790" cy="3281592"/>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768259" y="2416858"/>
            <a:ext cx="10655482" cy="1569660"/>
          </a:xfrm>
          <a:prstGeom prst="rect">
            <a:avLst/>
          </a:prstGeom>
          <a:noFill/>
        </p:spPr>
        <p:txBody>
          <a:bodyPr wrap="none" lIns="91440" tIns="45720" rIns="91440" bIns="45720">
            <a:spAutoFit/>
          </a:bodyPr>
          <a:lstStyle/>
          <a:p>
            <a:pPr algn="ctr"/>
            <a:r>
              <a:rPr lang="en-US" sz="9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panose="020B0604030504040204" pitchFamily="34" charset="0"/>
                <a:ea typeface="Tahoma" panose="020B0604030504040204" pitchFamily="34" charset="0"/>
                <a:cs typeface="Tahoma" panose="020B0604030504040204" pitchFamily="34" charset="0"/>
              </a:rPr>
              <a:t>AI LÊN CAO HƠN</a:t>
            </a:r>
          </a:p>
        </p:txBody>
      </p:sp>
      <p:sp>
        <p:nvSpPr>
          <p:cNvPr id="6" name="Rectangle 5"/>
          <p:cNvSpPr/>
          <p:nvPr/>
        </p:nvSpPr>
        <p:spPr>
          <a:xfrm>
            <a:off x="4298501" y="3474940"/>
            <a:ext cx="3607078" cy="1323439"/>
          </a:xfrm>
          <a:prstGeom prst="rect">
            <a:avLst/>
          </a:prstGeom>
        </p:spPr>
        <p:txBody>
          <a:bodyPr wrap="none">
            <a:spAutoFit/>
          </a:bodyPr>
          <a:lstStyle/>
          <a:p>
            <a:r>
              <a:rPr lang="vi-VN" sz="8000" dirty="0"/>
              <a:t>overtop</a:t>
            </a:r>
          </a:p>
        </p:txBody>
      </p:sp>
    </p:spTree>
    <p:extLst>
      <p:ext uri="{BB962C8B-B14F-4D97-AF65-F5344CB8AC3E}">
        <p14:creationId xmlns:p14="http://schemas.microsoft.com/office/powerpoint/2010/main" val="1057085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0" fill="hold"/>
                                        <p:tgtEl>
                                          <p:spTgt spid="27"/>
                                        </p:tgtEl>
                                        <p:attrNameLst>
                                          <p:attrName>ppt_x</p:attrName>
                                        </p:attrNameLst>
                                      </p:cBhvr>
                                      <p:tavLst>
                                        <p:tav tm="0">
                                          <p:val>
                                            <p:strVal val="1+#ppt_w/2"/>
                                          </p:val>
                                        </p:tav>
                                        <p:tav tm="100000">
                                          <p:val>
                                            <p:strVal val="#ppt_x"/>
                                          </p:val>
                                        </p:tav>
                                      </p:tavLst>
                                    </p:anim>
                                    <p:anim calcmode="lin" valueType="num">
                                      <p:cBhvr additive="base">
                                        <p:cTn id="8" dur="15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20000" fill="hold"/>
                                        <p:tgtEl>
                                          <p:spTgt spid="28"/>
                                        </p:tgtEl>
                                        <p:attrNameLst>
                                          <p:attrName>ppt_x</p:attrName>
                                        </p:attrNameLst>
                                      </p:cBhvr>
                                      <p:tavLst>
                                        <p:tav tm="0">
                                          <p:val>
                                            <p:strVal val="1+#ppt_w/2"/>
                                          </p:val>
                                        </p:tav>
                                        <p:tav tm="100000">
                                          <p:val>
                                            <p:strVal val="#ppt_x"/>
                                          </p:val>
                                        </p:tav>
                                      </p:tavLst>
                                    </p:anim>
                                    <p:anim calcmode="lin" valueType="num">
                                      <p:cBhvr additive="base">
                                        <p:cTn id="12" dur="200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repeatCount="indefinite"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8000" fill="hold"/>
                                        <p:tgtEl>
                                          <p:spTgt spid="29"/>
                                        </p:tgtEl>
                                        <p:attrNameLst>
                                          <p:attrName>ppt_x</p:attrName>
                                        </p:attrNameLst>
                                      </p:cBhvr>
                                      <p:tavLst>
                                        <p:tav tm="0">
                                          <p:val>
                                            <p:strVal val="0-#ppt_w/2"/>
                                          </p:val>
                                        </p:tav>
                                        <p:tav tm="100000">
                                          <p:val>
                                            <p:strVal val="#ppt_x"/>
                                          </p:val>
                                        </p:tav>
                                      </p:tavLst>
                                    </p:anim>
                                    <p:anim calcmode="lin" valueType="num">
                                      <p:cBhvr additive="base">
                                        <p:cTn id="16" dur="18000" fill="hold"/>
                                        <p:tgtEl>
                                          <p:spTgt spid="29"/>
                                        </p:tgtEl>
                                        <p:attrNameLst>
                                          <p:attrName>ppt_y</p:attrName>
                                        </p:attrNameLst>
                                      </p:cBhvr>
                                      <p:tavLst>
                                        <p:tav tm="0">
                                          <p:val>
                                            <p:strVal val="#ppt_y"/>
                                          </p:val>
                                        </p:tav>
                                        <p:tav tm="100000">
                                          <p:val>
                                            <p:strVal val="#ppt_y"/>
                                          </p:val>
                                        </p:tav>
                                      </p:tavLst>
                                    </p:anim>
                                  </p:childTnLst>
                                </p:cTn>
                              </p:par>
                              <p:par>
                                <p:cTn id="17" presetID="1" presetClass="mediacall" presetSubtype="0" fill="hold" nodeType="withEffect">
                                  <p:stCondLst>
                                    <p:cond delay="0"/>
                                  </p:stCondLst>
                                  <p:childTnLst>
                                    <p:cmd type="call" cmd="playFrom(0.0)">
                                      <p:cBhvr>
                                        <p:cTn id="18" dur="21083" fill="hold"/>
                                        <p:tgtEl>
                                          <p:spTgt spid="4"/>
                                        </p:tgtEl>
                                      </p:cBhvr>
                                    </p:cmd>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2000" fill="hold"/>
                                        <p:tgtEl>
                                          <p:spTgt spid="5"/>
                                        </p:tgtEl>
                                        <p:attrNameLst>
                                          <p:attrName>ppt_w</p:attrName>
                                        </p:attrNameLst>
                                      </p:cBhvr>
                                      <p:tavLst>
                                        <p:tav tm="0">
                                          <p:val>
                                            <p:fltVal val="0"/>
                                          </p:val>
                                        </p:tav>
                                        <p:tav tm="100000">
                                          <p:val>
                                            <p:strVal val="#ppt_w"/>
                                          </p:val>
                                        </p:tav>
                                      </p:tavLst>
                                    </p:anim>
                                    <p:anim calcmode="lin" valueType="num">
                                      <p:cBhvr>
                                        <p:cTn id="22" dur="22000" fill="hold"/>
                                        <p:tgtEl>
                                          <p:spTgt spid="5"/>
                                        </p:tgtEl>
                                        <p:attrNameLst>
                                          <p:attrName>ppt_h</p:attrName>
                                        </p:attrNameLst>
                                      </p:cBhvr>
                                      <p:tavLst>
                                        <p:tav tm="0">
                                          <p:val>
                                            <p:fltVal val="0"/>
                                          </p:val>
                                        </p:tav>
                                        <p:tav tm="100000">
                                          <p:val>
                                            <p:strVal val="#ppt_h"/>
                                          </p:val>
                                        </p:tav>
                                      </p:tavLst>
                                    </p:anim>
                                    <p:animEffect transition="in" filter="fade">
                                      <p:cBhvr>
                                        <p:cTn id="23" dur="22000"/>
                                        <p:tgtEl>
                                          <p:spTgt spid="5"/>
                                        </p:tgtEl>
                                      </p:cBhvr>
                                    </p:animEffect>
                                  </p:childTnLst>
                                </p:cTn>
                              </p:par>
                            </p:childTnLst>
                          </p:cTn>
                        </p:par>
                        <p:par>
                          <p:cTn id="24" fill="hold">
                            <p:stCondLst>
                              <p:cond delay="22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44" presetClass="path" presetSubtype="0" accel="50000" decel="50000" fill="hold" nodeType="clickEffect">
                                  <p:stCondLst>
                                    <p:cond delay="0"/>
                                  </p:stCondLst>
                                  <p:childTnLst>
                                    <p:animMotion origin="layout" path="M -0.00026 0.00139 C 0.0013 -0.04375 -0.02187 -0.18148 0.01406 -0.21621 C 0.04792 -0.22685 0.05352 -0.18982 0.06979 -0.15857 " pathEditMode="relative" rAng="0" ptsTypes="AAA">
                                      <p:cBhvr>
                                        <p:cTn id="48" dur="500" fill="hold"/>
                                        <p:tgtEl>
                                          <p:spTgt spid="26"/>
                                        </p:tgtEl>
                                        <p:attrNameLst>
                                          <p:attrName>ppt_x</p:attrName>
                                          <p:attrName>ppt_y</p:attrName>
                                        </p:attrNameLst>
                                      </p:cBhvr>
                                      <p:rCtr x="3203" y="-10995"/>
                                    </p:animMotion>
                                  </p:childTnLst>
                                  <p:subTnLst>
                                    <p:audio>
                                      <p:cMediaNode>
                                        <p:cTn display="0" masterRel="sameClick">
                                          <p:stCondLst>
                                            <p:cond evt="begin" delay="0">
                                              <p:tn val="47"/>
                                            </p:cond>
                                          </p:stCondLst>
                                          <p:endCondLst>
                                            <p:cond evt="onStopAudio" delay="0">
                                              <p:tgtEl>
                                                <p:sldTgt/>
                                              </p:tgtEl>
                                            </p:cond>
                                          </p:endCondLst>
                                        </p:cTn>
                                        <p:tgtEl>
                                          <p:sndTgt r:embed="rId5" name="whoosh.wav"/>
                                        </p:tgtEl>
                                      </p:cMediaNode>
                                    </p:audio>
                                  </p:subTnLst>
                                </p:cTn>
                              </p:par>
                              <p:par>
                                <p:cTn id="49" presetID="6" presetClass="emph" presetSubtype="0" fill="hold" nodeType="withEffect">
                                  <p:stCondLst>
                                    <p:cond delay="0"/>
                                  </p:stCondLst>
                                  <p:childTnLst>
                                    <p:animScale>
                                      <p:cBhvr>
                                        <p:cTn id="50" dur="500" fill="hold"/>
                                        <p:tgtEl>
                                          <p:spTgt spid="26"/>
                                        </p:tgtEl>
                                      </p:cBhvr>
                                      <p:by x="97000" y="97000"/>
                                    </p:animScale>
                                  </p:childTnLst>
                                </p:cTn>
                              </p:par>
                            </p:childTnLst>
                          </p:cTn>
                        </p:par>
                      </p:childTnLst>
                    </p:cTn>
                  </p:par>
                  <p:par>
                    <p:cTn id="51" fill="hold">
                      <p:stCondLst>
                        <p:cond delay="indefinite"/>
                      </p:stCondLst>
                      <p:childTnLst>
                        <p:par>
                          <p:cTn id="52" fill="hold">
                            <p:stCondLst>
                              <p:cond delay="0"/>
                            </p:stCondLst>
                            <p:childTnLst>
                              <p:par>
                                <p:cTn id="53" presetID="44" presetClass="path" presetSubtype="0" accel="50000" decel="50000" fill="hold" nodeType="clickEffect">
                                  <p:stCondLst>
                                    <p:cond delay="0"/>
                                  </p:stCondLst>
                                  <p:childTnLst>
                                    <p:animMotion origin="layout" path="M 0.06979 -0.15857 C 0.07995 -0.21134 0.05065 -0.33218 0.10143 -0.34699 C 0.14714 -0.35371 0.15716 -0.33426 0.16576 -0.28125 " pathEditMode="relative" rAng="0" ptsTypes="AAA">
                                      <p:cBhvr>
                                        <p:cTn id="54" dur="500" fill="hold"/>
                                        <p:tgtEl>
                                          <p:spTgt spid="26"/>
                                        </p:tgtEl>
                                        <p:attrNameLst>
                                          <p:attrName>ppt_x</p:attrName>
                                          <p:attrName>ppt_y</p:attrName>
                                        </p:attrNameLst>
                                      </p:cBhvr>
                                      <p:rCtr x="4792" y="-9491"/>
                                    </p:animMotion>
                                  </p:childTnLst>
                                  <p:subTnLst>
                                    <p:audio>
                                      <p:cMediaNode>
                                        <p:cTn display="0" masterRel="sameClick">
                                          <p:stCondLst>
                                            <p:cond evt="begin" delay="0">
                                              <p:tn val="53"/>
                                            </p:cond>
                                          </p:stCondLst>
                                          <p:endCondLst>
                                            <p:cond evt="onStopAudio" delay="0">
                                              <p:tgtEl>
                                                <p:sldTgt/>
                                              </p:tgtEl>
                                            </p:cond>
                                          </p:endCondLst>
                                        </p:cTn>
                                        <p:tgtEl>
                                          <p:sndTgt r:embed="rId5" name="whoosh.wav"/>
                                        </p:tgtEl>
                                      </p:cMediaNode>
                                    </p:audio>
                                  </p:subTnLst>
                                </p:cTn>
                              </p:par>
                              <p:par>
                                <p:cTn id="55" presetID="6" presetClass="emph" presetSubtype="0" fill="hold" nodeType="withEffect">
                                  <p:stCondLst>
                                    <p:cond delay="0"/>
                                  </p:stCondLst>
                                  <p:childTnLst>
                                    <p:animScale>
                                      <p:cBhvr>
                                        <p:cTn id="56" dur="500" fill="hold"/>
                                        <p:tgtEl>
                                          <p:spTgt spid="26"/>
                                        </p:tgtEl>
                                      </p:cBhvr>
                                      <p:by x="94000" y="94000"/>
                                    </p:animScale>
                                  </p:childTnLst>
                                </p:cTn>
                              </p:par>
                            </p:childTnLst>
                          </p:cTn>
                        </p:par>
                      </p:childTnLst>
                    </p:cTn>
                  </p:par>
                  <p:par>
                    <p:cTn id="57" fill="hold">
                      <p:stCondLst>
                        <p:cond delay="indefinite"/>
                      </p:stCondLst>
                      <p:childTnLst>
                        <p:par>
                          <p:cTn id="58" fill="hold">
                            <p:stCondLst>
                              <p:cond delay="0"/>
                            </p:stCondLst>
                            <p:childTnLst>
                              <p:par>
                                <p:cTn id="59" presetID="44" presetClass="path" presetSubtype="0" accel="50000" decel="50000" fill="hold" nodeType="clickEffect">
                                  <p:stCondLst>
                                    <p:cond delay="0"/>
                                  </p:stCondLst>
                                  <p:childTnLst>
                                    <p:animMotion origin="layout" path="M 0.16576 -0.28125 C 0.1642 -0.34121 0.14883 -0.42246 0.18972 -0.43982 C 0.21797 -0.43935 0.21641 -0.42848 0.22878 -0.40764 " pathEditMode="relative" rAng="0" ptsTypes="AAA">
                                      <p:cBhvr>
                                        <p:cTn id="60" dur="500" fill="hold"/>
                                        <p:tgtEl>
                                          <p:spTgt spid="26"/>
                                        </p:tgtEl>
                                        <p:attrNameLst>
                                          <p:attrName>ppt_x</p:attrName>
                                          <p:attrName>ppt_y</p:attrName>
                                        </p:attrNameLst>
                                      </p:cBhvr>
                                      <p:rCtr x="2943" y="-7940"/>
                                    </p:animMotion>
                                  </p:childTnLst>
                                  <p:subTnLst>
                                    <p:audio>
                                      <p:cMediaNode>
                                        <p:cTn display="0" masterRel="sameClick">
                                          <p:stCondLst>
                                            <p:cond evt="begin" delay="0">
                                              <p:tn val="59"/>
                                            </p:cond>
                                          </p:stCondLst>
                                          <p:endCondLst>
                                            <p:cond evt="onStopAudio" delay="0">
                                              <p:tgtEl>
                                                <p:sldTgt/>
                                              </p:tgtEl>
                                            </p:cond>
                                          </p:endCondLst>
                                        </p:cTn>
                                        <p:tgtEl>
                                          <p:sndTgt r:embed="rId5" name="whoosh.wav"/>
                                        </p:tgtEl>
                                      </p:cMediaNode>
                                    </p:audio>
                                  </p:subTnLst>
                                </p:cTn>
                              </p:par>
                              <p:par>
                                <p:cTn id="61" presetID="6" presetClass="emph" presetSubtype="0" fill="hold" nodeType="withEffect">
                                  <p:stCondLst>
                                    <p:cond delay="0"/>
                                  </p:stCondLst>
                                  <p:childTnLst>
                                    <p:animScale>
                                      <p:cBhvr>
                                        <p:cTn id="62" dur="500" fill="hold"/>
                                        <p:tgtEl>
                                          <p:spTgt spid="26"/>
                                        </p:tgtEl>
                                      </p:cBhvr>
                                      <p:by x="91000" y="91000"/>
                                    </p:animScale>
                                  </p:childTnLst>
                                </p:cTn>
                              </p:par>
                            </p:childTnLst>
                          </p:cTn>
                        </p:par>
                      </p:childTnLst>
                    </p:cTn>
                  </p:par>
                  <p:par>
                    <p:cTn id="63" fill="hold">
                      <p:stCondLst>
                        <p:cond delay="indefinite"/>
                      </p:stCondLst>
                      <p:childTnLst>
                        <p:par>
                          <p:cTn id="64" fill="hold">
                            <p:stCondLst>
                              <p:cond delay="0"/>
                            </p:stCondLst>
                            <p:childTnLst>
                              <p:par>
                                <p:cTn id="65" presetID="44" presetClass="path" presetSubtype="0" accel="50000" decel="50000" fill="hold" nodeType="clickEffect">
                                  <p:stCondLst>
                                    <p:cond delay="0"/>
                                  </p:stCondLst>
                                  <p:childTnLst>
                                    <p:animMotion origin="layout" path="M 0.22878 -0.40764 C 0.22761 -0.47269 0.20039 -0.56644 0.24115 -0.5831 C 0.26472 -0.57616 0.2569 -0.55718 0.26914 -0.53912 " pathEditMode="relative" rAng="0" ptsTypes="AAA">
                                      <p:cBhvr>
                                        <p:cTn id="66" dur="500" fill="hold"/>
                                        <p:tgtEl>
                                          <p:spTgt spid="26"/>
                                        </p:tgtEl>
                                        <p:attrNameLst>
                                          <p:attrName>ppt_x</p:attrName>
                                          <p:attrName>ppt_y</p:attrName>
                                        </p:attrNameLst>
                                      </p:cBhvr>
                                      <p:rCtr x="1523" y="-8773"/>
                                    </p:animMotion>
                                  </p:childTnLst>
                                  <p:subTnLst>
                                    <p:audio>
                                      <p:cMediaNode>
                                        <p:cTn display="0" masterRel="sameClick">
                                          <p:stCondLst>
                                            <p:cond evt="begin" delay="0">
                                              <p:tn val="65"/>
                                            </p:cond>
                                          </p:stCondLst>
                                          <p:endCondLst>
                                            <p:cond evt="onStopAudio" delay="0">
                                              <p:tgtEl>
                                                <p:sldTgt/>
                                              </p:tgtEl>
                                            </p:cond>
                                          </p:endCondLst>
                                        </p:cTn>
                                        <p:tgtEl>
                                          <p:sndTgt r:embed="rId5" name="whoosh.wav"/>
                                        </p:tgtEl>
                                      </p:cMediaNode>
                                    </p:audio>
                                  </p:subTnLst>
                                </p:cTn>
                              </p:par>
                              <p:par>
                                <p:cTn id="67" presetID="6" presetClass="emph" presetSubtype="0" fill="hold" nodeType="withEffect">
                                  <p:stCondLst>
                                    <p:cond delay="0"/>
                                  </p:stCondLst>
                                  <p:childTnLst>
                                    <p:animScale>
                                      <p:cBhvr>
                                        <p:cTn id="68" dur="500" fill="hold"/>
                                        <p:tgtEl>
                                          <p:spTgt spid="26"/>
                                        </p:tgtEl>
                                      </p:cBhvr>
                                      <p:by x="88000" y="88000"/>
                                    </p:animScale>
                                  </p:childTnLst>
                                </p:cTn>
                              </p:par>
                            </p:childTnLst>
                          </p:cTn>
                        </p:par>
                      </p:childTnLst>
                    </p:cTn>
                  </p:par>
                  <p:par>
                    <p:cTn id="69" fill="hold">
                      <p:stCondLst>
                        <p:cond delay="indefinite"/>
                      </p:stCondLst>
                      <p:childTnLst>
                        <p:par>
                          <p:cTn id="70" fill="hold">
                            <p:stCondLst>
                              <p:cond delay="0"/>
                            </p:stCondLst>
                            <p:childTnLst>
                              <p:par>
                                <p:cTn id="71" presetID="44" presetClass="path" presetSubtype="0" accel="50000" decel="50000" fill="hold" nodeType="clickEffect">
                                  <p:stCondLst>
                                    <p:cond delay="0"/>
                                  </p:stCondLst>
                                  <p:childTnLst>
                                    <p:animMotion origin="layout" path="M 0.26914 -0.53912 C 0.26289 -0.60301 0.24909 -0.69977 0.2901 -0.71597 C 0.33138 -0.71597 0.32044 -0.70185 0.32878 -0.68356 " pathEditMode="relative" rAng="0" ptsTypes="AAA">
                                      <p:cBhvr>
                                        <p:cTn id="72" dur="500" fill="hold"/>
                                        <p:tgtEl>
                                          <p:spTgt spid="26"/>
                                        </p:tgtEl>
                                        <p:attrNameLst>
                                          <p:attrName>ppt_x</p:attrName>
                                          <p:attrName>ppt_y</p:attrName>
                                        </p:attrNameLst>
                                      </p:cBhvr>
                                      <p:rCtr x="2617" y="-8843"/>
                                    </p:animMotion>
                                  </p:childTnLst>
                                  <p:subTnLst>
                                    <p:audio>
                                      <p:cMediaNode>
                                        <p:cTn display="0" masterRel="sameClick">
                                          <p:stCondLst>
                                            <p:cond evt="begin" delay="0">
                                              <p:tn val="71"/>
                                            </p:cond>
                                          </p:stCondLst>
                                          <p:endCondLst>
                                            <p:cond evt="onStopAudio" delay="0">
                                              <p:tgtEl>
                                                <p:sldTgt/>
                                              </p:tgtEl>
                                            </p:cond>
                                          </p:endCondLst>
                                        </p:cTn>
                                        <p:tgtEl>
                                          <p:sndTgt r:embed="rId5" name="whoosh.wav"/>
                                        </p:tgtEl>
                                      </p:cMediaNode>
                                    </p:audio>
                                  </p:subTnLst>
                                </p:cTn>
                              </p:par>
                              <p:par>
                                <p:cTn id="73" presetID="6" presetClass="emph" presetSubtype="0" fill="hold" nodeType="withEffect">
                                  <p:stCondLst>
                                    <p:cond delay="0"/>
                                  </p:stCondLst>
                                  <p:childTnLst>
                                    <p:animScale>
                                      <p:cBhvr>
                                        <p:cTn id="74" dur="500" fill="hold"/>
                                        <p:tgtEl>
                                          <p:spTgt spid="26"/>
                                        </p:tgtEl>
                                      </p:cBhvr>
                                      <p:by x="85000" y="85000"/>
                                    </p:animScale>
                                  </p:childTnLst>
                                </p:cTn>
                              </p:par>
                            </p:childTnLst>
                          </p:cTn>
                        </p:par>
                        <p:par>
                          <p:cTn id="75" fill="hold">
                            <p:stCondLst>
                              <p:cond delay="500"/>
                            </p:stCondLst>
                            <p:childTnLst>
                              <p:par>
                                <p:cTn id="76" presetID="2" presetClass="entr" presetSubtype="4" fill="hold" grpId="1"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additive="base">
                                        <p:cTn id="78" dur="500" fill="hold"/>
                                        <p:tgtEl>
                                          <p:spTgt spid="81"/>
                                        </p:tgtEl>
                                        <p:attrNameLst>
                                          <p:attrName>ppt_x</p:attrName>
                                        </p:attrNameLst>
                                      </p:cBhvr>
                                      <p:tavLst>
                                        <p:tav tm="0">
                                          <p:val>
                                            <p:strVal val="#ppt_x"/>
                                          </p:val>
                                        </p:tav>
                                        <p:tav tm="100000">
                                          <p:val>
                                            <p:strVal val="#ppt_x"/>
                                          </p:val>
                                        </p:tav>
                                      </p:tavLst>
                                    </p:anim>
                                    <p:anim calcmode="lin" valueType="num">
                                      <p:cBhvr additive="base">
                                        <p:cTn id="79"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44" presetClass="path" presetSubtype="0" accel="50000" decel="50000" fill="hold" nodeType="clickEffect">
                                  <p:stCondLst>
                                    <p:cond delay="0"/>
                                  </p:stCondLst>
                                  <p:childTnLst>
                                    <p:animMotion origin="layout" path="M -0.0052 -0.04908 C -0.00091 -0.11852 0.02852 -0.28125 -0.04114 -0.31088 C -0.072 -0.32662 -0.09414 -0.16551 -0.09557 -0.12454 " pathEditMode="relative" rAng="0" ptsTypes="AAA">
                                      <p:cBhvr>
                                        <p:cTn id="84" dur="500" fill="hold"/>
                                        <p:tgtEl>
                                          <p:spTgt spid="25"/>
                                        </p:tgtEl>
                                        <p:attrNameLst>
                                          <p:attrName>ppt_x</p:attrName>
                                          <p:attrName>ppt_y</p:attrName>
                                        </p:attrNameLst>
                                      </p:cBhvr>
                                      <p:rCtr x="-4023" y="-13148"/>
                                    </p:animMotion>
                                  </p:childTnLst>
                                  <p:subTnLst>
                                    <p:audio>
                                      <p:cMediaNode>
                                        <p:cTn display="0" masterRel="sameClick">
                                          <p:stCondLst>
                                            <p:cond evt="begin" delay="0">
                                              <p:tn val="83"/>
                                            </p:cond>
                                          </p:stCondLst>
                                          <p:endCondLst>
                                            <p:cond evt="onStopAudio" delay="0">
                                              <p:tgtEl>
                                                <p:sldTgt/>
                                              </p:tgtEl>
                                            </p:cond>
                                          </p:endCondLst>
                                        </p:cTn>
                                        <p:tgtEl>
                                          <p:sndTgt r:embed="rId5" name="whoosh.wav"/>
                                        </p:tgtEl>
                                      </p:cMediaNode>
                                    </p:audio>
                                  </p:subTnLst>
                                </p:cTn>
                              </p:par>
                              <p:par>
                                <p:cTn id="85" presetID="6" presetClass="emph" presetSubtype="0" fill="hold" nodeType="withEffect">
                                  <p:stCondLst>
                                    <p:cond delay="0"/>
                                  </p:stCondLst>
                                  <p:childTnLst>
                                    <p:animScale>
                                      <p:cBhvr>
                                        <p:cTn id="86" dur="500" fill="hold"/>
                                        <p:tgtEl>
                                          <p:spTgt spid="25"/>
                                        </p:tgtEl>
                                      </p:cBhvr>
                                      <p:by x="97000" y="97000"/>
                                    </p:animScale>
                                  </p:childTnLst>
                                </p:cTn>
                              </p:par>
                            </p:childTnLst>
                          </p:cTn>
                        </p:par>
                      </p:childTnLst>
                    </p:cTn>
                  </p:par>
                  <p:par>
                    <p:cTn id="87" fill="hold">
                      <p:stCondLst>
                        <p:cond delay="indefinite"/>
                      </p:stCondLst>
                      <p:childTnLst>
                        <p:par>
                          <p:cTn id="88" fill="hold">
                            <p:stCondLst>
                              <p:cond delay="0"/>
                            </p:stCondLst>
                            <p:childTnLst>
                              <p:par>
                                <p:cTn id="89" presetID="51" presetClass="path" presetSubtype="0" accel="50000" decel="50000" fill="hold" nodeType="clickEffect">
                                  <p:stCondLst>
                                    <p:cond delay="0"/>
                                  </p:stCondLst>
                                  <p:childTnLst>
                                    <p:animMotion origin="layout" path="M -0.09557 -0.12454 C -0.0983 -0.19838 -0.07851 -0.40116 -0.14518 -0.40417 C -0.17369 -0.40764 -0.17734 -0.31991 -0.18841 -0.2544 " pathEditMode="relative" rAng="0" ptsTypes="AAA">
                                      <p:cBhvr>
                                        <p:cTn id="90" dur="500" fill="hold"/>
                                        <p:tgtEl>
                                          <p:spTgt spid="25"/>
                                        </p:tgtEl>
                                        <p:attrNameLst>
                                          <p:attrName>ppt_x</p:attrName>
                                          <p:attrName>ppt_y</p:attrName>
                                        </p:attrNameLst>
                                      </p:cBhvr>
                                      <p:rCtr x="-4609" y="-13981"/>
                                    </p:animMotion>
                                  </p:childTnLst>
                                  <p:subTnLst>
                                    <p:audio>
                                      <p:cMediaNode>
                                        <p:cTn display="0" masterRel="sameClick">
                                          <p:stCondLst>
                                            <p:cond evt="begin" delay="0">
                                              <p:tn val="89"/>
                                            </p:cond>
                                          </p:stCondLst>
                                          <p:endCondLst>
                                            <p:cond evt="onStopAudio" delay="0">
                                              <p:tgtEl>
                                                <p:sldTgt/>
                                              </p:tgtEl>
                                            </p:cond>
                                          </p:endCondLst>
                                        </p:cTn>
                                        <p:tgtEl>
                                          <p:sndTgt r:embed="rId5" name="whoosh.wav"/>
                                        </p:tgtEl>
                                      </p:cMediaNode>
                                    </p:audio>
                                  </p:subTnLst>
                                </p:cTn>
                              </p:par>
                              <p:par>
                                <p:cTn id="91" presetID="6" presetClass="emph" presetSubtype="0" fill="hold" nodeType="withEffect">
                                  <p:stCondLst>
                                    <p:cond delay="0"/>
                                  </p:stCondLst>
                                  <p:childTnLst>
                                    <p:animScale>
                                      <p:cBhvr>
                                        <p:cTn id="92" dur="500" fill="hold"/>
                                        <p:tgtEl>
                                          <p:spTgt spid="25"/>
                                        </p:tgtEl>
                                      </p:cBhvr>
                                      <p:by x="94000" y="94000"/>
                                    </p:animScale>
                                  </p:childTnLst>
                                </p:cTn>
                              </p:par>
                            </p:childTnLst>
                          </p:cTn>
                        </p:par>
                      </p:childTnLst>
                    </p:cTn>
                  </p:par>
                  <p:par>
                    <p:cTn id="93" fill="hold">
                      <p:stCondLst>
                        <p:cond delay="indefinite"/>
                      </p:stCondLst>
                      <p:childTnLst>
                        <p:par>
                          <p:cTn id="94" fill="hold">
                            <p:stCondLst>
                              <p:cond delay="0"/>
                            </p:stCondLst>
                            <p:childTnLst>
                              <p:par>
                                <p:cTn id="95" presetID="51" presetClass="path" presetSubtype="0" accel="50000" decel="50000" fill="hold" nodeType="clickEffect">
                                  <p:stCondLst>
                                    <p:cond delay="0"/>
                                  </p:stCondLst>
                                  <p:childTnLst>
                                    <p:animMotion origin="layout" path="M -0.18841 -0.2544 C -0.18515 -0.32547 -0.1457 -0.42732 -0.18073 -0.45996 C -0.2108 -0.46968 -0.22461 -0.39931 -0.22474 -0.3632 " pathEditMode="relative" rAng="0" ptsTypes="AAA">
                                      <p:cBhvr>
                                        <p:cTn id="96" dur="500" fill="hold"/>
                                        <p:tgtEl>
                                          <p:spTgt spid="25"/>
                                        </p:tgtEl>
                                        <p:attrNameLst>
                                          <p:attrName>ppt_x</p:attrName>
                                          <p:attrName>ppt_y</p:attrName>
                                        </p:attrNameLst>
                                      </p:cBhvr>
                                      <p:rCtr x="-716" y="-10324"/>
                                    </p:animMotion>
                                  </p:childTnLst>
                                  <p:subTnLst>
                                    <p:audio>
                                      <p:cMediaNode>
                                        <p:cTn display="0" masterRel="sameClick">
                                          <p:stCondLst>
                                            <p:cond evt="begin" delay="0">
                                              <p:tn val="95"/>
                                            </p:cond>
                                          </p:stCondLst>
                                          <p:endCondLst>
                                            <p:cond evt="onStopAudio" delay="0">
                                              <p:tgtEl>
                                                <p:sldTgt/>
                                              </p:tgtEl>
                                            </p:cond>
                                          </p:endCondLst>
                                        </p:cTn>
                                        <p:tgtEl>
                                          <p:sndTgt r:embed="rId5" name="whoosh.wav"/>
                                        </p:tgtEl>
                                      </p:cMediaNode>
                                    </p:audio>
                                  </p:subTnLst>
                                </p:cTn>
                              </p:par>
                              <p:par>
                                <p:cTn id="97" presetID="6" presetClass="emph" presetSubtype="0" fill="hold" nodeType="withEffect">
                                  <p:stCondLst>
                                    <p:cond delay="0"/>
                                  </p:stCondLst>
                                  <p:childTnLst>
                                    <p:animScale>
                                      <p:cBhvr>
                                        <p:cTn id="98" dur="500" fill="hold"/>
                                        <p:tgtEl>
                                          <p:spTgt spid="25"/>
                                        </p:tgtEl>
                                      </p:cBhvr>
                                      <p:by x="91000" y="91000"/>
                                    </p:animScale>
                                  </p:childTnLst>
                                </p:cTn>
                              </p:par>
                            </p:childTnLst>
                          </p:cTn>
                        </p:par>
                      </p:childTnLst>
                    </p:cTn>
                  </p:par>
                  <p:par>
                    <p:cTn id="99" fill="hold">
                      <p:stCondLst>
                        <p:cond delay="indefinite"/>
                      </p:stCondLst>
                      <p:childTnLst>
                        <p:par>
                          <p:cTn id="100" fill="hold">
                            <p:stCondLst>
                              <p:cond delay="0"/>
                            </p:stCondLst>
                            <p:childTnLst>
                              <p:par>
                                <p:cTn id="101" presetID="51" presetClass="path" presetSubtype="0" accel="50000" decel="50000" fill="hold" nodeType="clickEffect">
                                  <p:stCondLst>
                                    <p:cond delay="0"/>
                                  </p:stCondLst>
                                  <p:childTnLst>
                                    <p:animMotion origin="layout" path="M -0.22474 -0.36319 C -0.22695 -0.35856 -0.20586 -0.56574 -0.24414 -0.59699 C -0.27708 -0.59027 -0.29218 -0.52708 -0.29544 -0.48402 " pathEditMode="relative" rAng="0" ptsTypes="AAA">
                                      <p:cBhvr>
                                        <p:cTn id="102" dur="500" fill="hold"/>
                                        <p:tgtEl>
                                          <p:spTgt spid="25"/>
                                        </p:tgtEl>
                                        <p:attrNameLst>
                                          <p:attrName>ppt_x</p:attrName>
                                          <p:attrName>ppt_y</p:attrName>
                                        </p:attrNameLst>
                                      </p:cBhvr>
                                      <p:rCtr x="-3346" y="-11690"/>
                                    </p:animMotion>
                                  </p:childTnLst>
                                  <p:subTnLst>
                                    <p:audio>
                                      <p:cMediaNode>
                                        <p:cTn display="0" masterRel="sameClick">
                                          <p:stCondLst>
                                            <p:cond evt="begin" delay="0">
                                              <p:tn val="101"/>
                                            </p:cond>
                                          </p:stCondLst>
                                          <p:endCondLst>
                                            <p:cond evt="onStopAudio" delay="0">
                                              <p:tgtEl>
                                                <p:sldTgt/>
                                              </p:tgtEl>
                                            </p:cond>
                                          </p:endCondLst>
                                        </p:cTn>
                                        <p:tgtEl>
                                          <p:sndTgt r:embed="rId5" name="whoosh.wav"/>
                                        </p:tgtEl>
                                      </p:cMediaNode>
                                    </p:audio>
                                  </p:subTnLst>
                                </p:cTn>
                              </p:par>
                              <p:par>
                                <p:cTn id="103" presetID="6" presetClass="emph" presetSubtype="0" fill="hold" nodeType="withEffect">
                                  <p:stCondLst>
                                    <p:cond delay="0"/>
                                  </p:stCondLst>
                                  <p:childTnLst>
                                    <p:animScale>
                                      <p:cBhvr>
                                        <p:cTn id="104" dur="500" fill="hold"/>
                                        <p:tgtEl>
                                          <p:spTgt spid="25"/>
                                        </p:tgtEl>
                                      </p:cBhvr>
                                      <p:by x="88000" y="88000"/>
                                    </p:animScale>
                                  </p:childTnLst>
                                </p:cTn>
                              </p:par>
                            </p:childTnLst>
                          </p:cTn>
                        </p:par>
                      </p:childTnLst>
                    </p:cTn>
                  </p:par>
                  <p:par>
                    <p:cTn id="105" fill="hold">
                      <p:stCondLst>
                        <p:cond delay="indefinite"/>
                      </p:stCondLst>
                      <p:childTnLst>
                        <p:par>
                          <p:cTn id="106" fill="hold">
                            <p:stCondLst>
                              <p:cond delay="0"/>
                            </p:stCondLst>
                            <p:childTnLst>
                              <p:par>
                                <p:cTn id="107" presetID="51" presetClass="path" presetSubtype="0" accel="50000" decel="50000" fill="hold" nodeType="clickEffect">
                                  <p:stCondLst>
                                    <p:cond delay="0"/>
                                  </p:stCondLst>
                                  <p:childTnLst>
                                    <p:animMotion origin="layout" path="M -0.29544 -0.48402 C -0.29557 -0.53518 -0.24414 -0.7331 -0.30234 -0.73217 C -0.32395 -0.72986 -0.33645 -0.63796 -0.33958 -0.61226 " pathEditMode="relative" rAng="0" ptsTypes="AAA">
                                      <p:cBhvr>
                                        <p:cTn id="108" dur="500" fill="hold"/>
                                        <p:tgtEl>
                                          <p:spTgt spid="25"/>
                                        </p:tgtEl>
                                        <p:attrNameLst>
                                          <p:attrName>ppt_x</p:attrName>
                                          <p:attrName>ppt_y</p:attrName>
                                        </p:attrNameLst>
                                      </p:cBhvr>
                                      <p:rCtr x="-1159" y="-12407"/>
                                    </p:animMotion>
                                  </p:childTnLst>
                                  <p:subTnLst>
                                    <p:audio>
                                      <p:cMediaNode>
                                        <p:cTn display="0" masterRel="sameClick">
                                          <p:stCondLst>
                                            <p:cond evt="begin" delay="0">
                                              <p:tn val="107"/>
                                            </p:cond>
                                          </p:stCondLst>
                                          <p:endCondLst>
                                            <p:cond evt="onStopAudio" delay="0">
                                              <p:tgtEl>
                                                <p:sldTgt/>
                                              </p:tgtEl>
                                            </p:cond>
                                          </p:endCondLst>
                                        </p:cTn>
                                        <p:tgtEl>
                                          <p:sndTgt r:embed="rId5" name="whoosh.wav"/>
                                        </p:tgtEl>
                                      </p:cMediaNode>
                                    </p:audio>
                                  </p:subTnLst>
                                </p:cTn>
                              </p:par>
                              <p:par>
                                <p:cTn id="109" presetID="6" presetClass="emph" presetSubtype="0" fill="hold" nodeType="withEffect">
                                  <p:stCondLst>
                                    <p:cond delay="0"/>
                                  </p:stCondLst>
                                  <p:childTnLst>
                                    <p:animScale>
                                      <p:cBhvr>
                                        <p:cTn id="110" dur="500" fill="hold"/>
                                        <p:tgtEl>
                                          <p:spTgt spid="25"/>
                                        </p:tgtEl>
                                      </p:cBhvr>
                                      <p:by x="85000" y="85000"/>
                                    </p:animScale>
                                  </p:childTnLst>
                                </p:cTn>
                              </p:par>
                            </p:childTnLst>
                          </p:cTn>
                        </p:par>
                        <p:par>
                          <p:cTn id="111" fill="hold">
                            <p:stCondLst>
                              <p:cond delay="500"/>
                            </p:stCondLst>
                            <p:childTnLst>
                              <p:par>
                                <p:cTn id="112" presetID="2" presetClass="entr" presetSubtype="4" fill="hold" grpId="1" nodeType="afterEffect">
                                  <p:stCondLst>
                                    <p:cond delay="0"/>
                                  </p:stCondLst>
                                  <p:childTnLst>
                                    <p:set>
                                      <p:cBhvr>
                                        <p:cTn id="113" dur="1" fill="hold">
                                          <p:stCondLst>
                                            <p:cond delay="0"/>
                                          </p:stCondLst>
                                        </p:cTn>
                                        <p:tgtEl>
                                          <p:spTgt spid="83"/>
                                        </p:tgtEl>
                                        <p:attrNameLst>
                                          <p:attrName>style.visibility</p:attrName>
                                        </p:attrNameLst>
                                      </p:cBhvr>
                                      <p:to>
                                        <p:strVal val="visible"/>
                                      </p:to>
                                    </p:set>
                                    <p:anim calcmode="lin" valueType="num">
                                      <p:cBhvr additive="base">
                                        <p:cTn id="114" dur="500" fill="hold"/>
                                        <p:tgtEl>
                                          <p:spTgt spid="83"/>
                                        </p:tgtEl>
                                        <p:attrNameLst>
                                          <p:attrName>ppt_x</p:attrName>
                                        </p:attrNameLst>
                                      </p:cBhvr>
                                      <p:tavLst>
                                        <p:tav tm="0">
                                          <p:val>
                                            <p:strVal val="#ppt_x"/>
                                          </p:val>
                                        </p:tav>
                                        <p:tav tm="100000">
                                          <p:val>
                                            <p:strVal val="#ppt_x"/>
                                          </p:val>
                                        </p:tav>
                                      </p:tavLst>
                                    </p:anim>
                                    <p:anim calcmode="lin" valueType="num">
                                      <p:cBhvr additive="base">
                                        <p:cTn id="115"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5"/>
                  </p:tgtEl>
                </p:cond>
              </p:nextCondLst>
            </p:seq>
            <p:seq concurrent="1" nextAc="seek">
              <p:cTn id="116" restart="whenNotActive" fill="hold" evtFilter="cancelBubble" nodeType="interactiveSeq">
                <p:stCondLst>
                  <p:cond evt="onClick" delay="0">
                    <p:tgtEl>
                      <p:spTgt spid="42"/>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repeatCount="5000" fill="hold" nodeType="clickEffect">
                                  <p:stCondLst>
                                    <p:cond delay="0"/>
                                  </p:stCondLst>
                                  <p:childTnLst>
                                    <p:animClr clrSpc="rgb" dir="cw">
                                      <p:cBhvr>
                                        <p:cTn id="120" dur="500" fill="hold"/>
                                        <p:tgtEl>
                                          <p:spTgt spid="42"/>
                                        </p:tgtEl>
                                        <p:attrNameLst>
                                          <p:attrName>fillcolor</p:attrName>
                                        </p:attrNameLst>
                                      </p:cBhvr>
                                      <p:to>
                                        <a:srgbClr val="FF0000"/>
                                      </p:to>
                                    </p:animClr>
                                    <p:set>
                                      <p:cBhvr>
                                        <p:cTn id="121" dur="500" fill="hold"/>
                                        <p:tgtEl>
                                          <p:spTgt spid="42"/>
                                        </p:tgtEl>
                                        <p:attrNameLst>
                                          <p:attrName>fill.type</p:attrName>
                                        </p:attrNameLst>
                                      </p:cBhvr>
                                      <p:to>
                                        <p:strVal val="solid"/>
                                      </p:to>
                                    </p:set>
                                    <p:set>
                                      <p:cBhvr>
                                        <p:cTn id="122" dur="500" fill="hold"/>
                                        <p:tgtEl>
                                          <p:spTgt spid="42"/>
                                        </p:tgtEl>
                                        <p:attrNameLst>
                                          <p:attrName>fill.on</p:attrName>
                                        </p:attrNameLst>
                                      </p:cBhvr>
                                      <p:to>
                                        <p:strVal val="true"/>
                                      </p:to>
                                    </p:set>
                                  </p:childTnLst>
                                  <p:subTnLst>
                                    <p:audio>
                                      <p:cMediaNode>
                                        <p:cTn display="0" masterRel="sameClick">
                                          <p:stCondLst>
                                            <p:cond evt="begin" delay="0">
                                              <p:tn val="119"/>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42"/>
                  </p:tgtEl>
                </p:cond>
              </p:nextCondLst>
            </p:seq>
            <p:seq concurrent="1" nextAc="seek">
              <p:cTn id="123" restart="whenNotActive" fill="hold" evtFilter="cancelBubble" nodeType="interactiveSeq">
                <p:stCondLst>
                  <p:cond evt="onClick" delay="0">
                    <p:tgtEl>
                      <p:spTgt spid="66"/>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repeatCount="5000" fill="hold" nodeType="clickEffect">
                                  <p:stCondLst>
                                    <p:cond delay="0"/>
                                  </p:stCondLst>
                                  <p:childTnLst>
                                    <p:animClr clrSpc="rgb" dir="cw">
                                      <p:cBhvr>
                                        <p:cTn id="127" dur="500" fill="hold"/>
                                        <p:tgtEl>
                                          <p:spTgt spid="66"/>
                                        </p:tgtEl>
                                        <p:attrNameLst>
                                          <p:attrName>fillcolor</p:attrName>
                                        </p:attrNameLst>
                                      </p:cBhvr>
                                      <p:to>
                                        <a:srgbClr val="FF0000"/>
                                      </p:to>
                                    </p:animClr>
                                    <p:set>
                                      <p:cBhvr>
                                        <p:cTn id="128" dur="500" fill="hold"/>
                                        <p:tgtEl>
                                          <p:spTgt spid="66"/>
                                        </p:tgtEl>
                                        <p:attrNameLst>
                                          <p:attrName>fill.type</p:attrName>
                                        </p:attrNameLst>
                                      </p:cBhvr>
                                      <p:to>
                                        <p:strVal val="solid"/>
                                      </p:to>
                                    </p:set>
                                    <p:set>
                                      <p:cBhvr>
                                        <p:cTn id="129" dur="500" fill="hold"/>
                                        <p:tgtEl>
                                          <p:spTgt spid="66"/>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6"/>
                  </p:tgtEl>
                </p:cond>
              </p:nextCondLst>
            </p:seq>
            <p:seq concurrent="1" nextAc="seek">
              <p:cTn id="130" restart="whenNotActive" fill="hold" evtFilter="cancelBubble" nodeType="interactiveSeq">
                <p:stCondLst>
                  <p:cond evt="onClick" delay="0">
                    <p:tgtEl>
                      <p:spTgt spid="6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repeatCount="5000" fill="hold" nodeType="clickEffect">
                                  <p:stCondLst>
                                    <p:cond delay="0"/>
                                  </p:stCondLst>
                                  <p:childTnLst>
                                    <p:animClr clrSpc="rgb" dir="cw">
                                      <p:cBhvr>
                                        <p:cTn id="134" dur="500" fill="hold"/>
                                        <p:tgtEl>
                                          <p:spTgt spid="67"/>
                                        </p:tgtEl>
                                        <p:attrNameLst>
                                          <p:attrName>fillcolor</p:attrName>
                                        </p:attrNameLst>
                                      </p:cBhvr>
                                      <p:to>
                                        <a:srgbClr val="FF0000"/>
                                      </p:to>
                                    </p:animClr>
                                    <p:set>
                                      <p:cBhvr>
                                        <p:cTn id="135" dur="500" fill="hold"/>
                                        <p:tgtEl>
                                          <p:spTgt spid="67"/>
                                        </p:tgtEl>
                                        <p:attrNameLst>
                                          <p:attrName>fill.type</p:attrName>
                                        </p:attrNameLst>
                                      </p:cBhvr>
                                      <p:to>
                                        <p:strVal val="solid"/>
                                      </p:to>
                                    </p:set>
                                    <p:set>
                                      <p:cBhvr>
                                        <p:cTn id="136" dur="500" fill="hold"/>
                                        <p:tgtEl>
                                          <p:spTgt spid="67"/>
                                        </p:tgtEl>
                                        <p:attrNameLst>
                                          <p:attrName>fill.on</p:attrName>
                                        </p:attrNameLst>
                                      </p:cBhvr>
                                      <p:to>
                                        <p:strVal val="true"/>
                                      </p:to>
                                    </p:set>
                                  </p:childTnLst>
                                  <p:subTnLst>
                                    <p:audio>
                                      <p:cMediaNode>
                                        <p:cTn display="0" masterRel="sameClick">
                                          <p:stCondLst>
                                            <p:cond evt="begin" delay="0">
                                              <p:tn val="133"/>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7"/>
                  </p:tgtEl>
                </p:cond>
              </p:nextCondLst>
            </p:seq>
            <p:seq concurrent="1" nextAc="seek">
              <p:cTn id="137" restart="whenNotActive" fill="hold" evtFilter="cancelBubble" nodeType="interactiveSeq">
                <p:stCondLst>
                  <p:cond evt="onClick" delay="0">
                    <p:tgtEl>
                      <p:spTgt spid="6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repeatCount="5000" fill="hold" nodeType="clickEffect">
                                  <p:stCondLst>
                                    <p:cond delay="0"/>
                                  </p:stCondLst>
                                  <p:childTnLst>
                                    <p:animClr clrSpc="rgb" dir="cw">
                                      <p:cBhvr>
                                        <p:cTn id="141" dur="500" fill="hold"/>
                                        <p:tgtEl>
                                          <p:spTgt spid="68"/>
                                        </p:tgtEl>
                                        <p:attrNameLst>
                                          <p:attrName>fillcolor</p:attrName>
                                        </p:attrNameLst>
                                      </p:cBhvr>
                                      <p:to>
                                        <a:srgbClr val="FF0000"/>
                                      </p:to>
                                    </p:animClr>
                                    <p:set>
                                      <p:cBhvr>
                                        <p:cTn id="142" dur="500" fill="hold"/>
                                        <p:tgtEl>
                                          <p:spTgt spid="68"/>
                                        </p:tgtEl>
                                        <p:attrNameLst>
                                          <p:attrName>fill.type</p:attrName>
                                        </p:attrNameLst>
                                      </p:cBhvr>
                                      <p:to>
                                        <p:strVal val="solid"/>
                                      </p:to>
                                    </p:set>
                                    <p:set>
                                      <p:cBhvr>
                                        <p:cTn id="143" dur="500" fill="hold"/>
                                        <p:tgtEl>
                                          <p:spTgt spid="68"/>
                                        </p:tgtEl>
                                        <p:attrNameLst>
                                          <p:attrName>fill.on</p:attrName>
                                        </p:attrNameLst>
                                      </p:cBhvr>
                                      <p:to>
                                        <p:strVal val="true"/>
                                      </p:to>
                                    </p:set>
                                  </p:childTnLst>
                                  <p:subTnLst>
                                    <p:audio>
                                      <p:cMediaNode>
                                        <p:cTn display="0" masterRel="sameClick">
                                          <p:stCondLst>
                                            <p:cond evt="begin" delay="0">
                                              <p:tn val="140"/>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8"/>
                  </p:tgtEl>
                </p:cond>
              </p:nextCondLst>
            </p:seq>
            <p:seq concurrent="1" nextAc="seek">
              <p:cTn id="144" restart="whenNotActive" fill="hold" evtFilter="cancelBubble" nodeType="interactiveSeq">
                <p:stCondLst>
                  <p:cond evt="onClick" delay="0">
                    <p:tgtEl>
                      <p:spTgt spid="69"/>
                    </p:tgtEl>
                  </p:cond>
                </p:stCondLst>
                <p:endSync evt="end" delay="0">
                  <p:rtn val="all"/>
                </p:endSync>
                <p:childTnLst>
                  <p:par>
                    <p:cTn id="145" fill="hold">
                      <p:stCondLst>
                        <p:cond delay="0"/>
                      </p:stCondLst>
                      <p:childTnLst>
                        <p:par>
                          <p:cTn id="146" fill="hold">
                            <p:stCondLst>
                              <p:cond delay="0"/>
                            </p:stCondLst>
                            <p:childTnLst>
                              <p:par>
                                <p:cTn id="147" presetID="1" presetClass="emph" presetSubtype="2" repeatCount="5000" fill="hold" nodeType="clickEffect">
                                  <p:stCondLst>
                                    <p:cond delay="0"/>
                                  </p:stCondLst>
                                  <p:childTnLst>
                                    <p:animClr clrSpc="rgb" dir="cw">
                                      <p:cBhvr>
                                        <p:cTn id="148" dur="500" fill="hold"/>
                                        <p:tgtEl>
                                          <p:spTgt spid="69"/>
                                        </p:tgtEl>
                                        <p:attrNameLst>
                                          <p:attrName>fillcolor</p:attrName>
                                        </p:attrNameLst>
                                      </p:cBhvr>
                                      <p:to>
                                        <a:srgbClr val="FF0000"/>
                                      </p:to>
                                    </p:animClr>
                                    <p:set>
                                      <p:cBhvr>
                                        <p:cTn id="149" dur="500" fill="hold"/>
                                        <p:tgtEl>
                                          <p:spTgt spid="69"/>
                                        </p:tgtEl>
                                        <p:attrNameLst>
                                          <p:attrName>fill.type</p:attrName>
                                        </p:attrNameLst>
                                      </p:cBhvr>
                                      <p:to>
                                        <p:strVal val="solid"/>
                                      </p:to>
                                    </p:set>
                                    <p:set>
                                      <p:cBhvr>
                                        <p:cTn id="150" dur="500" fill="hold"/>
                                        <p:tgtEl>
                                          <p:spTgt spid="69"/>
                                        </p:tgtEl>
                                        <p:attrNameLst>
                                          <p:attrName>fill.on</p:attrName>
                                        </p:attrNameLst>
                                      </p:cBhvr>
                                      <p:to>
                                        <p:strVal val="true"/>
                                      </p:to>
                                    </p:set>
                                  </p:childTnLst>
                                  <p:subTnLst>
                                    <p:audio>
                                      <p:cMediaNode>
                                        <p:cTn display="0" masterRel="sameClick">
                                          <p:stCondLst>
                                            <p:cond evt="begin" delay="0">
                                              <p:tn val="147"/>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69"/>
                  </p:tgtEl>
                </p:cond>
              </p:nextCondLst>
            </p:seq>
            <p:seq concurrent="1" nextAc="seek">
              <p:cTn id="151" restart="whenNotActive" fill="hold" evtFilter="cancelBubble" nodeType="interactiveSeq">
                <p:stCondLst>
                  <p:cond evt="onClick" delay="0">
                    <p:tgtEl>
                      <p:spTgt spid="74"/>
                    </p:tgtEl>
                  </p:cond>
                </p:stCondLst>
                <p:endSync evt="end" delay="0">
                  <p:rtn val="all"/>
                </p:endSync>
                <p:childTnLst>
                  <p:par>
                    <p:cTn id="152" fill="hold">
                      <p:stCondLst>
                        <p:cond delay="0"/>
                      </p:stCondLst>
                      <p:childTnLst>
                        <p:par>
                          <p:cTn id="153" fill="hold">
                            <p:stCondLst>
                              <p:cond delay="0"/>
                            </p:stCondLst>
                            <p:childTnLst>
                              <p:par>
                                <p:cTn id="154" presetID="1" presetClass="emph" presetSubtype="2" repeatCount="5000" fill="hold" nodeType="clickEffect">
                                  <p:stCondLst>
                                    <p:cond delay="0"/>
                                  </p:stCondLst>
                                  <p:childTnLst>
                                    <p:animClr clrSpc="rgb" dir="cw">
                                      <p:cBhvr>
                                        <p:cTn id="155" dur="500" fill="hold"/>
                                        <p:tgtEl>
                                          <p:spTgt spid="74"/>
                                        </p:tgtEl>
                                        <p:attrNameLst>
                                          <p:attrName>fillcolor</p:attrName>
                                        </p:attrNameLst>
                                      </p:cBhvr>
                                      <p:to>
                                        <a:srgbClr val="FF0000"/>
                                      </p:to>
                                    </p:animClr>
                                    <p:set>
                                      <p:cBhvr>
                                        <p:cTn id="156" dur="500" fill="hold"/>
                                        <p:tgtEl>
                                          <p:spTgt spid="74"/>
                                        </p:tgtEl>
                                        <p:attrNameLst>
                                          <p:attrName>fill.type</p:attrName>
                                        </p:attrNameLst>
                                      </p:cBhvr>
                                      <p:to>
                                        <p:strVal val="solid"/>
                                      </p:to>
                                    </p:set>
                                    <p:set>
                                      <p:cBhvr>
                                        <p:cTn id="157" dur="500" fill="hold"/>
                                        <p:tgtEl>
                                          <p:spTgt spid="74"/>
                                        </p:tgtEl>
                                        <p:attrNameLst>
                                          <p:attrName>fill.on</p:attrName>
                                        </p:attrNameLst>
                                      </p:cBhvr>
                                      <p:to>
                                        <p:strVal val="true"/>
                                      </p:to>
                                    </p:set>
                                  </p:childTnLst>
                                  <p:subTnLst>
                                    <p:audio>
                                      <p:cMediaNode>
                                        <p:cTn display="0" masterRel="sameClick">
                                          <p:stCondLst>
                                            <p:cond evt="begin" delay="0">
                                              <p:tn val="154"/>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4"/>
                  </p:tgtEl>
                </p:cond>
              </p:nextCondLst>
            </p:seq>
            <p:seq concurrent="1" nextAc="seek">
              <p:cTn id="158" restart="whenNotActive" fill="hold" evtFilter="cancelBubble" nodeType="interactiveSeq">
                <p:stCondLst>
                  <p:cond evt="onClick" delay="0">
                    <p:tgtEl>
                      <p:spTgt spid="75"/>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repeatCount="5000" fill="hold" nodeType="clickEffect">
                                  <p:stCondLst>
                                    <p:cond delay="0"/>
                                  </p:stCondLst>
                                  <p:childTnLst>
                                    <p:animClr clrSpc="rgb" dir="cw">
                                      <p:cBhvr>
                                        <p:cTn id="162" dur="500" fill="hold"/>
                                        <p:tgtEl>
                                          <p:spTgt spid="75"/>
                                        </p:tgtEl>
                                        <p:attrNameLst>
                                          <p:attrName>fillcolor</p:attrName>
                                        </p:attrNameLst>
                                      </p:cBhvr>
                                      <p:to>
                                        <a:srgbClr val="FF0000"/>
                                      </p:to>
                                    </p:animClr>
                                    <p:set>
                                      <p:cBhvr>
                                        <p:cTn id="163" dur="500" fill="hold"/>
                                        <p:tgtEl>
                                          <p:spTgt spid="75"/>
                                        </p:tgtEl>
                                        <p:attrNameLst>
                                          <p:attrName>fill.type</p:attrName>
                                        </p:attrNameLst>
                                      </p:cBhvr>
                                      <p:to>
                                        <p:strVal val="solid"/>
                                      </p:to>
                                    </p:set>
                                    <p:set>
                                      <p:cBhvr>
                                        <p:cTn id="164" dur="500" fill="hold"/>
                                        <p:tgtEl>
                                          <p:spTgt spid="75"/>
                                        </p:tgtEl>
                                        <p:attrNameLst>
                                          <p:attrName>fill.on</p:attrName>
                                        </p:attrNameLst>
                                      </p:cBhvr>
                                      <p:to>
                                        <p:strVal val="true"/>
                                      </p:to>
                                    </p:set>
                                  </p:childTnLst>
                                  <p:subTnLst>
                                    <p:audio>
                                      <p:cMediaNode>
                                        <p:cTn display="0" masterRel="sameClick">
                                          <p:stCondLst>
                                            <p:cond evt="begin" delay="0">
                                              <p:tn val="161"/>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5"/>
                  </p:tgtEl>
                </p:cond>
              </p:nextCondLst>
            </p:seq>
            <p:seq concurrent="1" nextAc="seek">
              <p:cTn id="165" restart="whenNotActive" fill="hold" evtFilter="cancelBubble" nodeType="interactiveSeq">
                <p:stCondLst>
                  <p:cond evt="onClick" delay="0">
                    <p:tgtEl>
                      <p:spTgt spid="76"/>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repeatCount="5000" fill="hold" nodeType="clickEffect">
                                  <p:stCondLst>
                                    <p:cond delay="0"/>
                                  </p:stCondLst>
                                  <p:childTnLst>
                                    <p:animClr clrSpc="rgb" dir="cw">
                                      <p:cBhvr>
                                        <p:cTn id="169" dur="500" fill="hold"/>
                                        <p:tgtEl>
                                          <p:spTgt spid="76"/>
                                        </p:tgtEl>
                                        <p:attrNameLst>
                                          <p:attrName>fillcolor</p:attrName>
                                        </p:attrNameLst>
                                      </p:cBhvr>
                                      <p:to>
                                        <a:srgbClr val="FF0000"/>
                                      </p:to>
                                    </p:animClr>
                                    <p:set>
                                      <p:cBhvr>
                                        <p:cTn id="170" dur="500" fill="hold"/>
                                        <p:tgtEl>
                                          <p:spTgt spid="76"/>
                                        </p:tgtEl>
                                        <p:attrNameLst>
                                          <p:attrName>fill.type</p:attrName>
                                        </p:attrNameLst>
                                      </p:cBhvr>
                                      <p:to>
                                        <p:strVal val="solid"/>
                                      </p:to>
                                    </p:set>
                                    <p:set>
                                      <p:cBhvr>
                                        <p:cTn id="171" dur="500" fill="hold"/>
                                        <p:tgtEl>
                                          <p:spTgt spid="76"/>
                                        </p:tgtEl>
                                        <p:attrNameLst>
                                          <p:attrName>fill.on</p:attrName>
                                        </p:attrNameLst>
                                      </p:cBhvr>
                                      <p:to>
                                        <p:strVal val="true"/>
                                      </p:to>
                                    </p:set>
                                  </p:childTnLst>
                                  <p:subTnLst>
                                    <p:audio>
                                      <p:cMediaNode>
                                        <p:cTn display="0" masterRel="sameClick">
                                          <p:stCondLst>
                                            <p:cond evt="begin" delay="0">
                                              <p:tn val="168"/>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6"/>
                  </p:tgtEl>
                </p:cond>
              </p:nextCondLst>
            </p:seq>
            <p:seq concurrent="1" nextAc="seek">
              <p:cTn id="172" restart="whenNotActive" fill="hold" evtFilter="cancelBubble" nodeType="interactiveSeq">
                <p:stCondLst>
                  <p:cond evt="onClick" delay="0">
                    <p:tgtEl>
                      <p:spTgt spid="77"/>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repeatCount="5000" fill="hold" nodeType="clickEffect">
                                  <p:stCondLst>
                                    <p:cond delay="0"/>
                                  </p:stCondLst>
                                  <p:childTnLst>
                                    <p:animClr clrSpc="rgb" dir="cw">
                                      <p:cBhvr>
                                        <p:cTn id="176" dur="500" fill="hold"/>
                                        <p:tgtEl>
                                          <p:spTgt spid="77"/>
                                        </p:tgtEl>
                                        <p:attrNameLst>
                                          <p:attrName>fillcolor</p:attrName>
                                        </p:attrNameLst>
                                      </p:cBhvr>
                                      <p:to>
                                        <a:srgbClr val="FF0000"/>
                                      </p:to>
                                    </p:animClr>
                                    <p:set>
                                      <p:cBhvr>
                                        <p:cTn id="177" dur="500" fill="hold"/>
                                        <p:tgtEl>
                                          <p:spTgt spid="77"/>
                                        </p:tgtEl>
                                        <p:attrNameLst>
                                          <p:attrName>fill.type</p:attrName>
                                        </p:attrNameLst>
                                      </p:cBhvr>
                                      <p:to>
                                        <p:strVal val="solid"/>
                                      </p:to>
                                    </p:set>
                                    <p:set>
                                      <p:cBhvr>
                                        <p:cTn id="178" dur="500" fill="hold"/>
                                        <p:tgtEl>
                                          <p:spTgt spid="77"/>
                                        </p:tgtEl>
                                        <p:attrNameLst>
                                          <p:attrName>fill.on</p:attrName>
                                        </p:attrNameLst>
                                      </p:cBhvr>
                                      <p:to>
                                        <p:strVal val="true"/>
                                      </p:to>
                                    </p:set>
                                  </p:childTnLst>
                                  <p:subTnLst>
                                    <p:audio>
                                      <p:cMediaNode>
                                        <p:cTn display="0" masterRel="sameClick">
                                          <p:stCondLst>
                                            <p:cond evt="begin" delay="0">
                                              <p:tn val="175"/>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7"/>
                  </p:tgtEl>
                </p:cond>
              </p:nextCondLst>
            </p:seq>
            <p:seq concurrent="1" nextAc="seek">
              <p:cTn id="179" restart="whenNotActive" fill="hold" evtFilter="cancelBubble" nodeType="interactiveSeq">
                <p:stCondLst>
                  <p:cond evt="onClick" delay="0">
                    <p:tgtEl>
                      <p:spTgt spid="78"/>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repeatCount="5000" fill="hold" nodeType="clickEffect">
                                  <p:stCondLst>
                                    <p:cond delay="0"/>
                                  </p:stCondLst>
                                  <p:childTnLst>
                                    <p:animClr clrSpc="rgb" dir="cw">
                                      <p:cBhvr>
                                        <p:cTn id="183" dur="500" fill="hold"/>
                                        <p:tgtEl>
                                          <p:spTgt spid="78"/>
                                        </p:tgtEl>
                                        <p:attrNameLst>
                                          <p:attrName>fillcolor</p:attrName>
                                        </p:attrNameLst>
                                      </p:cBhvr>
                                      <p:to>
                                        <a:srgbClr val="FF0000"/>
                                      </p:to>
                                    </p:animClr>
                                    <p:set>
                                      <p:cBhvr>
                                        <p:cTn id="184" dur="500" fill="hold"/>
                                        <p:tgtEl>
                                          <p:spTgt spid="78"/>
                                        </p:tgtEl>
                                        <p:attrNameLst>
                                          <p:attrName>fill.type</p:attrName>
                                        </p:attrNameLst>
                                      </p:cBhvr>
                                      <p:to>
                                        <p:strVal val="solid"/>
                                      </p:to>
                                    </p:set>
                                    <p:set>
                                      <p:cBhvr>
                                        <p:cTn id="185" dur="500" fill="hold"/>
                                        <p:tgtEl>
                                          <p:spTgt spid="78"/>
                                        </p:tgtEl>
                                        <p:attrNameLst>
                                          <p:attrName>fill.on</p:attrName>
                                        </p:attrNameLst>
                                      </p:cBhvr>
                                      <p:to>
                                        <p:strVal val="true"/>
                                      </p:to>
                                    </p:set>
                                  </p:childTnLst>
                                  <p:subTnLst>
                                    <p:audio>
                                      <p:cMediaNode>
                                        <p:cTn display="0" masterRel="sameClick">
                                          <p:stCondLst>
                                            <p:cond evt="begin" delay="0">
                                              <p:tn val="182"/>
                                            </p:cond>
                                          </p:stCondLst>
                                          <p:endCondLst>
                                            <p:cond evt="onStopAudio" delay="0">
                                              <p:tgtEl>
                                                <p:sldTgt/>
                                              </p:tgtEl>
                                            </p:cond>
                                          </p:endCondLst>
                                        </p:cTn>
                                        <p:tgtEl>
                                          <p:sndTgt r:embed="rId7" name="breeze.wav"/>
                                        </p:tgtEl>
                                      </p:cMediaNode>
                                    </p:audio>
                                  </p:subTnLst>
                                </p:cTn>
                              </p:par>
                            </p:childTnLst>
                          </p:cTn>
                        </p:par>
                      </p:childTnLst>
                    </p:cTn>
                  </p:par>
                </p:childTnLst>
              </p:cTn>
              <p:nextCondLst>
                <p:cond evt="onClick" delay="0">
                  <p:tgtEl>
                    <p:spTgt spid="78"/>
                  </p:tgtEl>
                </p:cond>
              </p:nextCondLst>
            </p:seq>
            <p:seq concurrent="1" nextAc="seek">
              <p:cTn id="186" restart="whenNotActive" fill="hold" evtFilter="cancelBubble" nodeType="interactiveSeq">
                <p:stCondLst>
                  <p:cond evt="onClick" delay="0">
                    <p:tgtEl>
                      <p:spTgt spid="19"/>
                    </p:tgtEl>
                  </p:cond>
                </p:stCondLst>
                <p:endSync evt="end" delay="0">
                  <p:rtn val="all"/>
                </p:endSync>
                <p:childTnLst>
                  <p:par>
                    <p:cTn id="187" fill="hold">
                      <p:stCondLst>
                        <p:cond delay="0"/>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81"/>
                                        </p:tgtEl>
                                        <p:attrNameLst>
                                          <p:attrName>style.visibility</p:attrName>
                                        </p:attrNameLst>
                                      </p:cBhvr>
                                      <p:to>
                                        <p:strVal val="visible"/>
                                      </p:to>
                                    </p:set>
                                    <p:anim calcmode="lin" valueType="num">
                                      <p:cBhvr additive="base">
                                        <p:cTn id="191" dur="500" fill="hold"/>
                                        <p:tgtEl>
                                          <p:spTgt spid="81"/>
                                        </p:tgtEl>
                                        <p:attrNameLst>
                                          <p:attrName>ppt_x</p:attrName>
                                        </p:attrNameLst>
                                      </p:cBhvr>
                                      <p:tavLst>
                                        <p:tav tm="0">
                                          <p:val>
                                            <p:strVal val="#ppt_x"/>
                                          </p:val>
                                        </p:tav>
                                        <p:tav tm="100000">
                                          <p:val>
                                            <p:strVal val="#ppt_x"/>
                                          </p:val>
                                        </p:tav>
                                      </p:tavLst>
                                    </p:anim>
                                    <p:anim calcmode="lin" valueType="num">
                                      <p:cBhvr additive="base">
                                        <p:cTn id="192" dur="500" fill="hold"/>
                                        <p:tgtEl>
                                          <p:spTgt spid="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9"/>
                  </p:tgtEl>
                </p:cond>
              </p:nextCondLst>
            </p:seq>
            <p:seq concurrent="1" nextAc="seek">
              <p:cTn id="193" restart="whenNotActive" fill="hold" evtFilter="cancelBubble" nodeType="interactiveSeq">
                <p:stCondLst>
                  <p:cond evt="onClick" delay="0">
                    <p:tgtEl>
                      <p:spTgt spid="20"/>
                    </p:tgtEl>
                  </p:cond>
                </p:stCondLst>
                <p:endSync evt="end" delay="0">
                  <p:rtn val="all"/>
                </p:endSync>
                <p:childTnLst>
                  <p:par>
                    <p:cTn id="194" fill="hold">
                      <p:stCondLst>
                        <p:cond delay="0"/>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83"/>
                                        </p:tgtEl>
                                        <p:attrNameLst>
                                          <p:attrName>style.visibility</p:attrName>
                                        </p:attrNameLst>
                                      </p:cBhvr>
                                      <p:to>
                                        <p:strVal val="visible"/>
                                      </p:to>
                                    </p:set>
                                    <p:anim calcmode="lin" valueType="num">
                                      <p:cBhvr additive="base">
                                        <p:cTn id="198" dur="500" fill="hold"/>
                                        <p:tgtEl>
                                          <p:spTgt spid="83"/>
                                        </p:tgtEl>
                                        <p:attrNameLst>
                                          <p:attrName>ppt_x</p:attrName>
                                        </p:attrNameLst>
                                      </p:cBhvr>
                                      <p:tavLst>
                                        <p:tav tm="0">
                                          <p:val>
                                            <p:strVal val="#ppt_x"/>
                                          </p:val>
                                        </p:tav>
                                        <p:tav tm="100000">
                                          <p:val>
                                            <p:strVal val="#ppt_x"/>
                                          </p:val>
                                        </p:tav>
                                      </p:tavLst>
                                    </p:anim>
                                    <p:anim calcmode="lin" valueType="num">
                                      <p:cBhvr additive="base">
                                        <p:cTn id="199" dur="500" fill="hold"/>
                                        <p:tgtEl>
                                          <p:spTgt spid="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20"/>
                  </p:tgtEl>
                </p:cond>
              </p:nextCondLst>
            </p:seq>
            <p:audio>
              <p:cMediaNode vol="80000">
                <p:cTn id="200" fill="hold" display="0">
                  <p:stCondLst>
                    <p:cond delay="indefinite"/>
                  </p:stCondLst>
                  <p:endCondLst>
                    <p:cond evt="onStopAudio" delay="0">
                      <p:tgtEl>
                        <p:sldTgt/>
                      </p:tgtEl>
                    </p:cond>
                  </p:endCondLst>
                </p:cTn>
                <p:tgtEl>
                  <p:spTgt spid="4"/>
                </p:tgtEl>
              </p:cMediaNode>
            </p:audio>
          </p:childTnLst>
        </p:cTn>
      </p:par>
    </p:tnLst>
    <p:bldLst>
      <p:bldP spid="28" grpId="0" animBg="1"/>
      <p:bldP spid="29" grpId="0" animBg="1"/>
      <p:bldP spid="27" grpId="0" animBg="1"/>
      <p:bldP spid="81" grpId="0"/>
      <p:bldP spid="81" grpId="1"/>
      <p:bldP spid="83" grpId="0"/>
      <p:bldP spid="83" grpId="1"/>
      <p:bldP spid="7" grpId="0" animBg="1"/>
      <p:bldP spid="7" grpId="1" animBg="1"/>
      <p:bldP spid="5" grpId="0"/>
      <p:bldP spid="5" grpId="1"/>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rPr>
              <a:t>Giải thích nghĩa của thành ngữ </a:t>
            </a:r>
            <a:r>
              <a:rPr lang="en-SG" sz="3200" b="1" dirty="0">
                <a:solidFill>
                  <a:schemeClr val="bg1"/>
                </a:solidFill>
                <a:latin typeface="Times New Roman" panose="02020603050405020304" pitchFamily="18" charset="0"/>
              </a:rPr>
              <a:t>“</a:t>
            </a:r>
            <a:r>
              <a:rPr lang="en-SG" sz="3200" b="1" dirty="0" err="1">
                <a:solidFill>
                  <a:schemeClr val="bg1"/>
                </a:solidFill>
                <a:latin typeface="Times New Roman" panose="02020603050405020304" pitchFamily="18" charset="0"/>
              </a:rPr>
              <a:t>Ăn</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đơm</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đặt</a:t>
            </a:r>
            <a:r>
              <a:rPr lang="en-SG" sz="3200" b="1" dirty="0">
                <a:solidFill>
                  <a:schemeClr val="bg1"/>
                </a:solidFill>
                <a:latin typeface="Times New Roman" panose="02020603050405020304" pitchFamily="18" charset="0"/>
              </a:rPr>
              <a:t>”</a:t>
            </a:r>
            <a:r>
              <a:rPr lang="vi-VN" sz="3200" b="1" dirty="0">
                <a:solidFill>
                  <a:schemeClr val="bg1"/>
                </a:solidFill>
                <a:latin typeface="Times New Roman" panose="02020603050405020304" pitchFamily="18" charset="0"/>
              </a:rPr>
              <a:t> và</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Ăn</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ốc</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mò</a:t>
            </a:r>
            <a:r>
              <a:rPr lang="en-SG" sz="3200" b="1" dirty="0">
                <a:solidFill>
                  <a:schemeClr val="bg1"/>
                </a:solidFill>
                <a:latin typeface="Times New Roman" panose="02020603050405020304" pitchFamily="18" charset="0"/>
              </a:rPr>
              <a:t>” + C</a:t>
            </a:r>
            <a:r>
              <a:rPr lang="vi-VN" sz="3200" b="1" dirty="0">
                <a:solidFill>
                  <a:schemeClr val="bg1"/>
                </a:solidFill>
                <a:latin typeface="Times New Roman" panose="02020603050405020304" pitchFamily="18" charset="0"/>
              </a:rPr>
              <a:t>ho biết thành ngữ này liên </a:t>
            </a:r>
            <a:endParaRPr lang="en-SG" sz="3200" b="1" dirty="0">
              <a:solidFill>
                <a:schemeClr val="bg1"/>
              </a:solidFill>
              <a:latin typeface="Times New Roman" panose="02020603050405020304" pitchFamily="18" charset="0"/>
            </a:endParaRPr>
          </a:p>
          <a:p>
            <a:pPr algn="ctr"/>
            <a:r>
              <a:rPr lang="vi-VN" sz="3200" b="1" dirty="0">
                <a:solidFill>
                  <a:schemeClr val="bg1"/>
                </a:solidFill>
                <a:latin typeface="Times New Roman" panose="02020603050405020304" pitchFamily="18" charset="0"/>
              </a:rPr>
              <a:t>quan đến phương châm hội thoại nào ?</a:t>
            </a:r>
          </a:p>
        </p:txBody>
      </p:sp>
      <p:sp>
        <p:nvSpPr>
          <p:cNvPr id="10" name="Rectangle 9"/>
          <p:cNvSpPr/>
          <p:nvPr/>
        </p:nvSpPr>
        <p:spPr>
          <a:xfrm>
            <a:off x="1635995" y="3786519"/>
            <a:ext cx="8920010" cy="21216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Ăn</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đơm</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đặt</a:t>
            </a:r>
            <a:r>
              <a:rPr lang="en-SG" sz="3200" b="1" dirty="0">
                <a:solidFill>
                  <a:schemeClr val="bg1"/>
                </a:solidFill>
                <a:latin typeface="Times New Roman" panose="02020603050405020304" pitchFamily="18" charset="0"/>
              </a:rPr>
              <a:t>: </a:t>
            </a:r>
            <a:r>
              <a:rPr lang="en-SG" sz="3200" dirty="0">
                <a:solidFill>
                  <a:schemeClr val="bg1"/>
                </a:solidFill>
                <a:latin typeface="Times New Roman" panose="02020603050405020304" pitchFamily="18" charset="0"/>
              </a:rPr>
              <a:t>C</a:t>
            </a:r>
            <a:r>
              <a:rPr lang="vi-VN" sz="3200" dirty="0">
                <a:solidFill>
                  <a:schemeClr val="bg1"/>
                </a:solidFill>
                <a:latin typeface="Times New Roman" panose="02020603050405020304" pitchFamily="18" charset="0"/>
              </a:rPr>
              <a:t>hê những kẻ bịa chuyện, vu khống, đặt điều để nói xấu người khác</a:t>
            </a:r>
            <a:endParaRPr lang="en-SG" sz="3200" dirty="0">
              <a:solidFill>
                <a:schemeClr val="bg1"/>
              </a:solidFill>
              <a:latin typeface="Times New Roman" panose="02020603050405020304" pitchFamily="18" charset="0"/>
            </a:endParaRPr>
          </a:p>
          <a:p>
            <a:pPr algn="just"/>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Ăn</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ốc</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mò</a:t>
            </a:r>
            <a:r>
              <a:rPr lang="en-SG" sz="3200" b="1"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Phê</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phán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những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kẻ</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chỉ</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phỏng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đoán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nói</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không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chính</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xác</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không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có</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căn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cứ</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chắc</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chắn</a:t>
            </a:r>
            <a:endParaRPr lang="en-SG" sz="3200" dirty="0">
              <a:solidFill>
                <a:schemeClr val="bg1"/>
              </a:solidFill>
              <a:latin typeface="Times New Roman" panose="02020603050405020304" pitchFamily="18" charset="0"/>
            </a:endParaRP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2790983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rPr>
              <a:t>Giải thích nghĩa của thành ngữ </a:t>
            </a:r>
            <a:r>
              <a:rPr lang="en-SG" sz="3200" b="1" dirty="0">
                <a:solidFill>
                  <a:schemeClr val="bg1"/>
                </a:solidFill>
                <a:latin typeface="Times New Roman" panose="02020603050405020304" pitchFamily="18" charset="0"/>
              </a:rPr>
              <a:t>“</a:t>
            </a:r>
            <a:r>
              <a:rPr lang="en-SG" sz="3200" b="1" dirty="0" err="1">
                <a:solidFill>
                  <a:schemeClr val="bg1"/>
                </a:solidFill>
                <a:latin typeface="Times New Roman" panose="02020603050405020304" pitchFamily="18" charset="0"/>
              </a:rPr>
              <a:t>Ăn</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không</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có</a:t>
            </a:r>
            <a:r>
              <a:rPr lang="en-SG" sz="3200" b="1" dirty="0">
                <a:solidFill>
                  <a:schemeClr val="bg1"/>
                </a:solidFill>
                <a:latin typeface="Times New Roman" panose="02020603050405020304" pitchFamily="18" charset="0"/>
              </a:rPr>
              <a:t>”</a:t>
            </a:r>
            <a:r>
              <a:rPr lang="vi-VN" sz="3200" b="1" dirty="0">
                <a:solidFill>
                  <a:schemeClr val="bg1"/>
                </a:solidFill>
                <a:latin typeface="Times New Roman" panose="02020603050405020304" pitchFamily="18" charset="0"/>
              </a:rPr>
              <a:t> và</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Cãi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chày</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cãi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cối</a:t>
            </a:r>
            <a:r>
              <a:rPr lang="en-SG" sz="3200" b="1" dirty="0">
                <a:solidFill>
                  <a:schemeClr val="bg1"/>
                </a:solidFill>
                <a:latin typeface="Times New Roman" panose="02020603050405020304" pitchFamily="18" charset="0"/>
              </a:rPr>
              <a:t>” + C</a:t>
            </a:r>
            <a:r>
              <a:rPr lang="vi-VN" sz="3200" b="1" dirty="0">
                <a:solidFill>
                  <a:schemeClr val="bg1"/>
                </a:solidFill>
                <a:latin typeface="Times New Roman" panose="02020603050405020304" pitchFamily="18" charset="0"/>
              </a:rPr>
              <a:t>ho biết thành ngữ này liên </a:t>
            </a:r>
            <a:endParaRPr lang="en-SG" sz="3200" b="1" dirty="0">
              <a:solidFill>
                <a:schemeClr val="bg1"/>
              </a:solidFill>
              <a:latin typeface="Times New Roman" panose="02020603050405020304" pitchFamily="18" charset="0"/>
            </a:endParaRPr>
          </a:p>
          <a:p>
            <a:pPr algn="ctr"/>
            <a:r>
              <a:rPr lang="vi-VN" sz="3200" b="1" dirty="0">
                <a:solidFill>
                  <a:schemeClr val="bg1"/>
                </a:solidFill>
                <a:latin typeface="Times New Roman" panose="02020603050405020304" pitchFamily="18" charset="0"/>
              </a:rPr>
              <a:t>quan đến phương châm hội thoại nào ?</a:t>
            </a:r>
          </a:p>
        </p:txBody>
      </p:sp>
      <p:sp>
        <p:nvSpPr>
          <p:cNvPr id="10" name="Rectangle 9"/>
          <p:cNvSpPr/>
          <p:nvPr/>
        </p:nvSpPr>
        <p:spPr>
          <a:xfrm>
            <a:off x="2074607" y="4011590"/>
            <a:ext cx="7747304" cy="21216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Ăn</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không</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có</a:t>
            </a:r>
            <a:r>
              <a:rPr lang="en-SG" sz="3200" b="1"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điêu</a:t>
            </a:r>
            <a:r>
              <a:rPr lang="en-SG" sz="3200" dirty="0">
                <a:solidFill>
                  <a:schemeClr val="bg1"/>
                </a:solidFill>
                <a:latin typeface="Times New Roman" panose="02020603050405020304" pitchFamily="18" charset="0"/>
              </a:rPr>
              <a:t> toa </a:t>
            </a:r>
            <a:r>
              <a:rPr lang="en-SG" sz="3200" dirty="0" err="1">
                <a:solidFill>
                  <a:schemeClr val="bg1"/>
                </a:solidFill>
                <a:latin typeface="Times New Roman" panose="02020603050405020304" pitchFamily="18" charset="0"/>
              </a:rPr>
              <a:t>không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thật</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thà</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dựng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chuyện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bịa</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đặt</a:t>
            </a:r>
            <a:r>
              <a:rPr lang="en-SG" sz="3200" dirty="0">
                <a:solidFill>
                  <a:schemeClr val="bg1"/>
                </a:solidFill>
                <a:latin typeface="Times New Roman" panose="02020603050405020304" pitchFamily="18" charset="0"/>
              </a:rPr>
              <a:t>, vu </a:t>
            </a:r>
            <a:r>
              <a:rPr lang="en-SG" sz="3200" dirty="0" err="1">
                <a:solidFill>
                  <a:schemeClr val="bg1"/>
                </a:solidFill>
                <a:latin typeface="Times New Roman" panose="02020603050405020304" pitchFamily="18" charset="0"/>
              </a:rPr>
              <a:t>khống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hoàn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toàn</a:t>
            </a:r>
            <a:endParaRPr lang="en-SG" sz="3200" dirty="0">
              <a:solidFill>
                <a:schemeClr val="bg1"/>
              </a:solidFill>
              <a:latin typeface="Times New Roman" panose="02020603050405020304" pitchFamily="18" charset="0"/>
            </a:endParaRPr>
          </a:p>
          <a:p>
            <a:pPr algn="just"/>
            <a:r>
              <a:rPr lang="en-SG" sz="3200"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Cãi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chày</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cãi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cối</a:t>
            </a:r>
            <a:r>
              <a:rPr lang="en-SG" sz="3200" b="1"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cố tranh cãi cho bằng được mặc dù không có lí lẽ thuyết phục</a:t>
            </a: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4177653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973394"/>
            <a:ext cx="9620250" cy="2177145"/>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a:solidFill>
                  <a:schemeClr val="bg1"/>
                </a:solidFill>
                <a:latin typeface="Times New Roman" panose="02020603050405020304" pitchFamily="18" charset="0"/>
              </a:rPr>
              <a:t>Sau </a:t>
            </a:r>
            <a:r>
              <a:rPr lang="en-SG" sz="3200" b="1" dirty="0" err="1">
                <a:solidFill>
                  <a:schemeClr val="bg1"/>
                </a:solidFill>
                <a:latin typeface="Times New Roman" panose="02020603050405020304" pitchFamily="18" charset="0"/>
              </a:rPr>
              <a:t>khi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học</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về</a:t>
            </a:r>
            <a:r>
              <a:rPr lang="en-SG" sz="3200" b="1" dirty="0">
                <a:solidFill>
                  <a:schemeClr val="bg1"/>
                </a:solidFill>
                <a:latin typeface="Times New Roman" panose="02020603050405020304" pitchFamily="18" charset="0"/>
              </a:rPr>
              <a:t> PCHT, </a:t>
            </a:r>
            <a:r>
              <a:rPr lang="en-SG" sz="3200" b="1" dirty="0" err="1">
                <a:solidFill>
                  <a:schemeClr val="bg1"/>
                </a:solidFill>
                <a:latin typeface="Times New Roman" panose="02020603050405020304" pitchFamily="18" charset="0"/>
              </a:rPr>
              <a:t>theo</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em</a:t>
            </a:r>
            <a:r>
              <a:rPr lang="en-SG" sz="3200" b="1" dirty="0">
                <a:solidFill>
                  <a:schemeClr val="bg1"/>
                </a:solidFill>
                <a:latin typeface="Times New Roman" panose="02020603050405020304" pitchFamily="18" charset="0"/>
              </a:rPr>
              <a:t>, </a:t>
            </a:r>
            <a:r>
              <a:rPr lang="vi-VN" sz="3200" b="1" dirty="0">
                <a:solidFill>
                  <a:schemeClr val="bg1"/>
                </a:solidFill>
                <a:latin typeface="Times New Roman" panose="02020603050405020304" pitchFamily="18" charset="0"/>
              </a:rPr>
              <a:t>vì sao người nói đôi khi phải dùng những cách diễn đạt  như:</a:t>
            </a:r>
            <a:r>
              <a:rPr lang="en-SG" sz="3200" b="1" dirty="0">
                <a:solidFill>
                  <a:schemeClr val="bg1"/>
                </a:solidFill>
                <a:latin typeface="Times New Roman" panose="02020603050405020304" pitchFamily="18" charset="0"/>
              </a:rPr>
              <a:t> </a:t>
            </a:r>
            <a:r>
              <a:rPr lang="vi-VN" sz="3200" b="1" i="1" dirty="0">
                <a:solidFill>
                  <a:schemeClr val="bg1"/>
                </a:solidFill>
                <a:latin typeface="Times New Roman" panose="02020603050405020304" pitchFamily="18" charset="0"/>
              </a:rPr>
              <a:t>như tôi </a:t>
            </a:r>
            <a:endParaRPr lang="en-SG" sz="3200" b="1" i="1" dirty="0">
              <a:solidFill>
                <a:schemeClr val="bg1"/>
              </a:solidFill>
              <a:latin typeface="Times New Roman" panose="02020603050405020304" pitchFamily="18" charset="0"/>
            </a:endParaRPr>
          </a:p>
          <a:p>
            <a:pPr algn="ctr"/>
            <a:r>
              <a:rPr lang="vi-VN" sz="3200" b="1" i="1" dirty="0">
                <a:solidFill>
                  <a:schemeClr val="bg1"/>
                </a:solidFill>
                <a:latin typeface="Times New Roman" panose="02020603050405020304" pitchFamily="18" charset="0"/>
              </a:rPr>
              <a:t>được biết,</a:t>
            </a:r>
            <a:r>
              <a:rPr lang="en-SG" sz="3200" b="1" i="1" dirty="0">
                <a:solidFill>
                  <a:schemeClr val="bg1"/>
                </a:solidFill>
                <a:latin typeface="Times New Roman" panose="02020603050405020304" pitchFamily="18" charset="0"/>
              </a:rPr>
              <a:t> </a:t>
            </a:r>
            <a:r>
              <a:rPr lang="vi-VN" sz="3200" b="1" i="1" dirty="0">
                <a:solidFill>
                  <a:schemeClr val="bg1"/>
                </a:solidFill>
                <a:latin typeface="Times New Roman" panose="02020603050405020304" pitchFamily="18" charset="0"/>
              </a:rPr>
              <a:t>tôi tin rằng, nếu tôi không lầm thì,</a:t>
            </a:r>
            <a:r>
              <a:rPr lang="en-SG" sz="3200" b="1" i="1" dirty="0">
                <a:solidFill>
                  <a:schemeClr val="bg1"/>
                </a:solidFill>
                <a:latin typeface="Times New Roman" panose="02020603050405020304" pitchFamily="18" charset="0"/>
              </a:rPr>
              <a:t> </a:t>
            </a:r>
          </a:p>
          <a:p>
            <a:pPr algn="ctr"/>
            <a:r>
              <a:rPr lang="vi-VN" sz="3200" b="1" i="1" dirty="0">
                <a:solidFill>
                  <a:schemeClr val="bg1"/>
                </a:solidFill>
                <a:latin typeface="Times New Roman" panose="02020603050405020304" pitchFamily="18" charset="0"/>
              </a:rPr>
              <a:t>tôi nghe nói, theo tôi nghĩ, hình như là . . . </a:t>
            </a:r>
          </a:p>
        </p:txBody>
      </p:sp>
      <p:sp>
        <p:nvSpPr>
          <p:cNvPr id="10" name="Rectangle 9"/>
          <p:cNvSpPr/>
          <p:nvPr/>
        </p:nvSpPr>
        <p:spPr>
          <a:xfrm>
            <a:off x="2370091" y="4011589"/>
            <a:ext cx="7451819" cy="1651791"/>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dirty="0" err="1">
                <a:solidFill>
                  <a:schemeClr val="bg1"/>
                </a:solidFill>
                <a:latin typeface="Times New Roman" panose="02020603050405020304" pitchFamily="18" charset="0"/>
              </a:rPr>
              <a:t>Vì</a:t>
            </a:r>
            <a:r>
              <a:rPr lang="en-SG" sz="3200"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người nói thể hiện thái độ thận trọng với những thông tin họ nói chưa chắc</a:t>
            </a:r>
            <a:r>
              <a:rPr lang="en-SG" sz="3200"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chắn,</a:t>
            </a:r>
            <a:r>
              <a:rPr lang="en-SG" sz="3200"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chưa hoàn toàn xác thực</a:t>
            </a: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2979029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en-US" altLang="en-US" sz="4000" b="1" dirty="0" err="1">
                <a:solidFill>
                  <a:schemeClr val="bg1"/>
                </a:solidFill>
                <a:latin typeface="Times New Roman" panose="02020603050405020304" pitchFamily="18" charset="0"/>
                <a:cs typeface="Times New Roman" panose="02020603050405020304" pitchFamily="18" charset="0"/>
              </a:rPr>
              <a:t>Câu</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Trâu</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là</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một</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loài</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gia</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súc</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nuôi</a:t>
            </a:r>
            <a:r>
              <a:rPr lang="en-US" altLang="en-US" sz="4000" b="1" dirty="0">
                <a:solidFill>
                  <a:schemeClr val="bg1"/>
                </a:solidFill>
                <a:latin typeface="Times New Roman" panose="02020603050405020304" pitchFamily="18" charset="0"/>
                <a:cs typeface="Times New Roman" panose="02020603050405020304" pitchFamily="18" charset="0"/>
              </a:rPr>
              <a:t> ở </a:t>
            </a:r>
            <a:r>
              <a:rPr lang="en-US" altLang="en-US" sz="4000" b="1" dirty="0" err="1">
                <a:solidFill>
                  <a:schemeClr val="bg1"/>
                </a:solidFill>
                <a:latin typeface="Times New Roman" panose="02020603050405020304" pitchFamily="18" charset="0"/>
                <a:cs typeface="Times New Roman" panose="02020603050405020304" pitchFamily="18" charset="0"/>
              </a:rPr>
              <a:t>nhà</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đã</a:t>
            </a:r>
            <a:r>
              <a:rPr lang="en-US" altLang="en-US" sz="4000" b="1" dirty="0">
                <a:solidFill>
                  <a:schemeClr val="bg1"/>
                </a:solidFill>
                <a:latin typeface="Times New Roman" panose="02020603050405020304" pitchFamily="18" charset="0"/>
                <a:cs typeface="Times New Roman" panose="02020603050405020304" pitchFamily="18" charset="0"/>
              </a:rPr>
              <a:t> vi </a:t>
            </a:r>
            <a:r>
              <a:rPr lang="en-US" altLang="en-US" sz="4000" b="1" dirty="0" err="1">
                <a:solidFill>
                  <a:schemeClr val="bg1"/>
                </a:solidFill>
                <a:latin typeface="Times New Roman" panose="02020603050405020304" pitchFamily="18" charset="0"/>
                <a:cs typeface="Times New Roman" panose="02020603050405020304" pitchFamily="18" charset="0"/>
              </a:rPr>
              <a:t>phạm</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phương</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châm</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nào</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vì</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sao</a:t>
            </a:r>
            <a:r>
              <a:rPr lang="en-US" altLang="en-US" sz="4000" b="1" dirty="0">
                <a:solidFill>
                  <a:schemeClr val="bg1"/>
                </a:solidFill>
                <a:latin typeface="Times New Roman" panose="02020603050405020304" pitchFamily="18" charset="0"/>
                <a:cs typeface="Times New Roman" panose="02020603050405020304" pitchFamily="18" charset="0"/>
              </a:rPr>
              <a:t>?</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a:t>
            </a:r>
            <a:r>
              <a:rPr lang="en-US" sz="3200" dirty="0" err="1">
                <a:solidFill>
                  <a:schemeClr val="bg1"/>
                </a:solidFill>
                <a:latin typeface="Times New Roman" panose="02020603050405020304" pitchFamily="18" charset="0"/>
                <a:cs typeface="Times New Roman" panose="02020603050405020304" pitchFamily="18" charset="0"/>
              </a:rPr>
              <a:t>hừa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cụm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từ</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nuôi</a:t>
            </a:r>
            <a:r>
              <a:rPr lang="en-US" sz="3200" dirty="0">
                <a:solidFill>
                  <a:schemeClr val="bg1"/>
                </a:solidFill>
                <a:latin typeface="Times New Roman" panose="02020603050405020304" pitchFamily="18" charset="0"/>
                <a:cs typeface="Times New Roman" panose="02020603050405020304" pitchFamily="18" charset="0"/>
              </a:rPr>
              <a:t> ở </a:t>
            </a:r>
            <a:r>
              <a:rPr lang="en-US" sz="3200" dirty="0" err="1">
                <a:solidFill>
                  <a:schemeClr val="bg1"/>
                </a:solidFill>
                <a:latin typeface="Times New Roman" panose="02020603050405020304" pitchFamily="18" charset="0"/>
                <a:cs typeface="Times New Roman" panose="02020603050405020304" pitchFamily="18" charset="0"/>
              </a:rPr>
              <a:t>nhà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Vi </a:t>
            </a:r>
            <a:r>
              <a:rPr lang="en-US"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phạm</a:t>
            </a:r>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PC </a:t>
            </a:r>
            <a:r>
              <a:rPr lang="en-US"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về</a:t>
            </a:r>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lượng</a:t>
            </a:r>
            <a:endParaRPr lang="en-US" sz="3200" dirty="0">
              <a:solidFill>
                <a:schemeClr val="bg1"/>
              </a:solidFill>
              <a:latin typeface="Times New Roman" panose="02020603050405020304" pitchFamily="18" charset="0"/>
              <a:cs typeface="Times New Roman" panose="02020603050405020304" pitchFamily="18" charset="0"/>
            </a:endParaRP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2503478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mj-lt"/>
              </a:rPr>
              <a:t>Thế nào là phương châm về chất?</a:t>
            </a:r>
            <a:endParaRPr lang="vi-VN" sz="6000" b="1" dirty="0">
              <a:solidFill>
                <a:schemeClr val="bg1"/>
              </a:solidFill>
              <a:latin typeface="+mj-lt"/>
              <a:ea typeface="Tahoma" panose="020B0604030504040204" pitchFamily="34" charset="0"/>
              <a:cs typeface="Tahoma" panose="020B0604030504040204" pitchFamily="34" charset="0"/>
            </a:endParaRPr>
          </a:p>
        </p:txBody>
      </p:sp>
      <p:sp>
        <p:nvSpPr>
          <p:cNvPr id="10" name="Rectangle 9"/>
          <p:cNvSpPr/>
          <p:nvPr/>
        </p:nvSpPr>
        <p:spPr>
          <a:xfrm>
            <a:off x="2370091" y="4011590"/>
            <a:ext cx="7451819" cy="164195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SG" sz="3200" dirty="0" err="1">
                <a:latin typeface="Times New Roman" panose="02020603050405020304" pitchFamily="18" charset="0"/>
                <a:cs typeface="Times New Roman" panose="02020603050405020304" pitchFamily="18" charset="0"/>
              </a:rPr>
              <a:t>Khi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giao</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tiếp</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không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nên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nói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những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diều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mình</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không</a:t>
            </a:r>
            <a:r>
              <a:rPr lang="en-SG" sz="3200" dirty="0">
                <a:latin typeface="Times New Roman" panose="02020603050405020304" pitchFamily="18" charset="0"/>
                <a:cs typeface="Times New Roman" panose="02020603050405020304" pitchFamily="18" charset="0"/>
              </a:rPr>
              <a:t> tin </a:t>
            </a:r>
            <a:r>
              <a:rPr lang="en-SG" sz="3200" dirty="0" err="1">
                <a:latin typeface="Times New Roman" panose="02020603050405020304" pitchFamily="18" charset="0"/>
                <a:cs typeface="Times New Roman" panose="02020603050405020304" pitchFamily="18" charset="0"/>
              </a:rPr>
              <a:t>là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hay </a:t>
            </a:r>
            <a:r>
              <a:rPr lang="en-SG" sz="3200" dirty="0" err="1">
                <a:latin typeface="Times New Roman" panose="02020603050405020304" pitchFamily="18" charset="0"/>
                <a:cs typeface="Times New Roman" panose="02020603050405020304" pitchFamily="18" charset="0"/>
              </a:rPr>
              <a:t>không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a:t>
            </a:r>
          </a:p>
          <a:p>
            <a:pPr lvl="0" algn="ctr">
              <a:defRPr/>
            </a:pPr>
            <a:r>
              <a:rPr lang="en-SG" sz="3200" dirty="0" err="1">
                <a:latin typeface="Times New Roman" panose="02020603050405020304" pitchFamily="18" charset="0"/>
                <a:cs typeface="Times New Roman" panose="02020603050405020304" pitchFamily="18" charset="0"/>
              </a:rPr>
              <a:t>bằng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chứng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xác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thực</a:t>
            </a:r>
            <a:endParaRPr kumimoji="0" lang="vi-VN" sz="48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403496"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RABBIT TEAM</a:t>
            </a:r>
          </a:p>
        </p:txBody>
      </p:sp>
    </p:spTree>
    <p:extLst>
      <p:ext uri="{BB962C8B-B14F-4D97-AF65-F5344CB8AC3E}">
        <p14:creationId xmlns:p14="http://schemas.microsoft.com/office/powerpoint/2010/main" val="4000055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rPr>
              <a:t>Giải thích nghĩa của thành ngữ </a:t>
            </a:r>
            <a:r>
              <a:rPr lang="en-SG" sz="3200" b="1" dirty="0">
                <a:solidFill>
                  <a:schemeClr val="bg1"/>
                </a:solidFill>
                <a:latin typeface="Times New Roman" panose="02020603050405020304" pitchFamily="18" charset="0"/>
              </a:rPr>
              <a:t>“</a:t>
            </a:r>
            <a:r>
              <a:rPr lang="en-SG" sz="3200" b="1" dirty="0" err="1">
                <a:solidFill>
                  <a:schemeClr val="bg1"/>
                </a:solidFill>
                <a:latin typeface="Times New Roman" panose="02020603050405020304" pitchFamily="18" charset="0"/>
              </a:rPr>
              <a:t>Khua</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môi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múa</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mép</a:t>
            </a:r>
            <a:r>
              <a:rPr lang="en-SG" sz="3200" b="1" dirty="0">
                <a:solidFill>
                  <a:schemeClr val="bg1"/>
                </a:solidFill>
                <a:latin typeface="Times New Roman" panose="02020603050405020304" pitchFamily="18" charset="0"/>
              </a:rPr>
              <a:t>”</a:t>
            </a:r>
            <a:r>
              <a:rPr lang="vi-VN" sz="3200" b="1" dirty="0">
                <a:solidFill>
                  <a:schemeClr val="bg1"/>
                </a:solidFill>
                <a:latin typeface="Times New Roman" panose="02020603050405020304" pitchFamily="18" charset="0"/>
              </a:rPr>
              <a:t> và</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dơi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chuột</a:t>
            </a:r>
            <a:r>
              <a:rPr lang="en-SG" sz="3200" b="1" dirty="0">
                <a:solidFill>
                  <a:schemeClr val="bg1"/>
                </a:solidFill>
                <a:latin typeface="Times New Roman" panose="02020603050405020304" pitchFamily="18" charset="0"/>
              </a:rPr>
              <a:t>” + C</a:t>
            </a:r>
            <a:r>
              <a:rPr lang="vi-VN" sz="3200" b="1" dirty="0">
                <a:solidFill>
                  <a:schemeClr val="bg1"/>
                </a:solidFill>
                <a:latin typeface="Times New Roman" panose="02020603050405020304" pitchFamily="18" charset="0"/>
              </a:rPr>
              <a:t>ho biết thành ngữ này liên </a:t>
            </a:r>
            <a:endParaRPr lang="en-SG" sz="3200" b="1" dirty="0">
              <a:solidFill>
                <a:schemeClr val="bg1"/>
              </a:solidFill>
              <a:latin typeface="Times New Roman" panose="02020603050405020304" pitchFamily="18" charset="0"/>
            </a:endParaRPr>
          </a:p>
          <a:p>
            <a:pPr algn="ctr"/>
            <a:r>
              <a:rPr lang="vi-VN" sz="3200" b="1" dirty="0">
                <a:solidFill>
                  <a:schemeClr val="bg1"/>
                </a:solidFill>
                <a:latin typeface="Times New Roman" panose="02020603050405020304" pitchFamily="18" charset="0"/>
              </a:rPr>
              <a:t>quan đến phương châm hội thoại nào ?</a:t>
            </a:r>
          </a:p>
        </p:txBody>
      </p:sp>
      <p:sp>
        <p:nvSpPr>
          <p:cNvPr id="10" name="Rectangle 9"/>
          <p:cNvSpPr/>
          <p:nvPr/>
        </p:nvSpPr>
        <p:spPr>
          <a:xfrm>
            <a:off x="2035278" y="3930801"/>
            <a:ext cx="8307742" cy="2202397"/>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Khua</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môi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múa</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mép</a:t>
            </a:r>
            <a:r>
              <a:rPr lang="en-SG" sz="3200" b="1"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bẻm mép, nói nhiều, tỏ ra hùng biện,thường ba hoa,</a:t>
            </a:r>
            <a:r>
              <a:rPr lang="en-SG" sz="3200"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khoác lác</a:t>
            </a:r>
            <a:endParaRPr lang="en-SG" sz="3200" dirty="0">
              <a:solidFill>
                <a:schemeClr val="bg1"/>
              </a:solidFill>
              <a:latin typeface="Times New Roman" panose="02020603050405020304" pitchFamily="18" charset="0"/>
            </a:endParaRPr>
          </a:p>
          <a:p>
            <a:pPr algn="just"/>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dơi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chuột</a:t>
            </a:r>
            <a:r>
              <a:rPr lang="en-SG" sz="3200" b="1"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nói</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những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chuyện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đâu</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đâu,không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thiết</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thực</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không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ăn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nhập</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vào</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vấn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đề</a:t>
            </a:r>
            <a:endParaRPr lang="en-SG" sz="3200" dirty="0">
              <a:solidFill>
                <a:schemeClr val="bg1"/>
              </a:solidFill>
              <a:latin typeface="Times New Roman" panose="02020603050405020304" pitchFamily="18" charset="0"/>
            </a:endParaRP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2070324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CABBA2C6-0197-4C04-AAB6-D6088BD99459}"/>
              </a:ext>
            </a:extLst>
          </p:cNvPr>
          <p:cNvSpPr/>
          <p:nvPr/>
        </p:nvSpPr>
        <p:spPr>
          <a:xfrm>
            <a:off x="8239435" y="442454"/>
            <a:ext cx="3490451" cy="1068042"/>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có</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sách</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mách</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có</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chứng</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3" name="Rectangle: Rounded Corners 2">
            <a:extLst>
              <a:ext uri="{FF2B5EF4-FFF2-40B4-BE49-F238E27FC236}">
                <a16:creationId xmlns:a16="http://schemas.microsoft.com/office/drawing/2014/main" xmlns="" id="{019475F2-DFD1-4324-8C56-AA5F98EE22BD}"/>
              </a:ext>
            </a:extLst>
          </p:cNvPr>
          <p:cNvSpPr/>
          <p:nvPr/>
        </p:nvSpPr>
        <p:spPr>
          <a:xfrm>
            <a:off x="8239434" y="1854278"/>
            <a:ext cx="3490451" cy="8898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dối</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4" name="Rectangle: Rounded Corners 3">
            <a:extLst>
              <a:ext uri="{FF2B5EF4-FFF2-40B4-BE49-F238E27FC236}">
                <a16:creationId xmlns:a16="http://schemas.microsoft.com/office/drawing/2014/main" xmlns="" id="{2AD08F5D-E79E-4C1D-BF3B-EFAA18609CFF}"/>
              </a:ext>
            </a:extLst>
          </p:cNvPr>
          <p:cNvSpPr/>
          <p:nvPr/>
        </p:nvSpPr>
        <p:spPr>
          <a:xfrm>
            <a:off x="8246809" y="3086437"/>
            <a:ext cx="3490451" cy="8898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mò</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5" name="Rectangle: Rounded Corners 4">
            <a:extLst>
              <a:ext uri="{FF2B5EF4-FFF2-40B4-BE49-F238E27FC236}">
                <a16:creationId xmlns:a16="http://schemas.microsoft.com/office/drawing/2014/main" xmlns="" id="{35E5011A-669B-4C31-A2E3-2498A99DA08C}"/>
              </a:ext>
            </a:extLst>
          </p:cNvPr>
          <p:cNvSpPr/>
          <p:nvPr/>
        </p:nvSpPr>
        <p:spPr>
          <a:xfrm>
            <a:off x="8246809" y="4318596"/>
            <a:ext cx="3490451" cy="8898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nhăng</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cuội</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6" name="Rectangle: Rounded Corners 5">
            <a:extLst>
              <a:ext uri="{FF2B5EF4-FFF2-40B4-BE49-F238E27FC236}">
                <a16:creationId xmlns:a16="http://schemas.microsoft.com/office/drawing/2014/main" xmlns="" id="{43C140CB-BDBC-4B83-9ED2-8ACDB79CB5A7}"/>
              </a:ext>
            </a:extLst>
          </p:cNvPr>
          <p:cNvSpPr/>
          <p:nvPr/>
        </p:nvSpPr>
        <p:spPr>
          <a:xfrm>
            <a:off x="8239435" y="5553447"/>
            <a:ext cx="3490451" cy="889819"/>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400" dirty="0" err="1">
                <a:solidFill>
                  <a:schemeClr val="tx1"/>
                </a:solidFill>
                <a:latin typeface="#9Slide03 Arima Madurai Black" panose="00000A00000000000000" pitchFamily="2" charset="0"/>
                <a:cs typeface="#9Slide03 Arima Madurai Black" panose="00000A00000000000000" pitchFamily="2" charset="0"/>
              </a:rPr>
              <a:t>Nói</a:t>
            </a:r>
            <a:r>
              <a:rPr lang="en-SG" sz="2400" dirty="0">
                <a:solidFill>
                  <a:schemeClr val="tx1"/>
                </a:solidFill>
                <a:latin typeface="#9Slide03 Arima Madurai Black" panose="00000A00000000000000" pitchFamily="2" charset="0"/>
                <a:cs typeface="#9Slide03 Arima Madurai Black" panose="00000A00000000000000" pitchFamily="2" charset="0"/>
              </a:rPr>
              <a:t> </a:t>
            </a:r>
            <a:r>
              <a:rPr lang="en-SG" sz="2400" dirty="0" err="1">
                <a:solidFill>
                  <a:schemeClr val="tx1"/>
                </a:solidFill>
                <a:latin typeface="#9Slide03 Arima Madurai Black" panose="00000A00000000000000" pitchFamily="2" charset="0"/>
                <a:cs typeface="#9Slide03 Arima Madurai Black" panose="00000A00000000000000" pitchFamily="2" charset="0"/>
              </a:rPr>
              <a:t>trạng</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7" name="Rectangle: Rounded Corners 6">
            <a:extLst>
              <a:ext uri="{FF2B5EF4-FFF2-40B4-BE49-F238E27FC236}">
                <a16:creationId xmlns:a16="http://schemas.microsoft.com/office/drawing/2014/main" xmlns="" id="{1C05C6E8-385B-4656-AA48-3F22FB58F14A}"/>
              </a:ext>
            </a:extLst>
          </p:cNvPr>
          <p:cNvSpPr/>
          <p:nvPr/>
        </p:nvSpPr>
        <p:spPr>
          <a:xfrm>
            <a:off x="580104" y="442454"/>
            <a:ext cx="6765820" cy="106804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một</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cách</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hú</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hoạ</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không</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có</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căn</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cứ</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8" name="Rectangle: Rounded Corners 7">
            <a:extLst>
              <a:ext uri="{FF2B5EF4-FFF2-40B4-BE49-F238E27FC236}">
                <a16:creationId xmlns:a16="http://schemas.microsoft.com/office/drawing/2014/main" xmlns="" id="{C5EF0B21-06A4-4411-A73F-ACD8E3449EDD}"/>
              </a:ext>
            </a:extLst>
          </p:cNvPr>
          <p:cNvSpPr/>
          <p:nvPr/>
        </p:nvSpPr>
        <p:spPr>
          <a:xfrm>
            <a:off x="580103" y="1854278"/>
            <a:ext cx="6765820" cy="889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nSpc>
                <a:spcPct val="90000"/>
              </a:lnSpc>
              <a:spcBef>
                <a:spcPct val="20000"/>
              </a:spcBef>
              <a:defRPr/>
            </a:pP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có</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căn</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cứ</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chắc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chắn</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p>
        </p:txBody>
      </p:sp>
      <p:sp>
        <p:nvSpPr>
          <p:cNvPr id="9" name="Rectangle: Rounded Corners 8">
            <a:extLst>
              <a:ext uri="{FF2B5EF4-FFF2-40B4-BE49-F238E27FC236}">
                <a16:creationId xmlns:a16="http://schemas.microsoft.com/office/drawing/2014/main" xmlns="" id="{4EC7B961-40CD-4360-8FAA-11CE8E2D9008}"/>
              </a:ext>
            </a:extLst>
          </p:cNvPr>
          <p:cNvSpPr/>
          <p:nvPr/>
        </p:nvSpPr>
        <p:spPr>
          <a:xfrm>
            <a:off x="587478" y="3086437"/>
            <a:ext cx="6765820" cy="889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nhảm</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nhí</a:t>
            </a:r>
            <a:r>
              <a:rPr lang="en-US" sz="2400" dirty="0">
                <a:solidFill>
                  <a:srgbClr val="6600FF"/>
                </a:solidFill>
                <a:latin typeface="#9Slide03 Arima Madurai Black" panose="00000A00000000000000" pitchFamily="2" charset="0"/>
                <a:cs typeface="#9Slide03 Arima Madurai Black" panose="00000A00000000000000" pitchFamily="2" charset="0"/>
              </a:rPr>
              <a:t>, vu </a:t>
            </a:r>
            <a:r>
              <a:rPr lang="en-US" sz="2400" dirty="0" err="1">
                <a:solidFill>
                  <a:srgbClr val="6600FF"/>
                </a:solidFill>
                <a:latin typeface="#9Slide03 Arima Madurai Black" panose="00000A00000000000000" pitchFamily="2" charset="0"/>
                <a:cs typeface="#9Slide03 Arima Madurai Black" panose="00000A00000000000000" pitchFamily="2" charset="0"/>
              </a:rPr>
              <a:t>vơ</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10" name="Rectangle: Rounded Corners 9">
            <a:extLst>
              <a:ext uri="{FF2B5EF4-FFF2-40B4-BE49-F238E27FC236}">
                <a16:creationId xmlns:a16="http://schemas.microsoft.com/office/drawing/2014/main" xmlns="" id="{B7F23735-19D1-45F0-B78F-BCE2EEE5F3F2}"/>
              </a:ext>
            </a:extLst>
          </p:cNvPr>
          <p:cNvSpPr/>
          <p:nvPr/>
        </p:nvSpPr>
        <p:spPr>
          <a:xfrm>
            <a:off x="587478" y="4318596"/>
            <a:ext cx="6765820" cy="889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sai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sự</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thật</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một</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cách</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cố</a:t>
            </a:r>
            <a:r>
              <a:rPr lang="en-US" sz="2400" dirty="0">
                <a:solidFill>
                  <a:srgbClr val="6600FF"/>
                </a:solidFill>
                <a:latin typeface="#9Slide03 Arima Madurai Black" panose="00000A00000000000000" pitchFamily="2" charset="0"/>
                <a:cs typeface="#9Slide03 Arima Madurai Black" panose="00000A00000000000000" pitchFamily="2" charset="0"/>
              </a:rPr>
              <a:t> ý, </a:t>
            </a:r>
            <a:r>
              <a:rPr lang="en-US" sz="2400" dirty="0" err="1">
                <a:solidFill>
                  <a:srgbClr val="6600FF"/>
                </a:solidFill>
                <a:latin typeface="#9Slide03 Arima Madurai Black" panose="00000A00000000000000" pitchFamily="2" charset="0"/>
                <a:cs typeface="#9Slide03 Arima Madurai Black" panose="00000A00000000000000" pitchFamily="2" charset="0"/>
              </a:rPr>
              <a:t>nhằm</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che</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giấu</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điều</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gì</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đó</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sp>
        <p:nvSpPr>
          <p:cNvPr id="11" name="Rectangle: Rounded Corners 10">
            <a:extLst>
              <a:ext uri="{FF2B5EF4-FFF2-40B4-BE49-F238E27FC236}">
                <a16:creationId xmlns:a16="http://schemas.microsoft.com/office/drawing/2014/main" xmlns="" id="{03549221-506B-4B8F-B564-2C9BC8E79E0F}"/>
              </a:ext>
            </a:extLst>
          </p:cNvPr>
          <p:cNvSpPr/>
          <p:nvPr/>
        </p:nvSpPr>
        <p:spPr>
          <a:xfrm>
            <a:off x="580104" y="5553447"/>
            <a:ext cx="6765820" cy="889819"/>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khoác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lác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làm</a:t>
            </a:r>
            <a:r>
              <a:rPr lang="en-US" sz="2400" dirty="0">
                <a:solidFill>
                  <a:srgbClr val="6600FF"/>
                </a:solidFill>
                <a:latin typeface="#9Slide03 Arima Madurai Black" panose="00000A00000000000000" pitchFamily="2" charset="0"/>
                <a:cs typeface="#9Slide03 Arima Madurai Black" panose="00000A00000000000000" pitchFamily="2" charset="0"/>
              </a:rPr>
              <a:t> ra </a:t>
            </a:r>
            <a:r>
              <a:rPr lang="en-US" sz="2400" dirty="0" err="1">
                <a:solidFill>
                  <a:srgbClr val="6600FF"/>
                </a:solidFill>
                <a:latin typeface="#9Slide03 Arima Madurai Black" panose="00000A00000000000000" pitchFamily="2" charset="0"/>
                <a:cs typeface="#9Slide03 Arima Madurai Black" panose="00000A00000000000000" pitchFamily="2" charset="0"/>
              </a:rPr>
              <a:t>vẻ</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tài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giỏi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hoặc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nói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những</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chuyện</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bông</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đùa</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khoác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lác</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cho</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vui</a:t>
            </a:r>
            <a:r>
              <a:rPr lang="en-US" sz="2400" dirty="0">
                <a:solidFill>
                  <a:srgbClr val="6600FF"/>
                </a:solidFill>
                <a:latin typeface="#9Slide03 Arima Madurai Black" panose="00000A00000000000000" pitchFamily="2" charset="0"/>
                <a:cs typeface="#9Slide03 Arima Madurai Black" panose="00000A00000000000000" pitchFamily="2" charset="0"/>
              </a:rPr>
              <a:t> </a:t>
            </a:r>
            <a:r>
              <a:rPr lang="en-US" sz="2400" dirty="0" err="1">
                <a:solidFill>
                  <a:srgbClr val="6600FF"/>
                </a:solidFill>
                <a:latin typeface="#9Slide03 Arima Madurai Black" panose="00000A00000000000000" pitchFamily="2" charset="0"/>
                <a:cs typeface="#9Slide03 Arima Madurai Black" panose="00000A00000000000000" pitchFamily="2" charset="0"/>
              </a:rPr>
              <a:t>là</a:t>
            </a:r>
            <a:r>
              <a:rPr lang="en-US" sz="2400" dirty="0">
                <a:solidFill>
                  <a:srgbClr val="6600FF"/>
                </a:solidFill>
                <a:latin typeface="#9Slide03 Arima Madurai Black" panose="00000A00000000000000" pitchFamily="2" charset="0"/>
                <a:cs typeface="#9Slide03 Arima Madurai Black" panose="00000A00000000000000" pitchFamily="2" charset="0"/>
              </a:rPr>
              <a:t> . . . </a:t>
            </a:r>
            <a:endParaRPr lang="en-SG" sz="2400" dirty="0">
              <a:solidFill>
                <a:schemeClr val="tx1"/>
              </a:solidFill>
              <a:latin typeface="#9Slide03 Arima Madurai Black" panose="00000A00000000000000" pitchFamily="2" charset="0"/>
              <a:cs typeface="#9Slide03 Arima Madurai Black" panose="00000A00000000000000" pitchFamily="2" charset="0"/>
            </a:endParaRPr>
          </a:p>
        </p:txBody>
      </p:sp>
      <p:cxnSp>
        <p:nvCxnSpPr>
          <p:cNvPr id="13" name="Straight Arrow Connector 12">
            <a:extLst>
              <a:ext uri="{FF2B5EF4-FFF2-40B4-BE49-F238E27FC236}">
                <a16:creationId xmlns:a16="http://schemas.microsoft.com/office/drawing/2014/main" xmlns="" id="{BEDB6F4A-8162-45C2-975C-7C07387AE749}"/>
              </a:ext>
            </a:extLst>
          </p:cNvPr>
          <p:cNvCxnSpPr>
            <a:stCxn id="7" idx="3"/>
            <a:endCxn id="4" idx="1"/>
          </p:cNvCxnSpPr>
          <p:nvPr/>
        </p:nvCxnSpPr>
        <p:spPr>
          <a:xfrm>
            <a:off x="7345924" y="976475"/>
            <a:ext cx="900885" cy="25548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809B921F-A12C-4F56-823F-B4A5E0B3DB09}"/>
              </a:ext>
            </a:extLst>
          </p:cNvPr>
          <p:cNvCxnSpPr>
            <a:cxnSpLocks/>
            <a:stCxn id="8" idx="3"/>
            <a:endCxn id="2" idx="1"/>
          </p:cNvCxnSpPr>
          <p:nvPr/>
        </p:nvCxnSpPr>
        <p:spPr>
          <a:xfrm flipV="1">
            <a:off x="7345923" y="976475"/>
            <a:ext cx="893512" cy="13227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2341BDD7-CB0E-455D-B3F7-9F4F9DF0A341}"/>
              </a:ext>
            </a:extLst>
          </p:cNvPr>
          <p:cNvCxnSpPr>
            <a:cxnSpLocks/>
            <a:stCxn id="9" idx="3"/>
            <a:endCxn id="5" idx="1"/>
          </p:cNvCxnSpPr>
          <p:nvPr/>
        </p:nvCxnSpPr>
        <p:spPr>
          <a:xfrm>
            <a:off x="7353298" y="3531347"/>
            <a:ext cx="893511" cy="1232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39CC3608-4CE1-4D3B-9679-A0F5137FA033}"/>
              </a:ext>
            </a:extLst>
          </p:cNvPr>
          <p:cNvCxnSpPr>
            <a:cxnSpLocks/>
            <a:stCxn id="10" idx="3"/>
            <a:endCxn id="3" idx="1"/>
          </p:cNvCxnSpPr>
          <p:nvPr/>
        </p:nvCxnSpPr>
        <p:spPr>
          <a:xfrm flipV="1">
            <a:off x="7353298" y="2299188"/>
            <a:ext cx="886136" cy="24643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35176F70-54AB-46D7-B558-A38AB8C25500}"/>
              </a:ext>
            </a:extLst>
          </p:cNvPr>
          <p:cNvCxnSpPr>
            <a:cxnSpLocks/>
            <a:stCxn id="11" idx="3"/>
            <a:endCxn id="6" idx="1"/>
          </p:cNvCxnSpPr>
          <p:nvPr/>
        </p:nvCxnSpPr>
        <p:spPr>
          <a:xfrm>
            <a:off x="7345924" y="5998357"/>
            <a:ext cx="89351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174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randombar(horizontal)">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bg1"/>
                </a:solidFill>
                <a:latin typeface="Times New Roman" panose="02020603050405020304" pitchFamily="18" charset="0"/>
              </a:rPr>
              <a:t>Giải thích nghĩa của thành ngữ </a:t>
            </a:r>
            <a:r>
              <a:rPr lang="en-SG" sz="3200" b="1" dirty="0">
                <a:solidFill>
                  <a:schemeClr val="bg1"/>
                </a:solidFill>
                <a:latin typeface="Times New Roman" panose="02020603050405020304" pitchFamily="18" charset="0"/>
              </a:rPr>
              <a:t>“</a:t>
            </a:r>
            <a:r>
              <a:rPr lang="en-SG" sz="3200" b="1" dirty="0" err="1">
                <a:solidFill>
                  <a:schemeClr val="bg1"/>
                </a:solidFill>
                <a:latin typeface="Times New Roman" panose="02020603050405020304" pitchFamily="18" charset="0"/>
              </a:rPr>
              <a:t>Hứa</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hươu</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hứa</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vượn</a:t>
            </a:r>
            <a:r>
              <a:rPr lang="en-SG" sz="3200" b="1" dirty="0">
                <a:solidFill>
                  <a:schemeClr val="bg1"/>
                </a:solidFill>
                <a:latin typeface="Times New Roman" panose="02020603050405020304" pitchFamily="18" charset="0"/>
              </a:rPr>
              <a:t>”</a:t>
            </a:r>
            <a:r>
              <a:rPr lang="vi-VN" sz="3200" b="1" dirty="0">
                <a:solidFill>
                  <a:schemeClr val="bg1"/>
                </a:solidFill>
                <a:latin typeface="Times New Roman" panose="02020603050405020304" pitchFamily="18" charset="0"/>
              </a:rPr>
              <a:t> và</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Ăn</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ngay</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thật</a:t>
            </a:r>
            <a:r>
              <a:rPr lang="en-SG" sz="3200" b="1" dirty="0">
                <a:solidFill>
                  <a:schemeClr val="bg1"/>
                </a:solidFill>
                <a:latin typeface="Times New Roman" panose="02020603050405020304" pitchFamily="18" charset="0"/>
              </a:rPr>
              <a:t>” + C</a:t>
            </a:r>
            <a:r>
              <a:rPr lang="vi-VN" sz="3200" b="1" dirty="0">
                <a:solidFill>
                  <a:schemeClr val="bg1"/>
                </a:solidFill>
                <a:latin typeface="Times New Roman" panose="02020603050405020304" pitchFamily="18" charset="0"/>
              </a:rPr>
              <a:t>ho biết thành ngữ này liên quan đến phương châm hội thoại nào ?</a:t>
            </a:r>
          </a:p>
        </p:txBody>
      </p:sp>
      <p:sp>
        <p:nvSpPr>
          <p:cNvPr id="10" name="Rectangle 9"/>
          <p:cNvSpPr/>
          <p:nvPr/>
        </p:nvSpPr>
        <p:spPr>
          <a:xfrm>
            <a:off x="2370091" y="4011590"/>
            <a:ext cx="7451819" cy="21216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Hứa</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hươu</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hứa</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vượn</a:t>
            </a:r>
            <a:r>
              <a:rPr lang="en-SG" sz="3200" b="1"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hứa liều để được lòng nhưng không thực hiện lời hứa</a:t>
            </a:r>
            <a:endParaRPr lang="en-SG" sz="3200" dirty="0">
              <a:solidFill>
                <a:schemeClr val="bg1"/>
              </a:solidFill>
              <a:latin typeface="Times New Roman" panose="02020603050405020304" pitchFamily="18" charset="0"/>
            </a:endParaRPr>
          </a:p>
          <a:p>
            <a:pPr algn="just"/>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Ăn</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ngay</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nói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thật</a:t>
            </a:r>
            <a:r>
              <a:rPr lang="en-SG" sz="3200" b="1"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Ăn</a:t>
            </a:r>
            <a:r>
              <a:rPr lang="en-SG" sz="3200" dirty="0">
                <a:solidFill>
                  <a:schemeClr val="bg1"/>
                </a:solidFill>
                <a:latin typeface="Times New Roman" panose="02020603050405020304" pitchFamily="18" charset="0"/>
              </a:rPr>
              <a:t> ở </a:t>
            </a:r>
            <a:r>
              <a:rPr lang="en-SG" sz="3200" dirty="0" err="1">
                <a:solidFill>
                  <a:schemeClr val="bg1"/>
                </a:solidFill>
                <a:latin typeface="Times New Roman" panose="02020603050405020304" pitchFamily="18" charset="0"/>
              </a:rPr>
              <a:t>ngay</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ngắn</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thật</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thà</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Không</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nói</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khoác</a:t>
            </a:r>
            <a:r>
              <a:rPr lang="en-SG" sz="3200" dirty="0">
                <a:solidFill>
                  <a:schemeClr val="bg1"/>
                </a:solidFill>
                <a:latin typeface="Times New Roman" panose="02020603050405020304" pitchFamily="18" charset="0"/>
              </a:rPr>
              <a:t>/ </a:t>
            </a:r>
            <a:r>
              <a:rPr lang="en-SG" sz="3200" dirty="0" err="1">
                <a:solidFill>
                  <a:schemeClr val="bg1"/>
                </a:solidFill>
                <a:latin typeface="Times New Roman" panose="02020603050405020304" pitchFamily="18" charset="0"/>
              </a:rPr>
              <a:t>dối</a:t>
            </a:r>
            <a:r>
              <a:rPr lang="en-SG" sz="3200" dirty="0">
                <a:solidFill>
                  <a:schemeClr val="bg1"/>
                </a:solidFill>
                <a:latin typeface="Times New Roman" panose="02020603050405020304" pitchFamily="18" charset="0"/>
              </a:rPr>
              <a:t>)</a:t>
            </a:r>
            <a:endParaRPr lang="vi-VN" sz="3200" dirty="0">
              <a:solidFill>
                <a:schemeClr val="bg1"/>
              </a:solidFill>
              <a:latin typeface="Times New Roman" panose="02020603050405020304" pitchFamily="18" charset="0"/>
            </a:endParaRP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897192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a:solidFill>
                  <a:schemeClr val="bg1"/>
                </a:solidFill>
                <a:latin typeface="Times New Roman" panose="02020603050405020304" pitchFamily="18" charset="0"/>
              </a:rPr>
              <a:t>Sau </a:t>
            </a:r>
            <a:r>
              <a:rPr lang="en-SG" sz="3200" b="1" dirty="0" err="1">
                <a:solidFill>
                  <a:schemeClr val="bg1"/>
                </a:solidFill>
                <a:latin typeface="Times New Roman" panose="02020603050405020304" pitchFamily="18" charset="0"/>
              </a:rPr>
              <a:t>khi</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học</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về</a:t>
            </a:r>
            <a:r>
              <a:rPr lang="en-SG" sz="3200" b="1" dirty="0">
                <a:solidFill>
                  <a:schemeClr val="bg1"/>
                </a:solidFill>
                <a:latin typeface="Times New Roman" panose="02020603050405020304" pitchFamily="18" charset="0"/>
              </a:rPr>
              <a:t> PCHT, </a:t>
            </a:r>
            <a:r>
              <a:rPr lang="en-SG" sz="3200" b="1" dirty="0" err="1">
                <a:solidFill>
                  <a:schemeClr val="bg1"/>
                </a:solidFill>
                <a:latin typeface="Times New Roman" panose="02020603050405020304" pitchFamily="18" charset="0"/>
              </a:rPr>
              <a:t>theo</a:t>
            </a:r>
            <a:r>
              <a:rPr lang="en-SG" sz="3200" b="1" dirty="0">
                <a:solidFill>
                  <a:schemeClr val="bg1"/>
                </a:solidFill>
                <a:latin typeface="Times New Roman" panose="02020603050405020304" pitchFamily="18" charset="0"/>
              </a:rPr>
              <a:t> </a:t>
            </a:r>
            <a:r>
              <a:rPr lang="en-SG" sz="3200" b="1" dirty="0" err="1">
                <a:solidFill>
                  <a:schemeClr val="bg1"/>
                </a:solidFill>
                <a:latin typeface="Times New Roman" panose="02020603050405020304" pitchFamily="18" charset="0"/>
              </a:rPr>
              <a:t>em</a:t>
            </a:r>
            <a:r>
              <a:rPr lang="en-SG" sz="3200" b="1" dirty="0">
                <a:solidFill>
                  <a:schemeClr val="bg1"/>
                </a:solidFill>
                <a:latin typeface="Times New Roman" panose="02020603050405020304" pitchFamily="18" charset="0"/>
              </a:rPr>
              <a:t>, </a:t>
            </a:r>
            <a:r>
              <a:rPr lang="vi-VN" sz="3200" b="1" dirty="0">
                <a:solidFill>
                  <a:schemeClr val="bg1"/>
                </a:solidFill>
                <a:latin typeface="Times New Roman" panose="02020603050405020304" pitchFamily="18" charset="0"/>
              </a:rPr>
              <a:t>vì sao người nói đôi khi phải dùng những cách diễn đạt  như:</a:t>
            </a:r>
            <a:r>
              <a:rPr lang="en-SG" sz="3200" b="1" dirty="0">
                <a:solidFill>
                  <a:schemeClr val="bg1"/>
                </a:solidFill>
                <a:latin typeface="Times New Roman" panose="02020603050405020304" pitchFamily="18" charset="0"/>
              </a:rPr>
              <a:t> </a:t>
            </a:r>
            <a:r>
              <a:rPr lang="vi-VN" sz="3200" b="1" i="1" dirty="0">
                <a:solidFill>
                  <a:schemeClr val="bg1"/>
                </a:solidFill>
                <a:latin typeface="Times New Roman" panose="02020603050405020304" pitchFamily="18" charset="0"/>
              </a:rPr>
              <a:t>như tôi đã trình bày, như mọi người đều biết</a:t>
            </a:r>
            <a:r>
              <a:rPr lang="en-SG" sz="3200" b="1" i="1" dirty="0">
                <a:solidFill>
                  <a:schemeClr val="bg1"/>
                </a:solidFill>
                <a:latin typeface="Times New Roman" panose="02020603050405020304" pitchFamily="18" charset="0"/>
              </a:rPr>
              <a:t> …</a:t>
            </a:r>
            <a:endParaRPr lang="vi-VN" sz="3200" b="1" i="1" dirty="0">
              <a:solidFill>
                <a:schemeClr val="bg1"/>
              </a:solidFill>
              <a:latin typeface="Times New Roman" panose="02020603050405020304" pitchFamily="18"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3200" dirty="0" err="1">
                <a:solidFill>
                  <a:schemeClr val="bg1"/>
                </a:solidFill>
                <a:latin typeface="Times New Roman" panose="02020603050405020304" pitchFamily="18" charset="0"/>
              </a:rPr>
              <a:t>Vì</a:t>
            </a:r>
            <a:r>
              <a:rPr lang="en-SG" sz="3200"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người nói muốn</a:t>
            </a:r>
            <a:r>
              <a:rPr lang="en-SG" sz="3200" dirty="0">
                <a:solidFill>
                  <a:schemeClr val="bg1"/>
                </a:solidFill>
                <a:latin typeface="Times New Roman" panose="02020603050405020304" pitchFamily="18" charset="0"/>
              </a:rPr>
              <a:t> </a:t>
            </a:r>
            <a:r>
              <a:rPr lang="vi-VN" sz="3200" dirty="0">
                <a:solidFill>
                  <a:schemeClr val="bg1"/>
                </a:solidFill>
                <a:latin typeface="Times New Roman" panose="02020603050405020304" pitchFamily="18" charset="0"/>
              </a:rPr>
              <a:t>báo cho người nghe biết việc nhắc lại nội dung đã cũ là có chủ ý.</a:t>
            </a: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1705352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en-US" altLang="en-US" sz="4000" b="1" dirty="0" err="1">
                <a:solidFill>
                  <a:schemeClr val="bg1"/>
                </a:solidFill>
                <a:latin typeface="Times New Roman" panose="02020603050405020304" pitchFamily="18" charset="0"/>
                <a:cs typeface="Times New Roman" panose="02020603050405020304" pitchFamily="18" charset="0"/>
              </a:rPr>
              <a:t>Câu</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Bồ</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loài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chim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có</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hai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cánh</a:t>
            </a:r>
            <a:r>
              <a:rPr lang="en-US" altLang="en-US" sz="4000" b="1" dirty="0">
                <a:latin typeface="Times New Roman" panose="02020603050405020304" pitchFamily="18" charset="0"/>
                <a:cs typeface="Times New Roman" panose="02020603050405020304" pitchFamily="18" charset="0"/>
              </a:rPr>
              <a:t>.</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đã</a:t>
            </a:r>
            <a:r>
              <a:rPr lang="en-US" altLang="en-US" sz="4000" b="1" dirty="0">
                <a:solidFill>
                  <a:schemeClr val="bg1"/>
                </a:solidFill>
                <a:latin typeface="Times New Roman" panose="02020603050405020304" pitchFamily="18" charset="0"/>
                <a:cs typeface="Times New Roman" panose="02020603050405020304" pitchFamily="18" charset="0"/>
              </a:rPr>
              <a:t> vi </a:t>
            </a:r>
            <a:r>
              <a:rPr lang="en-US" altLang="en-US" sz="4000" b="1" dirty="0" err="1">
                <a:solidFill>
                  <a:schemeClr val="bg1"/>
                </a:solidFill>
                <a:latin typeface="Times New Roman" panose="02020603050405020304" pitchFamily="18" charset="0"/>
                <a:cs typeface="Times New Roman" panose="02020603050405020304" pitchFamily="18" charset="0"/>
              </a:rPr>
              <a:t>phạm</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phương</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châm</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nào</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vì</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sao</a:t>
            </a:r>
            <a:r>
              <a:rPr lang="en-US" altLang="en-US" sz="4000" b="1" dirty="0">
                <a:solidFill>
                  <a:schemeClr val="bg1"/>
                </a:solidFill>
                <a:latin typeface="Times New Roman" panose="02020603050405020304" pitchFamily="18" charset="0"/>
                <a:cs typeface="Times New Roman" panose="02020603050405020304" pitchFamily="18" charset="0"/>
              </a:rPr>
              <a:t>?</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370091" y="4011590"/>
            <a:ext cx="7451819"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T</a:t>
            </a:r>
            <a:r>
              <a:rPr lang="en-US" sz="3200" dirty="0" err="1">
                <a:solidFill>
                  <a:schemeClr val="bg1"/>
                </a:solidFill>
                <a:latin typeface="Times New Roman" panose="02020603050405020304" pitchFamily="18" charset="0"/>
                <a:cs typeface="Times New Roman" panose="02020603050405020304" pitchFamily="18" charset="0"/>
              </a:rPr>
              <a:t>hừa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cụm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từ</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Vi </a:t>
            </a:r>
            <a:r>
              <a:rPr lang="en-US"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phạm</a:t>
            </a:r>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PC </a:t>
            </a:r>
            <a:r>
              <a:rPr lang="en-US"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về</a:t>
            </a:r>
            <a:r>
              <a:rPr lang="en-US"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lượng</a:t>
            </a:r>
            <a:r>
              <a:rPr lang="en-US" sz="3200" dirty="0">
                <a:solidFill>
                  <a:schemeClr val="bg1"/>
                </a:solidFill>
                <a:latin typeface="Times New Roman" panose="02020603050405020304" pitchFamily="18" charset="0"/>
                <a:cs typeface="Times New Roman" panose="02020603050405020304" pitchFamily="18" charset="0"/>
              </a:rPr>
              <a:t> </a:t>
            </a: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4156753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l="-45000" r="-45000"/>
          </a:stretch>
        </a:blipFill>
        <a:effectLst/>
      </p:bgPr>
    </p:bg>
    <p:spTree>
      <p:nvGrpSpPr>
        <p:cNvPr id="1" name=""/>
        <p:cNvGrpSpPr/>
        <p:nvPr/>
      </p:nvGrpSpPr>
      <p:grpSpPr>
        <a:xfrm>
          <a:off x="0" y="0"/>
          <a:ext cx="0" cy="0"/>
          <a:chOff x="0" y="0"/>
          <a:chExt cx="0" cy="0"/>
        </a:xfrm>
      </p:grpSpPr>
      <p:sp>
        <p:nvSpPr>
          <p:cNvPr id="7" name="Rectangle 6"/>
          <p:cNvSpPr/>
          <p:nvPr/>
        </p:nvSpPr>
        <p:spPr>
          <a:xfrm>
            <a:off x="1285875" y="1283639"/>
            <a:ext cx="9620250" cy="1866900"/>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latin typeface="+mj-lt"/>
                <a:cs typeface="#9Slide03 Arima Madurai Black" panose="00000A00000000000000" pitchFamily="2" charset="0"/>
              </a:rPr>
              <a:t>Phương châm về lượng là gì?</a:t>
            </a:r>
            <a:endParaRPr kumimoji="0" lang="vi-VN" sz="4000" b="1" i="0" u="none" strike="noStrike" kern="1200" cap="none" spc="0" normalizeH="0" baseline="0" noProof="0" dirty="0">
              <a:ln>
                <a:noFill/>
              </a:ln>
              <a:solidFill>
                <a:schemeClr val="bg1"/>
              </a:solidFill>
              <a:effectLst/>
              <a:uLnTx/>
              <a:uFillTx/>
              <a:latin typeface="+mj-lt"/>
              <a:ea typeface="Tahoma" panose="020B0604030504040204" pitchFamily="34" charset="0"/>
              <a:cs typeface="#9Slide03 Arima Madurai Black" panose="00000A00000000000000" pitchFamily="2" charset="0"/>
            </a:endParaRPr>
          </a:p>
        </p:txBody>
      </p:sp>
      <p:sp>
        <p:nvSpPr>
          <p:cNvPr id="10" name="Rectangle 9"/>
          <p:cNvSpPr/>
          <p:nvPr/>
        </p:nvSpPr>
        <p:spPr>
          <a:xfrm>
            <a:off x="2064775" y="4011590"/>
            <a:ext cx="7757136" cy="1245308"/>
          </a:xfrm>
          <a:prstGeom prst="rect">
            <a:avLst/>
          </a:prstGeom>
          <a:solidFill>
            <a:srgbClr val="7030A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SG" sz="3200" dirty="0" err="1">
                <a:latin typeface="Times New Roman" panose="02020603050405020304" pitchFamily="18" charset="0"/>
                <a:cs typeface="Times New Roman" panose="02020603050405020304" pitchFamily="18" charset="0"/>
              </a:rPr>
              <a:t>Khi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giao</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tiếp</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cần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nói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cho</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nội</a:t>
            </a:r>
            <a:r>
              <a:rPr lang="en-SG" sz="3200" dirty="0">
                <a:latin typeface="Times New Roman" panose="02020603050405020304" pitchFamily="18" charset="0"/>
                <a:cs typeface="Times New Roman" panose="02020603050405020304" pitchFamily="18" charset="0"/>
              </a:rPr>
              <a:t> dung, </a:t>
            </a:r>
            <a:r>
              <a:rPr lang="en-SG" sz="3200" dirty="0" err="1">
                <a:latin typeface="Times New Roman" panose="02020603050405020304" pitchFamily="18" charset="0"/>
                <a:cs typeface="Times New Roman" panose="02020603050405020304" pitchFamily="18" charset="0"/>
              </a:rPr>
              <a:t>nội</a:t>
            </a:r>
            <a:r>
              <a:rPr lang="en-SG" sz="3200" dirty="0">
                <a:latin typeface="Times New Roman" panose="02020603050405020304" pitchFamily="18" charset="0"/>
                <a:cs typeface="Times New Roman" panose="02020603050405020304" pitchFamily="18" charset="0"/>
              </a:rPr>
              <a:t> dung </a:t>
            </a:r>
            <a:r>
              <a:rPr lang="en-SG" sz="3200" dirty="0" err="1">
                <a:latin typeface="Times New Roman" panose="02020603050405020304" pitchFamily="18" charset="0"/>
                <a:cs typeface="Times New Roman" panose="02020603050405020304" pitchFamily="18" charset="0"/>
              </a:rPr>
              <a:t>phải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đáp</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ứng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yêu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cầu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của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cuộc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giao</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tiếp</a:t>
            </a:r>
            <a:endParaRPr kumimoji="0" lang="vi-VN" sz="4800" b="0"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11">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6125" y="4847323"/>
            <a:ext cx="1285875" cy="1285875"/>
          </a:xfrm>
          <a:prstGeom prst="rect">
            <a:avLst/>
          </a:prstGeom>
        </p:spPr>
      </p:pic>
      <p:sp>
        <p:nvSpPr>
          <p:cNvPr id="5" name="TextBox 4"/>
          <p:cNvSpPr txBox="1"/>
          <p:nvPr/>
        </p:nvSpPr>
        <p:spPr>
          <a:xfrm>
            <a:off x="337626" y="240099"/>
            <a:ext cx="3081293" cy="646331"/>
          </a:xfrm>
          <a:prstGeom prst="rect">
            <a:avLst/>
          </a:prstGeom>
          <a:noFill/>
        </p:spPr>
        <p:txBody>
          <a:bodyPr wrap="none" rtlCol="0">
            <a:spAutoFit/>
          </a:bodyPr>
          <a:lstStyle/>
          <a:p>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TIGER TEAM</a:t>
            </a:r>
          </a:p>
        </p:txBody>
      </p:sp>
    </p:spTree>
    <p:extLst>
      <p:ext uri="{BB962C8B-B14F-4D97-AF65-F5344CB8AC3E}">
        <p14:creationId xmlns:p14="http://schemas.microsoft.com/office/powerpoint/2010/main" val="619859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breeze.wav"/>
                                        </p:tgtEl>
                                      </p:cMediaNode>
                                    </p:audio>
                                  </p:sub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3"/>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74917" y="343031"/>
            <a:ext cx="4164012" cy="707886"/>
          </a:xfrm>
          <a:prstGeom prst="rect">
            <a:avLst/>
          </a:prstGeom>
          <a:noFill/>
        </p:spPr>
        <p:txBody>
          <a:bodyPr wrap="square" rtlCol="0">
            <a:spAutoFit/>
          </a:bodyPr>
          <a:lstStyle/>
          <a:p>
            <a:r>
              <a:rPr lang="en-US" altLang="zh-CN" sz="4000" b="1" dirty="0" err="1">
                <a:solidFill>
                  <a:srgbClr val="FF0000"/>
                </a:solidFill>
                <a:latin typeface="Times New Roman" pitchFamily="18" charset="0"/>
                <a:ea typeface="叶根友圆趣卡通08" panose="02010601030101010101" pitchFamily="2" charset="-122"/>
                <a:cs typeface="Times New Roman" pitchFamily="18" charset="0"/>
              </a:rPr>
              <a:t>Hướng</a:t>
            </a:r>
            <a:r>
              <a:rPr lang="en-US" altLang="zh-CN" sz="4000" b="1" dirty="0">
                <a:solidFill>
                  <a:srgbClr val="FF0000"/>
                </a:solidFill>
                <a:latin typeface="Times New Roman" pitchFamily="18" charset="0"/>
                <a:ea typeface="叶根友圆趣卡通08" panose="02010601030101010101" pitchFamily="2" charset="-122"/>
                <a:cs typeface="Times New Roman" pitchFamily="18" charset="0"/>
              </a:rPr>
              <a:t> </a:t>
            </a:r>
            <a:r>
              <a:rPr lang="en-US" altLang="zh-CN" sz="4000" b="1" dirty="0" err="1">
                <a:solidFill>
                  <a:srgbClr val="FF0000"/>
                </a:solidFill>
                <a:latin typeface="Times New Roman" pitchFamily="18" charset="0"/>
                <a:ea typeface="叶根友圆趣卡通08" panose="02010601030101010101" pitchFamily="2" charset="-122"/>
                <a:cs typeface="Times New Roman" pitchFamily="18" charset="0"/>
              </a:rPr>
              <a:t>dẫn</a:t>
            </a:r>
            <a:r>
              <a:rPr lang="en-US" altLang="zh-CN" sz="4000" b="1" dirty="0">
                <a:solidFill>
                  <a:srgbClr val="FF0000"/>
                </a:solidFill>
                <a:latin typeface="Times New Roman" pitchFamily="18" charset="0"/>
                <a:ea typeface="叶根友圆趣卡通08" panose="02010601030101010101" pitchFamily="2" charset="-122"/>
                <a:cs typeface="Times New Roman" pitchFamily="18" charset="0"/>
              </a:rPr>
              <a:t> </a:t>
            </a:r>
            <a:r>
              <a:rPr lang="en-US" altLang="zh-CN" sz="4000" b="1" dirty="0" err="1">
                <a:solidFill>
                  <a:srgbClr val="FF0000"/>
                </a:solidFill>
                <a:latin typeface="Times New Roman" pitchFamily="18" charset="0"/>
                <a:ea typeface="叶根友圆趣卡通08" panose="02010601030101010101" pitchFamily="2" charset="-122"/>
                <a:cs typeface="Times New Roman" pitchFamily="18" charset="0"/>
              </a:rPr>
              <a:t>tự</a:t>
            </a:r>
            <a:r>
              <a:rPr lang="en-US" altLang="zh-CN" sz="4000" b="1" dirty="0">
                <a:solidFill>
                  <a:srgbClr val="FF0000"/>
                </a:solidFill>
                <a:latin typeface="Times New Roman" pitchFamily="18" charset="0"/>
                <a:ea typeface="叶根友圆趣卡通08" panose="02010601030101010101" pitchFamily="2" charset="-122"/>
                <a:cs typeface="Times New Roman" pitchFamily="18" charset="0"/>
              </a:rPr>
              <a:t> </a:t>
            </a:r>
            <a:r>
              <a:rPr lang="en-US" altLang="zh-CN" sz="4000" b="1" dirty="0" err="1">
                <a:solidFill>
                  <a:srgbClr val="FF0000"/>
                </a:solidFill>
                <a:latin typeface="Times New Roman" pitchFamily="18" charset="0"/>
                <a:ea typeface="叶根友圆趣卡通08" panose="02010601030101010101" pitchFamily="2" charset="-122"/>
                <a:cs typeface="Times New Roman" pitchFamily="18" charset="0"/>
              </a:rPr>
              <a:t>học</a:t>
            </a:r>
            <a:endParaRPr lang="zh-CN" altLang="en-US" sz="4000" b="1" dirty="0">
              <a:solidFill>
                <a:srgbClr val="FF0000"/>
              </a:solidFill>
              <a:latin typeface="Times New Roman" pitchFamily="18" charset="0"/>
              <a:ea typeface="叶根友圆趣卡通08" panose="02010601030101010101" pitchFamily="2" charset="-122"/>
              <a:cs typeface="Times New Roman" pitchFamily="18" charset="0"/>
            </a:endParaRPr>
          </a:p>
        </p:txBody>
      </p:sp>
      <p:grpSp>
        <p:nvGrpSpPr>
          <p:cNvPr id="14" name="组合 13"/>
          <p:cNvGrpSpPr/>
          <p:nvPr/>
        </p:nvGrpSpPr>
        <p:grpSpPr>
          <a:xfrm rot="788951">
            <a:off x="2486121" y="111797"/>
            <a:ext cx="1115950" cy="1154535"/>
            <a:chOff x="2542787" y="1726277"/>
            <a:chExt cx="1115950" cy="1154535"/>
          </a:xfrm>
        </p:grpSpPr>
        <p:pic>
          <p:nvPicPr>
            <p:cNvPr id="16" name="图片 15"/>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669109" y="1726277"/>
              <a:ext cx="989628" cy="989628"/>
            </a:xfrm>
            <a:prstGeom prst="rect">
              <a:avLst/>
            </a:prstGeom>
          </p:spPr>
        </p:pic>
        <p:pic>
          <p:nvPicPr>
            <p:cNvPr id="17" name="图片 16"/>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20068727">
              <a:off x="2542787" y="1891184"/>
              <a:ext cx="989628" cy="989628"/>
            </a:xfrm>
            <a:prstGeom prst="rect">
              <a:avLst/>
            </a:prstGeom>
          </p:spPr>
        </p:pic>
      </p:grpSp>
      <p:grpSp>
        <p:nvGrpSpPr>
          <p:cNvPr id="40" name="组合 39"/>
          <p:cNvGrpSpPr/>
          <p:nvPr/>
        </p:nvGrpSpPr>
        <p:grpSpPr>
          <a:xfrm>
            <a:off x="920692" y="2718402"/>
            <a:ext cx="10109901" cy="2264312"/>
            <a:chOff x="1036807" y="2718402"/>
            <a:chExt cx="10109901" cy="2264312"/>
          </a:xfrm>
        </p:grpSpPr>
        <p:grpSp>
          <p:nvGrpSpPr>
            <p:cNvPr id="39" name="组合 38"/>
            <p:cNvGrpSpPr/>
            <p:nvPr/>
          </p:nvGrpSpPr>
          <p:grpSpPr>
            <a:xfrm>
              <a:off x="1036807" y="2718402"/>
              <a:ext cx="10109901" cy="2264312"/>
              <a:chOff x="1036807" y="2718402"/>
              <a:chExt cx="10109901" cy="2264312"/>
            </a:xfrm>
          </p:grpSpPr>
          <p:cxnSp>
            <p:nvCxnSpPr>
              <p:cNvPr id="23" name="直接连接符 22"/>
              <p:cNvCxnSpPr>
                <a:endCxn id="21" idx="1"/>
              </p:cNvCxnSpPr>
              <p:nvPr/>
            </p:nvCxnSpPr>
            <p:spPr>
              <a:xfrm>
                <a:off x="2194719" y="3682804"/>
                <a:ext cx="1709417" cy="64995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807" y="2886079"/>
                <a:ext cx="1255781" cy="1255093"/>
              </a:xfrm>
              <a:prstGeom prst="rect">
                <a:avLst/>
              </a:prstGeom>
            </p:spPr>
          </p:pic>
          <p:pic>
            <p:nvPicPr>
              <p:cNvPr id="18"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0039" y="3491217"/>
                <a:ext cx="1296669" cy="1299910"/>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3953" y="2718402"/>
                <a:ext cx="1362939" cy="1357405"/>
              </a:xfrm>
              <a:prstGeom prst="rect">
                <a:avLst/>
              </a:prstGeom>
            </p:spPr>
          </p:pic>
          <p:pic>
            <p:nvPicPr>
              <p:cNvPr id="21" name="图片 20"/>
              <p:cNvPicPr>
                <a:picLocks noChangeAspect="1"/>
              </p:cNvPicPr>
              <p:nvPr/>
            </p:nvPicPr>
            <p:blipFill>
              <a:blip r:embed="rId8" cstate="print">
                <a:duotone>
                  <a:prstClr val="black"/>
                  <a:srgbClr val="96C580">
                    <a:tint val="45000"/>
                    <a:satMod val="400000"/>
                  </a:srgbClr>
                </a:duotone>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tretch>
                <a:fillRect/>
              </a:stretch>
            </p:blipFill>
            <p:spPr>
              <a:xfrm>
                <a:off x="3904136" y="3682804"/>
                <a:ext cx="1296669" cy="1299910"/>
              </a:xfrm>
              <a:prstGeom prst="rect">
                <a:avLst/>
              </a:prstGeom>
            </p:spPr>
          </p:pic>
          <p:cxnSp>
            <p:nvCxnSpPr>
              <p:cNvPr id="24" name="直接连接符 23"/>
              <p:cNvCxnSpPr/>
              <p:nvPr/>
            </p:nvCxnSpPr>
            <p:spPr>
              <a:xfrm flipV="1">
                <a:off x="5154358" y="3575270"/>
                <a:ext cx="1736042" cy="88754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a:stCxn id="19" idx="3"/>
            </p:cNvCxnSpPr>
            <p:nvPr/>
          </p:nvCxnSpPr>
          <p:spPr>
            <a:xfrm>
              <a:off x="8206892" y="3397105"/>
              <a:ext cx="1689595" cy="702155"/>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477454" y="4569966"/>
            <a:ext cx="1897038" cy="1477328"/>
          </a:xfrm>
          <a:prstGeom prst="rect">
            <a:avLst/>
          </a:prstGeom>
          <a:noFill/>
          <a:ln>
            <a:noFill/>
          </a:ln>
        </p:spPr>
        <p:txBody>
          <a:bodyPr wrap="square" rtlCol="0">
            <a:spAutoFit/>
          </a:bodyPr>
          <a:lstStyle/>
          <a:p>
            <a:pPr algn="ctr"/>
            <a:r>
              <a:rPr lang="en-US" sz="3000" dirty="0">
                <a:solidFill>
                  <a:prstClr val="black"/>
                </a:solidFill>
                <a:latin typeface="#9Slide03 Arima Madurai Black" panose="00000A00000000000000" pitchFamily="2" charset="0"/>
                <a:cs typeface="#9Slide03 Arima Madurai Black" panose="00000A00000000000000" pitchFamily="2" charset="0"/>
              </a:rPr>
              <a:t>H</a:t>
            </a:r>
            <a:r>
              <a:rPr lang="vi-VN" sz="3000" dirty="0">
                <a:solidFill>
                  <a:prstClr val="black"/>
                </a:solidFill>
                <a:latin typeface="#9Slide03 Arima Madurai Black" panose="00000A00000000000000" pitchFamily="2" charset="0"/>
                <a:cs typeface="#9Slide03 Arima Madurai Black" panose="00000A00000000000000" pitchFamily="2" charset="0"/>
              </a:rPr>
              <a:t>ọc thuộc ghi nhớ.</a:t>
            </a:r>
            <a:endParaRPr lang="zh-CN" altLang="en-US" sz="3000" dirty="0">
              <a:solidFill>
                <a:srgbClr val="4472C4">
                  <a:lumMod val="60000"/>
                  <a:lumOff val="40000"/>
                </a:srgbClr>
              </a:solidFill>
              <a:latin typeface="#9Slide03 Arima Madurai Black" panose="00000A00000000000000" pitchFamily="2" charset="0"/>
              <a:cs typeface="#9Slide03 Arima Madurai Black" panose="00000A00000000000000" pitchFamily="2" charset="0"/>
            </a:endParaRPr>
          </a:p>
        </p:txBody>
      </p:sp>
      <p:sp>
        <p:nvSpPr>
          <p:cNvPr id="43" name="文本框 42"/>
          <p:cNvSpPr txBox="1"/>
          <p:nvPr/>
        </p:nvSpPr>
        <p:spPr>
          <a:xfrm>
            <a:off x="2903996" y="2771239"/>
            <a:ext cx="3052927" cy="553998"/>
          </a:xfrm>
          <a:prstGeom prst="rect">
            <a:avLst/>
          </a:prstGeom>
          <a:noFill/>
          <a:ln>
            <a:noFill/>
          </a:ln>
        </p:spPr>
        <p:txBody>
          <a:bodyPr wrap="square" rtlCol="0">
            <a:spAutoFit/>
          </a:bodyPr>
          <a:lstStyle/>
          <a:p>
            <a:pPr algn="ctr"/>
            <a:r>
              <a:rPr lang="en-US" sz="3000" dirty="0" err="1">
                <a:solidFill>
                  <a:srgbClr val="000000"/>
                </a:solidFill>
                <a:latin typeface="#9Slide03 Arima Madurai Black" panose="00000A00000000000000" pitchFamily="2" charset="0"/>
                <a:cs typeface="#9Slide03 Arima Madurai Black" panose="00000A00000000000000" pitchFamily="2" charset="0"/>
              </a:rPr>
              <a:t>Làm</a:t>
            </a:r>
            <a:r>
              <a:rPr lang="en-US" sz="3000" dirty="0">
                <a:solidFill>
                  <a:srgbClr val="000000"/>
                </a:solidFill>
                <a:latin typeface="#9Slide03 Arima Madurai Black" panose="00000A00000000000000" pitchFamily="2" charset="0"/>
                <a:cs typeface="#9Slide03 Arima Madurai Black" panose="00000A00000000000000" pitchFamily="2" charset="0"/>
              </a:rPr>
              <a:t> </a:t>
            </a:r>
            <a:r>
              <a:rPr lang="en-US" sz="3000" dirty="0" err="1">
                <a:solidFill>
                  <a:srgbClr val="000000"/>
                </a:solidFill>
                <a:latin typeface="#9Slide03 Arima Madurai Black" panose="00000A00000000000000" pitchFamily="2" charset="0"/>
                <a:cs typeface="#9Slide03 Arima Madurai Black" panose="00000A00000000000000" pitchFamily="2" charset="0"/>
              </a:rPr>
              <a:t>bài</a:t>
            </a:r>
            <a:r>
              <a:rPr lang="en-US" sz="3000" dirty="0">
                <a:solidFill>
                  <a:srgbClr val="000000"/>
                </a:solidFill>
                <a:latin typeface="#9Slide03 Arima Madurai Black" panose="00000A00000000000000" pitchFamily="2" charset="0"/>
                <a:cs typeface="#9Slide03 Arima Madurai Black" panose="00000A00000000000000" pitchFamily="2" charset="0"/>
              </a:rPr>
              <a:t> </a:t>
            </a:r>
            <a:r>
              <a:rPr lang="en-US" sz="3000" dirty="0" err="1">
                <a:solidFill>
                  <a:srgbClr val="000000"/>
                </a:solidFill>
                <a:latin typeface="#9Slide03 Arima Madurai Black" panose="00000A00000000000000" pitchFamily="2" charset="0"/>
                <a:cs typeface="#9Slide03 Arima Madurai Black" panose="00000A00000000000000" pitchFamily="2" charset="0"/>
              </a:rPr>
              <a:t>tập</a:t>
            </a:r>
            <a:r>
              <a:rPr lang="en-US" sz="3000" dirty="0">
                <a:solidFill>
                  <a:srgbClr val="000000"/>
                </a:solidFill>
                <a:latin typeface="#9Slide03 Arima Madurai Black" panose="00000A00000000000000" pitchFamily="2" charset="0"/>
                <a:cs typeface="#9Slide03 Arima Madurai Black" panose="00000A00000000000000" pitchFamily="2" charset="0"/>
              </a:rPr>
              <a:t>  SGK</a:t>
            </a:r>
            <a:endParaRPr lang="zh-CN" altLang="en-US" sz="3000" dirty="0">
              <a:solidFill>
                <a:srgbClr val="8EB87B"/>
              </a:solidFill>
              <a:latin typeface="#9Slide03 Arima Madurai Black" panose="00000A00000000000000" pitchFamily="2" charset="0"/>
              <a:cs typeface="#9Slide03 Arima Madurai Black" panose="00000A00000000000000" pitchFamily="2" charset="0"/>
            </a:endParaRPr>
          </a:p>
        </p:txBody>
      </p:sp>
      <p:sp>
        <p:nvSpPr>
          <p:cNvPr id="44" name="文本框 43"/>
          <p:cNvSpPr txBox="1"/>
          <p:nvPr/>
        </p:nvSpPr>
        <p:spPr>
          <a:xfrm>
            <a:off x="5956923" y="4415843"/>
            <a:ext cx="3109279" cy="1938992"/>
          </a:xfrm>
          <a:prstGeom prst="rect">
            <a:avLst/>
          </a:prstGeom>
          <a:noFill/>
          <a:ln>
            <a:noFill/>
          </a:ln>
        </p:spPr>
        <p:txBody>
          <a:bodyPr wrap="square" rtlCol="0">
            <a:spAutoFit/>
          </a:bodyPr>
          <a:lstStyle/>
          <a:p>
            <a:pPr algn="just"/>
            <a:r>
              <a:rPr lang="en-SG" sz="3000" dirty="0">
                <a:latin typeface="#9Slide03 Arima Madurai Black" panose="00000A00000000000000" pitchFamily="2" charset="0"/>
                <a:cs typeface="#9Slide03 Arima Madurai Black" panose="00000A00000000000000" pitchFamily="2" charset="0"/>
              </a:rPr>
              <a:t>Đ</a:t>
            </a:r>
            <a:r>
              <a:rPr lang="vi-VN" sz="3000" dirty="0">
                <a:latin typeface="#9Slide03 Arima Madurai Black" panose="00000A00000000000000" pitchFamily="2" charset="0"/>
                <a:cs typeface="#9Slide03 Arima Madurai Black" panose="00000A00000000000000" pitchFamily="2" charset="0"/>
              </a:rPr>
              <a:t>ặt 2 đoạn hội thoại vi phạm 2 phương châm hội thoại trên</a:t>
            </a:r>
            <a:endParaRPr lang="en-US" sz="3000" dirty="0">
              <a:latin typeface="#9Slide03 Arima Madurai Black" panose="00000A00000000000000" pitchFamily="2" charset="0"/>
              <a:cs typeface="#9Slide03 Arima Madurai Black" panose="00000A00000000000000" pitchFamily="2" charset="0"/>
            </a:endParaRPr>
          </a:p>
        </p:txBody>
      </p:sp>
      <p:sp>
        <p:nvSpPr>
          <p:cNvPr id="45" name="文本框 44"/>
          <p:cNvSpPr txBox="1"/>
          <p:nvPr/>
        </p:nvSpPr>
        <p:spPr>
          <a:xfrm>
            <a:off x="8246079" y="1652002"/>
            <a:ext cx="3945921" cy="1477328"/>
          </a:xfrm>
          <a:prstGeom prst="rect">
            <a:avLst/>
          </a:prstGeom>
          <a:noFill/>
          <a:ln>
            <a:noFill/>
          </a:ln>
        </p:spPr>
        <p:txBody>
          <a:bodyPr wrap="square" rtlCol="0">
            <a:spAutoFit/>
          </a:bodyPr>
          <a:lstStyle/>
          <a:p>
            <a:pPr algn="ctr">
              <a:spcBef>
                <a:spcPct val="50000"/>
              </a:spcBef>
              <a:defRPr/>
            </a:pPr>
            <a:r>
              <a:rPr lang="en-US" sz="3000" dirty="0" err="1">
                <a:latin typeface="#9Slide03 Arima Madurai Black" panose="00000A00000000000000" pitchFamily="2" charset="0"/>
                <a:cs typeface="#9Slide03 Arima Madurai Black" panose="00000A00000000000000" pitchFamily="2" charset="0"/>
              </a:rPr>
              <a:t>Soạn</a:t>
            </a:r>
            <a:r>
              <a:rPr lang="en-US" sz="3000" dirty="0">
                <a:latin typeface="#9Slide03 Arima Madurai Black" panose="00000A00000000000000" pitchFamily="2" charset="0"/>
                <a:cs typeface="#9Slide03 Arima Madurai Black" panose="00000A00000000000000" pitchFamily="2" charset="0"/>
              </a:rPr>
              <a:t> </a:t>
            </a:r>
            <a:r>
              <a:rPr lang="en-US" sz="3000" dirty="0" err="1">
                <a:latin typeface="#9Slide03 Arima Madurai Black" panose="00000A00000000000000" pitchFamily="2" charset="0"/>
                <a:cs typeface="#9Slide03 Arima Madurai Black" panose="00000A00000000000000" pitchFamily="2" charset="0"/>
              </a:rPr>
              <a:t>bài</a:t>
            </a:r>
            <a:r>
              <a:rPr lang="en-US" sz="3000" dirty="0">
                <a:latin typeface="#9Slide03 Arima Madurai Black" panose="00000A00000000000000" pitchFamily="2" charset="0"/>
                <a:cs typeface="#9Slide03 Arima Madurai Black" panose="00000A00000000000000" pitchFamily="2" charset="0"/>
              </a:rPr>
              <a:t>: “</a:t>
            </a:r>
            <a:r>
              <a:rPr lang="en-US" sz="3000" dirty="0" err="1">
                <a:latin typeface="#9Slide03 Arima Madurai Black" panose="00000A00000000000000" pitchFamily="2" charset="0"/>
                <a:cs typeface="#9Slide03 Arima Madurai Black" panose="00000A00000000000000" pitchFamily="2" charset="0"/>
              </a:rPr>
              <a:t>Sử</a:t>
            </a:r>
            <a:r>
              <a:rPr lang="en-US" sz="3000" dirty="0">
                <a:latin typeface="#9Slide03 Arima Madurai Black" panose="00000A00000000000000" pitchFamily="2" charset="0"/>
                <a:cs typeface="#9Slide03 Arima Madurai Black" panose="00000A00000000000000" pitchFamily="2" charset="0"/>
              </a:rPr>
              <a:t> </a:t>
            </a:r>
            <a:r>
              <a:rPr lang="en-US" sz="3000" dirty="0" err="1">
                <a:latin typeface="#9Slide03 Arima Madurai Black" panose="00000A00000000000000" pitchFamily="2" charset="0"/>
                <a:cs typeface="#9Slide03 Arima Madurai Black" panose="00000A00000000000000" pitchFamily="2" charset="0"/>
              </a:rPr>
              <a:t>dụng</a:t>
            </a:r>
            <a:r>
              <a:rPr lang="en-US" sz="3000" dirty="0">
                <a:latin typeface="#9Slide03 Arima Madurai Black" panose="00000A00000000000000" pitchFamily="2" charset="0"/>
                <a:cs typeface="#9Slide03 Arima Madurai Black" panose="00000A00000000000000" pitchFamily="2" charset="0"/>
              </a:rPr>
              <a:t> 1 </a:t>
            </a:r>
            <a:r>
              <a:rPr lang="en-US" sz="3000" dirty="0" err="1">
                <a:latin typeface="#9Slide03 Arima Madurai Black" panose="00000A00000000000000" pitchFamily="2" charset="0"/>
                <a:cs typeface="#9Slide03 Arima Madurai Black" panose="00000A00000000000000" pitchFamily="2" charset="0"/>
              </a:rPr>
              <a:t>số</a:t>
            </a:r>
            <a:r>
              <a:rPr lang="en-US" sz="3000" dirty="0">
                <a:latin typeface="#9Slide03 Arima Madurai Black" panose="00000A00000000000000" pitchFamily="2" charset="0"/>
                <a:cs typeface="#9Slide03 Arima Madurai Black" panose="00000A00000000000000" pitchFamily="2" charset="0"/>
              </a:rPr>
              <a:t>  BPNT </a:t>
            </a:r>
            <a:r>
              <a:rPr lang="en-US" sz="3000" dirty="0" err="1">
                <a:latin typeface="#9Slide03 Arima Madurai Black" panose="00000A00000000000000" pitchFamily="2" charset="0"/>
                <a:cs typeface="#9Slide03 Arima Madurai Black" panose="00000A00000000000000" pitchFamily="2" charset="0"/>
              </a:rPr>
              <a:t>trong</a:t>
            </a:r>
            <a:r>
              <a:rPr lang="en-US" sz="3000" dirty="0">
                <a:latin typeface="#9Slide03 Arima Madurai Black" panose="00000A00000000000000" pitchFamily="2" charset="0"/>
                <a:cs typeface="#9Slide03 Arima Madurai Black" panose="00000A00000000000000" pitchFamily="2" charset="0"/>
              </a:rPr>
              <a:t> </a:t>
            </a:r>
            <a:r>
              <a:rPr lang="en-US" sz="3000" dirty="0" err="1">
                <a:latin typeface="#9Slide03 Arima Madurai Black" panose="00000A00000000000000" pitchFamily="2" charset="0"/>
                <a:cs typeface="#9Slide03 Arima Madurai Black" panose="00000A00000000000000" pitchFamily="2" charset="0"/>
              </a:rPr>
              <a:t>văn</a:t>
            </a:r>
            <a:r>
              <a:rPr lang="en-US" sz="3000" dirty="0">
                <a:latin typeface="#9Slide03 Arima Madurai Black" panose="00000A00000000000000" pitchFamily="2" charset="0"/>
                <a:cs typeface="#9Slide03 Arima Madurai Black" panose="00000A00000000000000" pitchFamily="2" charset="0"/>
              </a:rPr>
              <a:t> </a:t>
            </a:r>
            <a:r>
              <a:rPr lang="en-US" sz="3000" dirty="0" err="1">
                <a:latin typeface="#9Slide03 Arima Madurai Black" panose="00000A00000000000000" pitchFamily="2" charset="0"/>
                <a:cs typeface="#9Slide03 Arima Madurai Black" panose="00000A00000000000000" pitchFamily="2" charset="0"/>
              </a:rPr>
              <a:t>bản</a:t>
            </a:r>
            <a:r>
              <a:rPr lang="en-US" sz="3000" dirty="0">
                <a:latin typeface="#9Slide03 Arima Madurai Black" panose="00000A00000000000000" pitchFamily="2" charset="0"/>
                <a:cs typeface="#9Slide03 Arima Madurai Black" panose="00000A00000000000000" pitchFamily="2" charset="0"/>
              </a:rPr>
              <a:t> </a:t>
            </a:r>
            <a:r>
              <a:rPr lang="en-US" sz="3000" dirty="0" err="1">
                <a:latin typeface="#9Slide03 Arima Madurai Black" panose="00000A00000000000000" pitchFamily="2" charset="0"/>
                <a:cs typeface="#9Slide03 Arima Madurai Black" panose="00000A00000000000000" pitchFamily="2" charset="0"/>
              </a:rPr>
              <a:t>thuyết</a:t>
            </a:r>
            <a:r>
              <a:rPr lang="en-US" sz="3000" dirty="0">
                <a:latin typeface="#9Slide03 Arima Madurai Black" panose="00000A00000000000000" pitchFamily="2" charset="0"/>
                <a:cs typeface="#9Slide03 Arima Madurai Black" panose="00000A00000000000000" pitchFamily="2" charset="0"/>
              </a:rPr>
              <a:t> </a:t>
            </a:r>
            <a:r>
              <a:rPr lang="en-US" sz="3000" dirty="0" err="1">
                <a:latin typeface="#9Slide03 Arima Madurai Black" panose="00000A00000000000000" pitchFamily="2" charset="0"/>
                <a:cs typeface="#9Slide03 Arima Madurai Black" panose="00000A00000000000000" pitchFamily="2" charset="0"/>
              </a:rPr>
              <a:t>minh</a:t>
            </a:r>
            <a:r>
              <a:rPr lang="en-US" sz="3000" dirty="0">
                <a:latin typeface="#9Slide03 Arima Madurai Black" panose="00000A00000000000000" pitchFamily="2" charset="0"/>
                <a:cs typeface="#9Slide03 Arima Madurai Black" panose="00000A00000000000000" pitchFamily="2" charset="0"/>
              </a:rPr>
              <a:t>”</a:t>
            </a:r>
          </a:p>
        </p:txBody>
      </p:sp>
      <p:grpSp>
        <p:nvGrpSpPr>
          <p:cNvPr id="22" name="组合 13"/>
          <p:cNvGrpSpPr/>
          <p:nvPr/>
        </p:nvGrpSpPr>
        <p:grpSpPr>
          <a:xfrm rot="20746626" flipH="1">
            <a:off x="8145734" y="132085"/>
            <a:ext cx="1219247" cy="1154535"/>
            <a:chOff x="2542787" y="1726277"/>
            <a:chExt cx="1115950" cy="1154535"/>
          </a:xfrm>
        </p:grpSpPr>
        <p:pic>
          <p:nvPicPr>
            <p:cNvPr id="25" name="图片 15"/>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669109" y="1726277"/>
              <a:ext cx="989628" cy="989628"/>
            </a:xfrm>
            <a:prstGeom prst="rect">
              <a:avLst/>
            </a:prstGeom>
          </p:spPr>
        </p:pic>
        <p:pic>
          <p:nvPicPr>
            <p:cNvPr id="26" name="图片 16"/>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rot="20068727">
              <a:off x="2542787" y="1891184"/>
              <a:ext cx="989628" cy="989628"/>
            </a:xfrm>
            <a:prstGeom prst="rect">
              <a:avLst/>
            </a:prstGeom>
          </p:spPr>
        </p:pic>
      </p:grpSp>
    </p:spTree>
    <p:extLst>
      <p:ext uri="{BB962C8B-B14F-4D97-AF65-F5344CB8AC3E}">
        <p14:creationId xmlns:p14="http://schemas.microsoft.com/office/powerpoint/2010/main" val="27007075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905BCF6-72D3-4E22-9BAF-AA245D9EA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11" t="14050" r="3835" b="11828"/>
          <a:stretch/>
        </p:blipFill>
        <p:spPr>
          <a:xfrm>
            <a:off x="1533832" y="51648"/>
            <a:ext cx="8662219" cy="6754704"/>
          </a:xfrm>
          <a:prstGeom prst="rect">
            <a:avLst/>
          </a:prstGeom>
        </p:spPr>
      </p:pic>
    </p:spTree>
    <p:extLst>
      <p:ext uri="{BB962C8B-B14F-4D97-AF65-F5344CB8AC3E}">
        <p14:creationId xmlns:p14="http://schemas.microsoft.com/office/powerpoint/2010/main" val="4056189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5"/>
          <p:cNvGrpSpPr>
            <a:grpSpLocks/>
          </p:cNvGrpSpPr>
          <p:nvPr/>
        </p:nvGrpSpPr>
        <p:grpSpPr bwMode="auto">
          <a:xfrm>
            <a:off x="95250" y="-133350"/>
            <a:ext cx="11152188" cy="6983413"/>
            <a:chOff x="0" y="0"/>
            <a:chExt cx="11151065" cy="6983832"/>
          </a:xfrm>
        </p:grpSpPr>
        <p:sp>
          <p:nvSpPr>
            <p:cNvPr id="16406" name="Freeform 1224"/>
            <p:cNvSpPr>
              <a:spLocks noEditPoints="1" noChangeArrowheads="1"/>
            </p:cNvSpPr>
            <p:nvPr/>
          </p:nvSpPr>
          <p:spPr bwMode="auto">
            <a:xfrm>
              <a:off x="6285147" y="0"/>
              <a:ext cx="4865918" cy="3419055"/>
            </a:xfrm>
            <a:custGeom>
              <a:avLst/>
              <a:gdLst>
                <a:gd name="T0" fmla="*/ 2147483647 w 1162"/>
                <a:gd name="T1" fmla="*/ 2147483647 h 815"/>
                <a:gd name="T2" fmla="*/ 2147483647 w 1162"/>
                <a:gd name="T3" fmla="*/ 862369578 h 815"/>
                <a:gd name="T4" fmla="*/ 1017056260 w 1162"/>
                <a:gd name="T5" fmla="*/ 2147483647 h 815"/>
                <a:gd name="T6" fmla="*/ 2147483647 w 1162"/>
                <a:gd name="T7" fmla="*/ 2147483647 h 815"/>
                <a:gd name="T8" fmla="*/ 2147483647 w 1162"/>
                <a:gd name="T9" fmla="*/ 2147483647 h 815"/>
                <a:gd name="T10" fmla="*/ 2147483647 w 1162"/>
                <a:gd name="T11" fmla="*/ 2147483647 h 815"/>
                <a:gd name="T12" fmla="*/ 2147483647 w 1162"/>
                <a:gd name="T13" fmla="*/ 2147483647 h 815"/>
                <a:gd name="T14" fmla="*/ 2147483647 w 1162"/>
                <a:gd name="T15" fmla="*/ 2147483647 h 815"/>
                <a:gd name="T16" fmla="*/ 2147483647 w 1162"/>
                <a:gd name="T17" fmla="*/ 2147483647 h 815"/>
                <a:gd name="T18" fmla="*/ 2147483647 w 1162"/>
                <a:gd name="T19" fmla="*/ 2147483647 h 815"/>
                <a:gd name="T20" fmla="*/ 2147483647 w 1162"/>
                <a:gd name="T21" fmla="*/ 2147483647 h 815"/>
                <a:gd name="T22" fmla="*/ 2147483647 w 1162"/>
                <a:gd name="T23" fmla="*/ 2147483647 h 815"/>
                <a:gd name="T24" fmla="*/ 2147483647 w 1162"/>
                <a:gd name="T25" fmla="*/ 2147483647 h 815"/>
                <a:gd name="T26" fmla="*/ 2147483647 w 1162"/>
                <a:gd name="T27" fmla="*/ 2147483647 h 815"/>
                <a:gd name="T28" fmla="*/ 2147483647 w 1162"/>
                <a:gd name="T29" fmla="*/ 2147483647 h 815"/>
                <a:gd name="T30" fmla="*/ 2147483647 w 1162"/>
                <a:gd name="T31" fmla="*/ 2147483647 h 815"/>
                <a:gd name="T32" fmla="*/ 2147483647 w 1162"/>
                <a:gd name="T33" fmla="*/ 2147483647 h 815"/>
                <a:gd name="T34" fmla="*/ 2147483647 w 1162"/>
                <a:gd name="T35" fmla="*/ 2147483647 h 815"/>
                <a:gd name="T36" fmla="*/ 2147483647 w 1162"/>
                <a:gd name="T37" fmla="*/ 2147483647 h 815"/>
                <a:gd name="T38" fmla="*/ 2147483647 w 1162"/>
                <a:gd name="T39" fmla="*/ 2147483647 h 815"/>
                <a:gd name="T40" fmla="*/ 2147483647 w 1162"/>
                <a:gd name="T41" fmla="*/ 2147483647 h 815"/>
                <a:gd name="T42" fmla="*/ 2147483647 w 1162"/>
                <a:gd name="T43" fmla="*/ 2147483647 h 815"/>
                <a:gd name="T44" fmla="*/ 2147483647 w 1162"/>
                <a:gd name="T45" fmla="*/ 2147483647 h 815"/>
                <a:gd name="T46" fmla="*/ 2147483647 w 1162"/>
                <a:gd name="T47" fmla="*/ 2147483647 h 815"/>
                <a:gd name="T48" fmla="*/ 2147483647 w 1162"/>
                <a:gd name="T49" fmla="*/ 2147483647 h 815"/>
                <a:gd name="T50" fmla="*/ 2147483647 w 1162"/>
                <a:gd name="T51" fmla="*/ 2147483647 h 815"/>
                <a:gd name="T52" fmla="*/ 2147483647 w 1162"/>
                <a:gd name="T53" fmla="*/ 2147483647 h 815"/>
                <a:gd name="T54" fmla="*/ 2147483647 w 1162"/>
                <a:gd name="T55" fmla="*/ 2147483647 h 815"/>
                <a:gd name="T56" fmla="*/ 2147483647 w 1162"/>
                <a:gd name="T57" fmla="*/ 2147483647 h 815"/>
                <a:gd name="T58" fmla="*/ 2147483647 w 1162"/>
                <a:gd name="T59" fmla="*/ 2147483647 h 815"/>
                <a:gd name="T60" fmla="*/ 2147483647 w 1162"/>
                <a:gd name="T61" fmla="*/ 2147483647 h 815"/>
                <a:gd name="T62" fmla="*/ 2147483647 w 1162"/>
                <a:gd name="T63" fmla="*/ 2147483647 h 815"/>
                <a:gd name="T64" fmla="*/ 2147483647 w 1162"/>
                <a:gd name="T65" fmla="*/ 2147483647 h 815"/>
                <a:gd name="T66" fmla="*/ 2147483647 w 1162"/>
                <a:gd name="T67" fmla="*/ 2147483647 h 815"/>
                <a:gd name="T68" fmla="*/ 2147483647 w 1162"/>
                <a:gd name="T69" fmla="*/ 2147483647 h 815"/>
                <a:gd name="T70" fmla="*/ 2147483647 w 1162"/>
                <a:gd name="T71" fmla="*/ 2147483647 h 815"/>
                <a:gd name="T72" fmla="*/ 2147483647 w 1162"/>
                <a:gd name="T73" fmla="*/ 2147483647 h 815"/>
                <a:gd name="T74" fmla="*/ 2147483647 w 1162"/>
                <a:gd name="T75" fmla="*/ 2147483647 h 815"/>
                <a:gd name="T76" fmla="*/ 2147483647 w 1162"/>
                <a:gd name="T77" fmla="*/ 2147483647 h 815"/>
                <a:gd name="T78" fmla="*/ 2147483647 w 1162"/>
                <a:gd name="T79" fmla="*/ 2147483647 h 815"/>
                <a:gd name="T80" fmla="*/ 2147483647 w 1162"/>
                <a:gd name="T81" fmla="*/ 1284755154 h 815"/>
                <a:gd name="T82" fmla="*/ 2147483647 w 1162"/>
                <a:gd name="T83" fmla="*/ 703972988 h 815"/>
                <a:gd name="T84" fmla="*/ 2147483647 w 1162"/>
                <a:gd name="T85" fmla="*/ 510383084 h 815"/>
                <a:gd name="T86" fmla="*/ 2147483647 w 1162"/>
                <a:gd name="T87" fmla="*/ 2147483647 h 815"/>
                <a:gd name="T88" fmla="*/ 2147483647 w 1162"/>
                <a:gd name="T89" fmla="*/ 2147483647 h 815"/>
                <a:gd name="T90" fmla="*/ 2147483647 w 1162"/>
                <a:gd name="T91" fmla="*/ 2147483647 h 815"/>
                <a:gd name="T92" fmla="*/ 2147483647 w 1162"/>
                <a:gd name="T93" fmla="*/ 1425548860 h 815"/>
                <a:gd name="T94" fmla="*/ 1665869045 w 1162"/>
                <a:gd name="T95" fmla="*/ 2147483647 h 815"/>
                <a:gd name="T96" fmla="*/ 2147483647 w 1162"/>
                <a:gd name="T97" fmla="*/ 2147483647 h 815"/>
                <a:gd name="T98" fmla="*/ 2147483647 w 1162"/>
                <a:gd name="T99" fmla="*/ 2147483647 h 815"/>
                <a:gd name="T100" fmla="*/ 1315158780 w 1162"/>
                <a:gd name="T101" fmla="*/ 2147483647 h 815"/>
                <a:gd name="T102" fmla="*/ 2147483647 w 1162"/>
                <a:gd name="T103" fmla="*/ 2147483647 h 815"/>
                <a:gd name="T104" fmla="*/ 2147483647 w 1162"/>
                <a:gd name="T105" fmla="*/ 2147483647 h 815"/>
                <a:gd name="T106" fmla="*/ 2147483647 w 1162"/>
                <a:gd name="T107" fmla="*/ 2147483647 h 815"/>
                <a:gd name="T108" fmla="*/ 2147483647 w 1162"/>
                <a:gd name="T109" fmla="*/ 2147483647 h 815"/>
                <a:gd name="T110" fmla="*/ 2147483647 w 1162"/>
                <a:gd name="T111" fmla="*/ 2147483647 h 815"/>
                <a:gd name="T112" fmla="*/ 2147483647 w 1162"/>
                <a:gd name="T113" fmla="*/ 2147483647 h 815"/>
                <a:gd name="T114" fmla="*/ 2147483647 w 1162"/>
                <a:gd name="T115" fmla="*/ 2147483647 h 815"/>
                <a:gd name="T116" fmla="*/ 2147483647 w 1162"/>
                <a:gd name="T117" fmla="*/ 2147483647 h 815"/>
                <a:gd name="T118" fmla="*/ 2147483647 w 1162"/>
                <a:gd name="T119" fmla="*/ 2147483647 h 815"/>
                <a:gd name="T120" fmla="*/ 2147483647 w 1162"/>
                <a:gd name="T121" fmla="*/ 2147483647 h 815"/>
                <a:gd name="T122" fmla="*/ 2147483647 w 1162"/>
                <a:gd name="T123" fmla="*/ 2147483647 h 815"/>
                <a:gd name="T124" fmla="*/ 2147483647 w 1162"/>
                <a:gd name="T125" fmla="*/ 2147483647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2"/>
                <a:gd name="T190" fmla="*/ 0 h 815"/>
                <a:gd name="T191" fmla="*/ 1162 w 1162"/>
                <a:gd name="T192" fmla="*/ 815 h 8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w="9525">
              <a:noFill/>
              <a:round/>
              <a:headEnd/>
              <a:tailEnd/>
            </a:ln>
          </p:spPr>
          <p:txBody>
            <a:bodyPr/>
            <a:lstStyle/>
            <a:p>
              <a:endParaRPr lang="zh-CN" altLang="en-US"/>
            </a:p>
          </p:txBody>
        </p:sp>
        <p:pic>
          <p:nvPicPr>
            <p:cNvPr id="16407" name="组合 1337"/>
            <p:cNvPicPr>
              <a:picLocks noChangeArrowheads="1"/>
            </p:cNvPicPr>
            <p:nvPr/>
          </p:nvPicPr>
          <p:blipFill>
            <a:blip r:embed="rId3"/>
            <a:srcRect/>
            <a:stretch>
              <a:fillRect/>
            </a:stretch>
          </p:blipFill>
          <p:spPr bwMode="auto">
            <a:xfrm>
              <a:off x="2286" y="3577805"/>
              <a:ext cx="4864118" cy="3407868"/>
            </a:xfrm>
            <a:prstGeom prst="rect">
              <a:avLst/>
            </a:prstGeom>
            <a:noFill/>
            <a:ln w="9525">
              <a:noFill/>
              <a:miter lim="800000"/>
              <a:headEnd/>
              <a:tailEnd/>
            </a:ln>
          </p:spPr>
        </p:pic>
        <p:pic>
          <p:nvPicPr>
            <p:cNvPr id="16408" name="组合 521"/>
            <p:cNvPicPr>
              <a:picLocks noChangeArrowheads="1"/>
            </p:cNvPicPr>
            <p:nvPr/>
          </p:nvPicPr>
          <p:blipFill>
            <a:blip r:embed="rId4"/>
            <a:srcRect/>
            <a:stretch>
              <a:fillRect/>
            </a:stretch>
          </p:blipFill>
          <p:spPr bwMode="auto">
            <a:xfrm>
              <a:off x="758114" y="267478"/>
              <a:ext cx="4413060" cy="3566374"/>
            </a:xfrm>
            <a:prstGeom prst="rect">
              <a:avLst/>
            </a:prstGeom>
            <a:noFill/>
            <a:ln w="9525">
              <a:noFill/>
              <a:miter lim="800000"/>
              <a:headEnd/>
              <a:tailEnd/>
            </a:ln>
          </p:spPr>
        </p:pic>
      </p:grpSp>
      <p:grpSp>
        <p:nvGrpSpPr>
          <p:cNvPr id="3" name="组合 4"/>
          <p:cNvGrpSpPr>
            <a:grpSpLocks/>
          </p:cNvGrpSpPr>
          <p:nvPr/>
        </p:nvGrpSpPr>
        <p:grpSpPr bwMode="auto">
          <a:xfrm>
            <a:off x="-2971576" y="-757238"/>
            <a:ext cx="15184214" cy="7616925"/>
            <a:chOff x="-282353" y="0"/>
            <a:chExt cx="15184294" cy="7617408"/>
          </a:xfrm>
        </p:grpSpPr>
        <p:grpSp>
          <p:nvGrpSpPr>
            <p:cNvPr id="16394" name="组合 1"/>
            <p:cNvGrpSpPr>
              <a:grpSpLocks/>
            </p:cNvGrpSpPr>
            <p:nvPr/>
          </p:nvGrpSpPr>
          <p:grpSpPr bwMode="auto">
            <a:xfrm>
              <a:off x="3124877" y="0"/>
              <a:ext cx="11777064" cy="7617408"/>
              <a:chOff x="0" y="0"/>
              <a:chExt cx="11777064" cy="7617408"/>
            </a:xfrm>
          </p:grpSpPr>
          <p:pic>
            <p:nvPicPr>
              <p:cNvPr id="16397" name="图片 1347"/>
              <p:cNvPicPr>
                <a:picLocks noChangeAspect="1" noChangeArrowheads="1"/>
              </p:cNvPicPr>
              <p:nvPr/>
            </p:nvPicPr>
            <p:blipFill>
              <a:blip r:embed="rId5"/>
              <a:srcRect/>
              <a:stretch>
                <a:fillRect/>
              </a:stretch>
            </p:blipFill>
            <p:spPr bwMode="auto">
              <a:xfrm rot="6424781">
                <a:off x="-587126" y="587126"/>
                <a:ext cx="4053491" cy="2879239"/>
              </a:xfrm>
              <a:prstGeom prst="rect">
                <a:avLst/>
              </a:prstGeom>
              <a:noFill/>
              <a:ln w="9525">
                <a:noFill/>
                <a:miter lim="800000"/>
                <a:headEnd/>
                <a:tailEnd/>
              </a:ln>
            </p:spPr>
          </p:pic>
          <p:grpSp>
            <p:nvGrpSpPr>
              <p:cNvPr id="16398" name="组合 1340"/>
              <p:cNvGrpSpPr>
                <a:grpSpLocks/>
              </p:cNvGrpSpPr>
              <p:nvPr/>
            </p:nvGrpSpPr>
            <p:grpSpPr bwMode="auto">
              <a:xfrm>
                <a:off x="2025000" y="1095446"/>
                <a:ext cx="5891245" cy="5818557"/>
                <a:chOff x="-750" y="-543"/>
                <a:chExt cx="5891245" cy="5818557"/>
              </a:xfrm>
            </p:grpSpPr>
            <p:sp>
              <p:nvSpPr>
                <p:cNvPr id="16404" name="椭圆 1338"/>
                <p:cNvSpPr>
                  <a:spLocks noChangeArrowheads="1"/>
                </p:cNvSpPr>
                <p:nvPr/>
              </p:nvSpPr>
              <p:spPr bwMode="auto">
                <a:xfrm>
                  <a:off x="308815" y="118527"/>
                  <a:ext cx="5581680" cy="5580418"/>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dirty="0">
                    <a:solidFill>
                      <a:srgbClr val="FDFBE9"/>
                    </a:solidFill>
                  </a:endParaRPr>
                </a:p>
              </p:txBody>
            </p:sp>
            <p:sp>
              <p:nvSpPr>
                <p:cNvPr id="16405" name="椭圆 1339"/>
                <p:cNvSpPr>
                  <a:spLocks noChangeArrowheads="1"/>
                </p:cNvSpPr>
                <p:nvPr/>
              </p:nvSpPr>
              <p:spPr bwMode="auto">
                <a:xfrm>
                  <a:off x="-750" y="-543"/>
                  <a:ext cx="5819806" cy="5818557"/>
                </a:xfrm>
                <a:prstGeom prst="ellipse">
                  <a:avLst/>
                </a:prstGeom>
                <a:noFill/>
                <a:ln w="19050">
                  <a:solidFill>
                    <a:schemeClr val="bg1"/>
                  </a:solidFill>
                  <a:round/>
                  <a:headEnd/>
                  <a:tailEnd/>
                </a:ln>
              </p:spPr>
              <p:txBody>
                <a:bodyPr anchor="ctr"/>
                <a:lstStyle/>
                <a:p>
                  <a:pPr algn="ctr" eaLnBrk="1" hangingPunct="1">
                    <a:buFont typeface="Arial" pitchFamily="34" charset="0"/>
                    <a:buNone/>
                  </a:pPr>
                  <a:endParaRPr lang="zh-CN" altLang="en-US" dirty="0">
                    <a:solidFill>
                      <a:srgbClr val="FDFBE9"/>
                    </a:solidFill>
                  </a:endParaRPr>
                </a:p>
              </p:txBody>
            </p:sp>
          </p:grpSp>
          <p:grpSp>
            <p:nvGrpSpPr>
              <p:cNvPr id="16399" name="组合 522"/>
              <p:cNvGrpSpPr>
                <a:grpSpLocks noChangeAspect="1"/>
              </p:cNvGrpSpPr>
              <p:nvPr/>
            </p:nvGrpSpPr>
            <p:grpSpPr bwMode="auto">
              <a:xfrm>
                <a:off x="7554671" y="2380646"/>
                <a:ext cx="4222393" cy="5236762"/>
                <a:chOff x="1195402" y="858896"/>
                <a:chExt cx="4222393" cy="5236762"/>
              </a:xfrm>
            </p:grpSpPr>
            <p:pic>
              <p:nvPicPr>
                <p:cNvPr id="16400" name="图片 10"/>
                <p:cNvPicPr>
                  <a:picLocks noChangeAspect="1" noChangeArrowheads="1"/>
                </p:cNvPicPr>
                <p:nvPr/>
              </p:nvPicPr>
              <p:blipFill>
                <a:blip r:embed="rId5"/>
                <a:srcRect l="10652"/>
                <a:stretch>
                  <a:fillRect/>
                </a:stretch>
              </p:blipFill>
              <p:spPr bwMode="auto">
                <a:xfrm flipH="1">
                  <a:off x="1678037" y="858896"/>
                  <a:ext cx="3715247" cy="2953581"/>
                </a:xfrm>
                <a:prstGeom prst="rect">
                  <a:avLst/>
                </a:prstGeom>
                <a:noFill/>
                <a:ln w="9525">
                  <a:noFill/>
                  <a:miter lim="800000"/>
                  <a:headEnd/>
                  <a:tailEnd/>
                </a:ln>
              </p:spPr>
            </p:pic>
            <p:pic>
              <p:nvPicPr>
                <p:cNvPr id="16401" name="图片 11"/>
                <p:cNvPicPr>
                  <a:picLocks noChangeAspect="1" noChangeArrowheads="1"/>
                </p:cNvPicPr>
                <p:nvPr/>
              </p:nvPicPr>
              <p:blipFill>
                <a:blip r:embed="rId6"/>
                <a:srcRect/>
                <a:stretch>
                  <a:fillRect/>
                </a:stretch>
              </p:blipFill>
              <p:spPr bwMode="auto">
                <a:xfrm flipH="1">
                  <a:off x="2118163" y="2521244"/>
                  <a:ext cx="2094019" cy="2978622"/>
                </a:xfrm>
                <a:prstGeom prst="rect">
                  <a:avLst/>
                </a:prstGeom>
                <a:noFill/>
                <a:ln w="9525">
                  <a:noFill/>
                  <a:miter lim="800000"/>
                  <a:headEnd/>
                  <a:tailEnd/>
                </a:ln>
              </p:spPr>
            </p:pic>
            <p:pic>
              <p:nvPicPr>
                <p:cNvPr id="16402" name="图片 8"/>
                <p:cNvPicPr>
                  <a:picLocks noChangeAspect="1" noChangeArrowheads="1"/>
                </p:cNvPicPr>
                <p:nvPr/>
              </p:nvPicPr>
              <p:blipFill>
                <a:blip r:embed="rId7"/>
                <a:srcRect r="20937" b="-464"/>
                <a:stretch>
                  <a:fillRect/>
                </a:stretch>
              </p:blipFill>
              <p:spPr bwMode="auto">
                <a:xfrm>
                  <a:off x="2733489" y="3344789"/>
                  <a:ext cx="2684306" cy="2738053"/>
                </a:xfrm>
                <a:prstGeom prst="rect">
                  <a:avLst/>
                </a:prstGeom>
                <a:noFill/>
                <a:ln w="9525">
                  <a:noFill/>
                  <a:miter lim="800000"/>
                  <a:headEnd/>
                  <a:tailEnd/>
                </a:ln>
              </p:spPr>
            </p:pic>
            <p:pic>
              <p:nvPicPr>
                <p:cNvPr id="16403" name="图片 12"/>
                <p:cNvPicPr>
                  <a:picLocks noChangeAspect="1" noChangeArrowheads="1"/>
                </p:cNvPicPr>
                <p:nvPr/>
              </p:nvPicPr>
              <p:blipFill>
                <a:blip r:embed="rId5"/>
                <a:srcRect b="12869"/>
                <a:stretch>
                  <a:fillRect/>
                </a:stretch>
              </p:blipFill>
              <p:spPr bwMode="auto">
                <a:xfrm>
                  <a:off x="1195402" y="4087875"/>
                  <a:ext cx="3244106" cy="2007783"/>
                </a:xfrm>
                <a:prstGeom prst="rect">
                  <a:avLst/>
                </a:prstGeom>
                <a:noFill/>
                <a:ln w="9525">
                  <a:noFill/>
                  <a:miter lim="800000"/>
                  <a:headEnd/>
                  <a:tailEnd/>
                </a:ln>
              </p:spPr>
            </p:pic>
          </p:grpSp>
        </p:grpSp>
        <p:pic>
          <p:nvPicPr>
            <p:cNvPr id="16395" name="图片 1140"/>
            <p:cNvPicPr>
              <a:picLocks noChangeAspect="1" noChangeArrowheads="1"/>
            </p:cNvPicPr>
            <p:nvPr/>
          </p:nvPicPr>
          <p:blipFill>
            <a:blip r:embed="rId8"/>
            <a:srcRect/>
            <a:stretch>
              <a:fillRect/>
            </a:stretch>
          </p:blipFill>
          <p:spPr bwMode="auto">
            <a:xfrm>
              <a:off x="-282353" y="2113891"/>
              <a:ext cx="6138255" cy="4681043"/>
            </a:xfrm>
            <a:prstGeom prst="rect">
              <a:avLst/>
            </a:prstGeom>
            <a:noFill/>
            <a:ln w="9525">
              <a:noFill/>
              <a:miter lim="800000"/>
              <a:headEnd/>
              <a:tailEnd/>
            </a:ln>
          </p:spPr>
        </p:pic>
        <p:pic>
          <p:nvPicPr>
            <p:cNvPr id="16396" name="图片 1141"/>
            <p:cNvPicPr>
              <a:picLocks noChangeAspect="1" noChangeArrowheads="1"/>
            </p:cNvPicPr>
            <p:nvPr/>
          </p:nvPicPr>
          <p:blipFill>
            <a:blip r:embed="rId9"/>
            <a:srcRect/>
            <a:stretch>
              <a:fillRect/>
            </a:stretch>
          </p:blipFill>
          <p:spPr bwMode="auto">
            <a:xfrm>
              <a:off x="2646567" y="501238"/>
              <a:ext cx="2267908" cy="2770808"/>
            </a:xfrm>
            <a:prstGeom prst="rect">
              <a:avLst/>
            </a:prstGeom>
            <a:noFill/>
            <a:ln w="9525">
              <a:noFill/>
              <a:miter lim="800000"/>
              <a:headEnd/>
              <a:tailEnd/>
            </a:ln>
          </p:spPr>
        </p:pic>
      </p:grpSp>
      <p:pic>
        <p:nvPicPr>
          <p:cNvPr id="4115" name="组合 1366"/>
          <p:cNvPicPr>
            <a:picLocks noChangeArrowheads="1"/>
          </p:cNvPicPr>
          <p:nvPr/>
        </p:nvPicPr>
        <p:blipFill>
          <a:blip r:embed="rId10"/>
          <a:srcRect/>
          <a:stretch>
            <a:fillRect/>
          </a:stretch>
        </p:blipFill>
        <p:spPr bwMode="auto">
          <a:xfrm>
            <a:off x="3419475" y="1809750"/>
            <a:ext cx="4408488" cy="3073400"/>
          </a:xfrm>
          <a:prstGeom prst="rect">
            <a:avLst/>
          </a:prstGeom>
          <a:noFill/>
          <a:ln w="9525">
            <a:noFill/>
            <a:miter lim="800000"/>
            <a:headEnd/>
            <a:tailEnd/>
          </a:ln>
        </p:spPr>
      </p:pic>
      <p:sp>
        <p:nvSpPr>
          <p:cNvPr id="16393" name="文本框 1342"/>
          <p:cNvSpPr txBox="1">
            <a:spLocks noChangeArrowheads="1"/>
          </p:cNvSpPr>
          <p:nvPr/>
        </p:nvSpPr>
        <p:spPr bwMode="auto">
          <a:xfrm>
            <a:off x="2691009" y="2514600"/>
            <a:ext cx="5847979" cy="1938992"/>
          </a:xfrm>
          <a:prstGeom prst="rect">
            <a:avLst/>
          </a:prstGeom>
          <a:noFill/>
          <a:ln w="9525">
            <a:noFill/>
            <a:miter lim="800000"/>
            <a:headEnd/>
            <a:tailEnd/>
          </a:ln>
        </p:spPr>
        <p:txBody>
          <a:bodyPr wrap="square">
            <a:spAutoFit/>
          </a:bodyPr>
          <a:lstStyle/>
          <a:p>
            <a:pPr algn="ctr" eaLnBrk="1" hangingPunct="1">
              <a:buFont typeface="Arial" pitchFamily="34" charset="0"/>
              <a:buNone/>
            </a:pPr>
            <a:r>
              <a:rPr lang="en-SG" altLang="zh-CN" sz="6000" dirty="0" err="1">
                <a:solidFill>
                  <a:srgbClr val="FF0000"/>
                </a:solidFill>
                <a:latin typeface="#9Slide03 Arima Madurai Black" panose="00000A00000000000000" pitchFamily="2" charset="0"/>
                <a:ea typeface="+mj-ea"/>
                <a:cs typeface="#9Slide03 Arima Madurai Black" panose="00000A00000000000000" pitchFamily="2" charset="0"/>
              </a:rPr>
              <a:t>Các</a:t>
            </a:r>
            <a:r>
              <a:rPr lang="en-SG" altLang="zh-CN" sz="6000" dirty="0">
                <a:solidFill>
                  <a:srgbClr val="FF0000"/>
                </a:solidFill>
                <a:latin typeface="#9Slide03 Arima Madurai Black" panose="00000A00000000000000" pitchFamily="2" charset="0"/>
                <a:ea typeface="+mj-ea"/>
                <a:cs typeface="#9Slide03 Arima Madurai Black" panose="00000A00000000000000" pitchFamily="2" charset="0"/>
              </a:rPr>
              <a:t> </a:t>
            </a:r>
            <a:r>
              <a:rPr lang="en-SG" altLang="zh-CN" sz="6000" dirty="0" err="1">
                <a:solidFill>
                  <a:srgbClr val="FF0000"/>
                </a:solidFill>
                <a:latin typeface="#9Slide03 Arima Madurai Black" panose="00000A00000000000000" pitchFamily="2" charset="0"/>
                <a:ea typeface="+mj-ea"/>
                <a:cs typeface="#9Slide03 Arima Madurai Black" panose="00000A00000000000000" pitchFamily="2" charset="0"/>
              </a:rPr>
              <a:t>ph</a:t>
            </a:r>
            <a:r>
              <a:rPr lang="vi-VN" altLang="zh-CN" sz="6000" dirty="0">
                <a:solidFill>
                  <a:srgbClr val="FF0000"/>
                </a:solidFill>
                <a:latin typeface="#9Slide03 Arima Madurai Black" panose="00000A00000000000000" pitchFamily="2" charset="0"/>
                <a:ea typeface="+mj-ea"/>
                <a:cs typeface="#9Slide03 Arima Madurai Black" panose="00000A00000000000000" pitchFamily="2" charset="0"/>
              </a:rPr>
              <a:t>ư</a:t>
            </a:r>
            <a:r>
              <a:rPr lang="en-SG" altLang="zh-CN" sz="6000" dirty="0" err="1">
                <a:solidFill>
                  <a:srgbClr val="FF0000"/>
                </a:solidFill>
                <a:latin typeface="#9Slide03 Arima Madurai Black" panose="00000A00000000000000" pitchFamily="2" charset="0"/>
                <a:ea typeface="+mj-ea"/>
                <a:cs typeface="#9Slide03 Arima Madurai Black" panose="00000A00000000000000" pitchFamily="2" charset="0"/>
              </a:rPr>
              <a:t>ơng</a:t>
            </a:r>
            <a:r>
              <a:rPr lang="en-SG" altLang="zh-CN" sz="6000" dirty="0">
                <a:solidFill>
                  <a:srgbClr val="FF0000"/>
                </a:solidFill>
                <a:latin typeface="#9Slide03 Arima Madurai Black" panose="00000A00000000000000" pitchFamily="2" charset="0"/>
                <a:ea typeface="+mj-ea"/>
                <a:cs typeface="#9Slide03 Arima Madurai Black" panose="00000A00000000000000" pitchFamily="2" charset="0"/>
              </a:rPr>
              <a:t> </a:t>
            </a:r>
            <a:r>
              <a:rPr lang="en-SG" altLang="zh-CN" sz="6000" dirty="0" err="1">
                <a:solidFill>
                  <a:srgbClr val="FF0000"/>
                </a:solidFill>
                <a:latin typeface="#9Slide03 Arima Madurai Black" panose="00000A00000000000000" pitchFamily="2" charset="0"/>
                <a:ea typeface="+mj-ea"/>
                <a:cs typeface="#9Slide03 Arima Madurai Black" panose="00000A00000000000000" pitchFamily="2" charset="0"/>
              </a:rPr>
              <a:t>châm</a:t>
            </a:r>
            <a:r>
              <a:rPr lang="en-SG" altLang="zh-CN" sz="6000" dirty="0">
                <a:solidFill>
                  <a:srgbClr val="FF0000"/>
                </a:solidFill>
                <a:latin typeface="#9Slide03 Arima Madurai Black" panose="00000A00000000000000" pitchFamily="2" charset="0"/>
                <a:ea typeface="+mj-ea"/>
                <a:cs typeface="#9Slide03 Arima Madurai Black" panose="00000A00000000000000" pitchFamily="2" charset="0"/>
              </a:rPr>
              <a:t> </a:t>
            </a:r>
            <a:r>
              <a:rPr lang="en-SG" altLang="zh-CN" sz="6000" dirty="0" err="1">
                <a:solidFill>
                  <a:srgbClr val="FF0000"/>
                </a:solidFill>
                <a:latin typeface="#9Slide03 Arima Madurai Black" panose="00000A00000000000000" pitchFamily="2" charset="0"/>
                <a:ea typeface="+mj-ea"/>
                <a:cs typeface="#9Slide03 Arima Madurai Black" panose="00000A00000000000000" pitchFamily="2" charset="0"/>
              </a:rPr>
              <a:t>hội</a:t>
            </a:r>
            <a:r>
              <a:rPr lang="en-SG" altLang="zh-CN" sz="6000" dirty="0">
                <a:solidFill>
                  <a:srgbClr val="FF0000"/>
                </a:solidFill>
                <a:latin typeface="#9Slide03 Arima Madurai Black" panose="00000A00000000000000" pitchFamily="2" charset="0"/>
                <a:ea typeface="+mj-ea"/>
                <a:cs typeface="#9Slide03 Arima Madurai Black" panose="00000A00000000000000" pitchFamily="2" charset="0"/>
              </a:rPr>
              <a:t> </a:t>
            </a:r>
            <a:r>
              <a:rPr lang="en-SG" altLang="zh-CN" sz="6000" dirty="0" err="1">
                <a:solidFill>
                  <a:srgbClr val="FF0000"/>
                </a:solidFill>
                <a:latin typeface="#9Slide03 Arima Madurai Black" panose="00000A00000000000000" pitchFamily="2" charset="0"/>
                <a:ea typeface="+mj-ea"/>
                <a:cs typeface="#9Slide03 Arima Madurai Black" panose="00000A00000000000000" pitchFamily="2" charset="0"/>
              </a:rPr>
              <a:t>thoại</a:t>
            </a:r>
            <a:endParaRPr lang="zh-CN" altLang="en-US" sz="6000" dirty="0">
              <a:solidFill>
                <a:srgbClr val="FF0000"/>
              </a:solidFill>
              <a:latin typeface="#9Slide03 Arima Madurai Black" panose="00000A00000000000000" pitchFamily="2" charset="0"/>
              <a:ea typeface="+mj-ea"/>
              <a:cs typeface="#9Slide03 Arima Madurai Black" panose="00000A00000000000000" pitchFamily="2"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6" presetClass="entr" presetSubtype="37" fill="hold" nodeType="withEffect">
                                  <p:stCondLst>
                                    <p:cond delay="600"/>
                                  </p:stCondLst>
                                  <p:childTnLst>
                                    <p:set>
                                      <p:cBhvr>
                                        <p:cTn id="9" dur="1" fill="hold">
                                          <p:stCondLst>
                                            <p:cond delay="0"/>
                                          </p:stCondLst>
                                        </p:cTn>
                                        <p:tgtEl>
                                          <p:spTgt spid="4115"/>
                                        </p:tgtEl>
                                        <p:attrNameLst>
                                          <p:attrName>style.visibility</p:attrName>
                                        </p:attrNameLst>
                                      </p:cBhvr>
                                      <p:to>
                                        <p:strVal val="visible"/>
                                      </p:to>
                                    </p:set>
                                    <p:animEffect transition="in" filter="barn(outVertical)">
                                      <p:cBhvr>
                                        <p:cTn id="10" dur="500"/>
                                        <p:tgtEl>
                                          <p:spTgt spid="4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1"/>
          <p:cNvPicPr>
            <a:picLocks noChangeAspect="1" noChangeArrowheads="1"/>
          </p:cNvPicPr>
          <p:nvPr/>
        </p:nvPicPr>
        <p:blipFill>
          <a:blip r:embed="rId3"/>
          <a:srcRect r="46722" b="35516"/>
          <a:stretch>
            <a:fillRect/>
          </a:stretch>
        </p:blipFill>
        <p:spPr bwMode="auto">
          <a:xfrm rot="-2949285">
            <a:off x="2710656" y="2694782"/>
            <a:ext cx="3286125" cy="2824162"/>
          </a:xfrm>
          <a:prstGeom prst="rect">
            <a:avLst/>
          </a:prstGeom>
          <a:noFill/>
          <a:ln w="9525">
            <a:noFill/>
            <a:miter lim="800000"/>
            <a:headEnd/>
            <a:tailEnd/>
          </a:ln>
        </p:spPr>
      </p:pic>
      <p:pic>
        <p:nvPicPr>
          <p:cNvPr id="18435" name="图片 2"/>
          <p:cNvPicPr>
            <a:picLocks noChangeAspect="1" noChangeArrowheads="1"/>
          </p:cNvPicPr>
          <p:nvPr/>
        </p:nvPicPr>
        <p:blipFill>
          <a:blip r:embed="rId3"/>
          <a:srcRect l="-2" r="-568"/>
          <a:stretch>
            <a:fillRect/>
          </a:stretch>
        </p:blipFill>
        <p:spPr bwMode="auto">
          <a:xfrm rot="2831111" flipH="1">
            <a:off x="2805906" y="570707"/>
            <a:ext cx="6202363" cy="4381500"/>
          </a:xfrm>
          <a:prstGeom prst="rect">
            <a:avLst/>
          </a:prstGeom>
          <a:noFill/>
          <a:ln w="9525">
            <a:noFill/>
            <a:miter lim="800000"/>
            <a:headEnd/>
            <a:tailEnd/>
          </a:ln>
        </p:spPr>
      </p:pic>
      <p:grpSp>
        <p:nvGrpSpPr>
          <p:cNvPr id="18436" name="组合 3"/>
          <p:cNvGrpSpPr>
            <a:grpSpLocks/>
          </p:cNvGrpSpPr>
          <p:nvPr/>
        </p:nvGrpSpPr>
        <p:grpSpPr bwMode="auto">
          <a:xfrm>
            <a:off x="3740150" y="1044575"/>
            <a:ext cx="4711700" cy="4711700"/>
            <a:chOff x="0" y="0"/>
            <a:chExt cx="3096472" cy="3096470"/>
          </a:xfrm>
        </p:grpSpPr>
        <p:sp>
          <p:nvSpPr>
            <p:cNvPr id="18445" name="椭圆 4"/>
            <p:cNvSpPr>
              <a:spLocks noChangeArrowheads="1"/>
            </p:cNvSpPr>
            <p:nvPr/>
          </p:nvSpPr>
          <p:spPr bwMode="auto">
            <a:xfrm>
              <a:off x="133541" y="133540"/>
              <a:ext cx="2829391" cy="2829389"/>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buFont typeface="Arial" pitchFamily="34" charset="0"/>
                <a:buNone/>
              </a:pPr>
              <a:endParaRPr lang="zh-CN" altLang="en-US">
                <a:solidFill>
                  <a:srgbClr val="FDFBE9"/>
                </a:solidFill>
              </a:endParaRPr>
            </a:p>
          </p:txBody>
        </p:sp>
        <p:sp>
          <p:nvSpPr>
            <p:cNvPr id="18446" name="椭圆 5"/>
            <p:cNvSpPr>
              <a:spLocks noChangeArrowheads="1"/>
            </p:cNvSpPr>
            <p:nvPr/>
          </p:nvSpPr>
          <p:spPr bwMode="auto">
            <a:xfrm>
              <a:off x="0" y="0"/>
              <a:ext cx="3096472" cy="3096470"/>
            </a:xfrm>
            <a:prstGeom prst="ellipse">
              <a:avLst/>
            </a:prstGeom>
            <a:noFill/>
            <a:ln w="1270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sp>
        <p:nvSpPr>
          <p:cNvPr id="18437" name="文本框 6"/>
          <p:cNvSpPr txBox="1">
            <a:spLocks noChangeArrowheads="1"/>
          </p:cNvSpPr>
          <p:nvPr/>
        </p:nvSpPr>
        <p:spPr bwMode="auto">
          <a:xfrm>
            <a:off x="4190561" y="2246262"/>
            <a:ext cx="3868590" cy="2308324"/>
          </a:xfrm>
          <a:prstGeom prst="rect">
            <a:avLst/>
          </a:prstGeom>
          <a:noFill/>
          <a:ln w="9525">
            <a:noFill/>
            <a:miter lim="800000"/>
            <a:headEnd/>
            <a:tailEnd/>
          </a:ln>
        </p:spPr>
        <p:txBody>
          <a:bodyPr wrap="square">
            <a:spAutoFit/>
          </a:bodyPr>
          <a:lstStyle/>
          <a:p>
            <a:pPr algn="ct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I.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Phương</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châm</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về</a:t>
            </a:r>
            <a:r>
              <a:rPr lang="en-US" altLang="zh-CN" sz="7200" b="1" dirty="0">
                <a:solidFill>
                  <a:srgbClr val="FF0000"/>
                </a:solidFill>
                <a:latin typeface="#9Slide05 SVNRingdena" pitchFamily="2" charset="0"/>
                <a:ea typeface="叶根友圆趣卡通体" panose="02010601030101010101" pitchFamily="2" charset="-122"/>
                <a:cs typeface="Times New Roman" pitchFamily="18" charset="0"/>
              </a:rPr>
              <a:t> </a:t>
            </a:r>
            <a:r>
              <a:rPr lang="en-US" altLang="zh-CN" sz="7200" b="1" dirty="0" err="1">
                <a:solidFill>
                  <a:srgbClr val="FF0000"/>
                </a:solidFill>
                <a:latin typeface="#9Slide05 SVNRingdena" pitchFamily="2" charset="0"/>
                <a:ea typeface="叶根友圆趣卡通体" panose="02010601030101010101" pitchFamily="2" charset="-122"/>
                <a:cs typeface="Times New Roman" pitchFamily="18" charset="0"/>
              </a:rPr>
              <a:t>lượng</a:t>
            </a:r>
            <a:endParaRPr lang="zh-CN" altLang="en-US" sz="7200" b="1" dirty="0">
              <a:solidFill>
                <a:srgbClr val="FF0000"/>
              </a:solidFill>
              <a:latin typeface="#9Slide05 SVNRingdena" pitchFamily="2" charset="0"/>
              <a:ea typeface="叶根友圆趣卡通体" panose="02010601030101010101" pitchFamily="2" charset="-122"/>
              <a:cs typeface="Times New Roman" pitchFamily="18"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par>
                                <p:cTn id="8" presetID="6" presetClass="entr" presetSubtype="16" fill="hold"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circle(in)">
                                      <p:cBhvr>
                                        <p:cTn id="10" dur="2000"/>
                                        <p:tgtEl>
                                          <p:spTgt spid="18435"/>
                                        </p:tgtEl>
                                      </p:cBhvr>
                                    </p:animEffect>
                                  </p:childTnLst>
                                </p:cTn>
                              </p:par>
                              <p:par>
                                <p:cTn id="11" presetID="6" presetClass="entr" presetSubtype="16" fill="hold" nodeType="with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ircle(in)">
                                      <p:cBhvr>
                                        <p:cTn id="13" dur="2000"/>
                                        <p:tgtEl>
                                          <p:spTgt spid="1843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8437"/>
                                        </p:tgtEl>
                                        <p:attrNameLst>
                                          <p:attrName>style.visibility</p:attrName>
                                        </p:attrNameLst>
                                      </p:cBhvr>
                                      <p:to>
                                        <p:strVal val="visible"/>
                                      </p:to>
                                    </p:set>
                                    <p:animEffect transition="in" filter="circle(in)">
                                      <p:cBhvr>
                                        <p:cTn id="16"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xmlns="" id="{D9561C47-EA55-4CB6-9104-EE6D9930FC6C}"/>
              </a:ext>
            </a:extLst>
          </p:cNvPr>
          <p:cNvSpPr txBox="1">
            <a:spLocks noChangeArrowheads="1"/>
          </p:cNvSpPr>
          <p:nvPr/>
        </p:nvSpPr>
        <p:spPr bwMode="auto">
          <a:xfrm>
            <a:off x="1" y="1038881"/>
            <a:ext cx="8141109" cy="206210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b="1" dirty="0">
                <a:latin typeface="#9Slide03 Arima Madurai" panose="00000500000000000000" pitchFamily="2" charset="0"/>
                <a:cs typeface="#9Slide03 Arima Madurai" panose="00000500000000000000" pitchFamily="2" charset="0"/>
              </a:rPr>
              <a:t>An :</a:t>
            </a:r>
            <a:r>
              <a:rPr lang="en-US" altLang="en-US" sz="3200" dirty="0">
                <a:latin typeface="#9Slide03 Arima Madurai" panose="00000500000000000000" pitchFamily="2" charset="0"/>
                <a:cs typeface="#9Slide03 Arima Madurai" panose="00000500000000000000" pitchFamily="2" charset="0"/>
              </a:rPr>
              <a:t> - </a:t>
            </a:r>
            <a:r>
              <a:rPr lang="en-US" altLang="en-US" sz="3200" dirty="0" err="1">
                <a:latin typeface="#9Slide03 Arima Madurai" panose="00000500000000000000" pitchFamily="2" charset="0"/>
                <a:cs typeface="#9Slide03 Arima Madurai" panose="00000500000000000000" pitchFamily="2" charset="0"/>
              </a:rPr>
              <a:t>Cậu</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có</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biết</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bơi</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không</a:t>
            </a:r>
            <a:r>
              <a:rPr lang="en-US" altLang="en-US" sz="3200" dirty="0">
                <a:latin typeface="#9Slide03 Arima Madurai" panose="00000500000000000000" pitchFamily="2" charset="0"/>
                <a:cs typeface="#9Slide03 Arima Madurai" panose="00000500000000000000" pitchFamily="2" charset="0"/>
              </a:rPr>
              <a:t> ?</a:t>
            </a:r>
          </a:p>
          <a:p>
            <a:pPr eaLnBrk="1" hangingPunct="1"/>
            <a:r>
              <a:rPr lang="en-US" altLang="en-US" sz="3200" dirty="0">
                <a:solidFill>
                  <a:srgbClr val="009900"/>
                </a:solidFill>
                <a:latin typeface="#9Slide03 Arima Madurai" panose="00000500000000000000" pitchFamily="2" charset="0"/>
                <a:cs typeface="#9Slide03 Arima Madurai" panose="00000500000000000000" pitchFamily="2" charset="0"/>
              </a:rPr>
              <a:t>Ba </a:t>
            </a:r>
            <a:r>
              <a:rPr lang="en-US" altLang="en-US" sz="3200" dirty="0">
                <a:latin typeface="#9Slide03 Arima Madurai" panose="00000500000000000000" pitchFamily="2" charset="0"/>
                <a:cs typeface="#9Slide03 Arima Madurai" panose="00000500000000000000" pitchFamily="2" charset="0"/>
              </a:rPr>
              <a:t>: - </a:t>
            </a:r>
            <a:r>
              <a:rPr lang="en-US" altLang="en-US" sz="3200" dirty="0" err="1">
                <a:latin typeface="#9Slide03 Arima Madurai" panose="00000500000000000000" pitchFamily="2" charset="0"/>
                <a:cs typeface="#9Slide03 Arima Madurai" panose="00000500000000000000" pitchFamily="2" charset="0"/>
              </a:rPr>
              <a:t>Biết</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chứ</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thậm</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chí</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còn</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bơi</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giỏi</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nữa</a:t>
            </a:r>
            <a:r>
              <a:rPr lang="en-US" altLang="en-US" sz="3200" dirty="0">
                <a:latin typeface="#9Slide03 Arima Madurai" panose="00000500000000000000" pitchFamily="2" charset="0"/>
                <a:cs typeface="#9Slide03 Arima Madurai" panose="00000500000000000000" pitchFamily="2" charset="0"/>
              </a:rPr>
              <a:t>.</a:t>
            </a:r>
          </a:p>
          <a:p>
            <a:pPr eaLnBrk="1" hangingPunct="1"/>
            <a:r>
              <a:rPr lang="en-US" altLang="en-US" sz="3200" b="1" dirty="0">
                <a:latin typeface="#9Slide03 Arima Madurai" panose="00000500000000000000" pitchFamily="2" charset="0"/>
                <a:cs typeface="#9Slide03 Arima Madurai" panose="00000500000000000000" pitchFamily="2" charset="0"/>
              </a:rPr>
              <a:t>An</a:t>
            </a:r>
            <a:r>
              <a:rPr lang="en-US" altLang="en-US" sz="3200" dirty="0">
                <a:latin typeface="#9Slide03 Arima Madurai" panose="00000500000000000000" pitchFamily="2" charset="0"/>
                <a:cs typeface="#9Slide03 Arima Madurai" panose="00000500000000000000" pitchFamily="2" charset="0"/>
              </a:rPr>
              <a:t> : - </a:t>
            </a:r>
            <a:r>
              <a:rPr lang="en-US" altLang="en-US" sz="3200" dirty="0" err="1">
                <a:latin typeface="#9Slide03 Arima Madurai" panose="00000500000000000000" pitchFamily="2" charset="0"/>
                <a:cs typeface="#9Slide03 Arima Madurai" panose="00000500000000000000" pitchFamily="2" charset="0"/>
              </a:rPr>
              <a:t>Cậu</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học</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bơi</a:t>
            </a:r>
            <a:r>
              <a:rPr lang="en-US" altLang="en-US" sz="3200" dirty="0">
                <a:latin typeface="#9Slide03 Arima Madurai" panose="00000500000000000000" pitchFamily="2" charset="0"/>
                <a:cs typeface="#9Slide03 Arima Madurai" panose="00000500000000000000" pitchFamily="2" charset="0"/>
              </a:rPr>
              <a:t> ở </a:t>
            </a:r>
            <a:r>
              <a:rPr lang="en-US" altLang="en-US" sz="3200" dirty="0" err="1">
                <a:latin typeface="#9Slide03 Arima Madurai" panose="00000500000000000000" pitchFamily="2" charset="0"/>
                <a:cs typeface="#9Slide03 Arima Madurai" panose="00000500000000000000" pitchFamily="2" charset="0"/>
              </a:rPr>
              <a:t>đâu</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vậy</a:t>
            </a:r>
            <a:r>
              <a:rPr lang="en-US" altLang="en-US" sz="3200" dirty="0">
                <a:latin typeface="#9Slide03 Arima Madurai" panose="00000500000000000000" pitchFamily="2" charset="0"/>
                <a:cs typeface="#9Slide03 Arima Madurai" panose="00000500000000000000" pitchFamily="2" charset="0"/>
              </a:rPr>
              <a:t> ?</a:t>
            </a:r>
          </a:p>
          <a:p>
            <a:pPr eaLnBrk="1" hangingPunct="1"/>
            <a:r>
              <a:rPr lang="en-US" altLang="en-US" sz="3200" dirty="0">
                <a:solidFill>
                  <a:srgbClr val="009900"/>
                </a:solidFill>
                <a:latin typeface="#9Slide03 Arima Madurai" panose="00000500000000000000" pitchFamily="2" charset="0"/>
                <a:cs typeface="#9Slide03 Arima Madurai" panose="00000500000000000000" pitchFamily="2" charset="0"/>
              </a:rPr>
              <a:t>Ba</a:t>
            </a:r>
            <a:r>
              <a:rPr lang="en-US" altLang="en-US" sz="3200" dirty="0">
                <a:latin typeface="#9Slide03 Arima Madurai" panose="00000500000000000000" pitchFamily="2" charset="0"/>
                <a:cs typeface="#9Slide03 Arima Madurai" panose="00000500000000000000" pitchFamily="2" charset="0"/>
              </a:rPr>
              <a:t> : - </a:t>
            </a:r>
            <a:r>
              <a:rPr lang="en-US" altLang="en-US" sz="3200" dirty="0" err="1">
                <a:latin typeface="#9Slide03 Arima Madurai" panose="00000500000000000000" pitchFamily="2" charset="0"/>
                <a:cs typeface="#9Slide03 Arima Madurai" panose="00000500000000000000" pitchFamily="2" charset="0"/>
              </a:rPr>
              <a:t>Dĩ</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nhiên</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là</a:t>
            </a:r>
            <a:r>
              <a:rPr lang="en-US" altLang="en-US" sz="3200" dirty="0">
                <a:latin typeface="#9Slide03 Arima Madurai" panose="00000500000000000000" pitchFamily="2" charset="0"/>
                <a:cs typeface="#9Slide03 Arima Madurai" panose="00000500000000000000" pitchFamily="2" charset="0"/>
              </a:rPr>
              <a:t> ở </a:t>
            </a:r>
            <a:r>
              <a:rPr lang="en-US" altLang="en-US" sz="3200" dirty="0" err="1">
                <a:latin typeface="#9Slide03 Arima Madurai" panose="00000500000000000000" pitchFamily="2" charset="0"/>
                <a:cs typeface="#9Slide03 Arima Madurai" panose="00000500000000000000" pitchFamily="2" charset="0"/>
              </a:rPr>
              <a:t>dưới</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nước</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chứ</a:t>
            </a:r>
            <a:r>
              <a:rPr lang="en-US" altLang="en-US" sz="3200" dirty="0">
                <a:latin typeface="#9Slide03 Arima Madurai" panose="00000500000000000000" pitchFamily="2" charset="0"/>
                <a:cs typeface="#9Slide03 Arima Madurai" panose="00000500000000000000" pitchFamily="2" charset="0"/>
              </a:rPr>
              <a:t> </a:t>
            </a:r>
            <a:r>
              <a:rPr lang="en-US" altLang="en-US" sz="3200" dirty="0" err="1">
                <a:latin typeface="#9Slide03 Arima Madurai" panose="00000500000000000000" pitchFamily="2" charset="0"/>
                <a:cs typeface="#9Slide03 Arima Madurai" panose="00000500000000000000" pitchFamily="2" charset="0"/>
              </a:rPr>
              <a:t>còn</a:t>
            </a:r>
            <a:r>
              <a:rPr lang="en-US" altLang="en-US" sz="3200" dirty="0">
                <a:latin typeface="#9Slide03 Arima Madurai" panose="00000500000000000000" pitchFamily="2" charset="0"/>
                <a:cs typeface="#9Slide03 Arima Madurai" panose="00000500000000000000" pitchFamily="2" charset="0"/>
              </a:rPr>
              <a:t> ở </a:t>
            </a:r>
            <a:r>
              <a:rPr lang="en-US" altLang="en-US" sz="3200" dirty="0" err="1">
                <a:latin typeface="#9Slide03 Arima Madurai" panose="00000500000000000000" pitchFamily="2" charset="0"/>
                <a:cs typeface="#9Slide03 Arima Madurai" panose="00000500000000000000" pitchFamily="2" charset="0"/>
              </a:rPr>
              <a:t>đâu</a:t>
            </a:r>
            <a:r>
              <a:rPr lang="en-US" altLang="en-US" sz="3200" dirty="0">
                <a:latin typeface="#9Slide03 Arima Madurai" panose="00000500000000000000" pitchFamily="2" charset="0"/>
                <a:cs typeface="#9Slide03 Arima Madurai" panose="00000500000000000000" pitchFamily="2" charset="0"/>
              </a:rPr>
              <a:t>.</a:t>
            </a:r>
          </a:p>
        </p:txBody>
      </p:sp>
      <p:pic>
        <p:nvPicPr>
          <p:cNvPr id="3" name="Picture 2" descr="Khi nào cho con đi học bơi và những lưu ý an toàn bố mẹ cần biết">
            <a:extLst>
              <a:ext uri="{FF2B5EF4-FFF2-40B4-BE49-F238E27FC236}">
                <a16:creationId xmlns:a16="http://schemas.microsoft.com/office/drawing/2014/main" xmlns="" id="{1805865B-3568-4263-A1B4-8E67C0D30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767" y="1038881"/>
            <a:ext cx="3952567" cy="2062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9A67DB8-D32E-453E-AB92-D08D93298C41}"/>
              </a:ext>
            </a:extLst>
          </p:cNvPr>
          <p:cNvSpPr txBox="1"/>
          <p:nvPr/>
        </p:nvSpPr>
        <p:spPr>
          <a:xfrm flipH="1">
            <a:off x="4260562" y="265472"/>
            <a:ext cx="3670875" cy="646331"/>
          </a:xfrm>
          <a:prstGeom prst="rect">
            <a:avLst/>
          </a:prstGeom>
          <a:noFill/>
        </p:spPr>
        <p:txBody>
          <a:bodyPr wrap="square" rtlCol="0">
            <a:spAutoFit/>
          </a:bodyPr>
          <a:lstStyle/>
          <a:p>
            <a:r>
              <a:rPr lang="en-SG" sz="3600" dirty="0">
                <a:solidFill>
                  <a:srgbClr val="FF0000"/>
                </a:solidFill>
                <a:latin typeface="#9Slide03 Arima Madurai Black" panose="00000A00000000000000" pitchFamily="2" charset="0"/>
                <a:cs typeface="#9Slide03 Arima Madurai Black" panose="00000A00000000000000" pitchFamily="2" charset="0"/>
              </a:rPr>
              <a:t>PHIẾU BÀI TẬP</a:t>
            </a:r>
          </a:p>
        </p:txBody>
      </p:sp>
      <p:sp>
        <p:nvSpPr>
          <p:cNvPr id="5" name="Text Box 7">
            <a:extLst>
              <a:ext uri="{FF2B5EF4-FFF2-40B4-BE49-F238E27FC236}">
                <a16:creationId xmlns:a16="http://schemas.microsoft.com/office/drawing/2014/main" xmlns="" id="{B80D002B-2DEC-43CF-B32A-CC0D686C89DE}"/>
              </a:ext>
            </a:extLst>
          </p:cNvPr>
          <p:cNvSpPr txBox="1">
            <a:spLocks noChangeArrowheads="1"/>
          </p:cNvSpPr>
          <p:nvPr/>
        </p:nvSpPr>
        <p:spPr bwMode="auto">
          <a:xfrm>
            <a:off x="394853" y="3352753"/>
            <a:ext cx="11402292"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n-US" altLang="en-US" sz="3000" dirty="0">
                <a:latin typeface="#9Slide03 Arima Madurai" panose="00000500000000000000" pitchFamily="2" charset="0"/>
                <a:cs typeface="#9Slide03 Arima Madurai" panose="00000500000000000000" pitchFamily="2" charset="0"/>
              </a:rPr>
              <a:t>1. </a:t>
            </a:r>
            <a:r>
              <a:rPr lang="en-US" altLang="en-US" sz="3000" dirty="0" err="1">
                <a:latin typeface="#9Slide03 Arima Madurai" panose="00000500000000000000" pitchFamily="2" charset="0"/>
                <a:cs typeface="#9Slide03 Arima Madurai" panose="00000500000000000000" pitchFamily="2" charset="0"/>
              </a:rPr>
              <a:t>Khi</a:t>
            </a:r>
            <a:r>
              <a:rPr lang="en-US" altLang="en-US" sz="3000" dirty="0">
                <a:latin typeface="#9Slide03 Arima Madurai" panose="00000500000000000000" pitchFamily="2" charset="0"/>
                <a:cs typeface="#9Slide03 Arima Madurai" panose="00000500000000000000" pitchFamily="2" charset="0"/>
              </a:rPr>
              <a:t> An </a:t>
            </a:r>
            <a:r>
              <a:rPr lang="en-US" altLang="en-US" sz="3000" dirty="0" err="1">
                <a:latin typeface="#9Slide03 Arima Madurai" panose="00000500000000000000" pitchFamily="2" charset="0"/>
                <a:cs typeface="#9Slide03 Arima Madurai" panose="00000500000000000000" pitchFamily="2" charset="0"/>
              </a:rPr>
              <a:t>hỏi</a:t>
            </a:r>
            <a:r>
              <a:rPr lang="en-US" altLang="en-US" sz="3000" dirty="0">
                <a:latin typeface="#9Slide03 Arima Madurai" panose="00000500000000000000" pitchFamily="2" charset="0"/>
                <a:cs typeface="#9Slide03 Arima Madurai" panose="00000500000000000000" pitchFamily="2" charset="0"/>
              </a:rPr>
              <a:t> </a:t>
            </a:r>
            <a:r>
              <a:rPr lang="en-US" altLang="en-US" sz="3000" dirty="0">
                <a:solidFill>
                  <a:srgbClr val="FF0000"/>
                </a:solidFill>
                <a:latin typeface="#9Slide03 Arima Madurai" panose="00000500000000000000" pitchFamily="2" charset="0"/>
                <a:cs typeface="#9Slide03 Arima Madurai" panose="00000500000000000000" pitchFamily="2" charset="0"/>
              </a:rPr>
              <a:t>“</a:t>
            </a:r>
            <a:r>
              <a:rPr lang="en-US" altLang="en-US" sz="3000" dirty="0" err="1">
                <a:solidFill>
                  <a:srgbClr val="FF0000"/>
                </a:solidFill>
                <a:latin typeface="#9Slide03 Arima Madurai" panose="00000500000000000000" pitchFamily="2" charset="0"/>
                <a:cs typeface="#9Slide03 Arima Madurai" panose="00000500000000000000" pitchFamily="2" charset="0"/>
              </a:rPr>
              <a:t>học</a:t>
            </a:r>
            <a:r>
              <a:rPr lang="en-US" altLang="en-US" sz="3000" dirty="0">
                <a:solidFill>
                  <a:srgbClr val="FF0000"/>
                </a:solidFill>
                <a:latin typeface="#9Slide03 Arima Madurai" panose="00000500000000000000" pitchFamily="2" charset="0"/>
                <a:cs typeface="#9Slide03 Arima Madurai" panose="00000500000000000000" pitchFamily="2" charset="0"/>
              </a:rPr>
              <a:t> </a:t>
            </a:r>
            <a:r>
              <a:rPr lang="en-US" altLang="en-US" sz="3000" dirty="0" err="1">
                <a:solidFill>
                  <a:srgbClr val="FF0000"/>
                </a:solidFill>
                <a:latin typeface="#9Slide03 Arima Madurai" panose="00000500000000000000" pitchFamily="2" charset="0"/>
                <a:cs typeface="#9Slide03 Arima Madurai" panose="00000500000000000000" pitchFamily="2" charset="0"/>
              </a:rPr>
              <a:t>bơi</a:t>
            </a:r>
            <a:r>
              <a:rPr lang="en-US" altLang="en-US" sz="3000" dirty="0">
                <a:solidFill>
                  <a:srgbClr val="FF0000"/>
                </a:solidFill>
                <a:latin typeface="#9Slide03 Arima Madurai" panose="00000500000000000000" pitchFamily="2" charset="0"/>
                <a:cs typeface="#9Slide03 Arima Madurai" panose="00000500000000000000" pitchFamily="2" charset="0"/>
              </a:rPr>
              <a:t> ở </a:t>
            </a:r>
            <a:r>
              <a:rPr lang="en-US" altLang="en-US" sz="3000" dirty="0" err="1">
                <a:solidFill>
                  <a:srgbClr val="FF0000"/>
                </a:solidFill>
                <a:latin typeface="#9Slide03 Arima Madurai" panose="00000500000000000000" pitchFamily="2" charset="0"/>
                <a:cs typeface="#9Slide03 Arima Madurai" panose="00000500000000000000" pitchFamily="2" charset="0"/>
              </a:rPr>
              <a:t>đâu</a:t>
            </a:r>
            <a:r>
              <a:rPr lang="en-US" altLang="en-US" sz="3000" dirty="0">
                <a:solidFill>
                  <a:srgbClr val="FF0000"/>
                </a:solidFill>
                <a:latin typeface="#9Slide03 Arima Madurai" panose="00000500000000000000" pitchFamily="2" charset="0"/>
                <a:cs typeface="#9Slide03 Arima Madurai" panose="00000500000000000000" pitchFamily="2" charset="0"/>
              </a:rPr>
              <a:t>” </a:t>
            </a:r>
            <a:r>
              <a:rPr lang="en-US" altLang="en-US" sz="3000" dirty="0">
                <a:latin typeface="#9Slide03 Arima Madurai" panose="00000500000000000000" pitchFamily="2" charset="0"/>
                <a:cs typeface="#9Slide03 Arima Madurai" panose="00000500000000000000" pitchFamily="2" charset="0"/>
              </a:rPr>
              <a:t>ý </a:t>
            </a:r>
            <a:r>
              <a:rPr lang="en-US" altLang="en-US" sz="3000" dirty="0" err="1">
                <a:latin typeface="#9Slide03 Arima Madurai" panose="00000500000000000000" pitchFamily="2" charset="0"/>
                <a:cs typeface="#9Slide03 Arima Madurai" panose="00000500000000000000" pitchFamily="2" charset="0"/>
              </a:rPr>
              <a:t>muốn</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hỏi</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điều</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gì</a:t>
            </a:r>
            <a:r>
              <a:rPr lang="en-US" altLang="en-US" sz="3000" dirty="0">
                <a:latin typeface="#9Slide03 Arima Madurai" panose="00000500000000000000" pitchFamily="2" charset="0"/>
                <a:cs typeface="#9Slide03 Arima Madurai" panose="00000500000000000000" pitchFamily="2" charset="0"/>
              </a:rPr>
              <a:t> ? </a:t>
            </a:r>
          </a:p>
          <a:p>
            <a:pPr algn="just" eaLnBrk="1" hangingPunct="1"/>
            <a:r>
              <a:rPr lang="en-US" altLang="en-US" sz="3000" dirty="0">
                <a:latin typeface="Times New Roman" panose="02020603050405020304" pitchFamily="18" charset="0"/>
                <a:cs typeface="Times New Roman" panose="02020603050405020304" pitchFamily="18" charset="0"/>
              </a:rPr>
              <a:t>……………………………………………………………………………</a:t>
            </a:r>
          </a:p>
          <a:p>
            <a:pPr algn="just" eaLnBrk="1" hangingPunct="1"/>
            <a:r>
              <a:rPr lang="en-US" altLang="en-US" sz="3000" dirty="0">
                <a:latin typeface="#9Slide03 Arima Madurai" panose="00000500000000000000" pitchFamily="2" charset="0"/>
                <a:cs typeface="#9Slide03 Arima Madurai" panose="00000500000000000000" pitchFamily="2" charset="0"/>
              </a:rPr>
              <a:t>2. </a:t>
            </a:r>
            <a:r>
              <a:rPr lang="en-US" altLang="en-US" sz="3000" dirty="0" err="1">
                <a:latin typeface="#9Slide03 Arima Madurai" panose="00000500000000000000" pitchFamily="2" charset="0"/>
                <a:cs typeface="#9Slide03 Arima Madurai" panose="00000500000000000000" pitchFamily="2" charset="0"/>
              </a:rPr>
              <a:t>Câu</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trả</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lời</a:t>
            </a:r>
            <a:r>
              <a:rPr lang="en-US" altLang="en-US" sz="3000" dirty="0">
                <a:latin typeface="#9Slide03 Arima Madurai" panose="00000500000000000000" pitchFamily="2" charset="0"/>
                <a:cs typeface="#9Slide03 Arima Madurai" panose="00000500000000000000" pitchFamily="2" charset="0"/>
              </a:rPr>
              <a:t>  </a:t>
            </a:r>
            <a:r>
              <a:rPr lang="en-US" altLang="en-US" sz="3000" dirty="0">
                <a:solidFill>
                  <a:srgbClr val="FF0000"/>
                </a:solidFill>
                <a:latin typeface="#9Slide03 Arima Madurai" panose="00000500000000000000" pitchFamily="2" charset="0"/>
                <a:cs typeface="#9Slide03 Arima Madurai" panose="00000500000000000000" pitchFamily="2" charset="0"/>
              </a:rPr>
              <a:t>“ở </a:t>
            </a:r>
            <a:r>
              <a:rPr lang="en-US" altLang="en-US" sz="3000" dirty="0" err="1">
                <a:solidFill>
                  <a:srgbClr val="FF0000"/>
                </a:solidFill>
                <a:latin typeface="#9Slide03 Arima Madurai" panose="00000500000000000000" pitchFamily="2" charset="0"/>
                <a:cs typeface="#9Slide03 Arima Madurai" panose="00000500000000000000" pitchFamily="2" charset="0"/>
              </a:rPr>
              <a:t>dưới</a:t>
            </a:r>
            <a:r>
              <a:rPr lang="en-US" altLang="en-US" sz="3000" dirty="0">
                <a:solidFill>
                  <a:srgbClr val="FF0000"/>
                </a:solidFill>
                <a:latin typeface="#9Slide03 Arima Madurai" panose="00000500000000000000" pitchFamily="2" charset="0"/>
                <a:cs typeface="#9Slide03 Arima Madurai" panose="00000500000000000000" pitchFamily="2" charset="0"/>
              </a:rPr>
              <a:t> </a:t>
            </a:r>
            <a:r>
              <a:rPr lang="en-US" altLang="en-US" sz="3000" dirty="0" err="1">
                <a:solidFill>
                  <a:srgbClr val="FF0000"/>
                </a:solidFill>
                <a:latin typeface="#9Slide03 Arima Madurai" panose="00000500000000000000" pitchFamily="2" charset="0"/>
                <a:cs typeface="#9Slide03 Arima Madurai" panose="00000500000000000000" pitchFamily="2" charset="0"/>
              </a:rPr>
              <a:t>nước</a:t>
            </a:r>
            <a:r>
              <a:rPr lang="en-US" altLang="en-US" sz="3000" dirty="0">
                <a:solidFill>
                  <a:srgbClr val="FF0000"/>
                </a:solidFill>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của</a:t>
            </a:r>
            <a:r>
              <a:rPr lang="en-US" altLang="en-US" sz="3000" dirty="0">
                <a:latin typeface="#9Slide03 Arima Madurai" panose="00000500000000000000" pitchFamily="2" charset="0"/>
                <a:cs typeface="#9Slide03 Arima Madurai" panose="00000500000000000000" pitchFamily="2" charset="0"/>
              </a:rPr>
              <a:t> Ba </a:t>
            </a:r>
            <a:r>
              <a:rPr lang="en-US" altLang="en-US" sz="3000" dirty="0" err="1">
                <a:latin typeface="#9Slide03 Arima Madurai" panose="00000500000000000000" pitchFamily="2" charset="0"/>
                <a:cs typeface="#9Slide03 Arima Madurai" panose="00000500000000000000" pitchFamily="2" charset="0"/>
              </a:rPr>
              <a:t>có</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đáp</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ứng</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điều</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mà</a:t>
            </a:r>
            <a:r>
              <a:rPr lang="en-US" altLang="en-US" sz="3000" dirty="0">
                <a:latin typeface="#9Slide03 Arima Madurai" panose="00000500000000000000" pitchFamily="2" charset="0"/>
                <a:cs typeface="#9Slide03 Arima Madurai" panose="00000500000000000000" pitchFamily="2" charset="0"/>
              </a:rPr>
              <a:t> An </a:t>
            </a:r>
            <a:r>
              <a:rPr lang="en-US" altLang="en-US" sz="3000" dirty="0" err="1">
                <a:latin typeface="#9Slide03 Arima Madurai" panose="00000500000000000000" pitchFamily="2" charset="0"/>
                <a:cs typeface="#9Slide03 Arima Madurai" panose="00000500000000000000" pitchFamily="2" charset="0"/>
              </a:rPr>
              <a:t>cần</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biết</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không</a:t>
            </a:r>
            <a:r>
              <a:rPr lang="en-US" altLang="en-US" sz="3000" dirty="0">
                <a:latin typeface="#9Slide03 Arima Madurai" panose="00000500000000000000" pitchFamily="2" charset="0"/>
                <a:cs typeface="#9Slide03 Arima Madurai" panose="00000500000000000000" pitchFamily="2" charset="0"/>
              </a:rPr>
              <a:t>?</a:t>
            </a:r>
          </a:p>
          <a:p>
            <a:pPr algn="just" eaLnBrk="1" hangingPunct="1"/>
            <a:r>
              <a:rPr lang="en-US" altLang="en-US" sz="3000" dirty="0">
                <a:latin typeface="Times New Roman" panose="02020603050405020304" pitchFamily="18" charset="0"/>
                <a:cs typeface="Times New Roman" panose="02020603050405020304" pitchFamily="18" charset="0"/>
              </a:rPr>
              <a:t>……………………………………………………………………………</a:t>
            </a:r>
            <a:endParaRPr lang="en-US" altLang="en-US" sz="3000" dirty="0">
              <a:latin typeface="#9Slide03 Arima Madurai" panose="00000500000000000000" pitchFamily="2" charset="0"/>
              <a:cs typeface="#9Slide03 Arima Madurai" panose="00000500000000000000" pitchFamily="2" charset="0"/>
            </a:endParaRPr>
          </a:p>
          <a:p>
            <a:pPr algn="just" eaLnBrk="1" hangingPunct="1"/>
            <a:r>
              <a:rPr lang="en-US" altLang="en-US" sz="3000" dirty="0">
                <a:latin typeface="#9Slide03 Arima Madurai" panose="00000500000000000000" pitchFamily="2" charset="0"/>
                <a:cs typeface="#9Slide03 Arima Madurai" panose="00000500000000000000" pitchFamily="2" charset="0"/>
              </a:rPr>
              <a:t> 3. Theo </a:t>
            </a:r>
            <a:r>
              <a:rPr lang="en-US" altLang="en-US" sz="3000" dirty="0" err="1">
                <a:latin typeface="#9Slide03 Arima Madurai" panose="00000500000000000000" pitchFamily="2" charset="0"/>
                <a:cs typeface="#9Slide03 Arima Madurai" panose="00000500000000000000" pitchFamily="2" charset="0"/>
              </a:rPr>
              <a:t>em</a:t>
            </a:r>
            <a:r>
              <a:rPr lang="en-US" altLang="en-US" sz="3000" dirty="0">
                <a:latin typeface="#9Slide03 Arima Madurai" panose="00000500000000000000" pitchFamily="2" charset="0"/>
                <a:cs typeface="#9Slide03 Arima Madurai" panose="00000500000000000000" pitchFamily="2" charset="0"/>
              </a:rPr>
              <a:t>, Ba </a:t>
            </a:r>
            <a:r>
              <a:rPr lang="en-US" altLang="en-US" sz="3000" dirty="0" err="1">
                <a:latin typeface="#9Slide03 Arima Madurai" panose="00000500000000000000" pitchFamily="2" charset="0"/>
                <a:cs typeface="#9Slide03 Arima Madurai" panose="00000500000000000000" pitchFamily="2" charset="0"/>
              </a:rPr>
              <a:t>nên</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trả</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lời</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thế</a:t>
            </a:r>
            <a:r>
              <a:rPr lang="en-US" altLang="en-US" sz="3000" dirty="0">
                <a:latin typeface="#9Slide03 Arima Madurai" panose="00000500000000000000" pitchFamily="2" charset="0"/>
                <a:cs typeface="#9Slide03 Arima Madurai" panose="00000500000000000000" pitchFamily="2" charset="0"/>
              </a:rPr>
              <a:t> </a:t>
            </a:r>
            <a:r>
              <a:rPr lang="en-US" altLang="en-US" sz="3000" dirty="0" err="1">
                <a:latin typeface="#9Slide03 Arima Madurai" panose="00000500000000000000" pitchFamily="2" charset="0"/>
                <a:cs typeface="#9Slide03 Arima Madurai" panose="00000500000000000000" pitchFamily="2" charset="0"/>
              </a:rPr>
              <a:t>nào</a:t>
            </a:r>
            <a:r>
              <a:rPr lang="en-US" altLang="en-US" sz="3000" dirty="0">
                <a:latin typeface="#9Slide03 Arima Madurai" panose="00000500000000000000" pitchFamily="2" charset="0"/>
                <a:cs typeface="#9Slide03 Arima Madurai" panose="00000500000000000000" pitchFamily="2" charset="0"/>
              </a:rPr>
              <a:t>?</a:t>
            </a:r>
          </a:p>
          <a:p>
            <a:pPr algn="just" eaLnBrk="1" hangingPunct="1"/>
            <a:r>
              <a:rPr lang="en-US" altLang="en-US" sz="3000" dirty="0">
                <a:latin typeface="Times New Roman" panose="02020603050405020304" pitchFamily="18" charset="0"/>
                <a:cs typeface="Times New Roman" panose="02020603050405020304" pitchFamily="18" charset="0"/>
              </a:rPr>
              <a:t>……………………………………………………………………………</a:t>
            </a:r>
            <a:endParaRPr lang="en-US" altLang="en-US" sz="3000" dirty="0">
              <a:latin typeface="#9Slide03 Arima Madurai" panose="00000500000000000000" pitchFamily="2" charset="0"/>
              <a:cs typeface="#9Slide03 Arima Madurai" panose="00000500000000000000" pitchFamily="2" charset="0"/>
            </a:endParaRPr>
          </a:p>
        </p:txBody>
      </p:sp>
    </p:spTree>
    <p:extLst>
      <p:ext uri="{BB962C8B-B14F-4D97-AF65-F5344CB8AC3E}">
        <p14:creationId xmlns:p14="http://schemas.microsoft.com/office/powerpoint/2010/main" val="639282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D81F2E74-C740-47D9-B0D0-07AD7B1AD8C4}"/>
              </a:ext>
            </a:extLst>
          </p:cNvPr>
          <p:cNvSpPr/>
          <p:nvPr/>
        </p:nvSpPr>
        <p:spPr>
          <a:xfrm>
            <a:off x="604601" y="286744"/>
            <a:ext cx="2388402" cy="240186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err="1">
                <a:latin typeface="Times New Roman" panose="02020603050405020304" pitchFamily="18" charset="0"/>
                <a:cs typeface="Times New Roman" panose="02020603050405020304" pitchFamily="18" charset="0"/>
              </a:rPr>
              <a:t>Hỏi</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Học</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bơi</a:t>
            </a:r>
            <a:r>
              <a:rPr lang="en-SG" sz="3400" b="1" dirty="0">
                <a:latin typeface="Times New Roman" panose="02020603050405020304" pitchFamily="18" charset="0"/>
                <a:cs typeface="Times New Roman" panose="02020603050405020304" pitchFamily="18" charset="0"/>
              </a:rPr>
              <a:t> ở </a:t>
            </a:r>
            <a:r>
              <a:rPr lang="en-SG" sz="3400" b="1" dirty="0" err="1">
                <a:latin typeface="Times New Roman" panose="02020603050405020304" pitchFamily="18" charset="0"/>
                <a:cs typeface="Times New Roman" panose="02020603050405020304" pitchFamily="18" charset="0"/>
              </a:rPr>
              <a:t>đâu</a:t>
            </a:r>
            <a:r>
              <a:rPr lang="en-SG" sz="3400" b="1" dirty="0">
                <a:latin typeface="Times New Roman" panose="02020603050405020304" pitchFamily="18" charset="0"/>
                <a:cs typeface="Times New Roman" panose="02020603050405020304" pitchFamily="18" charset="0"/>
              </a:rPr>
              <a:t>”</a:t>
            </a:r>
            <a:endParaRPr lang="en-SG" sz="3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46D369E3-E165-4BEC-A5F0-995DDA63A8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1055708" y="2757428"/>
            <a:ext cx="1486187" cy="1486187"/>
          </a:xfrm>
          <a:prstGeom prst="rect">
            <a:avLst/>
          </a:prstGeom>
        </p:spPr>
      </p:pic>
      <p:sp>
        <p:nvSpPr>
          <p:cNvPr id="4" name="Rectangle: Rounded Corners 3">
            <a:extLst>
              <a:ext uri="{FF2B5EF4-FFF2-40B4-BE49-F238E27FC236}">
                <a16:creationId xmlns:a16="http://schemas.microsoft.com/office/drawing/2014/main" xmlns="" id="{AB6E30F5-0594-4FFD-9002-A7E080E038C9}"/>
              </a:ext>
            </a:extLst>
          </p:cNvPr>
          <p:cNvSpPr/>
          <p:nvPr/>
        </p:nvSpPr>
        <p:spPr>
          <a:xfrm>
            <a:off x="604601" y="4169388"/>
            <a:ext cx="2269353" cy="21724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Ý </a:t>
            </a:r>
            <a:r>
              <a:rPr lang="en-US" sz="3200" b="1" dirty="0" err="1">
                <a:solidFill>
                  <a:srgbClr val="0070C0"/>
                </a:solidFill>
                <a:latin typeface="Times New Roman" panose="02020603050405020304" pitchFamily="18" charset="0"/>
                <a:cs typeface="Times New Roman" panose="02020603050405020304" pitchFamily="18" charset="0"/>
              </a:rPr>
              <a:t>hỏi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địa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điểm</a:t>
            </a:r>
            <a:endParaRPr lang="en-SG" sz="3200" b="1" dirty="0">
              <a:solidFill>
                <a:srgbClr val="0070C0"/>
              </a:solidFill>
            </a:endParaRPr>
          </a:p>
        </p:txBody>
      </p:sp>
      <p:sp>
        <p:nvSpPr>
          <p:cNvPr id="5" name="Oval 4">
            <a:extLst>
              <a:ext uri="{FF2B5EF4-FFF2-40B4-BE49-F238E27FC236}">
                <a16:creationId xmlns:a16="http://schemas.microsoft.com/office/drawing/2014/main" xmlns="" id="{AF6BE1E6-D8C1-4802-A629-E07C5EF3A9CF}"/>
              </a:ext>
            </a:extLst>
          </p:cNvPr>
          <p:cNvSpPr/>
          <p:nvPr/>
        </p:nvSpPr>
        <p:spPr>
          <a:xfrm>
            <a:off x="4512923" y="183033"/>
            <a:ext cx="2388402" cy="240186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err="1">
                <a:latin typeface="Times New Roman" panose="02020603050405020304" pitchFamily="18" charset="0"/>
                <a:cs typeface="Times New Roman" panose="02020603050405020304" pitchFamily="18" charset="0"/>
              </a:rPr>
              <a:t>Đáp</a:t>
            </a:r>
            <a:r>
              <a:rPr lang="en-SG" sz="3400" b="1" dirty="0">
                <a:latin typeface="Times New Roman" panose="02020603050405020304" pitchFamily="18" charset="0"/>
                <a:cs typeface="Times New Roman" panose="02020603050405020304" pitchFamily="18" charset="0"/>
              </a:rPr>
              <a:t> “Ở </a:t>
            </a:r>
            <a:r>
              <a:rPr lang="en-SG" sz="3400" b="1" dirty="0" err="1">
                <a:latin typeface="Times New Roman" panose="02020603050405020304" pitchFamily="18" charset="0"/>
                <a:cs typeface="Times New Roman" panose="02020603050405020304" pitchFamily="18" charset="0"/>
              </a:rPr>
              <a:t>dưới</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nước</a:t>
            </a:r>
            <a:r>
              <a:rPr lang="en-SG" sz="3400" b="1" dirty="0">
                <a:latin typeface="Times New Roman" panose="02020603050405020304" pitchFamily="18" charset="0"/>
                <a:cs typeface="Times New Roman" panose="02020603050405020304" pitchFamily="18" charset="0"/>
              </a:rPr>
              <a:t>”</a:t>
            </a:r>
            <a:endParaRPr lang="en-SG" sz="3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9179A13B-EA86-4680-9893-22504F0A8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4964030" y="2702877"/>
            <a:ext cx="1486187" cy="1486187"/>
          </a:xfrm>
          <a:prstGeom prst="rect">
            <a:avLst/>
          </a:prstGeom>
        </p:spPr>
      </p:pic>
      <p:sp>
        <p:nvSpPr>
          <p:cNvPr id="7" name="Rectangle: Rounded Corners 6">
            <a:extLst>
              <a:ext uri="{FF2B5EF4-FFF2-40B4-BE49-F238E27FC236}">
                <a16:creationId xmlns:a16="http://schemas.microsoft.com/office/drawing/2014/main" xmlns="" id="{D3FDBB75-01E0-4CF8-8145-CEC4784EB45A}"/>
              </a:ext>
            </a:extLst>
          </p:cNvPr>
          <p:cNvSpPr/>
          <p:nvPr/>
        </p:nvSpPr>
        <p:spPr>
          <a:xfrm>
            <a:off x="3844329" y="4179221"/>
            <a:ext cx="3588858" cy="21724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0070C0"/>
                </a:solidFill>
                <a:latin typeface="Times New Roman" panose="02020603050405020304" pitchFamily="18" charset="0"/>
                <a:cs typeface="Times New Roman" panose="02020603050405020304" pitchFamily="18" charset="0"/>
              </a:rPr>
              <a:t>Thông</a:t>
            </a:r>
            <a:r>
              <a:rPr lang="en-US" sz="3200" b="1" dirty="0">
                <a:solidFill>
                  <a:srgbClr val="0070C0"/>
                </a:solidFill>
                <a:latin typeface="Times New Roman" panose="02020603050405020304" pitchFamily="18" charset="0"/>
                <a:cs typeface="Times New Roman" panose="02020603050405020304" pitchFamily="18" charset="0"/>
              </a:rPr>
              <a:t> tin </a:t>
            </a:r>
            <a:r>
              <a:rPr lang="en-US" sz="3200" b="1" dirty="0" err="1">
                <a:solidFill>
                  <a:srgbClr val="0070C0"/>
                </a:solidFill>
                <a:latin typeface="Times New Roman" panose="02020603050405020304" pitchFamily="18" charset="0"/>
                <a:cs typeface="Times New Roman" panose="02020603050405020304" pitchFamily="18" charset="0"/>
              </a:rPr>
              <a:t>thừa</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không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giải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đáp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đúng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thắc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mắc</a:t>
            </a:r>
            <a:endParaRPr lang="en-SG" sz="3200" b="1" dirty="0">
              <a:solidFill>
                <a:srgbClr val="0070C0"/>
              </a:solidFill>
            </a:endParaRPr>
          </a:p>
        </p:txBody>
      </p:sp>
      <p:sp>
        <p:nvSpPr>
          <p:cNvPr id="8" name="Oval 7">
            <a:extLst>
              <a:ext uri="{FF2B5EF4-FFF2-40B4-BE49-F238E27FC236}">
                <a16:creationId xmlns:a16="http://schemas.microsoft.com/office/drawing/2014/main" xmlns="" id="{99E64D48-4D00-49AA-99D3-D1A40283B1DF}"/>
              </a:ext>
            </a:extLst>
          </p:cNvPr>
          <p:cNvSpPr/>
          <p:nvPr/>
        </p:nvSpPr>
        <p:spPr>
          <a:xfrm>
            <a:off x="8784796" y="286744"/>
            <a:ext cx="2388402" cy="240186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SG" sz="3400" b="1" dirty="0" err="1">
                <a:latin typeface="Times New Roman" panose="02020603050405020304" pitchFamily="18" charset="0"/>
                <a:cs typeface="Times New Roman" panose="02020603050405020304" pitchFamily="18" charset="0"/>
              </a:rPr>
              <a:t>Gợi</a:t>
            </a:r>
            <a:r>
              <a:rPr lang="en-SG" sz="3400" b="1" dirty="0">
                <a:latin typeface="Times New Roman" panose="02020603050405020304" pitchFamily="18" charset="0"/>
                <a:cs typeface="Times New Roman" panose="02020603050405020304" pitchFamily="18" charset="0"/>
              </a:rPr>
              <a:t> ý </a:t>
            </a:r>
            <a:r>
              <a:rPr lang="en-SG" sz="3400" b="1" dirty="0" err="1">
                <a:latin typeface="Times New Roman" panose="02020603050405020304" pitchFamily="18" charset="0"/>
                <a:cs typeface="Times New Roman" panose="02020603050405020304" pitchFamily="18" charset="0"/>
              </a:rPr>
              <a:t>trả</a:t>
            </a:r>
            <a:r>
              <a:rPr lang="en-SG" sz="3400" b="1" dirty="0">
                <a:latin typeface="Times New Roman" panose="02020603050405020304" pitchFamily="18" charset="0"/>
                <a:cs typeface="Times New Roman" panose="02020603050405020304" pitchFamily="18" charset="0"/>
              </a:rPr>
              <a:t> </a:t>
            </a:r>
            <a:r>
              <a:rPr lang="en-SG" sz="3400" b="1" dirty="0" err="1">
                <a:latin typeface="Times New Roman" panose="02020603050405020304" pitchFamily="18" charset="0"/>
                <a:cs typeface="Times New Roman" panose="02020603050405020304" pitchFamily="18" charset="0"/>
              </a:rPr>
              <a:t>lời</a:t>
            </a:r>
            <a:endParaRPr lang="en-SG" sz="34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C11E12E1-9768-42D6-A1C0-0C802C6DB8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64787">
            <a:off x="9235903" y="2757428"/>
            <a:ext cx="1486187" cy="1486187"/>
          </a:xfrm>
          <a:prstGeom prst="rect">
            <a:avLst/>
          </a:prstGeom>
        </p:spPr>
      </p:pic>
      <p:sp>
        <p:nvSpPr>
          <p:cNvPr id="10" name="Rectangle: Rounded Corners 9">
            <a:extLst>
              <a:ext uri="{FF2B5EF4-FFF2-40B4-BE49-F238E27FC236}">
                <a16:creationId xmlns:a16="http://schemas.microsoft.com/office/drawing/2014/main" xmlns="" id="{905898CC-F996-4FCD-8E11-0B8FCEC73A04}"/>
              </a:ext>
            </a:extLst>
          </p:cNvPr>
          <p:cNvSpPr/>
          <p:nvPr/>
        </p:nvSpPr>
        <p:spPr>
          <a:xfrm>
            <a:off x="8386915" y="4208718"/>
            <a:ext cx="3200483" cy="21724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70C0"/>
                </a:solidFill>
                <a:latin typeface="Times New Roman" panose="02020603050405020304" pitchFamily="18" charset="0"/>
                <a:cs typeface="Times New Roman" panose="02020603050405020304" pitchFamily="18" charset="0"/>
              </a:rPr>
              <a:t>“</a:t>
            </a:r>
            <a:r>
              <a:rPr lang="en-US" sz="3200" b="1" dirty="0" err="1">
                <a:solidFill>
                  <a:srgbClr val="0070C0"/>
                </a:solidFill>
                <a:latin typeface="Times New Roman" panose="02020603050405020304" pitchFamily="18" charset="0"/>
                <a:cs typeface="Times New Roman" panose="02020603050405020304" pitchFamily="18" charset="0"/>
              </a:rPr>
              <a:t>Tớ</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học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bơi</a:t>
            </a:r>
            <a:r>
              <a:rPr lang="en-US" sz="3200" b="1" dirty="0">
                <a:solidFill>
                  <a:srgbClr val="0070C0"/>
                </a:solidFill>
                <a:latin typeface="Times New Roman" panose="02020603050405020304" pitchFamily="18" charset="0"/>
                <a:cs typeface="Times New Roman" panose="02020603050405020304" pitchFamily="18" charset="0"/>
              </a:rPr>
              <a:t> ở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lạc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bộ</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thành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phố</a:t>
            </a:r>
            <a:r>
              <a:rPr lang="en-US" sz="3200" b="1" dirty="0">
                <a:solidFill>
                  <a:srgbClr val="0070C0"/>
                </a:solidFill>
                <a:latin typeface="Times New Roman" panose="02020603050405020304" pitchFamily="18" charset="0"/>
                <a:cs typeface="Times New Roman" panose="02020603050405020304" pitchFamily="18" charset="0"/>
              </a:rPr>
              <a:t>.”</a:t>
            </a:r>
            <a:endParaRPr lang="en-SG" sz="3200" b="1" dirty="0">
              <a:solidFill>
                <a:srgbClr val="0070C0"/>
              </a:solidFill>
            </a:endParaRPr>
          </a:p>
        </p:txBody>
      </p:sp>
    </p:spTree>
    <p:extLst>
      <p:ext uri="{BB962C8B-B14F-4D97-AF65-F5344CB8AC3E}">
        <p14:creationId xmlns:p14="http://schemas.microsoft.com/office/powerpoint/2010/main" val="3041187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truyện cười không cần học nữ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7" y="198613"/>
            <a:ext cx="3104467" cy="3202678"/>
          </a:xfrm>
          <a:prstGeom prst="rect">
            <a:avLst/>
          </a:prstGeom>
          <a:ln>
            <a:noFill/>
          </a:ln>
          <a:effectLst>
            <a:softEdge rad="112500"/>
          </a:effectLst>
        </p:spPr>
      </p:pic>
      <p:sp>
        <p:nvSpPr>
          <p:cNvPr id="2" name="TextBox 1"/>
          <p:cNvSpPr txBox="1"/>
          <p:nvPr/>
        </p:nvSpPr>
        <p:spPr>
          <a:xfrm>
            <a:off x="3768436" y="744369"/>
            <a:ext cx="7693891" cy="2308324"/>
          </a:xfrm>
          <a:prstGeom prst="rect">
            <a:avLst/>
          </a:prstGeom>
          <a:noFill/>
        </p:spPr>
        <p:txBody>
          <a:bodyPr wrap="square" rtlCol="0">
            <a:spAutoFit/>
          </a:bodyPr>
          <a:lstStyle/>
          <a:p>
            <a:pPr algn="just"/>
            <a:r>
              <a:rPr lang="en-BZ" sz="4800" b="1" dirty="0">
                <a:latin typeface="#9Slide03 Arima Madurai Black" panose="00000A00000000000000" pitchFamily="2" charset="0"/>
                <a:cs typeface="#9Slide03 Arima Madurai Black" panose="00000A00000000000000" pitchFamily="2" charset="0"/>
              </a:rPr>
              <a:t>- </a:t>
            </a:r>
            <a:r>
              <a:rPr lang="en-BZ" sz="4800" b="1" dirty="0" err="1">
                <a:latin typeface="#9Slide03 Arima Madurai Black" panose="00000A00000000000000" pitchFamily="2" charset="0"/>
                <a:cs typeface="#9Slide03 Arima Madurai Black" panose="00000A00000000000000" pitchFamily="2" charset="0"/>
              </a:rPr>
              <a:t>Bác</a:t>
            </a:r>
            <a:r>
              <a:rPr lang="en-BZ" sz="4800" b="1" dirty="0">
                <a:latin typeface="#9Slide03 Arima Madurai Black" panose="00000A00000000000000" pitchFamily="2" charset="0"/>
                <a:cs typeface="#9Slide03 Arima Madurai Black" panose="00000A00000000000000" pitchFamily="2" charset="0"/>
              </a:rPr>
              <a:t> </a:t>
            </a:r>
            <a:r>
              <a:rPr lang="en-BZ" sz="4800" b="1" dirty="0" err="1">
                <a:latin typeface="#9Slide03 Arima Madurai Black" panose="00000A00000000000000" pitchFamily="2" charset="0"/>
                <a:cs typeface="#9Slide03 Arima Madurai Black" panose="00000A00000000000000" pitchFamily="2" charset="0"/>
              </a:rPr>
              <a:t>có</a:t>
            </a:r>
            <a:r>
              <a:rPr lang="en-BZ" sz="4800" b="1" dirty="0">
                <a:latin typeface="#9Slide03 Arima Madurai Black" panose="00000A00000000000000" pitchFamily="2" charset="0"/>
                <a:cs typeface="#9Slide03 Arima Madurai Black" panose="00000A00000000000000" pitchFamily="2" charset="0"/>
              </a:rPr>
              <a:t> </a:t>
            </a:r>
            <a:r>
              <a:rPr lang="en-BZ" sz="4800" b="1" dirty="0" err="1">
                <a:latin typeface="#9Slide03 Arima Madurai Black" panose="00000A00000000000000" pitchFamily="2" charset="0"/>
                <a:cs typeface="#9Slide03 Arima Madurai Black" panose="00000A00000000000000" pitchFamily="2" charset="0"/>
              </a:rPr>
              <a:t>thấy</a:t>
            </a:r>
            <a:r>
              <a:rPr lang="en-BZ" sz="4800" b="1" dirty="0">
                <a:latin typeface="#9Slide03 Arima Madurai Black" panose="00000A00000000000000" pitchFamily="2" charset="0"/>
                <a:cs typeface="#9Slide03 Arima Madurai Black" panose="00000A00000000000000" pitchFamily="2" charset="0"/>
              </a:rPr>
              <a:t> con </a:t>
            </a:r>
            <a:r>
              <a:rPr lang="en-BZ" sz="4800" b="1" dirty="0" err="1">
                <a:latin typeface="#9Slide03 Arima Madurai Black" panose="00000A00000000000000" pitchFamily="2" charset="0"/>
                <a:cs typeface="#9Slide03 Arima Madurai Black" panose="00000A00000000000000" pitchFamily="2" charset="0"/>
              </a:rPr>
              <a:t>lợn</a:t>
            </a:r>
            <a:r>
              <a:rPr lang="en-BZ" sz="4800" b="1" dirty="0">
                <a:latin typeface="#9Slide03 Arima Madurai Black" panose="00000A00000000000000" pitchFamily="2" charset="0"/>
                <a:cs typeface="#9Slide03 Arima Madurai Black" panose="00000A00000000000000" pitchFamily="2" charset="0"/>
              </a:rPr>
              <a:t> </a:t>
            </a:r>
            <a:r>
              <a:rPr lang="en-BZ" sz="4800" b="1" dirty="0" err="1">
                <a:latin typeface="#9Slide03 Arima Madurai Black" panose="00000A00000000000000" pitchFamily="2" charset="0"/>
                <a:cs typeface="#9Slide03 Arima Madurai Black" panose="00000A00000000000000" pitchFamily="2" charset="0"/>
              </a:rPr>
              <a:t>cưới</a:t>
            </a:r>
            <a:r>
              <a:rPr lang="en-BZ" sz="4800" b="1" dirty="0">
                <a:latin typeface="#9Slide03 Arima Madurai Black" panose="00000A00000000000000" pitchFamily="2" charset="0"/>
                <a:cs typeface="#9Slide03 Arima Madurai Black" panose="00000A00000000000000" pitchFamily="2" charset="0"/>
              </a:rPr>
              <a:t> </a:t>
            </a:r>
            <a:r>
              <a:rPr lang="en-BZ" sz="4800" b="1" dirty="0" err="1">
                <a:latin typeface="#9Slide03 Arima Madurai Black" panose="00000A00000000000000" pitchFamily="2" charset="0"/>
                <a:cs typeface="#9Slide03 Arima Madurai Black" panose="00000A00000000000000" pitchFamily="2" charset="0"/>
              </a:rPr>
              <a:t>của</a:t>
            </a:r>
            <a:r>
              <a:rPr lang="en-BZ" sz="4800" b="1" dirty="0">
                <a:latin typeface="#9Slide03 Arima Madurai Black" panose="00000A00000000000000" pitchFamily="2" charset="0"/>
                <a:cs typeface="#9Slide03 Arima Madurai Black" panose="00000A00000000000000" pitchFamily="2" charset="0"/>
              </a:rPr>
              <a:t> </a:t>
            </a:r>
            <a:r>
              <a:rPr lang="en-BZ" sz="4800" b="1" dirty="0" err="1">
                <a:latin typeface="#9Slide03 Arima Madurai Black" panose="00000A00000000000000" pitchFamily="2" charset="0"/>
                <a:cs typeface="#9Slide03 Arima Madurai Black" panose="00000A00000000000000" pitchFamily="2" charset="0"/>
              </a:rPr>
              <a:t>tôi</a:t>
            </a:r>
            <a:r>
              <a:rPr lang="en-BZ" sz="4800" b="1" dirty="0">
                <a:latin typeface="#9Slide03 Arima Madurai Black" panose="00000A00000000000000" pitchFamily="2" charset="0"/>
                <a:cs typeface="#9Slide03 Arima Madurai Black" panose="00000A00000000000000" pitchFamily="2" charset="0"/>
              </a:rPr>
              <a:t> </a:t>
            </a:r>
            <a:r>
              <a:rPr lang="en-BZ" sz="4800" b="1" dirty="0" err="1">
                <a:latin typeface="#9Slide03 Arima Madurai Black" panose="00000A00000000000000" pitchFamily="2" charset="0"/>
                <a:cs typeface="#9Slide03 Arima Madurai Black" panose="00000A00000000000000" pitchFamily="2" charset="0"/>
              </a:rPr>
              <a:t>chạy</a:t>
            </a:r>
            <a:r>
              <a:rPr lang="en-BZ" sz="4800" b="1" dirty="0">
                <a:latin typeface="#9Slide03 Arima Madurai Black" panose="00000A00000000000000" pitchFamily="2" charset="0"/>
                <a:cs typeface="#9Slide03 Arima Madurai Black" panose="00000A00000000000000" pitchFamily="2" charset="0"/>
              </a:rPr>
              <a:t> qua </a:t>
            </a:r>
            <a:r>
              <a:rPr lang="en-BZ" sz="4800" b="1" dirty="0" err="1">
                <a:latin typeface="#9Slide03 Arima Madurai Black" panose="00000A00000000000000" pitchFamily="2" charset="0"/>
                <a:cs typeface="#9Slide03 Arima Madurai Black" panose="00000A00000000000000" pitchFamily="2" charset="0"/>
              </a:rPr>
              <a:t>đây</a:t>
            </a:r>
            <a:r>
              <a:rPr lang="en-BZ" sz="4800" b="1" dirty="0">
                <a:latin typeface="#9Slide03 Arima Madurai Black" panose="00000A00000000000000" pitchFamily="2" charset="0"/>
                <a:cs typeface="#9Slide03 Arima Madurai Black" panose="00000A00000000000000" pitchFamily="2" charset="0"/>
              </a:rPr>
              <a:t> </a:t>
            </a:r>
            <a:r>
              <a:rPr lang="en-BZ" sz="4800" b="1" dirty="0" err="1">
                <a:latin typeface="#9Slide03 Arima Madurai Black" panose="00000A00000000000000" pitchFamily="2" charset="0"/>
                <a:cs typeface="#9Slide03 Arima Madurai Black" panose="00000A00000000000000" pitchFamily="2" charset="0"/>
              </a:rPr>
              <a:t>không</a:t>
            </a:r>
            <a:r>
              <a:rPr lang="en-BZ" sz="4800" b="1" dirty="0">
                <a:latin typeface="#9Slide03 Arima Madurai Black" panose="00000A00000000000000" pitchFamily="2" charset="0"/>
                <a:cs typeface="#9Slide03 Arima Madurai Black" panose="00000A00000000000000" pitchFamily="2" charset="0"/>
              </a:rPr>
              <a:t>?</a:t>
            </a:r>
          </a:p>
        </p:txBody>
      </p:sp>
      <p:pic>
        <p:nvPicPr>
          <p:cNvPr id="4" name="Content Placeholder 3">
            <a:extLst>
              <a:ext uri="{FF2B5EF4-FFF2-40B4-BE49-F238E27FC236}">
                <a16:creationId xmlns:a16="http://schemas.microsoft.com/office/drawing/2014/main" xmlns="" id="{D61E6254-9D9E-4CE7-9E66-6AB831A5AAB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9148722" y="3239982"/>
            <a:ext cx="2691331" cy="3229597"/>
          </a:xfrm>
          <a:prstGeom prst="rect">
            <a:avLst/>
          </a:prstGeom>
          <a:ln>
            <a:noFill/>
          </a:ln>
          <a:effectLst>
            <a:softEdge rad="112500"/>
          </a:effectLst>
        </p:spPr>
      </p:pic>
      <p:sp>
        <p:nvSpPr>
          <p:cNvPr id="5" name="Rectangle 2">
            <a:extLst>
              <a:ext uri="{FF2B5EF4-FFF2-40B4-BE49-F238E27FC236}">
                <a16:creationId xmlns:a16="http://schemas.microsoft.com/office/drawing/2014/main" xmlns="" id="{92A61172-BF19-4833-A000-D659AE477605}"/>
              </a:ext>
            </a:extLst>
          </p:cNvPr>
          <p:cNvSpPr>
            <a:spLocks noGrp="1" noChangeArrowheads="1"/>
          </p:cNvSpPr>
          <p:nvPr>
            <p:ph type="title"/>
          </p:nvPr>
        </p:nvSpPr>
        <p:spPr>
          <a:xfrm>
            <a:off x="453755" y="4667542"/>
            <a:ext cx="8380931" cy="1143000"/>
          </a:xfrm>
        </p:spPr>
        <p:txBody>
          <a:bodyPr>
            <a:noAutofit/>
          </a:bodyPr>
          <a:lstStyle/>
          <a:p>
            <a:pPr algn="just"/>
            <a:r>
              <a:rPr lang="nl-NL" altLang="en-US" sz="4800" b="1" dirty="0">
                <a:latin typeface="#9Slide03 Arima Madurai Black" panose="00000A00000000000000" pitchFamily="2" charset="0"/>
                <a:cs typeface="#9Slide03 Arima Madurai Black" panose="00000A00000000000000" pitchFamily="2" charset="0"/>
              </a:rPr>
              <a:t>- Từ lúc tôi mặc cái áo mới này, tôi chẳng thấy con lợn nào chạy qua đây cả!</a:t>
            </a:r>
            <a:r>
              <a:rPr lang="en-US" altLang="en-US" dirty="0">
                <a:latin typeface="#9Slide03 Arima Madurai Black" panose="00000A00000000000000" pitchFamily="2" charset="0"/>
                <a:cs typeface="#9Slide03 Arima Madurai Black" panose="00000A00000000000000" pitchFamily="2" charset="0"/>
              </a:rPr>
              <a:t> </a:t>
            </a:r>
          </a:p>
        </p:txBody>
      </p:sp>
    </p:spTree>
    <p:extLst>
      <p:ext uri="{BB962C8B-B14F-4D97-AF65-F5344CB8AC3E}">
        <p14:creationId xmlns:p14="http://schemas.microsoft.com/office/powerpoint/2010/main" val="22130440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randombar(horizontal)">
                                      <p:cBhvr>
                                        <p:cTn id="10" dur="500"/>
                                        <p:tgtEl>
                                          <p:spTgt spid="717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a:extLst>
              <a:ext uri="{FF2B5EF4-FFF2-40B4-BE49-F238E27FC236}">
                <a16:creationId xmlns:a16="http://schemas.microsoft.com/office/drawing/2014/main" xmlns="" id="{4E11410D-3BDB-4586-8CA6-D0C9F0D6A0C7}"/>
              </a:ext>
            </a:extLst>
          </p:cNvPr>
          <p:cNvSpPr>
            <a:spLocks noChangeArrowheads="1"/>
          </p:cNvSpPr>
          <p:nvPr/>
        </p:nvSpPr>
        <p:spPr bwMode="auto">
          <a:xfrm>
            <a:off x="4672782" y="462116"/>
            <a:ext cx="7086600" cy="3094801"/>
          </a:xfrm>
          <a:prstGeom prst="cloudCallout">
            <a:avLst>
              <a:gd name="adj1" fmla="val -40995"/>
              <a:gd name="adj2" fmla="val 60514"/>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lang="en-US" sz="3200" dirty="0" err="1">
                <a:latin typeface="#9Slide03 Arima Madurai Black" panose="00000A00000000000000" pitchFamily="2" charset="0"/>
                <a:cs typeface="#9Slide03 Arima Madurai Black" panose="00000A00000000000000" pitchFamily="2" charset="0"/>
              </a:rPr>
              <a:t>Vì</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sao</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truyện</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này</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lại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gây</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cười</a:t>
            </a:r>
            <a:r>
              <a:rPr lang="en-US" sz="3200" dirty="0">
                <a:latin typeface="#9Slide03 Arima Madurai Black" panose="00000A00000000000000" pitchFamily="2" charset="0"/>
                <a:cs typeface="#9Slide03 Arima Madurai Black" panose="00000A00000000000000" pitchFamily="2" charset="0"/>
              </a:rPr>
              <a:t> ? Theo </a:t>
            </a:r>
            <a:r>
              <a:rPr lang="en-US" sz="3200" dirty="0" err="1">
                <a:latin typeface="#9Slide03 Arima Madurai Black" panose="00000A00000000000000" pitchFamily="2" charset="0"/>
                <a:cs typeface="#9Slide03 Arima Madurai Black" panose="00000A00000000000000" pitchFamily="2" charset="0"/>
              </a:rPr>
              <a:t>em</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anh</a:t>
            </a:r>
            <a:r>
              <a:rPr lang="en-US" sz="3200" dirty="0">
                <a:latin typeface="#9Slide03 Arima Madurai Black" panose="00000A00000000000000" pitchFamily="2" charset="0"/>
                <a:cs typeface="#9Slide03 Arima Madurai Black" panose="00000A00000000000000" pitchFamily="2" charset="0"/>
              </a:rPr>
              <a:t> </a:t>
            </a:r>
            <a:r>
              <a:rPr lang="en-US" sz="3200" b="1" i="1" dirty="0" err="1">
                <a:latin typeface="#9Slide03 Arima Madurai Black" panose="00000A00000000000000" pitchFamily="2" charset="0"/>
                <a:cs typeface="#9Slide03 Arima Madurai Black" panose="00000A00000000000000" pitchFamily="2" charset="0"/>
              </a:rPr>
              <a:t>có</a:t>
            </a:r>
            <a:r>
              <a:rPr lang="en-US" sz="3200" b="1" i="1" dirty="0">
                <a:latin typeface="#9Slide03 Arima Madurai Black" panose="00000A00000000000000" pitchFamily="2" charset="0"/>
                <a:cs typeface="#9Slide03 Arima Madurai Black" panose="00000A00000000000000" pitchFamily="2" charset="0"/>
              </a:rPr>
              <a:t> </a:t>
            </a:r>
            <a:r>
              <a:rPr lang="en-US" sz="3200" b="1" i="1" dirty="0" err="1">
                <a:latin typeface="#9Slide03 Arima Madurai Black" panose="00000A00000000000000" pitchFamily="2" charset="0"/>
                <a:cs typeface="#9Slide03 Arima Madurai Black" panose="00000A00000000000000" pitchFamily="2" charset="0"/>
              </a:rPr>
              <a:t>lợn</a:t>
            </a:r>
            <a:r>
              <a:rPr lang="en-US" sz="3200" b="1" i="1" dirty="0">
                <a:latin typeface="#9Slide03 Arima Madurai Black" panose="00000A00000000000000" pitchFamily="2" charset="0"/>
                <a:cs typeface="#9Slide03 Arima Madurai Black" panose="00000A00000000000000" pitchFamily="2" charset="0"/>
              </a:rPr>
              <a:t> </a:t>
            </a:r>
            <a:r>
              <a:rPr lang="en-US" sz="3200" b="1" i="1" dirty="0" err="1">
                <a:latin typeface="#9Slide03 Arima Madurai Black" panose="00000A00000000000000" pitchFamily="2" charset="0"/>
                <a:cs typeface="#9Slide03 Arima Madurai Black" panose="00000A00000000000000" pitchFamily="2" charset="0"/>
              </a:rPr>
              <a:t>cưới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và</a:t>
            </a:r>
            <a:r>
              <a:rPr lang="en-US" sz="3200" dirty="0">
                <a:latin typeface="#9Slide03 Arima Madurai Black" panose="00000A00000000000000" pitchFamily="2" charset="0"/>
                <a:cs typeface="#9Slide03 Arima Madurai Black" panose="00000A00000000000000" pitchFamily="2" charset="0"/>
              </a:rPr>
              <a:t> </a:t>
            </a:r>
            <a:r>
              <a:rPr lang="en-US" sz="3200" b="1" i="1" dirty="0" err="1">
                <a:latin typeface="#9Slide03 Arima Madurai Black" panose="00000A00000000000000" pitchFamily="2" charset="0"/>
                <a:cs typeface="#9Slide03 Arima Madurai Black" panose="00000A00000000000000" pitchFamily="2" charset="0"/>
              </a:rPr>
              <a:t>anh</a:t>
            </a:r>
            <a:r>
              <a:rPr lang="en-US" sz="3200" b="1" i="1" dirty="0">
                <a:latin typeface="#9Slide03 Arima Madurai Black" panose="00000A00000000000000" pitchFamily="2" charset="0"/>
                <a:cs typeface="#9Slide03 Arima Madurai Black" panose="00000A00000000000000" pitchFamily="2" charset="0"/>
              </a:rPr>
              <a:t> </a:t>
            </a:r>
            <a:r>
              <a:rPr lang="en-US" sz="3200" b="1" i="1" dirty="0" err="1">
                <a:latin typeface="#9Slide03 Arima Madurai Black" panose="00000A00000000000000" pitchFamily="2" charset="0"/>
                <a:cs typeface="#9Slide03 Arima Madurai Black" panose="00000A00000000000000" pitchFamily="2" charset="0"/>
              </a:rPr>
              <a:t>có</a:t>
            </a:r>
            <a:r>
              <a:rPr lang="en-US" sz="3200" dirty="0">
                <a:latin typeface="#9Slide03 Arima Madurai Black" panose="00000A00000000000000" pitchFamily="2" charset="0"/>
                <a:cs typeface="#9Slide03 Arima Madurai Black" panose="00000A00000000000000" pitchFamily="2" charset="0"/>
              </a:rPr>
              <a:t> </a:t>
            </a:r>
            <a:r>
              <a:rPr lang="en-US" sz="3200" b="1" i="1" dirty="0" err="1">
                <a:latin typeface="#9Slide03 Arima Madurai Black" panose="00000A00000000000000" pitchFamily="2" charset="0"/>
                <a:cs typeface="#9Slide03 Arima Madurai Black" panose="00000A00000000000000" pitchFamily="2" charset="0"/>
              </a:rPr>
              <a:t>áo</a:t>
            </a:r>
            <a:r>
              <a:rPr lang="en-US" sz="3200" b="1" i="1" dirty="0">
                <a:latin typeface="#9Slide03 Arima Madurai Black" panose="00000A00000000000000" pitchFamily="2" charset="0"/>
                <a:cs typeface="#9Slide03 Arima Madurai Black" panose="00000A00000000000000" pitchFamily="2" charset="0"/>
              </a:rPr>
              <a:t> </a:t>
            </a:r>
            <a:r>
              <a:rPr lang="en-US" sz="3200" b="1" i="1" dirty="0" err="1">
                <a:latin typeface="#9Slide03 Arima Madurai Black" panose="00000A00000000000000" pitchFamily="2" charset="0"/>
                <a:cs typeface="#9Slide03 Arima Madurai Black" panose="00000A00000000000000" pitchFamily="2" charset="0"/>
              </a:rPr>
              <a:t>mới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phải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hỏi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và</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trả</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lời</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như</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thế</a:t>
            </a:r>
            <a:r>
              <a:rPr lang="en-US" sz="3200" dirty="0">
                <a:latin typeface="#9Slide03 Arima Madurai Black" panose="00000A00000000000000" pitchFamily="2" charset="0"/>
                <a:cs typeface="#9Slide03 Arima Madurai Black" panose="00000A00000000000000" pitchFamily="2" charset="0"/>
              </a:rPr>
              <a:t> </a:t>
            </a:r>
            <a:r>
              <a:rPr lang="en-US" sz="3200" dirty="0" err="1">
                <a:latin typeface="#9Slide03 Arima Madurai Black" panose="00000A00000000000000" pitchFamily="2" charset="0"/>
                <a:cs typeface="#9Slide03 Arima Madurai Black" panose="00000A00000000000000" pitchFamily="2" charset="0"/>
              </a:rPr>
              <a:t>nào</a:t>
            </a:r>
            <a:r>
              <a:rPr lang="en-US" sz="3200" dirty="0">
                <a:latin typeface="#9Slide03 Arima Madurai Black" panose="00000A00000000000000" pitchFamily="2" charset="0"/>
                <a:cs typeface="#9Slide03 Arima Madurai Black" panose="00000A00000000000000" pitchFamily="2" charset="0"/>
              </a:rPr>
              <a:t> ?</a:t>
            </a:r>
          </a:p>
        </p:txBody>
      </p:sp>
      <p:pic>
        <p:nvPicPr>
          <p:cNvPr id="13316" name="Picture 4" descr="Vai trò của kỹ năng giao tiếp trong cuộc sống hiện đại và phát ...">
            <a:extLst>
              <a:ext uri="{FF2B5EF4-FFF2-40B4-BE49-F238E27FC236}">
                <a16:creationId xmlns:a16="http://schemas.microsoft.com/office/drawing/2014/main" xmlns="" id="{E2D0628B-FD8A-4A93-8E9F-46B39F0BD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6" y="3954927"/>
            <a:ext cx="5184058" cy="290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31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2064</Words>
  <Application>Microsoft Macintosh PowerPoint</Application>
  <PresentationFormat>Custom</PresentationFormat>
  <Paragraphs>216</Paragraphs>
  <Slides>35</Slides>
  <Notes>34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#9Slide03 Arima Madurai</vt:lpstr>
      <vt:lpstr>#9Slide03 Arima Madurai Black</vt:lpstr>
      <vt:lpstr>#9Slide05 Heroe Inline Pro</vt:lpstr>
      <vt:lpstr>#9Slide05 SVNRingdena</vt:lpstr>
      <vt:lpstr>#9Slide05 SVNStudent</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Từ lúc tôi mặc cái áo mới này, tôi chẳng thấy con lợn nào chạy qua đây cả!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trí một chút với mức độ vi phạm phương châm về chất của các Cung hoàng đạo nhé!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Macbook</cp:lastModifiedBy>
  <cp:revision>99</cp:revision>
  <dcterms:created xsi:type="dcterms:W3CDTF">2018-08-09T12:27:57Z</dcterms:created>
  <dcterms:modified xsi:type="dcterms:W3CDTF">2021-01-27T02:04:08Z</dcterms:modified>
</cp:coreProperties>
</file>