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7" autoAdjust="0"/>
    <p:restoredTop sz="94660"/>
  </p:normalViewPr>
  <p:slideViewPr>
    <p:cSldViewPr>
      <p:cViewPr varScale="1">
        <p:scale>
          <a:sx n="110" d="100"/>
          <a:sy n="110" d="100"/>
        </p:scale>
        <p:origin x="163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4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7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6401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11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1485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1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5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3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2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1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7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3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4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7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8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1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6455-5468-4436-9322-92B09499D843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436604-73A5-468F-BF88-8C8EB63E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3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THCS Long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2020 – 2021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1366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0"/>
            <a:ext cx="7772400" cy="260985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chuỗi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838200"/>
          <a:ext cx="8305800" cy="563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  <a:gridCol w="3352800"/>
                <a:gridCol w="44196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phương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đạt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đích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tiếp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7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biến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45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Miêu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Tái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trạng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thái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con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7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xúc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20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Nghị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Thuyết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minh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thiệu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phương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pháp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38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vụ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quyền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hạn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trách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nhiệm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2600"/>
            <a:ext cx="6347714" cy="38807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 Chọn các tình huống giao tiếp, lựa chọn kiểu văn bản và phương thức biểu đạt phù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Hành chính công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Tự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Miêu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Thuyết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Biểu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Nghị 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506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066800"/>
            <a:ext cx="6347714" cy="49745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2. Các đoạn văn, thơ thuộc phương thức biểu đạt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Tự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Miêu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Biểu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đ. Thuyết minh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41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 Truyền thuyết Con Rồng, cháu Tiên thuộc kiểu văn bản tự sự vì: các sự việc trong truyện được kể kế tiếp nhau, sự việc này nối tiếp sự việc kia nhằm nêu bật nội dung, ý nghĩa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083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424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Facet</vt:lpstr>
      <vt:lpstr>Chào mừng các em đến với bài học!</vt:lpstr>
      <vt:lpstr>Tiết 4:    Giao tiếp, văn bản và phương thức biểu đạt</vt:lpstr>
      <vt:lpstr>I. Tìm hiểu chung về văn bản và phương thức biểu đạt</vt:lpstr>
      <vt:lpstr>b, Văn bản:</vt:lpstr>
      <vt:lpstr>2. Kiểu văn bản và phương thức biểu đạt của văn bản:</vt:lpstr>
      <vt:lpstr>II. Luyện tập: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4:    Giao tiếp, văn bản và phương thức biểu đạt</dc:title>
  <dc:creator>Acer</dc:creator>
  <cp:lastModifiedBy>ADMIN</cp:lastModifiedBy>
  <cp:revision>4</cp:revision>
  <dcterms:created xsi:type="dcterms:W3CDTF">2020-09-08T15:51:26Z</dcterms:created>
  <dcterms:modified xsi:type="dcterms:W3CDTF">2020-10-21T00:44:41Z</dcterms:modified>
</cp:coreProperties>
</file>