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 id="2147483673" r:id="rId3"/>
  </p:sldMasterIdLst>
  <p:notesMasterIdLst>
    <p:notesMasterId r:id="rId19"/>
  </p:notesMasterIdLst>
  <p:sldIdLst>
    <p:sldId id="257" r:id="rId4"/>
    <p:sldId id="256" r:id="rId5"/>
    <p:sldId id="258" r:id="rId6"/>
    <p:sldId id="262" r:id="rId7"/>
    <p:sldId id="263" r:id="rId8"/>
    <p:sldId id="301" r:id="rId9"/>
    <p:sldId id="288" r:id="rId10"/>
    <p:sldId id="293" r:id="rId11"/>
    <p:sldId id="302" r:id="rId12"/>
    <p:sldId id="268" r:id="rId13"/>
    <p:sldId id="271" r:id="rId14"/>
    <p:sldId id="285" r:id="rId15"/>
    <p:sldId id="295" r:id="rId16"/>
    <p:sldId id="299" r:id="rId17"/>
    <p:sldId id="30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54"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7.wmf"/><Relationship Id="rId13" Type="http://schemas.openxmlformats.org/officeDocument/2006/relationships/image" Target="../media/image22.wmf"/><Relationship Id="rId3" Type="http://schemas.openxmlformats.org/officeDocument/2006/relationships/image" Target="../media/image12.wmf"/><Relationship Id="rId7" Type="http://schemas.openxmlformats.org/officeDocument/2006/relationships/image" Target="../media/image16.wmf"/><Relationship Id="rId12" Type="http://schemas.openxmlformats.org/officeDocument/2006/relationships/image" Target="../media/image21.wmf"/><Relationship Id="rId2" Type="http://schemas.openxmlformats.org/officeDocument/2006/relationships/image" Target="../media/image11.wmf"/><Relationship Id="rId1" Type="http://schemas.openxmlformats.org/officeDocument/2006/relationships/image" Target="../media/image10.wmf"/><Relationship Id="rId6" Type="http://schemas.openxmlformats.org/officeDocument/2006/relationships/image" Target="../media/image15.wmf"/><Relationship Id="rId11" Type="http://schemas.openxmlformats.org/officeDocument/2006/relationships/image" Target="../media/image20.wmf"/><Relationship Id="rId5" Type="http://schemas.openxmlformats.org/officeDocument/2006/relationships/image" Target="../media/image14.wmf"/><Relationship Id="rId10" Type="http://schemas.openxmlformats.org/officeDocument/2006/relationships/image" Target="../media/image19.wmf"/><Relationship Id="rId4" Type="http://schemas.openxmlformats.org/officeDocument/2006/relationships/image" Target="../media/image13.wmf"/><Relationship Id="rId9" Type="http://schemas.openxmlformats.org/officeDocument/2006/relationships/image" Target="../media/image18.wmf"/><Relationship Id="rId14" Type="http://schemas.openxmlformats.org/officeDocument/2006/relationships/image" Target="../media/image2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4" Type="http://schemas.openxmlformats.org/officeDocument/2006/relationships/image" Target="../media/image2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3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0.wmf"/><Relationship Id="rId5" Type="http://schemas.openxmlformats.org/officeDocument/2006/relationships/image" Target="../media/image35.wmf"/><Relationship Id="rId4" Type="http://schemas.openxmlformats.org/officeDocument/2006/relationships/image" Target="../media/image3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165939-1F4C-4B0F-9687-0B74571ECFFD}" type="datetimeFigureOut">
              <a:rPr lang="en-US" smtClean="0"/>
              <a:t>2/21/2022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9C369C-7D08-4BBA-B5E9-AC4941AD4609}" type="slidenum">
              <a:rPr lang="en-US" smtClean="0"/>
              <a:t>‹#›</a:t>
            </a:fld>
            <a:endParaRPr lang="en-US"/>
          </a:p>
        </p:txBody>
      </p:sp>
    </p:spTree>
    <p:extLst>
      <p:ext uri="{BB962C8B-B14F-4D97-AF65-F5344CB8AC3E}">
        <p14:creationId xmlns:p14="http://schemas.microsoft.com/office/powerpoint/2010/main" val="12073973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a:ln/>
        </p:spPr>
      </p:sp>
      <p:sp>
        <p:nvSpPr>
          <p:cNvPr id="409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p>
        </p:txBody>
      </p:sp>
      <p:sp>
        <p:nvSpPr>
          <p:cNvPr id="410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200">
                <a:solidFill>
                  <a:schemeClr val="tx1"/>
                </a:solidFill>
                <a:latin typeface=".VnTime" panose="020B7200000000000000" pitchFamily="34" charset="0"/>
              </a:defRPr>
            </a:lvl1pPr>
            <a:lvl2pPr marL="742950" indent="-285750">
              <a:defRPr sz="2200">
                <a:solidFill>
                  <a:schemeClr val="tx1"/>
                </a:solidFill>
                <a:latin typeface=".VnTime" panose="020B7200000000000000" pitchFamily="34" charset="0"/>
              </a:defRPr>
            </a:lvl2pPr>
            <a:lvl3pPr marL="1143000" indent="-228600">
              <a:defRPr sz="2200">
                <a:solidFill>
                  <a:schemeClr val="tx1"/>
                </a:solidFill>
                <a:latin typeface=".VnTime" panose="020B7200000000000000" pitchFamily="34" charset="0"/>
              </a:defRPr>
            </a:lvl3pPr>
            <a:lvl4pPr marL="1600200" indent="-228600">
              <a:defRPr sz="2200">
                <a:solidFill>
                  <a:schemeClr val="tx1"/>
                </a:solidFill>
                <a:latin typeface=".VnTime" panose="020B7200000000000000" pitchFamily="34" charset="0"/>
              </a:defRPr>
            </a:lvl4pPr>
            <a:lvl5pPr marL="2057400" indent="-228600">
              <a:defRPr sz="2200">
                <a:solidFill>
                  <a:schemeClr val="tx1"/>
                </a:solidFill>
                <a:latin typeface=".VnTime" panose="020B7200000000000000" pitchFamily="34" charset="0"/>
              </a:defRPr>
            </a:lvl5pPr>
            <a:lvl6pPr marL="2514600" indent="-228600" eaLnBrk="0" fontAlgn="base" hangingPunct="0">
              <a:spcBef>
                <a:spcPct val="0"/>
              </a:spcBef>
              <a:spcAft>
                <a:spcPct val="0"/>
              </a:spcAft>
              <a:defRPr sz="2200">
                <a:solidFill>
                  <a:schemeClr val="tx1"/>
                </a:solidFill>
                <a:latin typeface=".VnTime" panose="020B7200000000000000" pitchFamily="34" charset="0"/>
              </a:defRPr>
            </a:lvl6pPr>
            <a:lvl7pPr marL="2971800" indent="-228600" eaLnBrk="0" fontAlgn="base" hangingPunct="0">
              <a:spcBef>
                <a:spcPct val="0"/>
              </a:spcBef>
              <a:spcAft>
                <a:spcPct val="0"/>
              </a:spcAft>
              <a:defRPr sz="2200">
                <a:solidFill>
                  <a:schemeClr val="tx1"/>
                </a:solidFill>
                <a:latin typeface=".VnTime" panose="020B7200000000000000" pitchFamily="34" charset="0"/>
              </a:defRPr>
            </a:lvl7pPr>
            <a:lvl8pPr marL="3429000" indent="-228600" eaLnBrk="0" fontAlgn="base" hangingPunct="0">
              <a:spcBef>
                <a:spcPct val="0"/>
              </a:spcBef>
              <a:spcAft>
                <a:spcPct val="0"/>
              </a:spcAft>
              <a:defRPr sz="2200">
                <a:solidFill>
                  <a:schemeClr val="tx1"/>
                </a:solidFill>
                <a:latin typeface=".VnTime" panose="020B7200000000000000" pitchFamily="34" charset="0"/>
              </a:defRPr>
            </a:lvl8pPr>
            <a:lvl9pPr marL="3886200" indent="-228600" eaLnBrk="0" fontAlgn="base" hangingPunct="0">
              <a:spcBef>
                <a:spcPct val="0"/>
              </a:spcBef>
              <a:spcAft>
                <a:spcPct val="0"/>
              </a:spcAft>
              <a:defRPr sz="2200">
                <a:solidFill>
                  <a:schemeClr val="tx1"/>
                </a:solidFill>
                <a:latin typeface=".VnTime" panose="020B7200000000000000" pitchFamily="34" charset="0"/>
              </a:defRPr>
            </a:lvl9pPr>
          </a:lstStyle>
          <a:p>
            <a:fld id="{D06B623D-D824-4EB2-9E3C-4B950AF65279}" type="slidenum">
              <a:rPr lang="en-US" sz="1200" smtClean="0">
                <a:latin typeface="Arial" panose="020B0604020202020204" pitchFamily="34" charset="0"/>
              </a:rPr>
              <a:pPr/>
              <a:t>1</a:t>
            </a:fld>
            <a:endParaRPr lang="en-US" sz="1200">
              <a:latin typeface="Arial" panose="020B0604020202020204" pitchFamily="34" charset="0"/>
            </a:endParaRPr>
          </a:p>
        </p:txBody>
      </p:sp>
    </p:spTree>
    <p:extLst>
      <p:ext uri="{BB962C8B-B14F-4D97-AF65-F5344CB8AC3E}">
        <p14:creationId xmlns:p14="http://schemas.microsoft.com/office/powerpoint/2010/main" val="2559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257022B-BE8F-4BFD-B8D5-1D35BF5835E9}"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3310038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57022B-BE8F-4BFD-B8D5-1D35BF5835E9}"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3998214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57022B-BE8F-4BFD-B8D5-1D35BF5835E9}"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3433752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22B30-5B0C-40A8-9311-6B29F3F013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183AAFDB-221C-4000-976B-C88CE7F449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EB0F31F5-46CF-4315-A811-F53397D9B2C9}"/>
              </a:ext>
            </a:extLst>
          </p:cNvPr>
          <p:cNvSpPr>
            <a:spLocks noGrp="1"/>
          </p:cNvSpPr>
          <p:nvPr>
            <p:ph type="dt" sz="half" idx="10"/>
          </p:nvPr>
        </p:nvSpPr>
        <p:spPr/>
        <p:txBody>
          <a:bodyPr/>
          <a:lstStyle/>
          <a:p>
            <a:fld id="{D767CFC4-9EB7-4709-9791-F43DBF1A0CCB}" type="datetimeFigureOut">
              <a:rPr lang="vi-VN" smtClean="0"/>
              <a:t>21/02/2022</a:t>
            </a:fld>
            <a:endParaRPr lang="vi-VN"/>
          </a:p>
        </p:txBody>
      </p:sp>
      <p:sp>
        <p:nvSpPr>
          <p:cNvPr id="5" name="Footer Placeholder 4">
            <a:extLst>
              <a:ext uri="{FF2B5EF4-FFF2-40B4-BE49-F238E27FC236}">
                <a16:creationId xmlns:a16="http://schemas.microsoft.com/office/drawing/2014/main" id="{E77504FE-4D3F-43F4-A095-7209B8208AA4}"/>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066DFA3B-EF8D-4A76-AC0B-8D65268A9ED1}"/>
              </a:ext>
            </a:extLst>
          </p:cNvPr>
          <p:cNvSpPr>
            <a:spLocks noGrp="1"/>
          </p:cNvSpPr>
          <p:nvPr>
            <p:ph type="sldNum" sz="quarter" idx="12"/>
          </p:nvPr>
        </p:nvSpPr>
        <p:spPr/>
        <p:txBody>
          <a:bodyPr/>
          <a:lstStyle/>
          <a:p>
            <a:fld id="{E481DEAE-B09C-4711-B8FF-70AC507533CA}" type="slidenum">
              <a:rPr lang="vi-VN" smtClean="0"/>
              <a:t>‹#›</a:t>
            </a:fld>
            <a:endParaRPr lang="vi-VN"/>
          </a:p>
        </p:txBody>
      </p:sp>
    </p:spTree>
    <p:extLst>
      <p:ext uri="{BB962C8B-B14F-4D97-AF65-F5344CB8AC3E}">
        <p14:creationId xmlns:p14="http://schemas.microsoft.com/office/powerpoint/2010/main" val="6587397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E1D77-29F1-4339-9E8E-6A67AE68F6A7}"/>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F5FFB20A-378C-4C39-A1DC-6008D67D4B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72119831-7AE2-41C6-BA81-096066C56566}"/>
              </a:ext>
            </a:extLst>
          </p:cNvPr>
          <p:cNvSpPr>
            <a:spLocks noGrp="1"/>
          </p:cNvSpPr>
          <p:nvPr>
            <p:ph type="dt" sz="half" idx="10"/>
          </p:nvPr>
        </p:nvSpPr>
        <p:spPr/>
        <p:txBody>
          <a:bodyPr/>
          <a:lstStyle/>
          <a:p>
            <a:fld id="{D767CFC4-9EB7-4709-9791-F43DBF1A0CCB}" type="datetimeFigureOut">
              <a:rPr lang="vi-VN" smtClean="0"/>
              <a:t>21/02/2022</a:t>
            </a:fld>
            <a:endParaRPr lang="vi-VN"/>
          </a:p>
        </p:txBody>
      </p:sp>
      <p:sp>
        <p:nvSpPr>
          <p:cNvPr id="5" name="Footer Placeholder 4">
            <a:extLst>
              <a:ext uri="{FF2B5EF4-FFF2-40B4-BE49-F238E27FC236}">
                <a16:creationId xmlns:a16="http://schemas.microsoft.com/office/drawing/2014/main" id="{DA35493C-DB6B-45FC-B564-6F9282823E7E}"/>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2667A365-A420-4D16-88EB-49F4D395F53F}"/>
              </a:ext>
            </a:extLst>
          </p:cNvPr>
          <p:cNvSpPr>
            <a:spLocks noGrp="1"/>
          </p:cNvSpPr>
          <p:nvPr>
            <p:ph type="sldNum" sz="quarter" idx="12"/>
          </p:nvPr>
        </p:nvSpPr>
        <p:spPr/>
        <p:txBody>
          <a:bodyPr/>
          <a:lstStyle/>
          <a:p>
            <a:fld id="{E481DEAE-B09C-4711-B8FF-70AC507533CA}" type="slidenum">
              <a:rPr lang="vi-VN" smtClean="0"/>
              <a:t>‹#›</a:t>
            </a:fld>
            <a:endParaRPr lang="vi-VN"/>
          </a:p>
        </p:txBody>
      </p:sp>
    </p:spTree>
    <p:extLst>
      <p:ext uri="{BB962C8B-B14F-4D97-AF65-F5344CB8AC3E}">
        <p14:creationId xmlns:p14="http://schemas.microsoft.com/office/powerpoint/2010/main" val="2428030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94081-9CD9-4A5F-8C08-47673DC3CDC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0E27438D-80A5-4523-AD1A-84D358EB4B7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E08982-4426-4382-8C16-5BE8DB4FE560}"/>
              </a:ext>
            </a:extLst>
          </p:cNvPr>
          <p:cNvSpPr>
            <a:spLocks noGrp="1"/>
          </p:cNvSpPr>
          <p:nvPr>
            <p:ph type="dt" sz="half" idx="10"/>
          </p:nvPr>
        </p:nvSpPr>
        <p:spPr/>
        <p:txBody>
          <a:bodyPr/>
          <a:lstStyle/>
          <a:p>
            <a:fld id="{D767CFC4-9EB7-4709-9791-F43DBF1A0CCB}" type="datetimeFigureOut">
              <a:rPr lang="vi-VN" smtClean="0"/>
              <a:t>21/02/2022</a:t>
            </a:fld>
            <a:endParaRPr lang="vi-VN"/>
          </a:p>
        </p:txBody>
      </p:sp>
      <p:sp>
        <p:nvSpPr>
          <p:cNvPr id="5" name="Footer Placeholder 4">
            <a:extLst>
              <a:ext uri="{FF2B5EF4-FFF2-40B4-BE49-F238E27FC236}">
                <a16:creationId xmlns:a16="http://schemas.microsoft.com/office/drawing/2014/main" id="{A678E0A4-73D9-4E88-9335-B9CBBAF80FA6}"/>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75BA886-1908-479E-8391-CD91CDBBC52E}"/>
              </a:ext>
            </a:extLst>
          </p:cNvPr>
          <p:cNvSpPr>
            <a:spLocks noGrp="1"/>
          </p:cNvSpPr>
          <p:nvPr>
            <p:ph type="sldNum" sz="quarter" idx="12"/>
          </p:nvPr>
        </p:nvSpPr>
        <p:spPr/>
        <p:txBody>
          <a:bodyPr/>
          <a:lstStyle/>
          <a:p>
            <a:fld id="{E481DEAE-B09C-4711-B8FF-70AC507533CA}" type="slidenum">
              <a:rPr lang="vi-VN" smtClean="0"/>
              <a:t>‹#›</a:t>
            </a:fld>
            <a:endParaRPr lang="vi-VN"/>
          </a:p>
        </p:txBody>
      </p:sp>
    </p:spTree>
    <p:extLst>
      <p:ext uri="{BB962C8B-B14F-4D97-AF65-F5344CB8AC3E}">
        <p14:creationId xmlns:p14="http://schemas.microsoft.com/office/powerpoint/2010/main" val="16946444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0311E-F3E4-4B7E-87A9-1751B18553C0}"/>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DEE040B7-5315-457E-B82E-9AE65AE06C3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772EBC06-B6EB-4908-B934-AF1CE0159AB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B031F3E9-8A38-4138-8237-81EBEA9D45A4}"/>
              </a:ext>
            </a:extLst>
          </p:cNvPr>
          <p:cNvSpPr>
            <a:spLocks noGrp="1"/>
          </p:cNvSpPr>
          <p:nvPr>
            <p:ph type="dt" sz="half" idx="10"/>
          </p:nvPr>
        </p:nvSpPr>
        <p:spPr/>
        <p:txBody>
          <a:bodyPr/>
          <a:lstStyle/>
          <a:p>
            <a:fld id="{D767CFC4-9EB7-4709-9791-F43DBF1A0CCB}" type="datetimeFigureOut">
              <a:rPr lang="vi-VN" smtClean="0"/>
              <a:t>21/02/2022</a:t>
            </a:fld>
            <a:endParaRPr lang="vi-VN"/>
          </a:p>
        </p:txBody>
      </p:sp>
      <p:sp>
        <p:nvSpPr>
          <p:cNvPr id="6" name="Footer Placeholder 5">
            <a:extLst>
              <a:ext uri="{FF2B5EF4-FFF2-40B4-BE49-F238E27FC236}">
                <a16:creationId xmlns:a16="http://schemas.microsoft.com/office/drawing/2014/main" id="{A17687D3-D0E0-43A3-B51F-D0AB9A2EBA68}"/>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A7CF9631-049C-4C1E-9767-B9DCBD215369}"/>
              </a:ext>
            </a:extLst>
          </p:cNvPr>
          <p:cNvSpPr>
            <a:spLocks noGrp="1"/>
          </p:cNvSpPr>
          <p:nvPr>
            <p:ph type="sldNum" sz="quarter" idx="12"/>
          </p:nvPr>
        </p:nvSpPr>
        <p:spPr/>
        <p:txBody>
          <a:bodyPr/>
          <a:lstStyle/>
          <a:p>
            <a:fld id="{E481DEAE-B09C-4711-B8FF-70AC507533CA}" type="slidenum">
              <a:rPr lang="vi-VN" smtClean="0"/>
              <a:t>‹#›</a:t>
            </a:fld>
            <a:endParaRPr lang="vi-VN"/>
          </a:p>
        </p:txBody>
      </p:sp>
    </p:spTree>
    <p:extLst>
      <p:ext uri="{BB962C8B-B14F-4D97-AF65-F5344CB8AC3E}">
        <p14:creationId xmlns:p14="http://schemas.microsoft.com/office/powerpoint/2010/main" val="22231811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B8582-88E5-4963-B940-460EEB034B1D}"/>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03B73224-2061-45CF-9B73-B73F3F921D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F2E5BF0-4672-40A4-B80F-9815CA7AA2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34BD4695-B34D-4599-8706-F879E0176F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01B6803-A727-4601-AF01-3F213F4021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87C4DC9C-980A-4ACA-AACF-CBCF1EE28113}"/>
              </a:ext>
            </a:extLst>
          </p:cNvPr>
          <p:cNvSpPr>
            <a:spLocks noGrp="1"/>
          </p:cNvSpPr>
          <p:nvPr>
            <p:ph type="dt" sz="half" idx="10"/>
          </p:nvPr>
        </p:nvSpPr>
        <p:spPr/>
        <p:txBody>
          <a:bodyPr/>
          <a:lstStyle/>
          <a:p>
            <a:fld id="{D767CFC4-9EB7-4709-9791-F43DBF1A0CCB}" type="datetimeFigureOut">
              <a:rPr lang="vi-VN" smtClean="0"/>
              <a:t>21/02/2022</a:t>
            </a:fld>
            <a:endParaRPr lang="vi-VN"/>
          </a:p>
        </p:txBody>
      </p:sp>
      <p:sp>
        <p:nvSpPr>
          <p:cNvPr id="8" name="Footer Placeholder 7">
            <a:extLst>
              <a:ext uri="{FF2B5EF4-FFF2-40B4-BE49-F238E27FC236}">
                <a16:creationId xmlns:a16="http://schemas.microsoft.com/office/drawing/2014/main" id="{781D9BA2-5618-48FC-A290-260311C45C6E}"/>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3B92E956-46A5-465D-8990-B7F890A20A93}"/>
              </a:ext>
            </a:extLst>
          </p:cNvPr>
          <p:cNvSpPr>
            <a:spLocks noGrp="1"/>
          </p:cNvSpPr>
          <p:nvPr>
            <p:ph type="sldNum" sz="quarter" idx="12"/>
          </p:nvPr>
        </p:nvSpPr>
        <p:spPr/>
        <p:txBody>
          <a:bodyPr/>
          <a:lstStyle/>
          <a:p>
            <a:fld id="{E481DEAE-B09C-4711-B8FF-70AC507533CA}" type="slidenum">
              <a:rPr lang="vi-VN" smtClean="0"/>
              <a:t>‹#›</a:t>
            </a:fld>
            <a:endParaRPr lang="vi-VN"/>
          </a:p>
        </p:txBody>
      </p:sp>
    </p:spTree>
    <p:extLst>
      <p:ext uri="{BB962C8B-B14F-4D97-AF65-F5344CB8AC3E}">
        <p14:creationId xmlns:p14="http://schemas.microsoft.com/office/powerpoint/2010/main" val="30519922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7661B-93E4-4EEC-827C-1C89FEF6A3A2}"/>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93EA1279-73E7-4A27-A958-B959401C54DD}"/>
              </a:ext>
            </a:extLst>
          </p:cNvPr>
          <p:cNvSpPr>
            <a:spLocks noGrp="1"/>
          </p:cNvSpPr>
          <p:nvPr>
            <p:ph type="dt" sz="half" idx="10"/>
          </p:nvPr>
        </p:nvSpPr>
        <p:spPr/>
        <p:txBody>
          <a:bodyPr/>
          <a:lstStyle/>
          <a:p>
            <a:fld id="{D767CFC4-9EB7-4709-9791-F43DBF1A0CCB}" type="datetimeFigureOut">
              <a:rPr lang="vi-VN" smtClean="0"/>
              <a:t>21/02/2022</a:t>
            </a:fld>
            <a:endParaRPr lang="vi-VN"/>
          </a:p>
        </p:txBody>
      </p:sp>
      <p:sp>
        <p:nvSpPr>
          <p:cNvPr id="4" name="Footer Placeholder 3">
            <a:extLst>
              <a:ext uri="{FF2B5EF4-FFF2-40B4-BE49-F238E27FC236}">
                <a16:creationId xmlns:a16="http://schemas.microsoft.com/office/drawing/2014/main" id="{FE684F35-DBAC-446B-BE09-43640BA160C7}"/>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120D4F9F-3E0F-4CF0-AB92-7B044FB7DEF7}"/>
              </a:ext>
            </a:extLst>
          </p:cNvPr>
          <p:cNvSpPr>
            <a:spLocks noGrp="1"/>
          </p:cNvSpPr>
          <p:nvPr>
            <p:ph type="sldNum" sz="quarter" idx="12"/>
          </p:nvPr>
        </p:nvSpPr>
        <p:spPr/>
        <p:txBody>
          <a:bodyPr/>
          <a:lstStyle/>
          <a:p>
            <a:fld id="{E481DEAE-B09C-4711-B8FF-70AC507533CA}" type="slidenum">
              <a:rPr lang="vi-VN" smtClean="0"/>
              <a:t>‹#›</a:t>
            </a:fld>
            <a:endParaRPr lang="vi-VN"/>
          </a:p>
        </p:txBody>
      </p:sp>
    </p:spTree>
    <p:extLst>
      <p:ext uri="{BB962C8B-B14F-4D97-AF65-F5344CB8AC3E}">
        <p14:creationId xmlns:p14="http://schemas.microsoft.com/office/powerpoint/2010/main" val="4118077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672386-499C-4BB6-BBF1-838F13C1B25D}"/>
              </a:ext>
            </a:extLst>
          </p:cNvPr>
          <p:cNvSpPr>
            <a:spLocks noGrp="1"/>
          </p:cNvSpPr>
          <p:nvPr>
            <p:ph type="dt" sz="half" idx="10"/>
          </p:nvPr>
        </p:nvSpPr>
        <p:spPr/>
        <p:txBody>
          <a:bodyPr/>
          <a:lstStyle/>
          <a:p>
            <a:fld id="{D767CFC4-9EB7-4709-9791-F43DBF1A0CCB}" type="datetimeFigureOut">
              <a:rPr lang="vi-VN" smtClean="0"/>
              <a:t>21/02/2022</a:t>
            </a:fld>
            <a:endParaRPr lang="vi-VN"/>
          </a:p>
        </p:txBody>
      </p:sp>
      <p:sp>
        <p:nvSpPr>
          <p:cNvPr id="3" name="Footer Placeholder 2">
            <a:extLst>
              <a:ext uri="{FF2B5EF4-FFF2-40B4-BE49-F238E27FC236}">
                <a16:creationId xmlns:a16="http://schemas.microsoft.com/office/drawing/2014/main" id="{DB368E4D-75A1-4EF8-93A4-E80E4B363CEA}"/>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C60D492F-366D-4D31-A349-CE8243E66CEE}"/>
              </a:ext>
            </a:extLst>
          </p:cNvPr>
          <p:cNvSpPr>
            <a:spLocks noGrp="1"/>
          </p:cNvSpPr>
          <p:nvPr>
            <p:ph type="sldNum" sz="quarter" idx="12"/>
          </p:nvPr>
        </p:nvSpPr>
        <p:spPr/>
        <p:txBody>
          <a:bodyPr/>
          <a:lstStyle/>
          <a:p>
            <a:fld id="{E481DEAE-B09C-4711-B8FF-70AC507533CA}" type="slidenum">
              <a:rPr lang="vi-VN" smtClean="0"/>
              <a:t>‹#›</a:t>
            </a:fld>
            <a:endParaRPr lang="vi-VN"/>
          </a:p>
        </p:txBody>
      </p:sp>
    </p:spTree>
    <p:extLst>
      <p:ext uri="{BB962C8B-B14F-4D97-AF65-F5344CB8AC3E}">
        <p14:creationId xmlns:p14="http://schemas.microsoft.com/office/powerpoint/2010/main" val="31139750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D7236-C3CE-4964-8CF3-F07D30CE53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9410B5EB-1457-4F03-B912-0FC3F07071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82563EBC-C76C-4927-96E5-4A000C8F6F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89AEED-2F84-4EA0-B2EF-2D7E8D9E262E}"/>
              </a:ext>
            </a:extLst>
          </p:cNvPr>
          <p:cNvSpPr>
            <a:spLocks noGrp="1"/>
          </p:cNvSpPr>
          <p:nvPr>
            <p:ph type="dt" sz="half" idx="10"/>
          </p:nvPr>
        </p:nvSpPr>
        <p:spPr/>
        <p:txBody>
          <a:bodyPr/>
          <a:lstStyle/>
          <a:p>
            <a:fld id="{D767CFC4-9EB7-4709-9791-F43DBF1A0CCB}" type="datetimeFigureOut">
              <a:rPr lang="vi-VN" smtClean="0"/>
              <a:t>21/02/2022</a:t>
            </a:fld>
            <a:endParaRPr lang="vi-VN"/>
          </a:p>
        </p:txBody>
      </p:sp>
      <p:sp>
        <p:nvSpPr>
          <p:cNvPr id="6" name="Footer Placeholder 5">
            <a:extLst>
              <a:ext uri="{FF2B5EF4-FFF2-40B4-BE49-F238E27FC236}">
                <a16:creationId xmlns:a16="http://schemas.microsoft.com/office/drawing/2014/main" id="{B071A0A1-3FC2-4EC0-AD4B-3FBDCBE05D1C}"/>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FC091A4A-AAD5-4852-ABEC-169B220322DE}"/>
              </a:ext>
            </a:extLst>
          </p:cNvPr>
          <p:cNvSpPr>
            <a:spLocks noGrp="1"/>
          </p:cNvSpPr>
          <p:nvPr>
            <p:ph type="sldNum" sz="quarter" idx="12"/>
          </p:nvPr>
        </p:nvSpPr>
        <p:spPr/>
        <p:txBody>
          <a:bodyPr/>
          <a:lstStyle/>
          <a:p>
            <a:fld id="{E481DEAE-B09C-4711-B8FF-70AC507533CA}" type="slidenum">
              <a:rPr lang="vi-VN" smtClean="0"/>
              <a:t>‹#›</a:t>
            </a:fld>
            <a:endParaRPr lang="vi-VN"/>
          </a:p>
        </p:txBody>
      </p:sp>
    </p:spTree>
    <p:extLst>
      <p:ext uri="{BB962C8B-B14F-4D97-AF65-F5344CB8AC3E}">
        <p14:creationId xmlns:p14="http://schemas.microsoft.com/office/powerpoint/2010/main" val="549265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57022B-BE8F-4BFD-B8D5-1D35BF5835E9}"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32088218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C3C77-3282-4E1E-AA4A-E8398ADF78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AD97ECC9-1452-4E54-8921-AAB75DD209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B71479E6-5D88-4908-BEF4-69ACDA42A9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7015A5-B919-4BE7-B1EE-861D1390D9F2}"/>
              </a:ext>
            </a:extLst>
          </p:cNvPr>
          <p:cNvSpPr>
            <a:spLocks noGrp="1"/>
          </p:cNvSpPr>
          <p:nvPr>
            <p:ph type="dt" sz="half" idx="10"/>
          </p:nvPr>
        </p:nvSpPr>
        <p:spPr/>
        <p:txBody>
          <a:bodyPr/>
          <a:lstStyle/>
          <a:p>
            <a:fld id="{D767CFC4-9EB7-4709-9791-F43DBF1A0CCB}" type="datetimeFigureOut">
              <a:rPr lang="vi-VN" smtClean="0"/>
              <a:t>21/02/2022</a:t>
            </a:fld>
            <a:endParaRPr lang="vi-VN"/>
          </a:p>
        </p:txBody>
      </p:sp>
      <p:sp>
        <p:nvSpPr>
          <p:cNvPr id="6" name="Footer Placeholder 5">
            <a:extLst>
              <a:ext uri="{FF2B5EF4-FFF2-40B4-BE49-F238E27FC236}">
                <a16:creationId xmlns:a16="http://schemas.microsoft.com/office/drawing/2014/main" id="{A38247F2-9BBD-45A6-B90B-C774DCE6DB3D}"/>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795C080E-D9FC-4F4D-B7AE-6D275ECE60CD}"/>
              </a:ext>
            </a:extLst>
          </p:cNvPr>
          <p:cNvSpPr>
            <a:spLocks noGrp="1"/>
          </p:cNvSpPr>
          <p:nvPr>
            <p:ph type="sldNum" sz="quarter" idx="12"/>
          </p:nvPr>
        </p:nvSpPr>
        <p:spPr/>
        <p:txBody>
          <a:bodyPr/>
          <a:lstStyle/>
          <a:p>
            <a:fld id="{E481DEAE-B09C-4711-B8FF-70AC507533CA}" type="slidenum">
              <a:rPr lang="vi-VN" smtClean="0"/>
              <a:t>‹#›</a:t>
            </a:fld>
            <a:endParaRPr lang="vi-VN"/>
          </a:p>
        </p:txBody>
      </p:sp>
    </p:spTree>
    <p:extLst>
      <p:ext uri="{BB962C8B-B14F-4D97-AF65-F5344CB8AC3E}">
        <p14:creationId xmlns:p14="http://schemas.microsoft.com/office/powerpoint/2010/main" val="31929672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51688-F318-4671-B09E-F03AC162F5AA}"/>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C3F16201-16F8-473F-B0F9-B8E5E70336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DB0E498-512F-4AC0-90D6-788A039345B3}"/>
              </a:ext>
            </a:extLst>
          </p:cNvPr>
          <p:cNvSpPr>
            <a:spLocks noGrp="1"/>
          </p:cNvSpPr>
          <p:nvPr>
            <p:ph type="dt" sz="half" idx="10"/>
          </p:nvPr>
        </p:nvSpPr>
        <p:spPr/>
        <p:txBody>
          <a:bodyPr/>
          <a:lstStyle/>
          <a:p>
            <a:fld id="{D767CFC4-9EB7-4709-9791-F43DBF1A0CCB}" type="datetimeFigureOut">
              <a:rPr lang="vi-VN" smtClean="0"/>
              <a:t>21/02/2022</a:t>
            </a:fld>
            <a:endParaRPr lang="vi-VN"/>
          </a:p>
        </p:txBody>
      </p:sp>
      <p:sp>
        <p:nvSpPr>
          <p:cNvPr id="5" name="Footer Placeholder 4">
            <a:extLst>
              <a:ext uri="{FF2B5EF4-FFF2-40B4-BE49-F238E27FC236}">
                <a16:creationId xmlns:a16="http://schemas.microsoft.com/office/drawing/2014/main" id="{8D2793D3-3F16-41FD-9401-E49042091FCC}"/>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0BC0F3AA-9806-4929-8B21-623B494A6E3D}"/>
              </a:ext>
            </a:extLst>
          </p:cNvPr>
          <p:cNvSpPr>
            <a:spLocks noGrp="1"/>
          </p:cNvSpPr>
          <p:nvPr>
            <p:ph type="sldNum" sz="quarter" idx="12"/>
          </p:nvPr>
        </p:nvSpPr>
        <p:spPr/>
        <p:txBody>
          <a:bodyPr/>
          <a:lstStyle/>
          <a:p>
            <a:fld id="{E481DEAE-B09C-4711-B8FF-70AC507533CA}" type="slidenum">
              <a:rPr lang="vi-VN" smtClean="0"/>
              <a:t>‹#›</a:t>
            </a:fld>
            <a:endParaRPr lang="vi-VN"/>
          </a:p>
        </p:txBody>
      </p:sp>
    </p:spTree>
    <p:extLst>
      <p:ext uri="{BB962C8B-B14F-4D97-AF65-F5344CB8AC3E}">
        <p14:creationId xmlns:p14="http://schemas.microsoft.com/office/powerpoint/2010/main" val="17974356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34A666-5999-4C90-BB0B-D5A72C85EDE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5D1D3D78-DE0E-4D40-B8E3-937FE341EB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38DE37F0-10BF-4148-8939-2C7FB29EB6C4}"/>
              </a:ext>
            </a:extLst>
          </p:cNvPr>
          <p:cNvSpPr>
            <a:spLocks noGrp="1"/>
          </p:cNvSpPr>
          <p:nvPr>
            <p:ph type="dt" sz="half" idx="10"/>
          </p:nvPr>
        </p:nvSpPr>
        <p:spPr/>
        <p:txBody>
          <a:bodyPr/>
          <a:lstStyle/>
          <a:p>
            <a:fld id="{D767CFC4-9EB7-4709-9791-F43DBF1A0CCB}" type="datetimeFigureOut">
              <a:rPr lang="vi-VN" smtClean="0"/>
              <a:t>21/02/2022</a:t>
            </a:fld>
            <a:endParaRPr lang="vi-VN"/>
          </a:p>
        </p:txBody>
      </p:sp>
      <p:sp>
        <p:nvSpPr>
          <p:cNvPr id="5" name="Footer Placeholder 4">
            <a:extLst>
              <a:ext uri="{FF2B5EF4-FFF2-40B4-BE49-F238E27FC236}">
                <a16:creationId xmlns:a16="http://schemas.microsoft.com/office/drawing/2014/main" id="{11E6B73F-8776-4B46-8390-E6D67AFA55DC}"/>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C380D874-B9D0-46A0-A2D2-46BDA190890C}"/>
              </a:ext>
            </a:extLst>
          </p:cNvPr>
          <p:cNvSpPr>
            <a:spLocks noGrp="1"/>
          </p:cNvSpPr>
          <p:nvPr>
            <p:ph type="sldNum" sz="quarter" idx="12"/>
          </p:nvPr>
        </p:nvSpPr>
        <p:spPr/>
        <p:txBody>
          <a:bodyPr/>
          <a:lstStyle/>
          <a:p>
            <a:fld id="{E481DEAE-B09C-4711-B8FF-70AC507533CA}" type="slidenum">
              <a:rPr lang="vi-VN" smtClean="0"/>
              <a:t>‹#›</a:t>
            </a:fld>
            <a:endParaRPr lang="vi-VN"/>
          </a:p>
        </p:txBody>
      </p:sp>
    </p:spTree>
    <p:extLst>
      <p:ext uri="{BB962C8B-B14F-4D97-AF65-F5344CB8AC3E}">
        <p14:creationId xmlns:p14="http://schemas.microsoft.com/office/powerpoint/2010/main" val="31739073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257022B-BE8F-4BFD-B8D5-1D35BF5835E9}"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29887117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57022B-BE8F-4BFD-B8D5-1D35BF5835E9}"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42054852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57022B-BE8F-4BFD-B8D5-1D35BF5835E9}"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5089646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257022B-BE8F-4BFD-B8D5-1D35BF5835E9}" type="datetimeFigureOut">
              <a:rPr lang="en-US" smtClean="0"/>
              <a:t>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15154493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257022B-BE8F-4BFD-B8D5-1D35BF5835E9}" type="datetimeFigureOut">
              <a:rPr lang="en-US" smtClean="0"/>
              <a:t>2/21/2022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19600018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257022B-BE8F-4BFD-B8D5-1D35BF5835E9}" type="datetimeFigureOut">
              <a:rPr lang="en-US" smtClean="0"/>
              <a:t>2/21/2022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91756212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57022B-BE8F-4BFD-B8D5-1D35BF5835E9}" type="datetimeFigureOut">
              <a:rPr lang="en-US" smtClean="0"/>
              <a:t>2/21/2022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776965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57022B-BE8F-4BFD-B8D5-1D35BF5835E9}"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114608283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57022B-BE8F-4BFD-B8D5-1D35BF5835E9}" type="datetimeFigureOut">
              <a:rPr lang="en-US" smtClean="0"/>
              <a:t>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42857657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57022B-BE8F-4BFD-B8D5-1D35BF5835E9}" type="datetimeFigureOut">
              <a:rPr lang="en-US" smtClean="0"/>
              <a:t>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256183671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57022B-BE8F-4BFD-B8D5-1D35BF5835E9}"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191351325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57022B-BE8F-4BFD-B8D5-1D35BF5835E9}"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228713692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64A14-C4B6-40A8-B903-F18E53142E00}"/>
              </a:ext>
            </a:extLst>
          </p:cNvPr>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18A81841-00B1-43A7-AF64-FFF48289F228}"/>
              </a:ext>
            </a:extLst>
          </p:cNvPr>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E5E548-4352-431A-A0AD-FCE206A7925D}"/>
              </a:ext>
            </a:extLst>
          </p:cNvPr>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0359F7B-662D-4A43-A4D0-83CF970272CE}"/>
              </a:ext>
            </a:extLst>
          </p:cNvPr>
          <p:cNvSpPr>
            <a:spLocks noGrp="1"/>
          </p:cNvSpPr>
          <p:nvPr>
            <p:ph type="dt" sz="half" idx="10"/>
          </p:nvPr>
        </p:nvSpPr>
        <p:spPr>
          <a:xfrm>
            <a:off x="609600" y="6245225"/>
            <a:ext cx="2844800" cy="47625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0F9D2103-9750-41E5-A2AC-5EC36C965169}"/>
              </a:ext>
            </a:extLst>
          </p:cNvPr>
          <p:cNvSpPr>
            <a:spLocks noGrp="1"/>
          </p:cNvSpPr>
          <p:nvPr>
            <p:ph type="ftr" sz="quarter" idx="11"/>
          </p:nvPr>
        </p:nvSpPr>
        <p:spPr>
          <a:xfrm>
            <a:off x="4165600" y="6245225"/>
            <a:ext cx="3860800" cy="47625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636C333D-366F-4894-8BC2-70807C98E9BA}"/>
              </a:ext>
            </a:extLst>
          </p:cNvPr>
          <p:cNvSpPr>
            <a:spLocks noGrp="1"/>
          </p:cNvSpPr>
          <p:nvPr>
            <p:ph type="sldNum" sz="quarter" idx="12"/>
          </p:nvPr>
        </p:nvSpPr>
        <p:spPr>
          <a:xfrm>
            <a:off x="8737600" y="6245225"/>
            <a:ext cx="2844800" cy="476250"/>
          </a:xfrm>
        </p:spPr>
        <p:txBody>
          <a:bodyPr/>
          <a:lstStyle>
            <a:lvl1pPr>
              <a:defRPr/>
            </a:lvl1pPr>
          </a:lstStyle>
          <a:p>
            <a:fld id="{1B390321-7A36-4BDB-946F-31C63C077330}" type="slidenum">
              <a:rPr lang="en-US" altLang="en-US"/>
              <a:pPr/>
              <a:t>‹#›</a:t>
            </a:fld>
            <a:endParaRPr lang="en-US" altLang="en-US"/>
          </a:p>
        </p:txBody>
      </p:sp>
    </p:spTree>
    <p:extLst>
      <p:ext uri="{BB962C8B-B14F-4D97-AF65-F5344CB8AC3E}">
        <p14:creationId xmlns:p14="http://schemas.microsoft.com/office/powerpoint/2010/main" val="3128561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257022B-BE8F-4BFD-B8D5-1D35BF5835E9}" type="datetimeFigureOut">
              <a:rPr lang="en-US" smtClean="0"/>
              <a:t>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1581655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257022B-BE8F-4BFD-B8D5-1D35BF5835E9}" type="datetimeFigureOut">
              <a:rPr lang="en-US" smtClean="0"/>
              <a:t>2/21/2022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4093527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257022B-BE8F-4BFD-B8D5-1D35BF5835E9}" type="datetimeFigureOut">
              <a:rPr lang="en-US" smtClean="0"/>
              <a:t>2/21/2022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3531447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57022B-BE8F-4BFD-B8D5-1D35BF5835E9}" type="datetimeFigureOut">
              <a:rPr lang="en-US" smtClean="0"/>
              <a:t>2/21/2022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854725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57022B-BE8F-4BFD-B8D5-1D35BF5835E9}" type="datetimeFigureOut">
              <a:rPr lang="en-US" smtClean="0"/>
              <a:t>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866984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57022B-BE8F-4BFD-B8D5-1D35BF5835E9}" type="datetimeFigureOut">
              <a:rPr lang="en-US" smtClean="0"/>
              <a:t>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A6A7FC-EB3F-4FE1-9759-085E599520EA}" type="slidenum">
              <a:rPr lang="en-US" smtClean="0"/>
              <a:t>‹#›</a:t>
            </a:fld>
            <a:endParaRPr lang="en-US"/>
          </a:p>
        </p:txBody>
      </p:sp>
    </p:spTree>
    <p:extLst>
      <p:ext uri="{BB962C8B-B14F-4D97-AF65-F5344CB8AC3E}">
        <p14:creationId xmlns:p14="http://schemas.microsoft.com/office/powerpoint/2010/main" val="1525828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7022B-BE8F-4BFD-B8D5-1D35BF5835E9}" type="datetimeFigureOut">
              <a:rPr lang="en-US" smtClean="0"/>
              <a:t>2/21/2022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A6A7FC-EB3F-4FE1-9759-085E599520EA}" type="slidenum">
              <a:rPr lang="en-US" smtClean="0"/>
              <a:t>‹#›</a:t>
            </a:fld>
            <a:endParaRPr lang="en-US"/>
          </a:p>
        </p:txBody>
      </p:sp>
    </p:spTree>
    <p:extLst>
      <p:ext uri="{BB962C8B-B14F-4D97-AF65-F5344CB8AC3E}">
        <p14:creationId xmlns:p14="http://schemas.microsoft.com/office/powerpoint/2010/main" val="1189477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15F6D8-8CDF-4396-8699-C3850550A3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8F78FECF-A813-4EB0-826A-09752B1080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ED572312-DF2B-4A75-9871-2239B8AE0F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67CFC4-9EB7-4709-9791-F43DBF1A0CCB}" type="datetimeFigureOut">
              <a:rPr lang="vi-VN" smtClean="0"/>
              <a:t>21/02/2022</a:t>
            </a:fld>
            <a:endParaRPr lang="vi-VN"/>
          </a:p>
        </p:txBody>
      </p:sp>
      <p:sp>
        <p:nvSpPr>
          <p:cNvPr id="5" name="Footer Placeholder 4">
            <a:extLst>
              <a:ext uri="{FF2B5EF4-FFF2-40B4-BE49-F238E27FC236}">
                <a16:creationId xmlns:a16="http://schemas.microsoft.com/office/drawing/2014/main" id="{1F879B8A-6EAE-477C-B2CC-A9E8165B03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830A17D2-DDB0-41D6-B7F0-F5EDD5D1C3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81DEAE-B09C-4711-B8FF-70AC507533CA}" type="slidenum">
              <a:rPr lang="vi-VN" smtClean="0"/>
              <a:t>‹#›</a:t>
            </a:fld>
            <a:endParaRPr lang="vi-VN"/>
          </a:p>
        </p:txBody>
      </p:sp>
    </p:spTree>
    <p:extLst>
      <p:ext uri="{BB962C8B-B14F-4D97-AF65-F5344CB8AC3E}">
        <p14:creationId xmlns:p14="http://schemas.microsoft.com/office/powerpoint/2010/main" val="7177641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7022B-BE8F-4BFD-B8D5-1D35BF5835E9}" type="datetimeFigureOut">
              <a:rPr lang="en-US" smtClean="0"/>
              <a:t>2/21/2022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A6A7FC-EB3F-4FE1-9759-085E599520EA}" type="slidenum">
              <a:rPr lang="en-US" smtClean="0"/>
              <a:t>‹#›</a:t>
            </a:fld>
            <a:endParaRPr lang="en-US"/>
          </a:p>
        </p:txBody>
      </p:sp>
    </p:spTree>
    <p:extLst>
      <p:ext uri="{BB962C8B-B14F-4D97-AF65-F5344CB8AC3E}">
        <p14:creationId xmlns:p14="http://schemas.microsoft.com/office/powerpoint/2010/main" val="24002497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5.bin"/><Relationship Id="rId3" Type="http://schemas.openxmlformats.org/officeDocument/2006/relationships/audio" Target="../media/audio1.wav"/><Relationship Id="rId7" Type="http://schemas.openxmlformats.org/officeDocument/2006/relationships/image" Target="../media/image25.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24.bin"/><Relationship Id="rId11" Type="http://schemas.openxmlformats.org/officeDocument/2006/relationships/image" Target="../media/image27.wmf"/><Relationship Id="rId5" Type="http://schemas.openxmlformats.org/officeDocument/2006/relationships/image" Target="../media/image24.wmf"/><Relationship Id="rId10" Type="http://schemas.openxmlformats.org/officeDocument/2006/relationships/oleObject" Target="../embeddings/oleObject26.bin"/><Relationship Id="rId4" Type="http://schemas.openxmlformats.org/officeDocument/2006/relationships/oleObject" Target="../embeddings/oleObject23.bin"/><Relationship Id="rId9" Type="http://schemas.openxmlformats.org/officeDocument/2006/relationships/image" Target="../media/image26.wmf"/></Relationships>
</file>

<file path=ppt/slides/_rels/slide11.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31.wmf"/><Relationship Id="rId2" Type="http://schemas.openxmlformats.org/officeDocument/2006/relationships/slideLayout" Target="../slideLayouts/slideLayout34.xml"/><Relationship Id="rId1" Type="http://schemas.openxmlformats.org/officeDocument/2006/relationships/vmlDrawing" Target="../drawings/vmlDrawing4.vml"/><Relationship Id="rId6" Type="http://schemas.openxmlformats.org/officeDocument/2006/relationships/oleObject" Target="../embeddings/oleObject28.bin"/><Relationship Id="rId5" Type="http://schemas.openxmlformats.org/officeDocument/2006/relationships/image" Target="../media/image30.wmf"/><Relationship Id="rId4" Type="http://schemas.openxmlformats.org/officeDocument/2006/relationships/oleObject" Target="../embeddings/oleObject27.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34.xml"/><Relationship Id="rId1" Type="http://schemas.openxmlformats.org/officeDocument/2006/relationships/vmlDrawing" Target="../drawings/vmlDrawing5.vml"/><Relationship Id="rId4" Type="http://schemas.openxmlformats.org/officeDocument/2006/relationships/image" Target="../media/image32.wmf"/></Relationships>
</file>

<file path=ppt/slides/_rels/slide14.xml.rels><?xml version="1.0" encoding="UTF-8" standalone="yes"?>
<Relationships xmlns="http://schemas.openxmlformats.org/package/2006/relationships"><Relationship Id="rId8" Type="http://schemas.openxmlformats.org/officeDocument/2006/relationships/image" Target="../media/image34.wmf"/><Relationship Id="rId13" Type="http://schemas.openxmlformats.org/officeDocument/2006/relationships/oleObject" Target="../embeddings/oleObject36.bin"/><Relationship Id="rId3" Type="http://schemas.openxmlformats.org/officeDocument/2006/relationships/oleObject" Target="../embeddings/oleObject30.bin"/><Relationship Id="rId7" Type="http://schemas.openxmlformats.org/officeDocument/2006/relationships/oleObject" Target="../embeddings/oleObject32.bin"/><Relationship Id="rId12" Type="http://schemas.openxmlformats.org/officeDocument/2006/relationships/oleObject" Target="../embeddings/oleObject35.bin"/><Relationship Id="rId2" Type="http://schemas.openxmlformats.org/officeDocument/2006/relationships/slideLayout" Target="../slideLayouts/slideLayout29.xml"/><Relationship Id="rId1" Type="http://schemas.openxmlformats.org/officeDocument/2006/relationships/vmlDrawing" Target="../drawings/vmlDrawing6.vml"/><Relationship Id="rId6" Type="http://schemas.openxmlformats.org/officeDocument/2006/relationships/image" Target="../media/image33.wmf"/><Relationship Id="rId11" Type="http://schemas.openxmlformats.org/officeDocument/2006/relationships/oleObject" Target="../embeddings/oleObject34.bin"/><Relationship Id="rId5" Type="http://schemas.openxmlformats.org/officeDocument/2006/relationships/oleObject" Target="../embeddings/oleObject31.bin"/><Relationship Id="rId10" Type="http://schemas.openxmlformats.org/officeDocument/2006/relationships/image" Target="../media/image31.wmf"/><Relationship Id="rId4" Type="http://schemas.openxmlformats.org/officeDocument/2006/relationships/image" Target="../media/image30.wmf"/><Relationship Id="rId9" Type="http://schemas.openxmlformats.org/officeDocument/2006/relationships/oleObject" Target="../embeddings/oleObject33.bin"/><Relationship Id="rId14" Type="http://schemas.openxmlformats.org/officeDocument/2006/relationships/image" Target="../media/image35.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7.xml"/><Relationship Id="rId16" Type="http://schemas.openxmlformats.org/officeDocument/2006/relationships/image" Target="../media/image8.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18" Type="http://schemas.openxmlformats.org/officeDocument/2006/relationships/oleObject" Target="../embeddings/oleObject16.bin"/><Relationship Id="rId26" Type="http://schemas.openxmlformats.org/officeDocument/2006/relationships/oleObject" Target="../embeddings/oleObject20.bin"/><Relationship Id="rId3" Type="http://schemas.openxmlformats.org/officeDocument/2006/relationships/audio" Target="../media/audio1.wav"/><Relationship Id="rId21" Type="http://schemas.openxmlformats.org/officeDocument/2006/relationships/image" Target="../media/image18.wmf"/><Relationship Id="rId7" Type="http://schemas.openxmlformats.org/officeDocument/2006/relationships/image" Target="../media/image11.wmf"/><Relationship Id="rId12" Type="http://schemas.openxmlformats.org/officeDocument/2006/relationships/oleObject" Target="../embeddings/oleObject13.bin"/><Relationship Id="rId17" Type="http://schemas.openxmlformats.org/officeDocument/2006/relationships/image" Target="../media/image16.wmf"/><Relationship Id="rId25" Type="http://schemas.openxmlformats.org/officeDocument/2006/relationships/image" Target="../media/image20.wmf"/><Relationship Id="rId2" Type="http://schemas.openxmlformats.org/officeDocument/2006/relationships/slideLayout" Target="../slideLayouts/slideLayout2.xml"/><Relationship Id="rId16" Type="http://schemas.openxmlformats.org/officeDocument/2006/relationships/oleObject" Target="../embeddings/oleObject15.bin"/><Relationship Id="rId20" Type="http://schemas.openxmlformats.org/officeDocument/2006/relationships/oleObject" Target="../embeddings/oleObject17.bin"/><Relationship Id="rId29" Type="http://schemas.openxmlformats.org/officeDocument/2006/relationships/image" Target="../media/image22.wmf"/><Relationship Id="rId1" Type="http://schemas.openxmlformats.org/officeDocument/2006/relationships/vmlDrawing" Target="../drawings/vmlDrawing2.vml"/><Relationship Id="rId6" Type="http://schemas.openxmlformats.org/officeDocument/2006/relationships/oleObject" Target="../embeddings/oleObject10.bin"/><Relationship Id="rId11" Type="http://schemas.openxmlformats.org/officeDocument/2006/relationships/image" Target="../media/image13.wmf"/><Relationship Id="rId24" Type="http://schemas.openxmlformats.org/officeDocument/2006/relationships/oleObject" Target="../embeddings/oleObject19.bin"/><Relationship Id="rId5" Type="http://schemas.openxmlformats.org/officeDocument/2006/relationships/image" Target="../media/image10.wmf"/><Relationship Id="rId15" Type="http://schemas.openxmlformats.org/officeDocument/2006/relationships/image" Target="../media/image15.wmf"/><Relationship Id="rId23" Type="http://schemas.openxmlformats.org/officeDocument/2006/relationships/image" Target="../media/image19.wmf"/><Relationship Id="rId28" Type="http://schemas.openxmlformats.org/officeDocument/2006/relationships/oleObject" Target="../embeddings/oleObject21.bin"/><Relationship Id="rId10" Type="http://schemas.openxmlformats.org/officeDocument/2006/relationships/oleObject" Target="../embeddings/oleObject12.bin"/><Relationship Id="rId19" Type="http://schemas.openxmlformats.org/officeDocument/2006/relationships/image" Target="../media/image17.wmf"/><Relationship Id="rId31" Type="http://schemas.openxmlformats.org/officeDocument/2006/relationships/image" Target="../media/image23.wmf"/><Relationship Id="rId4" Type="http://schemas.openxmlformats.org/officeDocument/2006/relationships/oleObject" Target="../embeddings/oleObject9.bin"/><Relationship Id="rId9" Type="http://schemas.openxmlformats.org/officeDocument/2006/relationships/image" Target="../media/image12.wmf"/><Relationship Id="rId14" Type="http://schemas.openxmlformats.org/officeDocument/2006/relationships/oleObject" Target="../embeddings/oleObject14.bin"/><Relationship Id="rId22" Type="http://schemas.openxmlformats.org/officeDocument/2006/relationships/oleObject" Target="../embeddings/oleObject18.bin"/><Relationship Id="rId27" Type="http://schemas.openxmlformats.org/officeDocument/2006/relationships/image" Target="../media/image21.wmf"/><Relationship Id="rId30" Type="http://schemas.openxmlformats.org/officeDocument/2006/relationships/oleObject" Target="../embeddings/oleObject22.bin"/></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descr="Picture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2191999" cy="6858000"/>
          </a:xfrm>
          <a:prstGeom prst="rect">
            <a:avLst/>
          </a:prstGeom>
          <a:solidFill>
            <a:srgbClr val="66FF99"/>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3075" name="TextBox 1"/>
          <p:cNvSpPr txBox="1">
            <a:spLocks noChangeArrowheads="1"/>
          </p:cNvSpPr>
          <p:nvPr/>
        </p:nvSpPr>
        <p:spPr bwMode="auto">
          <a:xfrm>
            <a:off x="2254251" y="533401"/>
            <a:ext cx="8214966" cy="31370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defRPr/>
            </a:pPr>
            <a:r>
              <a:rPr lang="en-US" sz="3200" b="1" dirty="0">
                <a:solidFill>
                  <a:srgbClr val="FFFF00"/>
                </a:solidFill>
                <a:latin typeface="Times New Roman" panose="02020603050405020304" pitchFamily="18" charset="0"/>
                <a:cs typeface="Times New Roman" panose="02020603050405020304" pitchFamily="18" charset="0"/>
              </a:rPr>
              <a:t>TOÁN 8</a:t>
            </a:r>
          </a:p>
          <a:p>
            <a:pPr algn="ctr" eaLnBrk="1" hangingPunct="1">
              <a:defRPr/>
            </a:pPr>
            <a:endParaRPr lang="en-US" sz="3200" b="1" dirty="0">
              <a:solidFill>
                <a:srgbClr val="FFFF00"/>
              </a:solidFill>
              <a:latin typeface="Times New Roman" panose="02020603050405020304" pitchFamily="18" charset="0"/>
              <a:cs typeface="Times New Roman" panose="02020603050405020304" pitchFamily="18" charset="0"/>
            </a:endParaRPr>
          </a:p>
          <a:p>
            <a:pPr algn="ctr" eaLnBrk="1" hangingPunct="1">
              <a:defRPr/>
            </a:pPr>
            <a:endParaRPr lang="en-US" sz="3200" b="1" dirty="0">
              <a:solidFill>
                <a:srgbClr val="FFFF00"/>
              </a:solidFill>
              <a:latin typeface="Times New Roman" panose="02020603050405020304" pitchFamily="18" charset="0"/>
              <a:cs typeface="Times New Roman" panose="02020603050405020304" pitchFamily="18" charset="0"/>
            </a:endParaRPr>
          </a:p>
          <a:p>
            <a:pPr algn="ctr" eaLnBrk="1" hangingPunct="1">
              <a:defRPr/>
            </a:pPr>
            <a:r>
              <a:rPr lang="en-US" sz="2400" b="1">
                <a:solidFill>
                  <a:srgbClr val="FFFF00"/>
                </a:solidFill>
                <a:latin typeface="Times New Roman" panose="02020603050405020304" pitchFamily="18" charset="0"/>
              </a:rPr>
              <a:t>GIẢI </a:t>
            </a:r>
            <a:r>
              <a:rPr lang="en-US" sz="2400" b="1" dirty="0">
                <a:solidFill>
                  <a:srgbClr val="FFFF00"/>
                </a:solidFill>
                <a:latin typeface="Times New Roman" panose="02020603050405020304" pitchFamily="18" charset="0"/>
              </a:rPr>
              <a:t>BÀI TOÁN BẰNG CÁCH LẬP </a:t>
            </a:r>
            <a:r>
              <a:rPr lang="en-US" sz="2400" b="1">
                <a:solidFill>
                  <a:srgbClr val="FFFF00"/>
                </a:solidFill>
                <a:latin typeface="Times New Roman" panose="02020603050405020304" pitchFamily="18" charset="0"/>
              </a:rPr>
              <a:t>PHƯƠNG TRÌNH (t4)</a:t>
            </a:r>
            <a:endParaRPr lang="en-US" sz="2400" b="1" dirty="0">
              <a:solidFill>
                <a:srgbClr val="FFFF00"/>
              </a:solidFill>
              <a:latin typeface="Times New Roman" panose="02020603050405020304" pitchFamily="18" charset="0"/>
              <a:cs typeface="Times New Roman" panose="02020603050405020304" pitchFamily="18" charset="0"/>
            </a:endParaRPr>
          </a:p>
          <a:p>
            <a:pPr algn="ctr" eaLnBrk="1" hangingPunct="1">
              <a:defRPr/>
            </a:pPr>
            <a:endParaRPr lang="en-US" sz="1557" b="1" dirty="0">
              <a:solidFill>
                <a:srgbClr val="FFFF00"/>
              </a:solidFill>
              <a:latin typeface="Times New Roman" panose="02020603050405020304" pitchFamily="18" charset="0"/>
              <a:cs typeface="Times New Roman" panose="02020603050405020304" pitchFamily="18" charset="0"/>
            </a:endParaRPr>
          </a:p>
          <a:p>
            <a:pPr algn="ctr" eaLnBrk="1" hangingPunct="1">
              <a:defRPr/>
            </a:pPr>
            <a:endParaRPr lang="en-US" sz="1557" b="1" dirty="0">
              <a:solidFill>
                <a:srgbClr val="FFFF00"/>
              </a:solidFill>
              <a:latin typeface="Times New Roman" panose="02020603050405020304" pitchFamily="18" charset="0"/>
              <a:cs typeface="Times New Roman" panose="02020603050405020304" pitchFamily="18" charset="0"/>
            </a:endParaRPr>
          </a:p>
          <a:p>
            <a:pPr algn="ctr" eaLnBrk="1" hangingPunct="1">
              <a:defRPr/>
            </a:pPr>
            <a:endParaRPr lang="en-US" sz="1557" b="1" dirty="0">
              <a:solidFill>
                <a:srgbClr val="FFFF00"/>
              </a:solidFill>
              <a:latin typeface="Times New Roman" panose="02020603050405020304" pitchFamily="18" charset="0"/>
              <a:cs typeface="Times New Roman" panose="02020603050405020304" pitchFamily="18" charset="0"/>
            </a:endParaRPr>
          </a:p>
          <a:p>
            <a:pPr algn="ctr" eaLnBrk="1" hangingPunct="1">
              <a:defRPr/>
            </a:pPr>
            <a:endParaRPr lang="en-US" sz="1557" b="1" dirty="0">
              <a:solidFill>
                <a:srgbClr val="FFFF00"/>
              </a:solidFill>
              <a:latin typeface="Times New Roman" panose="02020603050405020304" pitchFamily="18" charset="0"/>
              <a:cs typeface="Times New Roman" panose="02020603050405020304" pitchFamily="18" charset="0"/>
            </a:endParaRPr>
          </a:p>
          <a:p>
            <a:pPr algn="ctr" eaLnBrk="1" hangingPunct="1">
              <a:defRPr/>
            </a:pPr>
            <a:endParaRPr lang="en-US" sz="1557" b="1" dirty="0">
              <a:solidFill>
                <a:srgbClr val="FFFF00"/>
              </a:solidFill>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205095698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66" name="TextBox 10">
            <a:extLst>
              <a:ext uri="{FF2B5EF4-FFF2-40B4-BE49-F238E27FC236}">
                <a16:creationId xmlns:a16="http://schemas.microsoft.com/office/drawing/2014/main" id="{D88756BD-5FA0-44C2-BE8C-46467A75F2C9}"/>
              </a:ext>
            </a:extLst>
          </p:cNvPr>
          <p:cNvSpPr txBox="1">
            <a:spLocks noChangeArrowheads="1"/>
          </p:cNvSpPr>
          <p:nvPr/>
        </p:nvSpPr>
        <p:spPr bwMode="auto">
          <a:xfrm>
            <a:off x="6816726" y="2895600"/>
            <a:ext cx="37433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n-US" altLang="en-US" sz="2800">
                <a:latin typeface="Times New Roman" panose="02020603050405020304" pitchFamily="18" charset="0"/>
                <a:cs typeface="Times New Roman" panose="02020603050405020304" pitchFamily="18" charset="0"/>
              </a:rPr>
              <a:t>Lập được phương trình:</a:t>
            </a:r>
          </a:p>
        </p:txBody>
      </p:sp>
      <p:sp>
        <p:nvSpPr>
          <p:cNvPr id="19" name="Action Button: End 18">
            <a:hlinkClick r:id="" action="ppaction://noaction" highlightClick="1"/>
            <a:extLst>
              <a:ext uri="{FF2B5EF4-FFF2-40B4-BE49-F238E27FC236}">
                <a16:creationId xmlns:a16="http://schemas.microsoft.com/office/drawing/2014/main" id="{F02EC96E-809C-42BF-8F03-A0F426A325F7}"/>
              </a:ext>
            </a:extLst>
          </p:cNvPr>
          <p:cNvSpPr/>
          <p:nvPr/>
        </p:nvSpPr>
        <p:spPr>
          <a:xfrm>
            <a:off x="10167938" y="6477000"/>
            <a:ext cx="392112" cy="304800"/>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48" name="Rectangle 36">
            <a:extLst>
              <a:ext uri="{FF2B5EF4-FFF2-40B4-BE49-F238E27FC236}">
                <a16:creationId xmlns:a16="http://schemas.microsoft.com/office/drawing/2014/main" id="{F38AF269-F93E-4353-854C-CA87E451299E}"/>
              </a:ext>
            </a:extLst>
          </p:cNvPr>
          <p:cNvSpPr>
            <a:spLocks noChangeArrowheads="1"/>
          </p:cNvSpPr>
          <p:nvPr/>
        </p:nvSpPr>
        <p:spPr bwMode="auto">
          <a:xfrm>
            <a:off x="1523999" y="686128"/>
            <a:ext cx="992505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r>
              <a:rPr lang="nl-NL" altLang="en-US" sz="2800" b="1" u="sng">
                <a:solidFill>
                  <a:srgbClr val="FF0000"/>
                </a:solidFill>
                <a:latin typeface="Times New Roman" panose="02020603050405020304" pitchFamily="18" charset="0"/>
                <a:cs typeface="Times New Roman" panose="02020603050405020304" pitchFamily="18" charset="0"/>
              </a:rPr>
              <a:t>Bài 6</a:t>
            </a:r>
            <a:r>
              <a:rPr lang="nl-NL" altLang="en-US" sz="2800" b="1" u="sng">
                <a:latin typeface="Times New Roman" panose="02020603050405020304" pitchFamily="18" charset="0"/>
                <a:cs typeface="Times New Roman" panose="02020603050405020304" pitchFamily="18" charset="0"/>
              </a:rPr>
              <a:t>: </a:t>
            </a:r>
            <a:r>
              <a:rPr lang="nl-NL" altLang="en-US" sz="2800">
                <a:latin typeface="Times New Roman" panose="02020603050405020304" pitchFamily="18" charset="0"/>
                <a:cs typeface="Times New Roman" panose="02020603050405020304" pitchFamily="18" charset="0"/>
              </a:rPr>
              <a:t>(</a:t>
            </a:r>
            <a:r>
              <a:rPr lang="nl-NL" altLang="en-US" sz="2800" dirty="0">
                <a:latin typeface="Times New Roman" panose="02020603050405020304" pitchFamily="18" charset="0"/>
                <a:cs typeface="Times New Roman" panose="02020603050405020304" pitchFamily="18" charset="0"/>
              </a:rPr>
              <a:t>Bài </a:t>
            </a:r>
            <a:r>
              <a:rPr lang="nl-NL" altLang="en-US" sz="2800">
                <a:latin typeface="Times New Roman" panose="02020603050405020304" pitchFamily="18" charset="0"/>
                <a:cs typeface="Times New Roman" panose="02020603050405020304" pitchFamily="18" charset="0"/>
              </a:rPr>
              <a:t>35): HKI</a:t>
            </a:r>
            <a:r>
              <a:rPr lang="nl-NL" altLang="en-US" sz="2800" dirty="0">
                <a:latin typeface="Times New Roman" panose="02020603050405020304" pitchFamily="18" charset="0"/>
                <a:cs typeface="Times New Roman" panose="02020603050405020304" pitchFamily="18" charset="0"/>
              </a:rPr>
              <a:t>, số học sinh bị cận thị của lớp 8A bằng </a:t>
            </a:r>
          </a:p>
        </p:txBody>
      </p:sp>
      <p:graphicFrame>
        <p:nvGraphicFramePr>
          <p:cNvPr id="6149" name="Object 3">
            <a:extLst>
              <a:ext uri="{FF2B5EF4-FFF2-40B4-BE49-F238E27FC236}">
                <a16:creationId xmlns:a16="http://schemas.microsoft.com/office/drawing/2014/main" id="{6CCB889B-D573-4059-A998-A70D0C0F1665}"/>
              </a:ext>
            </a:extLst>
          </p:cNvPr>
          <p:cNvGraphicFramePr>
            <a:graphicFrameLocks noChangeAspect="1"/>
          </p:cNvGraphicFramePr>
          <p:nvPr>
            <p:extLst>
              <p:ext uri="{D42A27DB-BD31-4B8C-83A1-F6EECF244321}">
                <p14:modId xmlns:p14="http://schemas.microsoft.com/office/powerpoint/2010/main" val="2154822104"/>
              </p:ext>
            </p:extLst>
          </p:nvPr>
        </p:nvGraphicFramePr>
        <p:xfrm>
          <a:off x="10213975" y="551637"/>
          <a:ext cx="300038" cy="816441"/>
        </p:xfrm>
        <a:graphic>
          <a:graphicData uri="http://schemas.openxmlformats.org/presentationml/2006/ole">
            <mc:AlternateContent xmlns:mc="http://schemas.openxmlformats.org/markup-compatibility/2006">
              <mc:Choice xmlns:v="urn:schemas-microsoft-com:vml" Requires="v">
                <p:oleObj spid="_x0000_s10370" name="Equation" r:id="rId4" imgW="139639" imgH="393529" progId="Equation.DSMT4">
                  <p:embed/>
                </p:oleObj>
              </mc:Choice>
              <mc:Fallback>
                <p:oleObj name="Equation" r:id="rId4" imgW="139639" imgH="393529" progId="Equation.DSMT4">
                  <p:embed/>
                  <p:pic>
                    <p:nvPicPr>
                      <p:cNvPr id="6149" name="Object 3">
                        <a:extLst>
                          <a:ext uri="{FF2B5EF4-FFF2-40B4-BE49-F238E27FC236}">
                            <a16:creationId xmlns:a16="http://schemas.microsoft.com/office/drawing/2014/main" id="{6CCB889B-D573-4059-A998-A70D0C0F166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213975" y="551637"/>
                        <a:ext cx="300038" cy="816441"/>
                      </a:xfrm>
                      <a:prstGeom prst="rect">
                        <a:avLst/>
                      </a:prstGeom>
                      <a:noFill/>
                      <a:ln>
                        <a:noFill/>
                      </a:ln>
                    </p:spPr>
                  </p:pic>
                </p:oleObj>
              </mc:Fallback>
            </mc:AlternateContent>
          </a:graphicData>
        </a:graphic>
      </p:graphicFrame>
      <p:sp>
        <p:nvSpPr>
          <p:cNvPr id="6150" name="Rectangle 37">
            <a:extLst>
              <a:ext uri="{FF2B5EF4-FFF2-40B4-BE49-F238E27FC236}">
                <a16:creationId xmlns:a16="http://schemas.microsoft.com/office/drawing/2014/main" id="{265F3B82-7197-4CBB-935E-24C500468872}"/>
              </a:ext>
            </a:extLst>
          </p:cNvPr>
          <p:cNvSpPr>
            <a:spLocks noChangeArrowheads="1"/>
          </p:cNvSpPr>
          <p:nvPr/>
        </p:nvSpPr>
        <p:spPr bwMode="auto">
          <a:xfrm>
            <a:off x="1487488" y="1213505"/>
            <a:ext cx="9574213"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r>
              <a:rPr lang="en-US" altLang="en-US" sz="2800">
                <a:latin typeface="Times New Roman" panose="02020603050405020304" pitchFamily="18" charset="0"/>
                <a:cs typeface="Times New Roman" panose="02020603050405020304" pitchFamily="18" charset="0"/>
              </a:rPr>
              <a:t>số học sinh cả lớp. Sang HKII, có thêm 3 bạn nữa bị cận thị, do đó số học sinh cận thị bằng 20% số hoc sinh cả lớp. Hỏi lớp 8A có bao nhiêu hoc sinh?</a:t>
            </a:r>
          </a:p>
        </p:txBody>
      </p:sp>
      <p:graphicFrame>
        <p:nvGraphicFramePr>
          <p:cNvPr id="6" name="Table 5">
            <a:extLst>
              <a:ext uri="{FF2B5EF4-FFF2-40B4-BE49-F238E27FC236}">
                <a16:creationId xmlns:a16="http://schemas.microsoft.com/office/drawing/2014/main" id="{5ADFB368-C702-4D09-94DE-1376AF4DE78D}"/>
              </a:ext>
            </a:extLst>
          </p:cNvPr>
          <p:cNvGraphicFramePr>
            <a:graphicFrameLocks noGrp="1"/>
          </p:cNvGraphicFramePr>
          <p:nvPr/>
        </p:nvGraphicFramePr>
        <p:xfrm>
          <a:off x="1905000" y="2819400"/>
          <a:ext cx="4648200" cy="2590800"/>
        </p:xfrm>
        <a:graphic>
          <a:graphicData uri="http://schemas.openxmlformats.org/drawingml/2006/table">
            <a:tbl>
              <a:tblPr firstRow="1" firstCol="1" bandRow="1">
                <a:tableStyleId>{5C22544A-7EE6-4342-B048-85BDC9FD1C3A}</a:tableStyleId>
              </a:tblPr>
              <a:tblGrid>
                <a:gridCol w="1549400">
                  <a:extLst>
                    <a:ext uri="{9D8B030D-6E8A-4147-A177-3AD203B41FA5}">
                      <a16:colId xmlns:a16="http://schemas.microsoft.com/office/drawing/2014/main" val="20000"/>
                    </a:ext>
                  </a:extLst>
                </a:gridCol>
                <a:gridCol w="1549400">
                  <a:extLst>
                    <a:ext uri="{9D8B030D-6E8A-4147-A177-3AD203B41FA5}">
                      <a16:colId xmlns:a16="http://schemas.microsoft.com/office/drawing/2014/main" val="20001"/>
                    </a:ext>
                  </a:extLst>
                </a:gridCol>
                <a:gridCol w="1549400">
                  <a:extLst>
                    <a:ext uri="{9D8B030D-6E8A-4147-A177-3AD203B41FA5}">
                      <a16:colId xmlns:a16="http://schemas.microsoft.com/office/drawing/2014/main" val="20002"/>
                    </a:ext>
                  </a:extLst>
                </a:gridCol>
              </a:tblGrid>
              <a:tr h="863600">
                <a:tc>
                  <a:txBody>
                    <a:bodyPr/>
                    <a:lstStyle/>
                    <a:p>
                      <a:pPr marL="0" marR="0" algn="ctr">
                        <a:spcBef>
                          <a:spcPts val="0"/>
                        </a:spcBef>
                        <a:spcAft>
                          <a:spcPts val="0"/>
                        </a:spcAft>
                      </a:pPr>
                      <a:r>
                        <a:rPr lang="nl-NL" sz="2400" dirty="0">
                          <a:effectLst/>
                        </a:rPr>
                        <a:t> </a:t>
                      </a:r>
                      <a:endParaRPr lang="en-US" sz="2400" dirty="0">
                        <a:effectLst/>
                        <a:latin typeface="VNI-Times"/>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endParaRPr lang="en-US" sz="2400" dirty="0">
                        <a:solidFill>
                          <a:schemeClr val="tx1"/>
                        </a:solidFill>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endParaRPr lang="en-US" sz="2400" dirty="0">
                        <a:solidFill>
                          <a:schemeClr val="tx1"/>
                        </a:solidFill>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3600">
                <a:tc>
                  <a:txBody>
                    <a:bodyPr/>
                    <a:lstStyle/>
                    <a:p>
                      <a:pPr marL="0" marR="0" algn="ctr">
                        <a:spcBef>
                          <a:spcPts val="0"/>
                        </a:spcBef>
                        <a:spcAft>
                          <a:spcPts val="0"/>
                        </a:spcAft>
                      </a:pPr>
                      <a:endParaRPr lang="en-US" sz="2400" dirty="0">
                        <a:solidFill>
                          <a:schemeClr val="tx1"/>
                        </a:solidFill>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endParaRPr lang="en-US" sz="2800" dirty="0">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endParaRPr lang="en-US" sz="2800" dirty="0">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863600">
                <a:tc>
                  <a:txBody>
                    <a:bodyPr/>
                    <a:lstStyle/>
                    <a:p>
                      <a:pPr marL="0" marR="0" algn="ctr">
                        <a:spcBef>
                          <a:spcPts val="0"/>
                        </a:spcBef>
                        <a:spcAft>
                          <a:spcPts val="0"/>
                        </a:spcAft>
                      </a:pPr>
                      <a:endParaRPr lang="en-US" sz="2400" dirty="0">
                        <a:solidFill>
                          <a:schemeClr val="tx1"/>
                        </a:solidFill>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nl-NL" sz="2800" dirty="0">
                          <a:effectLst/>
                          <a:latin typeface="Arial" pitchFamily="34" charset="0"/>
                          <a:cs typeface="Arial" pitchFamily="34" charset="0"/>
                        </a:rPr>
                        <a:t> </a:t>
                      </a:r>
                      <a:r>
                        <a:rPr lang="nl-NL" sz="2400" dirty="0">
                          <a:effectLst/>
                        </a:rPr>
                        <a:t> </a:t>
                      </a:r>
                      <a:endParaRPr lang="en-US" sz="2400" dirty="0">
                        <a:effectLst/>
                        <a:latin typeface="VNI-Times"/>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endParaRPr lang="en-US" sz="2800" dirty="0">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graphicFrame>
        <p:nvGraphicFramePr>
          <p:cNvPr id="6169" name="Object 6">
            <a:extLst>
              <a:ext uri="{FF2B5EF4-FFF2-40B4-BE49-F238E27FC236}">
                <a16:creationId xmlns:a16="http://schemas.microsoft.com/office/drawing/2014/main" id="{D25100F2-7873-411F-B5D0-416A6FE15D50}"/>
              </a:ext>
            </a:extLst>
          </p:cNvPr>
          <p:cNvGraphicFramePr>
            <a:graphicFrameLocks noChangeAspect="1"/>
          </p:cNvGraphicFramePr>
          <p:nvPr/>
        </p:nvGraphicFramePr>
        <p:xfrm>
          <a:off x="3894139" y="3581400"/>
          <a:ext cx="623887" cy="990600"/>
        </p:xfrm>
        <a:graphic>
          <a:graphicData uri="http://schemas.openxmlformats.org/presentationml/2006/ole">
            <mc:AlternateContent xmlns:mc="http://schemas.openxmlformats.org/markup-compatibility/2006">
              <mc:Choice xmlns:v="urn:schemas-microsoft-com:vml" Requires="v">
                <p:oleObj spid="_x0000_s10371" name="Equation" r:id="rId6" imgW="241195" imgH="393529" progId="Equation.DSMT4">
                  <p:embed/>
                </p:oleObj>
              </mc:Choice>
              <mc:Fallback>
                <p:oleObj name="Equation" r:id="rId6" imgW="241195" imgH="393529" progId="Equation.DSMT4">
                  <p:embed/>
                  <p:pic>
                    <p:nvPicPr>
                      <p:cNvPr id="6169" name="Object 6">
                        <a:extLst>
                          <a:ext uri="{FF2B5EF4-FFF2-40B4-BE49-F238E27FC236}">
                            <a16:creationId xmlns:a16="http://schemas.microsoft.com/office/drawing/2014/main" id="{D25100F2-7873-411F-B5D0-416A6FE15D5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94139" y="3581400"/>
                        <a:ext cx="623887"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170" name="Object 7">
            <a:extLst>
              <a:ext uri="{FF2B5EF4-FFF2-40B4-BE49-F238E27FC236}">
                <a16:creationId xmlns:a16="http://schemas.microsoft.com/office/drawing/2014/main" id="{4DDAA6FC-B575-4E20-B429-1D147EB116CE}"/>
              </a:ext>
            </a:extLst>
          </p:cNvPr>
          <p:cNvGraphicFramePr>
            <a:graphicFrameLocks noChangeAspect="1"/>
          </p:cNvGraphicFramePr>
          <p:nvPr/>
        </p:nvGraphicFramePr>
        <p:xfrm>
          <a:off x="5260976" y="3630614"/>
          <a:ext cx="1063625" cy="941387"/>
        </p:xfrm>
        <a:graphic>
          <a:graphicData uri="http://schemas.openxmlformats.org/presentationml/2006/ole">
            <mc:AlternateContent xmlns:mc="http://schemas.openxmlformats.org/markup-compatibility/2006">
              <mc:Choice xmlns:v="urn:schemas-microsoft-com:vml" Requires="v">
                <p:oleObj spid="_x0000_s10372" name="Equation" r:id="rId8" imgW="431613" imgH="393529" progId="Equation.DSMT4">
                  <p:embed/>
                </p:oleObj>
              </mc:Choice>
              <mc:Fallback>
                <p:oleObj name="Equation" r:id="rId8" imgW="431613" imgH="393529" progId="Equation.DSMT4">
                  <p:embed/>
                  <p:pic>
                    <p:nvPicPr>
                      <p:cNvPr id="6170" name="Object 7">
                        <a:extLst>
                          <a:ext uri="{FF2B5EF4-FFF2-40B4-BE49-F238E27FC236}">
                            <a16:creationId xmlns:a16="http://schemas.microsoft.com/office/drawing/2014/main" id="{4DDAA6FC-B575-4E20-B429-1D147EB116C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60976" y="3630614"/>
                        <a:ext cx="1063625" cy="941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extBox 1">
            <a:extLst>
              <a:ext uri="{FF2B5EF4-FFF2-40B4-BE49-F238E27FC236}">
                <a16:creationId xmlns:a16="http://schemas.microsoft.com/office/drawing/2014/main" id="{068D886C-E8BE-4CA2-B5BD-4AC99F735DA0}"/>
              </a:ext>
            </a:extLst>
          </p:cNvPr>
          <p:cNvSpPr txBox="1">
            <a:spLocks noChangeArrowheads="1"/>
          </p:cNvSpPr>
          <p:nvPr/>
        </p:nvSpPr>
        <p:spPr bwMode="auto">
          <a:xfrm>
            <a:off x="3876675" y="2965450"/>
            <a:ext cx="82426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2800">
                <a:latin typeface="Times New Roman" panose="02020603050405020304" pitchFamily="18" charset="0"/>
                <a:cs typeface="Times New Roman" panose="02020603050405020304" pitchFamily="18" charset="0"/>
              </a:rPr>
              <a:t>HKI</a:t>
            </a:r>
          </a:p>
        </p:txBody>
      </p:sp>
      <p:sp>
        <p:nvSpPr>
          <p:cNvPr id="3" name="TextBox 2">
            <a:extLst>
              <a:ext uri="{FF2B5EF4-FFF2-40B4-BE49-F238E27FC236}">
                <a16:creationId xmlns:a16="http://schemas.microsoft.com/office/drawing/2014/main" id="{FCD6DA73-A1BD-4554-B3D1-54E1D43E1E24}"/>
              </a:ext>
            </a:extLst>
          </p:cNvPr>
          <p:cNvSpPr txBox="1">
            <a:spLocks noChangeArrowheads="1"/>
          </p:cNvSpPr>
          <p:nvPr/>
        </p:nvSpPr>
        <p:spPr bwMode="auto">
          <a:xfrm>
            <a:off x="5194300" y="2976564"/>
            <a:ext cx="94448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2800">
                <a:latin typeface="Times New Roman" panose="02020603050405020304" pitchFamily="18" charset="0"/>
                <a:cs typeface="Times New Roman" panose="02020603050405020304" pitchFamily="18" charset="0"/>
              </a:rPr>
              <a:t>HKII</a:t>
            </a:r>
          </a:p>
        </p:txBody>
      </p:sp>
      <p:sp>
        <p:nvSpPr>
          <p:cNvPr id="4" name="TextBox 3">
            <a:extLst>
              <a:ext uri="{FF2B5EF4-FFF2-40B4-BE49-F238E27FC236}">
                <a16:creationId xmlns:a16="http://schemas.microsoft.com/office/drawing/2014/main" id="{483D7232-F59F-427C-AB6C-74DFE2F53BAA}"/>
              </a:ext>
            </a:extLst>
          </p:cNvPr>
          <p:cNvSpPr txBox="1">
            <a:spLocks noChangeArrowheads="1"/>
          </p:cNvSpPr>
          <p:nvPr/>
        </p:nvSpPr>
        <p:spPr bwMode="auto">
          <a:xfrm>
            <a:off x="1905000" y="3657600"/>
            <a:ext cx="15240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n-US" altLang="en-US" sz="2800">
                <a:latin typeface="Times New Roman" panose="02020603050405020304" pitchFamily="18" charset="0"/>
                <a:cs typeface="Times New Roman" panose="02020603050405020304" pitchFamily="18" charset="0"/>
              </a:rPr>
              <a:t>HS cận thị</a:t>
            </a:r>
          </a:p>
        </p:txBody>
      </p:sp>
      <p:sp>
        <p:nvSpPr>
          <p:cNvPr id="5" name="TextBox 4">
            <a:extLst>
              <a:ext uri="{FF2B5EF4-FFF2-40B4-BE49-F238E27FC236}">
                <a16:creationId xmlns:a16="http://schemas.microsoft.com/office/drawing/2014/main" id="{D75C8A1D-8D81-41E1-8B51-6F64EF8615EB}"/>
              </a:ext>
            </a:extLst>
          </p:cNvPr>
          <p:cNvSpPr txBox="1">
            <a:spLocks noChangeArrowheads="1"/>
          </p:cNvSpPr>
          <p:nvPr/>
        </p:nvSpPr>
        <p:spPr bwMode="auto">
          <a:xfrm>
            <a:off x="1905000" y="4495800"/>
            <a:ext cx="15240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n-US" altLang="en-US" sz="2800">
                <a:latin typeface="Times New Roman" panose="02020603050405020304" pitchFamily="18" charset="0"/>
                <a:cs typeface="Times New Roman" panose="02020603050405020304" pitchFamily="18" charset="0"/>
              </a:rPr>
              <a:t>HS cả lớp</a:t>
            </a:r>
          </a:p>
        </p:txBody>
      </p:sp>
      <p:sp>
        <p:nvSpPr>
          <p:cNvPr id="7" name="TextBox 6">
            <a:extLst>
              <a:ext uri="{FF2B5EF4-FFF2-40B4-BE49-F238E27FC236}">
                <a16:creationId xmlns:a16="http://schemas.microsoft.com/office/drawing/2014/main" id="{807FC9C8-893E-4F8B-BEC3-215EC90F491D}"/>
              </a:ext>
            </a:extLst>
          </p:cNvPr>
          <p:cNvSpPr txBox="1">
            <a:spLocks noChangeArrowheads="1"/>
          </p:cNvSpPr>
          <p:nvPr/>
        </p:nvSpPr>
        <p:spPr bwMode="auto">
          <a:xfrm>
            <a:off x="5638800" y="4657726"/>
            <a:ext cx="3635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2800">
                <a:latin typeface="Times New Roman" panose="02020603050405020304" pitchFamily="18" charset="0"/>
                <a:cs typeface="Times New Roman" panose="02020603050405020304" pitchFamily="18" charset="0"/>
              </a:rPr>
              <a:t>x</a:t>
            </a:r>
          </a:p>
        </p:txBody>
      </p:sp>
      <p:sp>
        <p:nvSpPr>
          <p:cNvPr id="15" name="TextBox 14">
            <a:extLst>
              <a:ext uri="{FF2B5EF4-FFF2-40B4-BE49-F238E27FC236}">
                <a16:creationId xmlns:a16="http://schemas.microsoft.com/office/drawing/2014/main" id="{0E84221C-F74C-4898-84B7-C43F20D1063C}"/>
              </a:ext>
            </a:extLst>
          </p:cNvPr>
          <p:cNvSpPr txBox="1">
            <a:spLocks noChangeArrowheads="1"/>
          </p:cNvSpPr>
          <p:nvPr/>
        </p:nvSpPr>
        <p:spPr bwMode="auto">
          <a:xfrm>
            <a:off x="3939797" y="4599748"/>
            <a:ext cx="3635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2800">
                <a:latin typeface="Times New Roman" panose="02020603050405020304" pitchFamily="18" charset="0"/>
                <a:cs typeface="Times New Roman" panose="02020603050405020304" pitchFamily="18" charset="0"/>
              </a:rPr>
              <a:t>x</a:t>
            </a:r>
          </a:p>
        </p:txBody>
      </p:sp>
      <p:graphicFrame>
        <p:nvGraphicFramePr>
          <p:cNvPr id="6177" name="Object 12">
            <a:extLst>
              <a:ext uri="{FF2B5EF4-FFF2-40B4-BE49-F238E27FC236}">
                <a16:creationId xmlns:a16="http://schemas.microsoft.com/office/drawing/2014/main" id="{34265CFB-AF5E-4A89-BB35-397800C81719}"/>
              </a:ext>
            </a:extLst>
          </p:cNvPr>
          <p:cNvGraphicFramePr>
            <a:graphicFrameLocks noChangeAspect="1"/>
          </p:cNvGraphicFramePr>
          <p:nvPr>
            <p:extLst>
              <p:ext uri="{D42A27DB-BD31-4B8C-83A1-F6EECF244321}">
                <p14:modId xmlns:p14="http://schemas.microsoft.com/office/powerpoint/2010/main" val="1224238727"/>
              </p:ext>
            </p:extLst>
          </p:nvPr>
        </p:nvGraphicFramePr>
        <p:xfrm>
          <a:off x="7566025" y="3581400"/>
          <a:ext cx="2244725" cy="1141412"/>
        </p:xfrm>
        <a:graphic>
          <a:graphicData uri="http://schemas.openxmlformats.org/presentationml/2006/ole">
            <mc:AlternateContent xmlns:mc="http://schemas.openxmlformats.org/markup-compatibility/2006">
              <mc:Choice xmlns:v="urn:schemas-microsoft-com:vml" Requires="v">
                <p:oleObj spid="_x0000_s10373" name="Equation" r:id="rId10" imgW="774364" imgH="393529" progId="Equation.DSMT4">
                  <p:embed/>
                </p:oleObj>
              </mc:Choice>
              <mc:Fallback>
                <p:oleObj name="Equation" r:id="rId10" imgW="774364" imgH="393529" progId="Equation.DSMT4">
                  <p:embed/>
                  <p:pic>
                    <p:nvPicPr>
                      <p:cNvPr id="6177" name="Object 12">
                        <a:extLst>
                          <a:ext uri="{FF2B5EF4-FFF2-40B4-BE49-F238E27FC236}">
                            <a16:creationId xmlns:a16="http://schemas.microsoft.com/office/drawing/2014/main" id="{34265CFB-AF5E-4A89-BB35-397800C8171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566025" y="3581400"/>
                        <a:ext cx="2244725" cy="1141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 name="Rectangle 17">
            <a:extLst>
              <a:ext uri="{FF2B5EF4-FFF2-40B4-BE49-F238E27FC236}">
                <a16:creationId xmlns:a16="http://schemas.microsoft.com/office/drawing/2014/main" id="{6C865E56-8AF6-4618-ADA8-CC02D811A2D7}"/>
              </a:ext>
            </a:extLst>
          </p:cNvPr>
          <p:cNvSpPr/>
          <p:nvPr/>
        </p:nvSpPr>
        <p:spPr>
          <a:xfrm>
            <a:off x="987573" y="89972"/>
            <a:ext cx="3126177" cy="461665"/>
          </a:xfrm>
          <a:prstGeom prst="rect">
            <a:avLst/>
          </a:prstGeom>
        </p:spPr>
        <p:txBody>
          <a:bodyPr wrap="none">
            <a:spAutoFit/>
          </a:bodyPr>
          <a:lstStyle/>
          <a:p>
            <a:r>
              <a:rPr lang="en-US" sz="2400" b="1" u="sng" dirty="0">
                <a:solidFill>
                  <a:srgbClr val="FF0000"/>
                </a:solidFill>
                <a:latin typeface="Arial" panose="020B0604020202020204" pitchFamily="34" charset="0"/>
              </a:rPr>
              <a:t>DẠNG 5: </a:t>
            </a:r>
            <a:r>
              <a:rPr lang="en-US" sz="2400" b="1" u="sng" dirty="0" err="1">
                <a:solidFill>
                  <a:srgbClr val="FF0000"/>
                </a:solidFill>
                <a:latin typeface="Arial" panose="020B0604020202020204" pitchFamily="34" charset="0"/>
              </a:rPr>
              <a:t>phần</a:t>
            </a:r>
            <a:r>
              <a:rPr lang="en-US" sz="2400" b="1" u="sng" dirty="0">
                <a:solidFill>
                  <a:srgbClr val="FF0000"/>
                </a:solidFill>
                <a:latin typeface="Arial" panose="020B0604020202020204" pitchFamily="34" charset="0"/>
              </a:rPr>
              <a:t> </a:t>
            </a:r>
            <a:r>
              <a:rPr lang="en-US" sz="2400" b="1" u="sng" dirty="0" err="1">
                <a:solidFill>
                  <a:srgbClr val="FF0000"/>
                </a:solidFill>
                <a:latin typeface="Arial" panose="020B0604020202020204" pitchFamily="34" charset="0"/>
              </a:rPr>
              <a:t>trăm</a:t>
            </a:r>
            <a:r>
              <a:rPr lang="en-US" sz="2400" b="1" u="sng" dirty="0">
                <a:solidFill>
                  <a:srgbClr val="FF0000"/>
                </a:solidFill>
                <a:latin typeface="Arial" panose="020B0604020202020204" pitchFamily="34" charset="0"/>
              </a:rPr>
              <a:t>:</a:t>
            </a:r>
            <a:endParaRPr lang="en-US" sz="2400"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barn(inVertical)">
                                      <p:cBhvr>
                                        <p:cTn id="7" dur="500"/>
                                        <p:tgtEl>
                                          <p:spTgt spid="6148"/>
                                        </p:tgtEl>
                                      </p:cBhvr>
                                    </p:animEffect>
                                  </p:childTnLst>
                                </p:cTn>
                              </p:par>
                              <p:par>
                                <p:cTn id="8" presetID="16" presetClass="entr" presetSubtype="21" fill="hold" nodeType="withEffect">
                                  <p:stCondLst>
                                    <p:cond delay="0"/>
                                  </p:stCondLst>
                                  <p:childTnLst>
                                    <p:set>
                                      <p:cBhvr>
                                        <p:cTn id="9" dur="1" fill="hold">
                                          <p:stCondLst>
                                            <p:cond delay="0"/>
                                          </p:stCondLst>
                                        </p:cTn>
                                        <p:tgtEl>
                                          <p:spTgt spid="6149"/>
                                        </p:tgtEl>
                                        <p:attrNameLst>
                                          <p:attrName>style.visibility</p:attrName>
                                        </p:attrNameLst>
                                      </p:cBhvr>
                                      <p:to>
                                        <p:strVal val="visible"/>
                                      </p:to>
                                    </p:set>
                                    <p:animEffect transition="in" filter="barn(inVertical)">
                                      <p:cBhvr>
                                        <p:cTn id="10" dur="500"/>
                                        <p:tgtEl>
                                          <p:spTgt spid="6149"/>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6150"/>
                                        </p:tgtEl>
                                        <p:attrNameLst>
                                          <p:attrName>style.visibility</p:attrName>
                                        </p:attrNameLst>
                                      </p:cBhvr>
                                      <p:to>
                                        <p:strVal val="visible"/>
                                      </p:to>
                                    </p:set>
                                    <p:animEffect transition="in" filter="barn(inVertical)">
                                      <p:cBhvr>
                                        <p:cTn id="13" dur="500"/>
                                        <p:tgtEl>
                                          <p:spTgt spid="6150"/>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6" presetClass="entr" presetSubtype="21"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 calcmode="lin" valueType="num">
                                      <p:cBhvr additive="base">
                                        <p:cTn id="23" dur="500" fill="hold"/>
                                        <p:tgtEl>
                                          <p:spTgt spid="2"/>
                                        </p:tgtEl>
                                        <p:attrNameLst>
                                          <p:attrName>ppt_x</p:attrName>
                                        </p:attrNameLst>
                                      </p:cBhvr>
                                      <p:tavLst>
                                        <p:tav tm="0">
                                          <p:val>
                                            <p:strVal val="#ppt_x"/>
                                          </p:val>
                                        </p:tav>
                                        <p:tav tm="100000">
                                          <p:val>
                                            <p:strVal val="#ppt_x"/>
                                          </p:val>
                                        </p:tav>
                                      </p:tavLst>
                                    </p:anim>
                                    <p:anim calcmode="lin" valueType="num">
                                      <p:cBhvr additive="base">
                                        <p:cTn id="24" dur="500" fill="hold"/>
                                        <p:tgtEl>
                                          <p:spTgt spid="2"/>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gtEl>
                                        <p:attrNameLst>
                                          <p:attrName>style.visibility</p:attrName>
                                        </p:attrNameLst>
                                      </p:cBhvr>
                                      <p:to>
                                        <p:strVal val="visible"/>
                                      </p:to>
                                    </p:set>
                                    <p:anim calcmode="lin" valueType="num">
                                      <p:cBhvr additive="base">
                                        <p:cTn id="27" dur="500" fill="hold"/>
                                        <p:tgtEl>
                                          <p:spTgt spid="3"/>
                                        </p:tgtEl>
                                        <p:attrNameLst>
                                          <p:attrName>ppt_x</p:attrName>
                                        </p:attrNameLst>
                                      </p:cBhvr>
                                      <p:tavLst>
                                        <p:tav tm="0">
                                          <p:val>
                                            <p:strVal val="#ppt_x"/>
                                          </p:val>
                                        </p:tav>
                                        <p:tav tm="100000">
                                          <p:val>
                                            <p:strVal val="#ppt_x"/>
                                          </p:val>
                                        </p:tav>
                                      </p:tavLst>
                                    </p:anim>
                                    <p:anim calcmode="lin" valueType="num">
                                      <p:cBhvr additive="base">
                                        <p:cTn id="2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fade">
                                      <p:cBhvr>
                                        <p:cTn id="33" dur="500"/>
                                        <p:tgtEl>
                                          <p:spTgt spid="5"/>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fade">
                                      <p:cBhvr>
                                        <p:cTn id="36" dur="500"/>
                                        <p:tgtEl>
                                          <p:spTgt spid="4"/>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fade">
                                      <p:cBhvr>
                                        <p:cTn id="41" dur="1000"/>
                                        <p:tgtEl>
                                          <p:spTgt spid="15"/>
                                        </p:tgtEl>
                                      </p:cBhvr>
                                    </p:animEffect>
                                    <p:anim calcmode="lin" valueType="num">
                                      <p:cBhvr>
                                        <p:cTn id="42" dur="1000" fill="hold"/>
                                        <p:tgtEl>
                                          <p:spTgt spid="15"/>
                                        </p:tgtEl>
                                        <p:attrNameLst>
                                          <p:attrName>ppt_x</p:attrName>
                                        </p:attrNameLst>
                                      </p:cBhvr>
                                      <p:tavLst>
                                        <p:tav tm="0">
                                          <p:val>
                                            <p:strVal val="#ppt_x"/>
                                          </p:val>
                                        </p:tav>
                                        <p:tav tm="100000">
                                          <p:val>
                                            <p:strVal val="#ppt_x"/>
                                          </p:val>
                                        </p:tav>
                                      </p:tavLst>
                                    </p:anim>
                                    <p:anim calcmode="lin" valueType="num">
                                      <p:cBhvr>
                                        <p:cTn id="43" dur="1000" fill="hold"/>
                                        <p:tgtEl>
                                          <p:spTgt spid="15"/>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fade">
                                      <p:cBhvr>
                                        <p:cTn id="46" dur="1000"/>
                                        <p:tgtEl>
                                          <p:spTgt spid="7"/>
                                        </p:tgtEl>
                                      </p:cBhvr>
                                    </p:animEffect>
                                    <p:anim calcmode="lin" valueType="num">
                                      <p:cBhvr>
                                        <p:cTn id="47" dur="1000" fill="hold"/>
                                        <p:tgtEl>
                                          <p:spTgt spid="7"/>
                                        </p:tgtEl>
                                        <p:attrNameLst>
                                          <p:attrName>ppt_x</p:attrName>
                                        </p:attrNameLst>
                                      </p:cBhvr>
                                      <p:tavLst>
                                        <p:tav tm="0">
                                          <p:val>
                                            <p:strVal val="#ppt_x"/>
                                          </p:val>
                                        </p:tav>
                                        <p:tav tm="100000">
                                          <p:val>
                                            <p:strVal val="#ppt_x"/>
                                          </p:val>
                                        </p:tav>
                                      </p:tavLst>
                                    </p:anim>
                                    <p:anim calcmode="lin" valueType="num">
                                      <p:cBhvr>
                                        <p:cTn id="48"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2" presetClass="entr" presetSubtype="4" fill="hold" nodeType="clickEffect">
                                  <p:stCondLst>
                                    <p:cond delay="0"/>
                                  </p:stCondLst>
                                  <p:childTnLst>
                                    <p:set>
                                      <p:cBhvr>
                                        <p:cTn id="52" dur="1" fill="hold">
                                          <p:stCondLst>
                                            <p:cond delay="0"/>
                                          </p:stCondLst>
                                        </p:cTn>
                                        <p:tgtEl>
                                          <p:spTgt spid="6169"/>
                                        </p:tgtEl>
                                        <p:attrNameLst>
                                          <p:attrName>style.visibility</p:attrName>
                                        </p:attrNameLst>
                                      </p:cBhvr>
                                      <p:to>
                                        <p:strVal val="visible"/>
                                      </p:to>
                                    </p:set>
                                    <p:animEffect transition="in" filter="wipe(down)">
                                      <p:cBhvr>
                                        <p:cTn id="53" dur="500"/>
                                        <p:tgtEl>
                                          <p:spTgt spid="6169"/>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nodeType="clickEffect">
                                  <p:stCondLst>
                                    <p:cond delay="0"/>
                                  </p:stCondLst>
                                  <p:childTnLst>
                                    <p:set>
                                      <p:cBhvr>
                                        <p:cTn id="57" dur="1" fill="hold">
                                          <p:stCondLst>
                                            <p:cond delay="0"/>
                                          </p:stCondLst>
                                        </p:cTn>
                                        <p:tgtEl>
                                          <p:spTgt spid="6170"/>
                                        </p:tgtEl>
                                        <p:attrNameLst>
                                          <p:attrName>style.visibility</p:attrName>
                                        </p:attrNameLst>
                                      </p:cBhvr>
                                      <p:to>
                                        <p:strVal val="visible"/>
                                      </p:to>
                                    </p:set>
                                    <p:animEffect transition="in" filter="fade">
                                      <p:cBhvr>
                                        <p:cTn id="58" dur="500"/>
                                        <p:tgtEl>
                                          <p:spTgt spid="6170"/>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grpId="0" nodeType="clickEffect">
                                  <p:stCondLst>
                                    <p:cond delay="0"/>
                                  </p:stCondLst>
                                  <p:childTnLst>
                                    <p:set>
                                      <p:cBhvr>
                                        <p:cTn id="62" dur="1" fill="hold">
                                          <p:stCondLst>
                                            <p:cond delay="499"/>
                                          </p:stCondLst>
                                        </p:cTn>
                                        <p:tgtEl>
                                          <p:spTgt spid="14366"/>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21" presetClass="entr" presetSubtype="1" fill="hold" nodeType="clickEffect">
                                  <p:stCondLst>
                                    <p:cond delay="0"/>
                                  </p:stCondLst>
                                  <p:childTnLst>
                                    <p:set>
                                      <p:cBhvr>
                                        <p:cTn id="66" dur="1" fill="hold">
                                          <p:stCondLst>
                                            <p:cond delay="0"/>
                                          </p:stCondLst>
                                        </p:cTn>
                                        <p:tgtEl>
                                          <p:spTgt spid="6177"/>
                                        </p:tgtEl>
                                        <p:attrNameLst>
                                          <p:attrName>style.visibility</p:attrName>
                                        </p:attrNameLst>
                                      </p:cBhvr>
                                      <p:to>
                                        <p:strVal val="visible"/>
                                      </p:to>
                                    </p:set>
                                    <p:animEffect transition="in" filter="wheel(1)">
                                      <p:cBhvr>
                                        <p:cTn id="67" dur="1000"/>
                                        <p:tgtEl>
                                          <p:spTgt spid="6177"/>
                                        </p:tgtEl>
                                      </p:cBhvr>
                                    </p:animEffect>
                                  </p:childTnLst>
                                </p:cTn>
                              </p:par>
                            </p:childTnLst>
                          </p:cTn>
                        </p:par>
                      </p:childTnLst>
                    </p:cTn>
                  </p:par>
                  <p:par>
                    <p:cTn id="68" fill="hold">
                      <p:stCondLst>
                        <p:cond delay="indefinite"/>
                      </p:stCondLst>
                      <p:childTnLst>
                        <p:par>
                          <p:cTn id="69" fill="hold">
                            <p:stCondLst>
                              <p:cond delay="0"/>
                            </p:stCondLst>
                            <p:childTnLst>
                              <p:par>
                                <p:cTn id="70" presetID="6" presetClass="entr" presetSubtype="16" fill="hold" grpId="0" nodeType="clickEffect">
                                  <p:stCondLst>
                                    <p:cond delay="0"/>
                                  </p:stCondLst>
                                  <p:childTnLst>
                                    <p:set>
                                      <p:cBhvr>
                                        <p:cTn id="71" dur="1" fill="hold">
                                          <p:stCondLst>
                                            <p:cond delay="0"/>
                                          </p:stCondLst>
                                        </p:cTn>
                                        <p:tgtEl>
                                          <p:spTgt spid="18"/>
                                        </p:tgtEl>
                                        <p:attrNameLst>
                                          <p:attrName>style.visibility</p:attrName>
                                        </p:attrNameLst>
                                      </p:cBhvr>
                                      <p:to>
                                        <p:strVal val="visible"/>
                                      </p:to>
                                    </p:set>
                                    <p:animEffect transition="in" filter="circle(in)">
                                      <p:cBhvr>
                                        <p:cTn id="72" dur="2000"/>
                                        <p:tgtEl>
                                          <p:spTgt spid="18"/>
                                        </p:tgtEl>
                                      </p:cBhvr>
                                    </p:animEffect>
                                  </p:childTnLst>
                                  <p:subTnLst>
                                    <p:audio>
                                      <p:cMediaNode>
                                        <p:cTn display="0" masterRel="sameClick">
                                          <p:stCondLst>
                                            <p:cond evt="begin" delay="0">
                                              <p:tn val="70"/>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66" grpId="0" autoUpdateAnimBg="0"/>
      <p:bldP spid="6148" grpId="0"/>
      <p:bldP spid="6150" grpId="0"/>
      <p:bldP spid="2" grpId="0"/>
      <p:bldP spid="3" grpId="0"/>
      <p:bldP spid="4" grpId="0"/>
      <p:bldP spid="5" grpId="0"/>
      <p:bldP spid="7" grpId="0"/>
      <p:bldP spid="15"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D92AC-1F5D-4F0E-9F69-E0D9BC69471B}"/>
              </a:ext>
            </a:extLst>
          </p:cNvPr>
          <p:cNvSpPr>
            <a:spLocks noGrp="1"/>
          </p:cNvSpPr>
          <p:nvPr>
            <p:ph type="title"/>
          </p:nvPr>
        </p:nvSpPr>
        <p:spPr/>
        <p:txBody>
          <a:bodyPr/>
          <a:lstStyle/>
          <a:p>
            <a:endParaRPr lang="vi-VN" dirty="0"/>
          </a:p>
        </p:txBody>
      </p:sp>
      <p:pic>
        <p:nvPicPr>
          <p:cNvPr id="6" name="Content Placeholder 5">
            <a:extLst>
              <a:ext uri="{FF2B5EF4-FFF2-40B4-BE49-F238E27FC236}">
                <a16:creationId xmlns:a16="http://schemas.microsoft.com/office/drawing/2014/main" id="{C12E60A7-0242-4DED-B018-B13F500DB0A3}"/>
              </a:ext>
            </a:extLst>
          </p:cNvPr>
          <p:cNvPicPr>
            <a:picLocks noGrp="1" noChangeAspect="1"/>
          </p:cNvPicPr>
          <p:nvPr>
            <p:ph idx="1"/>
          </p:nvPr>
        </p:nvPicPr>
        <p:blipFill>
          <a:blip r:embed="rId2"/>
          <a:stretch>
            <a:fillRect/>
          </a:stretch>
        </p:blipFill>
        <p:spPr>
          <a:xfrm>
            <a:off x="0" y="13434"/>
            <a:ext cx="12191999" cy="6857999"/>
          </a:xfrm>
          <a:prstGeom prst="rect">
            <a:avLst/>
          </a:prstGeom>
        </p:spPr>
      </p:pic>
      <p:sp>
        <p:nvSpPr>
          <p:cNvPr id="7" name="Rectangle 6">
            <a:extLst>
              <a:ext uri="{FF2B5EF4-FFF2-40B4-BE49-F238E27FC236}">
                <a16:creationId xmlns:a16="http://schemas.microsoft.com/office/drawing/2014/main" id="{0ADF7077-D369-4146-ACE7-6BD92325951A}"/>
              </a:ext>
            </a:extLst>
          </p:cNvPr>
          <p:cNvSpPr/>
          <p:nvPr/>
        </p:nvSpPr>
        <p:spPr>
          <a:xfrm>
            <a:off x="1" y="795130"/>
            <a:ext cx="3488787" cy="5563466"/>
          </a:xfrm>
          <a:prstGeom prst="rect">
            <a:avLst/>
          </a:prstGeom>
          <a:solidFill>
            <a:schemeClr val="accent4">
              <a:lumMod val="60000"/>
              <a:lumOff val="40000"/>
            </a:schemeClr>
          </a:solidFill>
          <a:ln>
            <a:solidFill>
              <a:schemeClr val="accent4">
                <a:lumMod val="60000"/>
                <a:lumOff val="40000"/>
              </a:schemeClr>
            </a:solid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white"/>
              </a:solidFill>
              <a:effectLst/>
              <a:uLnTx/>
              <a:uFillTx/>
              <a:latin typeface="Arial" panose="020B0604020202020204" pitchFamily="34" charset="0"/>
              <a:ea typeface="+mn-ea"/>
              <a:cs typeface="+mn-cs"/>
            </a:endParaRPr>
          </a:p>
        </p:txBody>
      </p:sp>
      <p:sp>
        <p:nvSpPr>
          <p:cNvPr id="9" name="Rectangle 8">
            <a:extLst>
              <a:ext uri="{FF2B5EF4-FFF2-40B4-BE49-F238E27FC236}">
                <a16:creationId xmlns:a16="http://schemas.microsoft.com/office/drawing/2014/main" id="{A143AA5A-A554-4128-AD84-FF3229CC0BFD}"/>
              </a:ext>
            </a:extLst>
          </p:cNvPr>
          <p:cNvSpPr/>
          <p:nvPr/>
        </p:nvSpPr>
        <p:spPr>
          <a:xfrm>
            <a:off x="135346" y="888836"/>
            <a:ext cx="3381869" cy="415498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400" b="1" i="1" u="sng"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Bài </a:t>
            </a:r>
            <a:r>
              <a:rPr kumimoji="0" lang="en-US" sz="2400" b="1" i="1" u="sng"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tập</a:t>
            </a:r>
            <a:r>
              <a:rPr kumimoji="0" lang="en-US" sz="24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t>
            </a: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nl-NL" sz="24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Đảo Trường Sa có hình dạng là một tam giác vuông, biết độ dài hai cạnh góc vuông hơn kém nhau 100 mét. Nếu tăng chiều dài cạnh góc vuông nhỏ thêm 100 mét thì diện tích của đảo Trường Sa sẽ tăng thêm 30 000m</a:t>
            </a:r>
            <a:r>
              <a:rPr kumimoji="0" lang="nl-NL" sz="2400" b="0" i="1" u="none" strike="noStrike" kern="1200" cap="none" spc="0" normalizeH="0" baseline="3000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2</a:t>
            </a:r>
            <a:r>
              <a:rPr kumimoji="0" lang="nl-NL" sz="24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Tính diện tích của đảo Trường Sa (km</a:t>
            </a:r>
            <a:r>
              <a:rPr kumimoji="0" lang="nl-NL" sz="2400" b="0" i="1" u="none" strike="noStrike" kern="1200" cap="none" spc="0" normalizeH="0" baseline="3000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2</a:t>
            </a:r>
            <a:r>
              <a:rPr kumimoji="0" lang="nl-NL" sz="24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endParaRPr kumimoji="0" lang="vi-VN" sz="2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5124" name="Picture 4" descr="Quần đảo Hoàng Sa, Trường Sa và vị trí chiến lược quan trọng về kinh tế |  Thời Đại">
            <a:extLst>
              <a:ext uri="{FF2B5EF4-FFF2-40B4-BE49-F238E27FC236}">
                <a16:creationId xmlns:a16="http://schemas.microsoft.com/office/drawing/2014/main" id="{5BB2B6F6-D8F6-460D-B865-6C247D2AA0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5642" y="-1"/>
            <a:ext cx="8537176" cy="649287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id="{9CDA795C-B150-4586-9A5F-32012DCF630A}"/>
              </a:ext>
            </a:extLst>
          </p:cNvPr>
          <p:cNvSpPr/>
          <p:nvPr/>
        </p:nvSpPr>
        <p:spPr>
          <a:xfrm>
            <a:off x="74287" y="97238"/>
            <a:ext cx="3414502" cy="461665"/>
          </a:xfrm>
          <a:prstGeom prst="rect">
            <a:avLst/>
          </a:prstGeom>
          <a:solidFill>
            <a:schemeClr val="accent2">
              <a:lumMod val="60000"/>
              <a:lumOff val="40000"/>
            </a:schemeClr>
          </a:solidFill>
        </p:spPr>
        <p:txBody>
          <a:bodyPr wrap="square">
            <a:spAutoFit/>
          </a:bodyPr>
          <a:lstStyle/>
          <a:p>
            <a:r>
              <a:rPr lang="en-US" sz="2400" b="1" u="sng">
                <a:solidFill>
                  <a:srgbClr val="002060"/>
                </a:solidFill>
                <a:latin typeface="Times New Roman" panose="02020603050405020304" pitchFamily="18" charset="0"/>
                <a:cs typeface="Times New Roman" panose="02020603050405020304" pitchFamily="18" charset="0"/>
              </a:rPr>
              <a:t>DẠNG 6: Dạng khác:</a:t>
            </a:r>
            <a:endParaRPr lang="en-US"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2720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627" name="Rectangle 115">
            <a:extLst>
              <a:ext uri="{FF2B5EF4-FFF2-40B4-BE49-F238E27FC236}">
                <a16:creationId xmlns:a16="http://schemas.microsoft.com/office/drawing/2014/main" id="{85E847EC-F3F4-4D86-8E28-725603A093C0}"/>
              </a:ext>
            </a:extLst>
          </p:cNvPr>
          <p:cNvSpPr>
            <a:spLocks noGrp="1" noChangeArrowheads="1"/>
          </p:cNvSpPr>
          <p:nvPr>
            <p:ph type="title"/>
          </p:nvPr>
        </p:nvSpPr>
        <p:spPr/>
        <p:txBody>
          <a:bodyPr/>
          <a:lstStyle/>
          <a:p>
            <a:endParaRPr lang="en-US" altLang="en-US" dirty="0"/>
          </a:p>
        </p:txBody>
      </p:sp>
      <p:sp>
        <p:nvSpPr>
          <p:cNvPr id="64515" name="Rectangle 3">
            <a:extLst>
              <a:ext uri="{FF2B5EF4-FFF2-40B4-BE49-F238E27FC236}">
                <a16:creationId xmlns:a16="http://schemas.microsoft.com/office/drawing/2014/main" id="{E45C9709-B261-42FD-AA88-B76374C281D4}"/>
              </a:ext>
            </a:extLst>
          </p:cNvPr>
          <p:cNvSpPr>
            <a:spLocks noGrp="1" noChangeArrowheads="1"/>
          </p:cNvSpPr>
          <p:nvPr>
            <p:ph type="body" sz="half" idx="1"/>
          </p:nvPr>
        </p:nvSpPr>
        <p:spPr>
          <a:xfrm>
            <a:off x="397566" y="527844"/>
            <a:ext cx="10561982" cy="1563688"/>
          </a:xfrm>
          <a:solidFill>
            <a:srgbClr val="CCFFFF"/>
          </a:solidFill>
          <a:ln>
            <a:solidFill>
              <a:srgbClr val="0000FF"/>
            </a:solidFill>
            <a:miter lim="800000"/>
            <a:headEnd/>
            <a:tailEnd/>
          </a:ln>
        </p:spPr>
        <p:txBody>
          <a:bodyPr>
            <a:normAutofit/>
          </a:bodyPr>
          <a:lstStyle/>
          <a:p>
            <a:pPr>
              <a:lnSpc>
                <a:spcPct val="80000"/>
              </a:lnSpc>
              <a:buFontTx/>
              <a:buNone/>
            </a:pPr>
            <a:r>
              <a:rPr lang="en-US" altLang="en-US" sz="2400" dirty="0"/>
              <a:t>	</a:t>
            </a:r>
            <a:r>
              <a:rPr lang="en-US" altLang="en-US" sz="2400" b="1" u="sng" dirty="0" err="1">
                <a:solidFill>
                  <a:srgbClr val="FF0000"/>
                </a:solidFill>
                <a:latin typeface="Times New Roman" panose="02020603050405020304" pitchFamily="18" charset="0"/>
                <a:cs typeface="Times New Roman" panose="02020603050405020304" pitchFamily="18" charset="0"/>
              </a:rPr>
              <a:t>Bài</a:t>
            </a:r>
            <a:r>
              <a:rPr lang="en-US" altLang="en-US" sz="2400" b="1" u="sng" dirty="0">
                <a:solidFill>
                  <a:srgbClr val="FF0000"/>
                </a:solidFill>
                <a:latin typeface="Times New Roman" panose="02020603050405020304" pitchFamily="18" charset="0"/>
                <a:cs typeface="Times New Roman" panose="02020603050405020304" pitchFamily="18" charset="0"/>
              </a:rPr>
              <a:t>  2</a:t>
            </a:r>
            <a:r>
              <a:rPr lang="en-US" altLang="en-US" sz="2400" b="1" u="sng" dirty="0">
                <a:latin typeface="Times New Roman" panose="02020603050405020304" pitchFamily="18" charset="0"/>
                <a:cs typeface="Times New Roman" panose="02020603050405020304" pitchFamily="18" charset="0"/>
              </a:rPr>
              <a:t> (</a:t>
            </a:r>
            <a:r>
              <a:rPr lang="en-US" altLang="en-US" sz="2400" b="1" u="sng" dirty="0" err="1">
                <a:latin typeface="Times New Roman" panose="02020603050405020304" pitchFamily="18" charset="0"/>
                <a:cs typeface="Times New Roman" panose="02020603050405020304" pitchFamily="18" charset="0"/>
              </a:rPr>
              <a:t>Bài</a:t>
            </a:r>
            <a:r>
              <a:rPr lang="en-US" altLang="en-US" sz="2400" b="1" u="sng" dirty="0">
                <a:latin typeface="Times New Roman" panose="02020603050405020304" pitchFamily="18" charset="0"/>
                <a:cs typeface="Times New Roman" panose="02020603050405020304" pitchFamily="18" charset="0"/>
              </a:rPr>
              <a:t> 41 – Trang </a:t>
            </a:r>
            <a:r>
              <a:rPr lang="en-US" altLang="en-US" sz="2400" b="1" u="sng">
                <a:latin typeface="Times New Roman" panose="02020603050405020304" pitchFamily="18" charset="0"/>
                <a:cs typeface="Times New Roman" panose="02020603050405020304" pitchFamily="18" charset="0"/>
              </a:rPr>
              <a:t>31 )</a:t>
            </a:r>
            <a:endParaRPr lang="en-US" altLang="en-US" sz="2400" b="1" u="sng" dirty="0">
              <a:latin typeface="Times New Roman" panose="02020603050405020304" pitchFamily="18" charset="0"/>
              <a:cs typeface="Times New Roman" panose="02020603050405020304" pitchFamily="18" charset="0"/>
            </a:endParaRPr>
          </a:p>
          <a:p>
            <a:pPr>
              <a:lnSpc>
                <a:spcPct val="80000"/>
              </a:lnSpc>
              <a:buFontTx/>
              <a:buNone/>
            </a:pP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Một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tự</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nhiên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có</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hai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chữ</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Chữ</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hàng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đơn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vị</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gấp</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hai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lần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chữ</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hàng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chục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Nếu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thêm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chữ</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1 xen </a:t>
            </a:r>
            <a:r>
              <a:rPr lang="en-US" altLang="en-US" sz="2400" dirty="0" err="1">
                <a:latin typeface="Times New Roman" panose="02020603050405020304" pitchFamily="18" charset="0"/>
                <a:cs typeface="Times New Roman" panose="02020603050405020304" pitchFamily="18" charset="0"/>
              </a:rPr>
              <a:t>giữa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hai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chữ</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ấy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thì</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được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một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mới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lớn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hơn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ban </a:t>
            </a:r>
            <a:r>
              <a:rPr lang="en-US" altLang="en-US" sz="2400" dirty="0" err="1">
                <a:latin typeface="Times New Roman" panose="02020603050405020304" pitchFamily="18" charset="0"/>
                <a:cs typeface="Times New Roman" panose="02020603050405020304" pitchFamily="18" charset="0"/>
              </a:rPr>
              <a:t>đầu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là</a:t>
            </a:r>
            <a:r>
              <a:rPr lang="en-US" altLang="en-US" sz="2400" dirty="0">
                <a:latin typeface="Times New Roman" panose="02020603050405020304" pitchFamily="18" charset="0"/>
                <a:cs typeface="Times New Roman" panose="02020603050405020304" pitchFamily="18" charset="0"/>
              </a:rPr>
              <a:t> 370. </a:t>
            </a:r>
            <a:r>
              <a:rPr lang="en-US" altLang="en-US" sz="2400" dirty="0" err="1">
                <a:latin typeface="Times New Roman" panose="02020603050405020304" pitchFamily="18" charset="0"/>
                <a:cs typeface="Times New Roman" panose="02020603050405020304" pitchFamily="18" charset="0"/>
              </a:rPr>
              <a:t>Tìm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ban </a:t>
            </a:r>
            <a:r>
              <a:rPr lang="en-US" altLang="en-US" sz="2400" dirty="0" err="1">
                <a:latin typeface="Times New Roman" panose="02020603050405020304" pitchFamily="18" charset="0"/>
                <a:cs typeface="Times New Roman" panose="02020603050405020304" pitchFamily="18" charset="0"/>
              </a:rPr>
              <a:t>đầu</a:t>
            </a:r>
            <a:r>
              <a:rPr lang="en-US" altLang="en-US" sz="2400" dirty="0">
                <a:latin typeface="Times New Roman" panose="02020603050405020304" pitchFamily="18" charset="0"/>
                <a:cs typeface="Times New Roman" panose="02020603050405020304" pitchFamily="18" charset="0"/>
              </a:rPr>
              <a:t>.</a:t>
            </a:r>
          </a:p>
        </p:txBody>
      </p:sp>
      <p:sp>
        <p:nvSpPr>
          <p:cNvPr id="64519" name="Text Box 7">
            <a:extLst>
              <a:ext uri="{FF2B5EF4-FFF2-40B4-BE49-F238E27FC236}">
                <a16:creationId xmlns:a16="http://schemas.microsoft.com/office/drawing/2014/main" id="{39BB67F5-07FA-4482-80E6-21E78BBF0F5D}"/>
              </a:ext>
            </a:extLst>
          </p:cNvPr>
          <p:cNvSpPr txBox="1">
            <a:spLocks noChangeArrowheads="1"/>
          </p:cNvSpPr>
          <p:nvPr/>
        </p:nvSpPr>
        <p:spPr bwMode="auto">
          <a:xfrm>
            <a:off x="866073" y="2179640"/>
            <a:ext cx="3836104"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Trả</a:t>
            </a:r>
            <a:r>
              <a:rPr kumimoji="0" lang="en-US" alt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lời</a:t>
            </a:r>
            <a:r>
              <a:rPr kumimoji="0" lang="en-US" alt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câu</a:t>
            </a:r>
            <a:r>
              <a:rPr kumimoji="0" lang="en-US" alt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hỏi</a:t>
            </a:r>
            <a:r>
              <a:rPr kumimoji="0" lang="en-US" alt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Char char="-"/>
              <a:tabLst/>
              <a:defRPr/>
            </a:pP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Muốn</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tìm</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số</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ban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đầu</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ta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cần</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tìm</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các</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chữ</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số</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nào</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Char char="-"/>
              <a:tabLst/>
              <a:defRPr/>
            </a:pP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Các</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chữ</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số</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đó</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có</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mối</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liên</a:t>
            </a:r>
            <a:endPar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hệ</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như</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thế</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nào</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với</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nhau</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Char char="-"/>
              <a:tabLst/>
              <a:defRPr/>
            </a:pP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Sau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khi</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xen 1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vào</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giữa</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thì</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quan</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hệ</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của</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số</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đầu</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và</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số</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sau</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như</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thế</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nào</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Char char="-"/>
              <a:tabLst/>
              <a:defRPr/>
            </a:pP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Ta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có</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thể</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chọn</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và</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đặt</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điều</a:t>
            </a:r>
            <a:endPar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kiện</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cho</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ẩn</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như</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thế</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nào</a:t>
            </a:r>
            <a:r>
              <a:rPr kumimoji="0" lang="en-US" alt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4651" name="Line 139">
            <a:extLst>
              <a:ext uri="{FF2B5EF4-FFF2-40B4-BE49-F238E27FC236}">
                <a16:creationId xmlns:a16="http://schemas.microsoft.com/office/drawing/2014/main" id="{7ACB6C22-D08F-4DDF-B989-6E8A01C12099}"/>
              </a:ext>
            </a:extLst>
          </p:cNvPr>
          <p:cNvSpPr>
            <a:spLocks noChangeShapeType="1"/>
          </p:cNvSpPr>
          <p:nvPr/>
        </p:nvSpPr>
        <p:spPr bwMode="auto">
          <a:xfrm>
            <a:off x="5249863" y="2025651"/>
            <a:ext cx="0" cy="45370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4654" name="Text Box 142">
            <a:extLst>
              <a:ext uri="{FF2B5EF4-FFF2-40B4-BE49-F238E27FC236}">
                <a16:creationId xmlns:a16="http://schemas.microsoft.com/office/drawing/2014/main" id="{194CB05D-FED1-47FA-816A-536CF1A39A90}"/>
              </a:ext>
            </a:extLst>
          </p:cNvPr>
          <p:cNvSpPr txBox="1">
            <a:spLocks noChangeArrowheads="1"/>
          </p:cNvSpPr>
          <p:nvPr/>
        </p:nvSpPr>
        <p:spPr bwMode="auto">
          <a:xfrm>
            <a:off x="5448300" y="263366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64707" name="Group 195">
            <a:extLst>
              <a:ext uri="{FF2B5EF4-FFF2-40B4-BE49-F238E27FC236}">
                <a16:creationId xmlns:a16="http://schemas.microsoft.com/office/drawing/2014/main" id="{69AE8292-89CF-4AE9-B3DB-0F7053A6208E}"/>
              </a:ext>
            </a:extLst>
          </p:cNvPr>
          <p:cNvGraphicFramePr>
            <a:graphicFrameLocks noGrp="1"/>
          </p:cNvGraphicFramePr>
          <p:nvPr>
            <p:ph sz="half" idx="2"/>
          </p:nvPr>
        </p:nvGraphicFramePr>
        <p:xfrm>
          <a:off x="5303839" y="2849564"/>
          <a:ext cx="5184775" cy="3633789"/>
        </p:xfrm>
        <a:graphic>
          <a:graphicData uri="http://schemas.openxmlformats.org/drawingml/2006/table">
            <a:tbl>
              <a:tblPr/>
              <a:tblGrid>
                <a:gridCol w="792162">
                  <a:extLst>
                    <a:ext uri="{9D8B030D-6E8A-4147-A177-3AD203B41FA5}">
                      <a16:colId xmlns:a16="http://schemas.microsoft.com/office/drawing/2014/main" val="641345706"/>
                    </a:ext>
                  </a:extLst>
                </a:gridCol>
                <a:gridCol w="863600">
                  <a:extLst>
                    <a:ext uri="{9D8B030D-6E8A-4147-A177-3AD203B41FA5}">
                      <a16:colId xmlns:a16="http://schemas.microsoft.com/office/drawing/2014/main" val="14906642"/>
                    </a:ext>
                  </a:extLst>
                </a:gridCol>
                <a:gridCol w="936625">
                  <a:extLst>
                    <a:ext uri="{9D8B030D-6E8A-4147-A177-3AD203B41FA5}">
                      <a16:colId xmlns:a16="http://schemas.microsoft.com/office/drawing/2014/main" val="2567456604"/>
                    </a:ext>
                  </a:extLst>
                </a:gridCol>
                <a:gridCol w="936625">
                  <a:extLst>
                    <a:ext uri="{9D8B030D-6E8A-4147-A177-3AD203B41FA5}">
                      <a16:colId xmlns:a16="http://schemas.microsoft.com/office/drawing/2014/main" val="4252045322"/>
                    </a:ext>
                  </a:extLst>
                </a:gridCol>
                <a:gridCol w="1655763">
                  <a:extLst>
                    <a:ext uri="{9D8B030D-6E8A-4147-A177-3AD203B41FA5}">
                      <a16:colId xmlns:a16="http://schemas.microsoft.com/office/drawing/2014/main" val="3580417171"/>
                    </a:ext>
                  </a:extLst>
                </a:gridCol>
              </a:tblGrid>
              <a:tr h="1211263">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03463502"/>
                  </a:ext>
                </a:extLst>
              </a:tr>
              <a:tr h="1211263">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13787803"/>
                  </a:ext>
                </a:extLst>
              </a:tr>
              <a:tr h="1211263">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3012933"/>
                  </a:ext>
                </a:extLst>
              </a:tr>
            </a:tbl>
          </a:graphicData>
        </a:graphic>
      </p:graphicFrame>
      <p:sp>
        <p:nvSpPr>
          <p:cNvPr id="64690" name="Text Box 178">
            <a:extLst>
              <a:ext uri="{FF2B5EF4-FFF2-40B4-BE49-F238E27FC236}">
                <a16:creationId xmlns:a16="http://schemas.microsoft.com/office/drawing/2014/main" id="{13C86161-0934-420B-BA62-D8B57CFC4AD5}"/>
              </a:ext>
            </a:extLst>
          </p:cNvPr>
          <p:cNvSpPr txBox="1">
            <a:spLocks noChangeArrowheads="1"/>
          </p:cNvSpPr>
          <p:nvPr/>
        </p:nvSpPr>
        <p:spPr bwMode="auto">
          <a:xfrm>
            <a:off x="5995988" y="2922589"/>
            <a:ext cx="10795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0033CC"/>
                </a:solidFill>
                <a:effectLst/>
                <a:uLnTx/>
                <a:uFillTx/>
                <a:latin typeface="Calibri" panose="020F0502020204030204"/>
                <a:ea typeface="+mn-ea"/>
                <a:cs typeface="+mn-cs"/>
              </a:rPr>
              <a:t>Chữ số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0033CC"/>
                </a:solidFill>
                <a:effectLst/>
                <a:uLnTx/>
                <a:uFillTx/>
                <a:latin typeface="Calibri" panose="020F0502020204030204"/>
                <a:ea typeface="+mn-ea"/>
                <a:cs typeface="+mn-cs"/>
              </a:rPr>
              <a:t>hàng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0033CC"/>
                </a:solidFill>
                <a:effectLst/>
                <a:uLnTx/>
                <a:uFillTx/>
                <a:latin typeface="Calibri" panose="020F0502020204030204"/>
                <a:ea typeface="+mn-ea"/>
                <a:cs typeface="+mn-cs"/>
              </a:rPr>
              <a:t>trăm</a:t>
            </a:r>
          </a:p>
        </p:txBody>
      </p:sp>
      <p:sp>
        <p:nvSpPr>
          <p:cNvPr id="64691" name="Text Box 179">
            <a:extLst>
              <a:ext uri="{FF2B5EF4-FFF2-40B4-BE49-F238E27FC236}">
                <a16:creationId xmlns:a16="http://schemas.microsoft.com/office/drawing/2014/main" id="{3106C686-81AF-495A-BDA3-1F647C1AC4F6}"/>
              </a:ext>
            </a:extLst>
          </p:cNvPr>
          <p:cNvSpPr txBox="1">
            <a:spLocks noChangeArrowheads="1"/>
          </p:cNvSpPr>
          <p:nvPr/>
        </p:nvSpPr>
        <p:spPr bwMode="auto">
          <a:xfrm>
            <a:off x="6878638" y="2935289"/>
            <a:ext cx="10795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FA0E0E"/>
                </a:solidFill>
                <a:effectLst/>
                <a:uLnTx/>
                <a:uFillTx/>
                <a:latin typeface="Calibri" panose="020F0502020204030204"/>
                <a:ea typeface="+mn-ea"/>
                <a:cs typeface="+mn-cs"/>
              </a:rPr>
              <a:t>Chữ số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FA0E0E"/>
                </a:solidFill>
                <a:effectLst/>
                <a:uLnTx/>
                <a:uFillTx/>
                <a:latin typeface="Calibri" panose="020F0502020204030204"/>
                <a:ea typeface="+mn-ea"/>
                <a:cs typeface="+mn-cs"/>
              </a:rPr>
              <a:t>hàng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FA0E0E"/>
                </a:solidFill>
                <a:effectLst/>
                <a:uLnTx/>
                <a:uFillTx/>
                <a:latin typeface="Calibri" panose="020F0502020204030204"/>
                <a:ea typeface="+mn-ea"/>
                <a:cs typeface="+mn-cs"/>
              </a:rPr>
              <a:t>Chục</a:t>
            </a:r>
          </a:p>
        </p:txBody>
      </p:sp>
      <p:sp>
        <p:nvSpPr>
          <p:cNvPr id="64692" name="Text Box 180">
            <a:extLst>
              <a:ext uri="{FF2B5EF4-FFF2-40B4-BE49-F238E27FC236}">
                <a16:creationId xmlns:a16="http://schemas.microsoft.com/office/drawing/2014/main" id="{E29574A0-A913-4043-98AA-FFC768FCF236}"/>
              </a:ext>
            </a:extLst>
          </p:cNvPr>
          <p:cNvSpPr txBox="1">
            <a:spLocks noChangeArrowheads="1"/>
          </p:cNvSpPr>
          <p:nvPr/>
        </p:nvSpPr>
        <p:spPr bwMode="auto">
          <a:xfrm>
            <a:off x="7800975" y="2941639"/>
            <a:ext cx="10795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0033CC"/>
                </a:solidFill>
                <a:effectLst/>
                <a:uLnTx/>
                <a:uFillTx/>
                <a:latin typeface="Calibri" panose="020F0502020204030204"/>
                <a:ea typeface="+mn-ea"/>
                <a:cs typeface="+mn-cs"/>
              </a:rPr>
              <a:t>Chữ số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0033CC"/>
                </a:solidFill>
                <a:effectLst/>
                <a:uLnTx/>
                <a:uFillTx/>
                <a:latin typeface="Calibri" panose="020F0502020204030204"/>
                <a:ea typeface="+mn-ea"/>
                <a:cs typeface="+mn-cs"/>
              </a:rPr>
              <a:t>hàng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0033CC"/>
                </a:solidFill>
                <a:effectLst/>
                <a:uLnTx/>
                <a:uFillTx/>
                <a:latin typeface="Calibri" panose="020F0502020204030204"/>
                <a:ea typeface="+mn-ea"/>
                <a:cs typeface="+mn-cs"/>
              </a:rPr>
              <a:t>Đ.vị</a:t>
            </a:r>
          </a:p>
        </p:txBody>
      </p:sp>
      <p:sp>
        <p:nvSpPr>
          <p:cNvPr id="64693" name="Text Box 181">
            <a:extLst>
              <a:ext uri="{FF2B5EF4-FFF2-40B4-BE49-F238E27FC236}">
                <a16:creationId xmlns:a16="http://schemas.microsoft.com/office/drawing/2014/main" id="{5D05CA25-E1DC-4842-AF3B-75F93C92E1C3}"/>
              </a:ext>
            </a:extLst>
          </p:cNvPr>
          <p:cNvSpPr txBox="1">
            <a:spLocks noChangeArrowheads="1"/>
          </p:cNvSpPr>
          <p:nvPr/>
        </p:nvSpPr>
        <p:spPr bwMode="auto">
          <a:xfrm>
            <a:off x="9123363" y="3130550"/>
            <a:ext cx="10795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0033CC"/>
                </a:solidFill>
                <a:effectLst/>
                <a:uLnTx/>
                <a:uFillTx/>
                <a:latin typeface="Calibri" panose="020F0502020204030204"/>
                <a:ea typeface="+mn-ea"/>
                <a:cs typeface="+mn-cs"/>
              </a:rPr>
              <a:t>Giá trị của số</a:t>
            </a:r>
          </a:p>
        </p:txBody>
      </p:sp>
      <p:sp>
        <p:nvSpPr>
          <p:cNvPr id="64694" name="Text Box 182">
            <a:extLst>
              <a:ext uri="{FF2B5EF4-FFF2-40B4-BE49-F238E27FC236}">
                <a16:creationId xmlns:a16="http://schemas.microsoft.com/office/drawing/2014/main" id="{6E2A1162-B1B6-4B4F-BF43-DB0BB686F3DF}"/>
              </a:ext>
            </a:extLst>
          </p:cNvPr>
          <p:cNvSpPr txBox="1">
            <a:spLocks noChangeArrowheads="1"/>
          </p:cNvSpPr>
          <p:nvPr/>
        </p:nvSpPr>
        <p:spPr bwMode="auto">
          <a:xfrm>
            <a:off x="5146675" y="4246564"/>
            <a:ext cx="10795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0033CC"/>
                </a:solidFill>
                <a:effectLst/>
                <a:uLnTx/>
                <a:uFillTx/>
                <a:latin typeface="Calibri" panose="020F0502020204030204"/>
                <a:ea typeface="+mn-ea"/>
                <a:cs typeface="+mn-cs"/>
              </a:rPr>
              <a:t>Số TN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0033CC"/>
                </a:solidFill>
                <a:effectLst/>
                <a:uLnTx/>
                <a:uFillTx/>
                <a:latin typeface="Calibri" panose="020F0502020204030204"/>
                <a:ea typeface="+mn-ea"/>
                <a:cs typeface="+mn-cs"/>
              </a:rPr>
              <a:t>lúc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0033CC"/>
                </a:solidFill>
                <a:effectLst/>
                <a:uLnTx/>
                <a:uFillTx/>
                <a:latin typeface="Calibri" panose="020F0502020204030204"/>
                <a:ea typeface="+mn-ea"/>
                <a:cs typeface="+mn-cs"/>
              </a:rPr>
              <a:t>đầu</a:t>
            </a:r>
          </a:p>
        </p:txBody>
      </p:sp>
      <p:sp>
        <p:nvSpPr>
          <p:cNvPr id="64695" name="Text Box 183">
            <a:extLst>
              <a:ext uri="{FF2B5EF4-FFF2-40B4-BE49-F238E27FC236}">
                <a16:creationId xmlns:a16="http://schemas.microsoft.com/office/drawing/2014/main" id="{620E14CE-6F1B-4302-9130-145CCD6B4DA2}"/>
              </a:ext>
            </a:extLst>
          </p:cNvPr>
          <p:cNvSpPr txBox="1">
            <a:spLocks noChangeArrowheads="1"/>
          </p:cNvSpPr>
          <p:nvPr/>
        </p:nvSpPr>
        <p:spPr bwMode="auto">
          <a:xfrm>
            <a:off x="5175250" y="5413375"/>
            <a:ext cx="10795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0033CC"/>
                </a:solidFill>
                <a:effectLst/>
                <a:uLnTx/>
                <a:uFillTx/>
                <a:latin typeface="Calibri" panose="020F0502020204030204"/>
                <a:ea typeface="+mn-ea"/>
                <a:cs typeface="+mn-cs"/>
              </a:rPr>
              <a:t>Số TN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0033CC"/>
                </a:solidFill>
                <a:effectLst/>
                <a:uLnTx/>
                <a:uFillTx/>
                <a:latin typeface="Calibri" panose="020F0502020204030204"/>
                <a:ea typeface="+mn-ea"/>
                <a:cs typeface="+mn-cs"/>
              </a:rPr>
              <a:t>lúc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0033CC"/>
                </a:solidFill>
                <a:effectLst/>
                <a:uLnTx/>
                <a:uFillTx/>
                <a:latin typeface="Calibri" panose="020F0502020204030204"/>
                <a:ea typeface="+mn-ea"/>
                <a:cs typeface="+mn-cs"/>
              </a:rPr>
              <a:t>sau</a:t>
            </a:r>
          </a:p>
        </p:txBody>
      </p:sp>
      <p:sp>
        <p:nvSpPr>
          <p:cNvPr id="64696" name="Text Box 184">
            <a:extLst>
              <a:ext uri="{FF2B5EF4-FFF2-40B4-BE49-F238E27FC236}">
                <a16:creationId xmlns:a16="http://schemas.microsoft.com/office/drawing/2014/main" id="{D76FB348-D8B1-4700-AB53-DA99C1E29436}"/>
              </a:ext>
            </a:extLst>
          </p:cNvPr>
          <p:cNvSpPr txBox="1">
            <a:spLocks noChangeArrowheads="1"/>
          </p:cNvSpPr>
          <p:nvPr/>
        </p:nvSpPr>
        <p:spPr bwMode="auto">
          <a:xfrm>
            <a:off x="7094539" y="5605463"/>
            <a:ext cx="6572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400" b="1" i="0" u="none" strike="noStrike" kern="1200" cap="none" spc="0" normalizeH="0" baseline="0" noProof="0">
                <a:ln>
                  <a:noFill/>
                </a:ln>
                <a:solidFill>
                  <a:srgbClr val="0033CC"/>
                </a:solidFill>
                <a:effectLst/>
                <a:uLnTx/>
                <a:uFillTx/>
                <a:latin typeface="Calibri" panose="020F0502020204030204"/>
                <a:ea typeface="+mn-ea"/>
                <a:cs typeface="+mn-cs"/>
              </a:rPr>
              <a:t>1</a:t>
            </a:r>
          </a:p>
        </p:txBody>
      </p:sp>
      <p:sp>
        <p:nvSpPr>
          <p:cNvPr id="64697" name="Text Box 185">
            <a:extLst>
              <a:ext uri="{FF2B5EF4-FFF2-40B4-BE49-F238E27FC236}">
                <a16:creationId xmlns:a16="http://schemas.microsoft.com/office/drawing/2014/main" id="{2CE48928-0815-45CD-917A-C6807A8684D5}"/>
              </a:ext>
            </a:extLst>
          </p:cNvPr>
          <p:cNvSpPr txBox="1">
            <a:spLocks noChangeArrowheads="1"/>
          </p:cNvSpPr>
          <p:nvPr/>
        </p:nvSpPr>
        <p:spPr bwMode="auto">
          <a:xfrm>
            <a:off x="6254751" y="4419600"/>
            <a:ext cx="5762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400" b="1" i="0" u="none" strike="noStrike" kern="1200" cap="none" spc="0" normalizeH="0" baseline="0" noProof="0">
                <a:ln>
                  <a:noFill/>
                </a:ln>
                <a:solidFill>
                  <a:srgbClr val="0033CC"/>
                </a:solidFill>
                <a:effectLst/>
                <a:uLnTx/>
                <a:uFillTx/>
                <a:latin typeface="Calibri" panose="020F0502020204030204"/>
                <a:ea typeface="+mn-ea"/>
                <a:cs typeface="+mn-cs"/>
              </a:rPr>
              <a:t>0</a:t>
            </a:r>
          </a:p>
        </p:txBody>
      </p:sp>
      <p:sp>
        <p:nvSpPr>
          <p:cNvPr id="64698" name="Text Box 186">
            <a:extLst>
              <a:ext uri="{FF2B5EF4-FFF2-40B4-BE49-F238E27FC236}">
                <a16:creationId xmlns:a16="http://schemas.microsoft.com/office/drawing/2014/main" id="{4A2F34E0-2296-4E18-BB88-3465EB7716F6}"/>
              </a:ext>
            </a:extLst>
          </p:cNvPr>
          <p:cNvSpPr txBox="1">
            <a:spLocks noChangeArrowheads="1"/>
          </p:cNvSpPr>
          <p:nvPr/>
        </p:nvSpPr>
        <p:spPr bwMode="auto">
          <a:xfrm>
            <a:off x="7032625" y="4408488"/>
            <a:ext cx="647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400" b="1" i="0" u="none" strike="noStrike" kern="1200" cap="none" spc="0" normalizeH="0" baseline="0" noProof="0">
                <a:ln>
                  <a:noFill/>
                </a:ln>
                <a:solidFill>
                  <a:srgbClr val="AC1404"/>
                </a:solidFill>
                <a:effectLst/>
                <a:uLnTx/>
                <a:uFillTx/>
                <a:latin typeface="Calibri" panose="020F0502020204030204"/>
                <a:ea typeface="+mn-ea"/>
                <a:cs typeface="+mn-cs"/>
              </a:rPr>
              <a:t>x</a:t>
            </a:r>
          </a:p>
        </p:txBody>
      </p:sp>
      <p:sp>
        <p:nvSpPr>
          <p:cNvPr id="64699" name="Text Box 187">
            <a:extLst>
              <a:ext uri="{FF2B5EF4-FFF2-40B4-BE49-F238E27FC236}">
                <a16:creationId xmlns:a16="http://schemas.microsoft.com/office/drawing/2014/main" id="{69FC72C9-E50F-4433-9725-723F638E5837}"/>
              </a:ext>
            </a:extLst>
          </p:cNvPr>
          <p:cNvSpPr txBox="1">
            <a:spLocks noChangeArrowheads="1"/>
          </p:cNvSpPr>
          <p:nvPr/>
        </p:nvSpPr>
        <p:spPr bwMode="auto">
          <a:xfrm>
            <a:off x="7843838" y="4410075"/>
            <a:ext cx="1079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400" b="1" i="0" u="none" strike="noStrike" kern="1200" cap="none" spc="0" normalizeH="0" baseline="0" noProof="0">
                <a:ln>
                  <a:noFill/>
                </a:ln>
                <a:solidFill>
                  <a:srgbClr val="AC1404"/>
                </a:solidFill>
                <a:effectLst/>
                <a:uLnTx/>
                <a:uFillTx/>
                <a:latin typeface="Calibri" panose="020F0502020204030204"/>
                <a:ea typeface="+mn-ea"/>
                <a:cs typeface="+mn-cs"/>
              </a:rPr>
              <a:t>2x</a:t>
            </a:r>
          </a:p>
        </p:txBody>
      </p:sp>
      <p:sp>
        <p:nvSpPr>
          <p:cNvPr id="64708" name="Text Box 196">
            <a:extLst>
              <a:ext uri="{FF2B5EF4-FFF2-40B4-BE49-F238E27FC236}">
                <a16:creationId xmlns:a16="http://schemas.microsoft.com/office/drawing/2014/main" id="{7F7F9692-33D5-40A2-954C-5D7468856C2D}"/>
              </a:ext>
            </a:extLst>
          </p:cNvPr>
          <p:cNvSpPr txBox="1">
            <a:spLocks noChangeArrowheads="1"/>
          </p:cNvSpPr>
          <p:nvPr/>
        </p:nvSpPr>
        <p:spPr bwMode="auto">
          <a:xfrm>
            <a:off x="6167438" y="5561013"/>
            <a:ext cx="647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400" b="1" i="0" u="none" strike="noStrike" kern="1200" cap="none" spc="0" normalizeH="0" baseline="0" noProof="0">
                <a:ln>
                  <a:noFill/>
                </a:ln>
                <a:solidFill>
                  <a:srgbClr val="AC1404"/>
                </a:solidFill>
                <a:effectLst/>
                <a:uLnTx/>
                <a:uFillTx/>
                <a:latin typeface="Calibri" panose="020F0502020204030204"/>
                <a:ea typeface="+mn-ea"/>
                <a:cs typeface="+mn-cs"/>
              </a:rPr>
              <a:t>x</a:t>
            </a:r>
          </a:p>
        </p:txBody>
      </p:sp>
      <p:sp>
        <p:nvSpPr>
          <p:cNvPr id="64709" name="Text Box 197">
            <a:extLst>
              <a:ext uri="{FF2B5EF4-FFF2-40B4-BE49-F238E27FC236}">
                <a16:creationId xmlns:a16="http://schemas.microsoft.com/office/drawing/2014/main" id="{B61DF268-40BB-4234-A3B5-EC92A4E230DB}"/>
              </a:ext>
            </a:extLst>
          </p:cNvPr>
          <p:cNvSpPr txBox="1">
            <a:spLocks noChangeArrowheads="1"/>
          </p:cNvSpPr>
          <p:nvPr/>
        </p:nvSpPr>
        <p:spPr bwMode="auto">
          <a:xfrm>
            <a:off x="8026400" y="5586413"/>
            <a:ext cx="647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400" b="1" i="0" u="none" strike="noStrike" kern="1200" cap="none" spc="0" normalizeH="0" baseline="0" noProof="0">
                <a:ln>
                  <a:noFill/>
                </a:ln>
                <a:solidFill>
                  <a:srgbClr val="AC1404"/>
                </a:solidFill>
                <a:effectLst/>
                <a:uLnTx/>
                <a:uFillTx/>
                <a:latin typeface="Calibri" panose="020F0502020204030204"/>
                <a:ea typeface="+mn-ea"/>
                <a:cs typeface="+mn-cs"/>
              </a:rPr>
              <a:t>2x</a:t>
            </a:r>
          </a:p>
        </p:txBody>
      </p:sp>
      <p:sp>
        <p:nvSpPr>
          <p:cNvPr id="64710" name="Text Box 198">
            <a:extLst>
              <a:ext uri="{FF2B5EF4-FFF2-40B4-BE49-F238E27FC236}">
                <a16:creationId xmlns:a16="http://schemas.microsoft.com/office/drawing/2014/main" id="{DBDCDEE7-4A08-457C-9D9F-9B2D3AA8DE18}"/>
              </a:ext>
            </a:extLst>
          </p:cNvPr>
          <p:cNvSpPr txBox="1">
            <a:spLocks noChangeArrowheads="1"/>
          </p:cNvSpPr>
          <p:nvPr/>
        </p:nvSpPr>
        <p:spPr bwMode="auto">
          <a:xfrm>
            <a:off x="8904288" y="4445000"/>
            <a:ext cx="16557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400" b="1" i="0" u="none" strike="noStrike" kern="1200" cap="none" spc="0" normalizeH="0" baseline="0" noProof="0">
                <a:ln>
                  <a:noFill/>
                </a:ln>
                <a:solidFill>
                  <a:srgbClr val="AC1404"/>
                </a:solidFill>
                <a:effectLst/>
                <a:uLnTx/>
                <a:uFillTx/>
                <a:latin typeface="Calibri" panose="020F0502020204030204"/>
                <a:ea typeface="+mn-ea"/>
                <a:cs typeface="+mn-cs"/>
              </a:rPr>
              <a:t>12x</a:t>
            </a:r>
          </a:p>
        </p:txBody>
      </p:sp>
      <p:sp>
        <p:nvSpPr>
          <p:cNvPr id="64711" name="Text Box 199">
            <a:extLst>
              <a:ext uri="{FF2B5EF4-FFF2-40B4-BE49-F238E27FC236}">
                <a16:creationId xmlns:a16="http://schemas.microsoft.com/office/drawing/2014/main" id="{5593570B-7BFB-4E24-BE17-CEEFFF406AC3}"/>
              </a:ext>
            </a:extLst>
          </p:cNvPr>
          <p:cNvSpPr txBox="1">
            <a:spLocks noChangeArrowheads="1"/>
          </p:cNvSpPr>
          <p:nvPr/>
        </p:nvSpPr>
        <p:spPr bwMode="auto">
          <a:xfrm>
            <a:off x="8775700" y="5583238"/>
            <a:ext cx="1835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400" b="1" i="0" u="none" strike="noStrike" kern="1200" cap="none" spc="0" normalizeH="0" baseline="0" noProof="0">
                <a:ln>
                  <a:noFill/>
                </a:ln>
                <a:solidFill>
                  <a:srgbClr val="AC1404"/>
                </a:solidFill>
                <a:effectLst/>
                <a:uLnTx/>
                <a:uFillTx/>
                <a:latin typeface="Calibri" panose="020F0502020204030204"/>
                <a:ea typeface="+mn-ea"/>
                <a:cs typeface="+mn-cs"/>
              </a:rPr>
              <a:t>102x + 10</a:t>
            </a:r>
          </a:p>
        </p:txBody>
      </p:sp>
      <p:grpSp>
        <p:nvGrpSpPr>
          <p:cNvPr id="64718" name="Group 206">
            <a:extLst>
              <a:ext uri="{FF2B5EF4-FFF2-40B4-BE49-F238E27FC236}">
                <a16:creationId xmlns:a16="http://schemas.microsoft.com/office/drawing/2014/main" id="{5F00C3D0-99FF-4DD6-8550-94F7FBCCA3FF}"/>
              </a:ext>
            </a:extLst>
          </p:cNvPr>
          <p:cNvGrpSpPr>
            <a:grpSpLocks/>
          </p:cNvGrpSpPr>
          <p:nvPr/>
        </p:nvGrpSpPr>
        <p:grpSpPr bwMode="auto">
          <a:xfrm>
            <a:off x="6743700" y="1698626"/>
            <a:ext cx="2808288" cy="1077913"/>
            <a:chOff x="3198" y="842"/>
            <a:chExt cx="1769" cy="679"/>
          </a:xfrm>
        </p:grpSpPr>
        <p:sp>
          <p:nvSpPr>
            <p:cNvPr id="64714" name="AutoShape 202">
              <a:extLst>
                <a:ext uri="{FF2B5EF4-FFF2-40B4-BE49-F238E27FC236}">
                  <a16:creationId xmlns:a16="http://schemas.microsoft.com/office/drawing/2014/main" id="{BF999FCF-EC4C-4044-93D4-C7ED66C55F39}"/>
                </a:ext>
              </a:extLst>
            </p:cNvPr>
            <p:cNvSpPr>
              <a:spLocks noChangeArrowheads="1"/>
            </p:cNvSpPr>
            <p:nvPr/>
          </p:nvSpPr>
          <p:spPr bwMode="auto">
            <a:xfrm>
              <a:off x="3198" y="842"/>
              <a:ext cx="1769" cy="679"/>
            </a:xfrm>
            <a:prstGeom prst="wedgeRoundRectCallout">
              <a:avLst>
                <a:gd name="adj1" fmla="val 52657"/>
                <a:gd name="adj2" fmla="val 200662"/>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4715" name="Text Box 203">
              <a:extLst>
                <a:ext uri="{FF2B5EF4-FFF2-40B4-BE49-F238E27FC236}">
                  <a16:creationId xmlns:a16="http://schemas.microsoft.com/office/drawing/2014/main" id="{A485425A-B25F-4F0C-9C38-B8AB184D7473}"/>
                </a:ext>
              </a:extLst>
            </p:cNvPr>
            <p:cNvSpPr txBox="1">
              <a:spLocks noChangeArrowheads="1"/>
            </p:cNvSpPr>
            <p:nvPr/>
          </p:nvSpPr>
          <p:spPr bwMode="auto">
            <a:xfrm>
              <a:off x="3379" y="1007"/>
              <a:ext cx="146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400" b="1" i="0" u="none" strike="noStrike" kern="1200" cap="none" spc="0" normalizeH="0" baseline="0" noProof="0">
                  <a:ln>
                    <a:noFill/>
                  </a:ln>
                  <a:solidFill>
                    <a:srgbClr val="0033CC"/>
                  </a:solidFill>
                  <a:effectLst/>
                  <a:uLnTx/>
                  <a:uFillTx/>
                  <a:latin typeface="Calibri" panose="020F0502020204030204"/>
                  <a:ea typeface="+mn-ea"/>
                  <a:cs typeface="+mn-cs"/>
                </a:rPr>
                <a:t>x.10 + 2x = 12x</a:t>
              </a:r>
            </a:p>
          </p:txBody>
        </p:sp>
      </p:grpSp>
      <p:grpSp>
        <p:nvGrpSpPr>
          <p:cNvPr id="64723" name="Group 211">
            <a:extLst>
              <a:ext uri="{FF2B5EF4-FFF2-40B4-BE49-F238E27FC236}">
                <a16:creationId xmlns:a16="http://schemas.microsoft.com/office/drawing/2014/main" id="{EB2D0A4C-75F3-41EC-902B-F5D6F56463C8}"/>
              </a:ext>
            </a:extLst>
          </p:cNvPr>
          <p:cNvGrpSpPr>
            <a:grpSpLocks/>
          </p:cNvGrpSpPr>
          <p:nvPr/>
        </p:nvGrpSpPr>
        <p:grpSpPr bwMode="auto">
          <a:xfrm>
            <a:off x="4884738" y="4065588"/>
            <a:ext cx="4565650" cy="1077912"/>
            <a:chOff x="2117" y="2336"/>
            <a:chExt cx="2876" cy="679"/>
          </a:xfrm>
        </p:grpSpPr>
        <p:sp>
          <p:nvSpPr>
            <p:cNvPr id="64716" name="AutoShape 204">
              <a:extLst>
                <a:ext uri="{FF2B5EF4-FFF2-40B4-BE49-F238E27FC236}">
                  <a16:creationId xmlns:a16="http://schemas.microsoft.com/office/drawing/2014/main" id="{4B3048D2-51B5-46AC-A308-694A26C34545}"/>
                </a:ext>
              </a:extLst>
            </p:cNvPr>
            <p:cNvSpPr>
              <a:spLocks noChangeArrowheads="1"/>
            </p:cNvSpPr>
            <p:nvPr/>
          </p:nvSpPr>
          <p:spPr bwMode="auto">
            <a:xfrm>
              <a:off x="2117" y="2336"/>
              <a:ext cx="2767" cy="679"/>
            </a:xfrm>
            <a:prstGeom prst="wedgeRoundRectCallout">
              <a:avLst>
                <a:gd name="adj1" fmla="val 54083"/>
                <a:gd name="adj2" fmla="val 91532"/>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4717" name="Text Box 205">
              <a:extLst>
                <a:ext uri="{FF2B5EF4-FFF2-40B4-BE49-F238E27FC236}">
                  <a16:creationId xmlns:a16="http://schemas.microsoft.com/office/drawing/2014/main" id="{6D60593B-D12E-4A7C-AB58-BBF65D92C6CA}"/>
                </a:ext>
              </a:extLst>
            </p:cNvPr>
            <p:cNvSpPr txBox="1">
              <a:spLocks noChangeArrowheads="1"/>
            </p:cNvSpPr>
            <p:nvPr/>
          </p:nvSpPr>
          <p:spPr bwMode="auto">
            <a:xfrm>
              <a:off x="2127" y="2510"/>
              <a:ext cx="286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400" b="1" i="0" u="none" strike="noStrike" kern="1200" cap="none" spc="0" normalizeH="0" baseline="0" noProof="0">
                  <a:ln>
                    <a:noFill/>
                  </a:ln>
                  <a:solidFill>
                    <a:srgbClr val="0033CC"/>
                  </a:solidFill>
                  <a:effectLst/>
                  <a:uLnTx/>
                  <a:uFillTx/>
                  <a:latin typeface="Calibri" panose="020F0502020204030204"/>
                  <a:ea typeface="+mn-ea"/>
                  <a:cs typeface="+mn-cs"/>
                </a:rPr>
                <a:t>x.100 + 1. 10 + 2x = 102x +10</a:t>
              </a:r>
            </a:p>
          </p:txBody>
        </p:sp>
      </p:grpSp>
      <p:sp>
        <p:nvSpPr>
          <p:cNvPr id="64720" name="Text Box 208">
            <a:extLst>
              <a:ext uri="{FF2B5EF4-FFF2-40B4-BE49-F238E27FC236}">
                <a16:creationId xmlns:a16="http://schemas.microsoft.com/office/drawing/2014/main" id="{7E991E8B-41F1-4759-9580-3D4C2236AACB}"/>
              </a:ext>
            </a:extLst>
          </p:cNvPr>
          <p:cNvSpPr txBox="1">
            <a:spLocks noChangeArrowheads="1"/>
          </p:cNvSpPr>
          <p:nvPr/>
        </p:nvSpPr>
        <p:spPr bwMode="auto">
          <a:xfrm>
            <a:off x="8759826" y="4433888"/>
            <a:ext cx="1655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400" b="1" i="0" u="none" strike="noStrike" kern="1200" cap="none" spc="0" normalizeH="0" baseline="0" noProof="0">
                <a:ln>
                  <a:noFill/>
                </a:ln>
                <a:solidFill>
                  <a:srgbClr val="AC1404"/>
                </a:solidFill>
                <a:effectLst/>
                <a:uLnTx/>
                <a:uFillTx/>
                <a:latin typeface="Calibri" panose="020F0502020204030204"/>
                <a:ea typeface="+mn-ea"/>
                <a:cs typeface="+mn-cs"/>
              </a:rPr>
              <a:t>?</a:t>
            </a:r>
          </a:p>
        </p:txBody>
      </p:sp>
      <p:sp>
        <p:nvSpPr>
          <p:cNvPr id="64721" name="Text Box 209">
            <a:extLst>
              <a:ext uri="{FF2B5EF4-FFF2-40B4-BE49-F238E27FC236}">
                <a16:creationId xmlns:a16="http://schemas.microsoft.com/office/drawing/2014/main" id="{727BF1B9-6B23-4823-925B-B76E2686DFFC}"/>
              </a:ext>
            </a:extLst>
          </p:cNvPr>
          <p:cNvSpPr txBox="1">
            <a:spLocks noChangeArrowheads="1"/>
          </p:cNvSpPr>
          <p:nvPr/>
        </p:nvSpPr>
        <p:spPr bwMode="auto">
          <a:xfrm>
            <a:off x="8759826" y="5578475"/>
            <a:ext cx="1655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400" b="1" i="0" u="none" strike="noStrike" kern="1200" cap="none" spc="0" normalizeH="0" baseline="0" noProof="0">
                <a:ln>
                  <a:noFill/>
                </a:ln>
                <a:solidFill>
                  <a:srgbClr val="AC1404"/>
                </a:solidFill>
                <a:effectLst/>
                <a:uLnTx/>
                <a:uFillTx/>
                <a:latin typeface="Calibri" panose="020F0502020204030204"/>
                <a:ea typeface="+mn-ea"/>
                <a:cs typeface="+mn-cs"/>
              </a:rPr>
              <a:t>?</a:t>
            </a:r>
          </a:p>
        </p:txBody>
      </p:sp>
      <p:sp>
        <p:nvSpPr>
          <p:cNvPr id="64724" name="Line 212">
            <a:extLst>
              <a:ext uri="{FF2B5EF4-FFF2-40B4-BE49-F238E27FC236}">
                <a16:creationId xmlns:a16="http://schemas.microsoft.com/office/drawing/2014/main" id="{6BB2641E-1AE9-42FD-99A1-4FEE61388FE7}"/>
              </a:ext>
            </a:extLst>
          </p:cNvPr>
          <p:cNvSpPr>
            <a:spLocks noChangeShapeType="1"/>
          </p:cNvSpPr>
          <p:nvPr/>
        </p:nvSpPr>
        <p:spPr bwMode="auto">
          <a:xfrm flipH="1" flipV="1">
            <a:off x="5591176" y="4794251"/>
            <a:ext cx="792163"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4725" name="Line 213">
            <a:extLst>
              <a:ext uri="{FF2B5EF4-FFF2-40B4-BE49-F238E27FC236}">
                <a16:creationId xmlns:a16="http://schemas.microsoft.com/office/drawing/2014/main" id="{CD2C4962-0EAA-4B41-8F2C-5DA17B1E6F6E}"/>
              </a:ext>
            </a:extLst>
          </p:cNvPr>
          <p:cNvSpPr>
            <a:spLocks noChangeShapeType="1"/>
          </p:cNvSpPr>
          <p:nvPr/>
        </p:nvSpPr>
        <p:spPr bwMode="auto">
          <a:xfrm flipH="1" flipV="1">
            <a:off x="6672264" y="4794251"/>
            <a:ext cx="719137"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4726" name="Line 214">
            <a:extLst>
              <a:ext uri="{FF2B5EF4-FFF2-40B4-BE49-F238E27FC236}">
                <a16:creationId xmlns:a16="http://schemas.microsoft.com/office/drawing/2014/main" id="{8138F27E-E638-461A-BAF8-D1BFEF22DB49}"/>
              </a:ext>
            </a:extLst>
          </p:cNvPr>
          <p:cNvSpPr>
            <a:spLocks noChangeShapeType="1"/>
          </p:cNvSpPr>
          <p:nvPr/>
        </p:nvSpPr>
        <p:spPr bwMode="auto">
          <a:xfrm flipH="1" flipV="1">
            <a:off x="7391401" y="4722814"/>
            <a:ext cx="936625" cy="9350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4727" name="Line 215">
            <a:extLst>
              <a:ext uri="{FF2B5EF4-FFF2-40B4-BE49-F238E27FC236}">
                <a16:creationId xmlns:a16="http://schemas.microsoft.com/office/drawing/2014/main" id="{C0ADCA31-FA15-43E1-87AB-79DDC23A1B56}"/>
              </a:ext>
            </a:extLst>
          </p:cNvPr>
          <p:cNvSpPr>
            <a:spLocks noChangeShapeType="1"/>
          </p:cNvSpPr>
          <p:nvPr/>
        </p:nvSpPr>
        <p:spPr bwMode="auto">
          <a:xfrm flipV="1">
            <a:off x="7535863" y="2490788"/>
            <a:ext cx="0" cy="18716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4728" name="Line 216">
            <a:extLst>
              <a:ext uri="{FF2B5EF4-FFF2-40B4-BE49-F238E27FC236}">
                <a16:creationId xmlns:a16="http://schemas.microsoft.com/office/drawing/2014/main" id="{6294BC0E-C25F-4AB0-B69C-7825A3966774}"/>
              </a:ext>
            </a:extLst>
          </p:cNvPr>
          <p:cNvSpPr>
            <a:spLocks noChangeShapeType="1"/>
          </p:cNvSpPr>
          <p:nvPr/>
        </p:nvSpPr>
        <p:spPr bwMode="auto">
          <a:xfrm flipH="1" flipV="1">
            <a:off x="8328026" y="2417764"/>
            <a:ext cx="73025" cy="20161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4730" name="Text Box 218">
            <a:extLst>
              <a:ext uri="{FF2B5EF4-FFF2-40B4-BE49-F238E27FC236}">
                <a16:creationId xmlns:a16="http://schemas.microsoft.com/office/drawing/2014/main" id="{CF5033C2-83B7-4620-8FF5-2ADD8825F098}"/>
              </a:ext>
            </a:extLst>
          </p:cNvPr>
          <p:cNvSpPr txBox="1">
            <a:spLocks noChangeArrowheads="1"/>
          </p:cNvSpPr>
          <p:nvPr/>
        </p:nvSpPr>
        <p:spPr bwMode="auto">
          <a:xfrm>
            <a:off x="5431631" y="2369449"/>
            <a:ext cx="48244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2000" b="1" i="0" u="none" strike="noStrike" kern="1200" cap="none" spc="0" normalizeH="0" baseline="0" noProof="0">
                <a:ln>
                  <a:noFill/>
                </a:ln>
                <a:solidFill>
                  <a:prstClr val="black"/>
                </a:solidFill>
                <a:effectLst/>
                <a:uLnTx/>
                <a:uFillTx/>
                <a:latin typeface="Calibri" panose="020F0502020204030204"/>
                <a:ea typeface="+mn-ea"/>
                <a:cs typeface="+mn-cs"/>
              </a:rPr>
              <a:t>Điền vào bảng sau</a:t>
            </a:r>
          </a:p>
        </p:txBody>
      </p:sp>
      <p:sp>
        <p:nvSpPr>
          <p:cNvPr id="2" name="Rectangle 1">
            <a:extLst>
              <a:ext uri="{FF2B5EF4-FFF2-40B4-BE49-F238E27FC236}">
                <a16:creationId xmlns:a16="http://schemas.microsoft.com/office/drawing/2014/main" id="{9B2B204A-7926-42A3-AF05-3B2E3901FD2B}"/>
              </a:ext>
            </a:extLst>
          </p:cNvPr>
          <p:cNvSpPr/>
          <p:nvPr/>
        </p:nvSpPr>
        <p:spPr>
          <a:xfrm>
            <a:off x="245980" y="66179"/>
            <a:ext cx="5966698" cy="461665"/>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sng" strike="noStrike" kern="1200" cap="none" spc="0" normalizeH="0" baseline="0" noProof="0" dirty="0">
                <a:ln>
                  <a:noFill/>
                </a:ln>
                <a:solidFill>
                  <a:srgbClr val="FF0000"/>
                </a:solidFill>
                <a:effectLst/>
                <a:uLnTx/>
                <a:uFillTx/>
                <a:latin typeface="Arial" panose="020B0604020202020204" pitchFamily="34" charset="0"/>
                <a:ea typeface="+mn-ea"/>
                <a:cs typeface="+mn-cs"/>
              </a:rPr>
              <a:t>DẠNG </a:t>
            </a:r>
            <a:r>
              <a:rPr kumimoji="0" lang="en-US" sz="2400" b="1" i="0" u="sng" strike="noStrike" kern="1200" cap="none" spc="0" normalizeH="0" baseline="0" noProof="0">
                <a:ln>
                  <a:noFill/>
                </a:ln>
                <a:solidFill>
                  <a:srgbClr val="FF0000"/>
                </a:solidFill>
                <a:effectLst/>
                <a:uLnTx/>
                <a:uFillTx/>
                <a:latin typeface="Arial" panose="020B0604020202020204" pitchFamily="34" charset="0"/>
                <a:ea typeface="+mn-ea"/>
                <a:cs typeface="+mn-cs"/>
              </a:rPr>
              <a:t>2:</a:t>
            </a:r>
            <a:r>
              <a:rPr kumimoji="0" lang="en-US" altLang="en-US" sz="2400" b="1" i="0" u="sng"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2400" b="1" i="0" u="sng" strike="noStrike" kern="1200" cap="none" spc="0" normalizeH="0" baseline="0" noProof="0">
                <a:ln>
                  <a:noFill/>
                </a:ln>
                <a:solidFill>
                  <a:srgbClr val="0033CC"/>
                </a:solidFill>
                <a:effectLst/>
                <a:uLnTx/>
                <a:uFillTx/>
                <a:latin typeface="Times New Roman" panose="02020603050405020304" pitchFamily="18" charset="0"/>
                <a:ea typeface="+mn-ea"/>
                <a:cs typeface="Times New Roman" panose="02020603050405020304" pitchFamily="18" charset="0"/>
              </a:rPr>
              <a:t>Dạng toán về quan hệ của các số</a:t>
            </a:r>
            <a:r>
              <a:rPr kumimoji="0" lang="en-US" sz="2400" b="1" i="0" u="sng" strike="noStrike" kern="1200" cap="none" spc="0" normalizeH="0" baseline="0" noProof="0">
                <a:ln>
                  <a:noFill/>
                </a:ln>
                <a:solidFill>
                  <a:srgbClr val="0033CC"/>
                </a:solidFill>
                <a:effectLst/>
                <a:uLnTx/>
                <a:uFillTx/>
                <a:latin typeface="Arial" panose="020B0604020202020204" pitchFamily="34" charset="0"/>
                <a:ea typeface="+mn-ea"/>
                <a:cs typeface="+mn-cs"/>
              </a:rPr>
              <a:t> :</a:t>
            </a:r>
            <a:endParaRPr kumimoji="0" lang="en-US" sz="2400" b="0" i="0" u="none" strike="noStrike" kern="1200" cap="none" spc="0" normalizeH="0" baseline="0" noProof="0" dirty="0">
              <a:ln>
                <a:noFill/>
              </a:ln>
              <a:solidFill>
                <a:srgbClr val="0033CC"/>
              </a:solidFill>
              <a:effectLst/>
              <a:uLnTx/>
              <a:uFillTx/>
              <a:latin typeface="Calibri" panose="020F0502020204030204"/>
              <a:ea typeface="+mn-ea"/>
              <a:cs typeface="+mn-cs"/>
            </a:endParaRPr>
          </a:p>
        </p:txBody>
      </p:sp>
      <p:graphicFrame>
        <p:nvGraphicFramePr>
          <p:cNvPr id="37" name="Object 6">
            <a:extLst>
              <a:ext uri="{FF2B5EF4-FFF2-40B4-BE49-F238E27FC236}">
                <a16:creationId xmlns:a16="http://schemas.microsoft.com/office/drawing/2014/main" id="{2C45CDF4-4B09-4CA8-B7CA-61F88F8DD9FA}"/>
              </a:ext>
            </a:extLst>
          </p:cNvPr>
          <p:cNvGraphicFramePr>
            <a:graphicFrameLocks noChangeAspect="1"/>
          </p:cNvGraphicFramePr>
          <p:nvPr/>
        </p:nvGraphicFramePr>
        <p:xfrm>
          <a:off x="1606615" y="5648853"/>
          <a:ext cx="1511300" cy="355600"/>
        </p:xfrm>
        <a:graphic>
          <a:graphicData uri="http://schemas.openxmlformats.org/presentationml/2006/ole">
            <mc:AlternateContent xmlns:mc="http://schemas.openxmlformats.org/markup-compatibility/2006">
              <mc:Choice xmlns:v="urn:schemas-microsoft-com:vml" Requires="v">
                <p:oleObj spid="_x0000_s11280" name="Equation" r:id="rId4" imgW="1511280" imgH="355320" progId="Equation.DSMT4">
                  <p:embed/>
                </p:oleObj>
              </mc:Choice>
              <mc:Fallback>
                <p:oleObj name="Equation" r:id="rId4" imgW="1511280" imgH="355320" progId="Equation.DSMT4">
                  <p:embed/>
                  <p:pic>
                    <p:nvPicPr>
                      <p:cNvPr id="37" name="Object 6">
                        <a:extLst>
                          <a:ext uri="{FF2B5EF4-FFF2-40B4-BE49-F238E27FC236}">
                            <a16:creationId xmlns:a16="http://schemas.microsoft.com/office/drawing/2014/main" id="{2C45CDF4-4B09-4CA8-B7CA-61F88F8DD9F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6615" y="5648853"/>
                        <a:ext cx="1511300" cy="355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8" name="Object 9">
            <a:extLst>
              <a:ext uri="{FF2B5EF4-FFF2-40B4-BE49-F238E27FC236}">
                <a16:creationId xmlns:a16="http://schemas.microsoft.com/office/drawing/2014/main" id="{6927CEA8-2446-41FD-B666-5A141E7B11F0}"/>
              </a:ext>
            </a:extLst>
          </p:cNvPr>
          <p:cNvGraphicFramePr>
            <a:graphicFrameLocks noChangeAspect="1"/>
          </p:cNvGraphicFramePr>
          <p:nvPr/>
        </p:nvGraphicFramePr>
        <p:xfrm>
          <a:off x="1489076" y="6043613"/>
          <a:ext cx="2489200" cy="355600"/>
        </p:xfrm>
        <a:graphic>
          <a:graphicData uri="http://schemas.openxmlformats.org/presentationml/2006/ole">
            <mc:AlternateContent xmlns:mc="http://schemas.openxmlformats.org/markup-compatibility/2006">
              <mc:Choice xmlns:v="urn:schemas-microsoft-com:vml" Requires="v">
                <p:oleObj spid="_x0000_s11281" name="Equation" r:id="rId6" imgW="2489040" imgH="355320" progId="Equation.DSMT4">
                  <p:embed/>
                </p:oleObj>
              </mc:Choice>
              <mc:Fallback>
                <p:oleObj name="Equation" r:id="rId6" imgW="2489040" imgH="355320" progId="Equation.DSMT4">
                  <p:embed/>
                  <p:pic>
                    <p:nvPicPr>
                      <p:cNvPr id="38" name="Object 9">
                        <a:extLst>
                          <a:ext uri="{FF2B5EF4-FFF2-40B4-BE49-F238E27FC236}">
                            <a16:creationId xmlns:a16="http://schemas.microsoft.com/office/drawing/2014/main" id="{6927CEA8-2446-41FD-B666-5A141E7B11F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89076" y="6043613"/>
                        <a:ext cx="2489200" cy="355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4177750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4515">
                                            <p:bg/>
                                          </p:spTgt>
                                        </p:tgtEl>
                                        <p:attrNameLst>
                                          <p:attrName>style.visibility</p:attrName>
                                        </p:attrNameLst>
                                      </p:cBhvr>
                                      <p:to>
                                        <p:strVal val="visible"/>
                                      </p:to>
                                    </p:set>
                                    <p:animEffect transition="in" filter="circle(in)">
                                      <p:cBhvr>
                                        <p:cTn id="12" dur="2000"/>
                                        <p:tgtEl>
                                          <p:spTgt spid="64515">
                                            <p:bg/>
                                          </p:spTgt>
                                        </p:tgtEl>
                                      </p:cBhvr>
                                    </p:animEffect>
                                  </p:childTnLst>
                                  <p:subTnLst>
                                    <p:audio>
                                      <p:cMediaNode>
                                        <p:cTn display="0" masterRel="sameClick">
                                          <p:stCondLst>
                                            <p:cond evt="begin" delay="0">
                                              <p:tn val="10"/>
                                            </p:cond>
                                          </p:stCondLst>
                                          <p:endCondLst>
                                            <p:cond evt="onStopAudio" delay="0">
                                              <p:tgtEl>
                                                <p:sldTgt/>
                                              </p:tgtEl>
                                            </p:cond>
                                          </p:endCondLst>
                                        </p:cTn>
                                        <p:tgtEl>
                                          <p:sndTgt r:embed="rId3" name="chimes.wav"/>
                                        </p:tgtEl>
                                      </p:cMediaNode>
                                    </p:audio>
                                  </p:sub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64515">
                                            <p:txEl>
                                              <p:pRg st="0" end="0"/>
                                            </p:txEl>
                                          </p:spTgt>
                                        </p:tgtEl>
                                        <p:attrNameLst>
                                          <p:attrName>style.visibility</p:attrName>
                                        </p:attrNameLst>
                                      </p:cBhvr>
                                      <p:to>
                                        <p:strVal val="visible"/>
                                      </p:to>
                                    </p:set>
                                    <p:animEffect transition="in" filter="circle(in)">
                                      <p:cBhvr>
                                        <p:cTn id="17" dur="2000"/>
                                        <p:tgtEl>
                                          <p:spTgt spid="64515">
                                            <p:txEl>
                                              <p:pRg st="0" end="0"/>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3" name="chimes.wav"/>
                                        </p:tgtEl>
                                      </p:cMediaNode>
                                    </p:audio>
                                  </p:sub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64515">
                                            <p:txEl>
                                              <p:pRg st="1" end="1"/>
                                            </p:txEl>
                                          </p:spTgt>
                                        </p:tgtEl>
                                        <p:attrNameLst>
                                          <p:attrName>style.visibility</p:attrName>
                                        </p:attrNameLst>
                                      </p:cBhvr>
                                      <p:to>
                                        <p:strVal val="visible"/>
                                      </p:to>
                                    </p:set>
                                    <p:animEffect transition="in" filter="circle(in)">
                                      <p:cBhvr>
                                        <p:cTn id="22" dur="2000"/>
                                        <p:tgtEl>
                                          <p:spTgt spid="64515">
                                            <p:txEl>
                                              <p:pRg st="1" end="1"/>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3" name="chimes.wav"/>
                                        </p:tgtEl>
                                      </p:cMediaNode>
                                    </p:audio>
                                  </p:sub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64519">
                                            <p:txEl>
                                              <p:pRg st="0" end="0"/>
                                            </p:txEl>
                                          </p:spTgt>
                                        </p:tgtEl>
                                        <p:attrNameLst>
                                          <p:attrName>style.visibility</p:attrName>
                                        </p:attrNameLst>
                                      </p:cBhvr>
                                      <p:to>
                                        <p:strVal val="visible"/>
                                      </p:to>
                                    </p:set>
                                    <p:animEffect transition="in" filter="checkerboard(across)">
                                      <p:cBhvr>
                                        <p:cTn id="27" dur="500"/>
                                        <p:tgtEl>
                                          <p:spTgt spid="64519">
                                            <p:txEl>
                                              <p:pRg st="0" end="0"/>
                                            </p:txEl>
                                          </p:spTgt>
                                        </p:tgtEl>
                                      </p:cBhvr>
                                    </p:animEffect>
                                  </p:childTnLst>
                                </p:cTn>
                              </p:par>
                              <p:par>
                                <p:cTn id="28" presetID="5" presetClass="entr" presetSubtype="10" fill="hold" nodeType="withEffect">
                                  <p:stCondLst>
                                    <p:cond delay="0"/>
                                  </p:stCondLst>
                                  <p:childTnLst>
                                    <p:set>
                                      <p:cBhvr>
                                        <p:cTn id="29" dur="1" fill="hold">
                                          <p:stCondLst>
                                            <p:cond delay="0"/>
                                          </p:stCondLst>
                                        </p:cTn>
                                        <p:tgtEl>
                                          <p:spTgt spid="64519">
                                            <p:txEl>
                                              <p:pRg st="1" end="1"/>
                                            </p:txEl>
                                          </p:spTgt>
                                        </p:tgtEl>
                                        <p:attrNameLst>
                                          <p:attrName>style.visibility</p:attrName>
                                        </p:attrNameLst>
                                      </p:cBhvr>
                                      <p:to>
                                        <p:strVal val="visible"/>
                                      </p:to>
                                    </p:set>
                                    <p:animEffect transition="in" filter="checkerboard(across)">
                                      <p:cBhvr>
                                        <p:cTn id="30" dur="500"/>
                                        <p:tgtEl>
                                          <p:spTgt spid="64519">
                                            <p:txEl>
                                              <p:pRg st="1" end="1"/>
                                            </p:txEl>
                                          </p:spTgt>
                                        </p:tgtEl>
                                      </p:cBhvr>
                                    </p:animEffect>
                                  </p:childTnLst>
                                </p:cTn>
                              </p:par>
                              <p:par>
                                <p:cTn id="31" presetID="5" presetClass="entr" presetSubtype="10" fill="hold" nodeType="withEffect">
                                  <p:stCondLst>
                                    <p:cond delay="0"/>
                                  </p:stCondLst>
                                  <p:childTnLst>
                                    <p:set>
                                      <p:cBhvr>
                                        <p:cTn id="32" dur="1" fill="hold">
                                          <p:stCondLst>
                                            <p:cond delay="0"/>
                                          </p:stCondLst>
                                        </p:cTn>
                                        <p:tgtEl>
                                          <p:spTgt spid="64519">
                                            <p:txEl>
                                              <p:pRg st="2" end="2"/>
                                            </p:txEl>
                                          </p:spTgt>
                                        </p:tgtEl>
                                        <p:attrNameLst>
                                          <p:attrName>style.visibility</p:attrName>
                                        </p:attrNameLst>
                                      </p:cBhvr>
                                      <p:to>
                                        <p:strVal val="visible"/>
                                      </p:to>
                                    </p:set>
                                    <p:animEffect transition="in" filter="checkerboard(across)">
                                      <p:cBhvr>
                                        <p:cTn id="33" dur="500"/>
                                        <p:tgtEl>
                                          <p:spTgt spid="64519">
                                            <p:txEl>
                                              <p:pRg st="2" end="2"/>
                                            </p:txEl>
                                          </p:spTgt>
                                        </p:tgtEl>
                                      </p:cBhvr>
                                    </p:animEffect>
                                  </p:childTnLst>
                                </p:cTn>
                              </p:par>
                              <p:par>
                                <p:cTn id="34" presetID="5" presetClass="entr" presetSubtype="10" fill="hold" nodeType="withEffect">
                                  <p:stCondLst>
                                    <p:cond delay="0"/>
                                  </p:stCondLst>
                                  <p:childTnLst>
                                    <p:set>
                                      <p:cBhvr>
                                        <p:cTn id="35" dur="1" fill="hold">
                                          <p:stCondLst>
                                            <p:cond delay="0"/>
                                          </p:stCondLst>
                                        </p:cTn>
                                        <p:tgtEl>
                                          <p:spTgt spid="64519">
                                            <p:txEl>
                                              <p:pRg st="3" end="3"/>
                                            </p:txEl>
                                          </p:spTgt>
                                        </p:tgtEl>
                                        <p:attrNameLst>
                                          <p:attrName>style.visibility</p:attrName>
                                        </p:attrNameLst>
                                      </p:cBhvr>
                                      <p:to>
                                        <p:strVal val="visible"/>
                                      </p:to>
                                    </p:set>
                                    <p:animEffect transition="in" filter="checkerboard(across)">
                                      <p:cBhvr>
                                        <p:cTn id="36" dur="500"/>
                                        <p:tgtEl>
                                          <p:spTgt spid="64519">
                                            <p:txEl>
                                              <p:pRg st="3" end="3"/>
                                            </p:txEl>
                                          </p:spTgt>
                                        </p:tgtEl>
                                      </p:cBhvr>
                                    </p:animEffect>
                                  </p:childTnLst>
                                </p:cTn>
                              </p:par>
                              <p:par>
                                <p:cTn id="37" presetID="5" presetClass="entr" presetSubtype="10" fill="hold" nodeType="withEffect">
                                  <p:stCondLst>
                                    <p:cond delay="0"/>
                                  </p:stCondLst>
                                  <p:childTnLst>
                                    <p:set>
                                      <p:cBhvr>
                                        <p:cTn id="38" dur="1" fill="hold">
                                          <p:stCondLst>
                                            <p:cond delay="0"/>
                                          </p:stCondLst>
                                        </p:cTn>
                                        <p:tgtEl>
                                          <p:spTgt spid="64519">
                                            <p:txEl>
                                              <p:pRg st="4" end="4"/>
                                            </p:txEl>
                                          </p:spTgt>
                                        </p:tgtEl>
                                        <p:attrNameLst>
                                          <p:attrName>style.visibility</p:attrName>
                                        </p:attrNameLst>
                                      </p:cBhvr>
                                      <p:to>
                                        <p:strVal val="visible"/>
                                      </p:to>
                                    </p:set>
                                    <p:animEffect transition="in" filter="checkerboard(across)">
                                      <p:cBhvr>
                                        <p:cTn id="39" dur="500"/>
                                        <p:tgtEl>
                                          <p:spTgt spid="64519">
                                            <p:txEl>
                                              <p:pRg st="4" end="4"/>
                                            </p:txEl>
                                          </p:spTgt>
                                        </p:tgtEl>
                                      </p:cBhvr>
                                    </p:animEffect>
                                  </p:childTnLst>
                                </p:cTn>
                              </p:par>
                              <p:par>
                                <p:cTn id="40" presetID="5" presetClass="entr" presetSubtype="10" fill="hold" nodeType="withEffect">
                                  <p:stCondLst>
                                    <p:cond delay="0"/>
                                  </p:stCondLst>
                                  <p:childTnLst>
                                    <p:set>
                                      <p:cBhvr>
                                        <p:cTn id="41" dur="1" fill="hold">
                                          <p:stCondLst>
                                            <p:cond delay="0"/>
                                          </p:stCondLst>
                                        </p:cTn>
                                        <p:tgtEl>
                                          <p:spTgt spid="64519">
                                            <p:txEl>
                                              <p:pRg st="5" end="5"/>
                                            </p:txEl>
                                          </p:spTgt>
                                        </p:tgtEl>
                                        <p:attrNameLst>
                                          <p:attrName>style.visibility</p:attrName>
                                        </p:attrNameLst>
                                      </p:cBhvr>
                                      <p:to>
                                        <p:strVal val="visible"/>
                                      </p:to>
                                    </p:set>
                                    <p:animEffect transition="in" filter="checkerboard(across)">
                                      <p:cBhvr>
                                        <p:cTn id="42" dur="500"/>
                                        <p:tgtEl>
                                          <p:spTgt spid="64519">
                                            <p:txEl>
                                              <p:pRg st="5" end="5"/>
                                            </p:txEl>
                                          </p:spTgt>
                                        </p:tgtEl>
                                      </p:cBhvr>
                                    </p:animEffect>
                                  </p:childTnLst>
                                </p:cTn>
                              </p:par>
                              <p:par>
                                <p:cTn id="43" presetID="5" presetClass="entr" presetSubtype="10" fill="hold" nodeType="withEffect">
                                  <p:stCondLst>
                                    <p:cond delay="0"/>
                                  </p:stCondLst>
                                  <p:childTnLst>
                                    <p:set>
                                      <p:cBhvr>
                                        <p:cTn id="44" dur="1" fill="hold">
                                          <p:stCondLst>
                                            <p:cond delay="0"/>
                                          </p:stCondLst>
                                        </p:cTn>
                                        <p:tgtEl>
                                          <p:spTgt spid="64519">
                                            <p:txEl>
                                              <p:pRg st="6" end="6"/>
                                            </p:txEl>
                                          </p:spTgt>
                                        </p:tgtEl>
                                        <p:attrNameLst>
                                          <p:attrName>style.visibility</p:attrName>
                                        </p:attrNameLst>
                                      </p:cBhvr>
                                      <p:to>
                                        <p:strVal val="visible"/>
                                      </p:to>
                                    </p:set>
                                    <p:animEffect transition="in" filter="checkerboard(across)">
                                      <p:cBhvr>
                                        <p:cTn id="45" dur="500"/>
                                        <p:tgtEl>
                                          <p:spTgt spid="64519">
                                            <p:txEl>
                                              <p:pRg st="6" end="6"/>
                                            </p:txEl>
                                          </p:spTgt>
                                        </p:tgtEl>
                                      </p:cBhvr>
                                    </p:animEffect>
                                  </p:childTnLst>
                                </p:cTn>
                              </p:par>
                              <p:par>
                                <p:cTn id="46" presetID="5" presetClass="entr" presetSubtype="10" fill="hold" nodeType="withEffect">
                                  <p:stCondLst>
                                    <p:cond delay="0"/>
                                  </p:stCondLst>
                                  <p:childTnLst>
                                    <p:set>
                                      <p:cBhvr>
                                        <p:cTn id="47" dur="1" fill="hold">
                                          <p:stCondLst>
                                            <p:cond delay="0"/>
                                          </p:stCondLst>
                                        </p:cTn>
                                        <p:tgtEl>
                                          <p:spTgt spid="64519">
                                            <p:txEl>
                                              <p:pRg st="7" end="7"/>
                                            </p:txEl>
                                          </p:spTgt>
                                        </p:tgtEl>
                                        <p:attrNameLst>
                                          <p:attrName>style.visibility</p:attrName>
                                        </p:attrNameLst>
                                      </p:cBhvr>
                                      <p:to>
                                        <p:strVal val="visible"/>
                                      </p:to>
                                    </p:set>
                                    <p:animEffect transition="in" filter="checkerboard(across)">
                                      <p:cBhvr>
                                        <p:cTn id="48" dur="500"/>
                                        <p:tgtEl>
                                          <p:spTgt spid="64519">
                                            <p:txEl>
                                              <p:pRg st="7" end="7"/>
                                            </p:txEl>
                                          </p:spTgt>
                                        </p:tgtEl>
                                      </p:cBhvr>
                                    </p:animEffect>
                                  </p:childTnLst>
                                </p:cTn>
                              </p:par>
                              <p:par>
                                <p:cTn id="49" presetID="5" presetClass="entr" presetSubtype="10" fill="hold" nodeType="withEffect">
                                  <p:stCondLst>
                                    <p:cond delay="0"/>
                                  </p:stCondLst>
                                  <p:childTnLst>
                                    <p:set>
                                      <p:cBhvr>
                                        <p:cTn id="50" dur="1" fill="hold">
                                          <p:stCondLst>
                                            <p:cond delay="0"/>
                                          </p:stCondLst>
                                        </p:cTn>
                                        <p:tgtEl>
                                          <p:spTgt spid="64519">
                                            <p:txEl>
                                              <p:pRg st="8" end="8"/>
                                            </p:txEl>
                                          </p:spTgt>
                                        </p:tgtEl>
                                        <p:attrNameLst>
                                          <p:attrName>style.visibility</p:attrName>
                                        </p:attrNameLst>
                                      </p:cBhvr>
                                      <p:to>
                                        <p:strVal val="visible"/>
                                      </p:to>
                                    </p:set>
                                    <p:animEffect transition="in" filter="checkerboard(across)">
                                      <p:cBhvr>
                                        <p:cTn id="51" dur="500"/>
                                        <p:tgtEl>
                                          <p:spTgt spid="64519">
                                            <p:txEl>
                                              <p:pRg st="8" end="8"/>
                                            </p:txEl>
                                          </p:spTgt>
                                        </p:tgtEl>
                                      </p:cBhvr>
                                    </p:animEffect>
                                  </p:childTnLst>
                                </p:cTn>
                              </p:par>
                              <p:par>
                                <p:cTn id="52" presetID="5" presetClass="entr" presetSubtype="10" fill="hold" nodeType="withEffect">
                                  <p:stCondLst>
                                    <p:cond delay="0"/>
                                  </p:stCondLst>
                                  <p:childTnLst>
                                    <p:set>
                                      <p:cBhvr>
                                        <p:cTn id="53" dur="1" fill="hold">
                                          <p:stCondLst>
                                            <p:cond delay="0"/>
                                          </p:stCondLst>
                                        </p:cTn>
                                        <p:tgtEl>
                                          <p:spTgt spid="64519">
                                            <p:txEl>
                                              <p:pRg st="9" end="9"/>
                                            </p:txEl>
                                          </p:spTgt>
                                        </p:tgtEl>
                                        <p:attrNameLst>
                                          <p:attrName>style.visibility</p:attrName>
                                        </p:attrNameLst>
                                      </p:cBhvr>
                                      <p:to>
                                        <p:strVal val="visible"/>
                                      </p:to>
                                    </p:set>
                                    <p:animEffect transition="in" filter="checkerboard(across)">
                                      <p:cBhvr>
                                        <p:cTn id="54" dur="500"/>
                                        <p:tgtEl>
                                          <p:spTgt spid="64519">
                                            <p:txEl>
                                              <p:pRg st="9" end="9"/>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6" presetClass="entr" presetSubtype="16" fill="hold" nodeType="clickEffect">
                                  <p:stCondLst>
                                    <p:cond delay="0"/>
                                  </p:stCondLst>
                                  <p:childTnLst>
                                    <p:set>
                                      <p:cBhvr>
                                        <p:cTn id="58" dur="1" fill="hold">
                                          <p:stCondLst>
                                            <p:cond delay="0"/>
                                          </p:stCondLst>
                                        </p:cTn>
                                        <p:tgtEl>
                                          <p:spTgt spid="37"/>
                                        </p:tgtEl>
                                        <p:attrNameLst>
                                          <p:attrName>style.visibility</p:attrName>
                                        </p:attrNameLst>
                                      </p:cBhvr>
                                      <p:to>
                                        <p:strVal val="visible"/>
                                      </p:to>
                                    </p:set>
                                    <p:animEffect transition="in" filter="circle(in)">
                                      <p:cBhvr>
                                        <p:cTn id="59" dur="2000"/>
                                        <p:tgtEl>
                                          <p:spTgt spid="37"/>
                                        </p:tgtEl>
                                      </p:cBhvr>
                                    </p:animEffect>
                                  </p:childTnLst>
                                  <p:subTnLst>
                                    <p:audio>
                                      <p:cMediaNode>
                                        <p:cTn display="0" masterRel="sameClick">
                                          <p:stCondLst>
                                            <p:cond evt="begin" delay="0">
                                              <p:tn val="57"/>
                                            </p:cond>
                                          </p:stCondLst>
                                          <p:endCondLst>
                                            <p:cond evt="onStopAudio" delay="0">
                                              <p:tgtEl>
                                                <p:sldTgt/>
                                              </p:tgtEl>
                                            </p:cond>
                                          </p:endCondLst>
                                        </p:cTn>
                                        <p:tgtEl>
                                          <p:sndTgt r:embed="rId3" name="chimes.wav"/>
                                        </p:tgtEl>
                                      </p:cMediaNode>
                                    </p:audio>
                                  </p:subTnLst>
                                </p:cTn>
                              </p:par>
                            </p:childTnLst>
                          </p:cTn>
                        </p:par>
                      </p:childTnLst>
                    </p:cTn>
                  </p:par>
                  <p:par>
                    <p:cTn id="60" fill="hold">
                      <p:stCondLst>
                        <p:cond delay="indefinite"/>
                      </p:stCondLst>
                      <p:childTnLst>
                        <p:par>
                          <p:cTn id="61" fill="hold">
                            <p:stCondLst>
                              <p:cond delay="0"/>
                            </p:stCondLst>
                            <p:childTnLst>
                              <p:par>
                                <p:cTn id="62" presetID="6" presetClass="entr" presetSubtype="16" fill="hold" nodeType="clickEffect">
                                  <p:stCondLst>
                                    <p:cond delay="0"/>
                                  </p:stCondLst>
                                  <p:childTnLst>
                                    <p:set>
                                      <p:cBhvr>
                                        <p:cTn id="63" dur="1" fill="hold">
                                          <p:stCondLst>
                                            <p:cond delay="0"/>
                                          </p:stCondLst>
                                        </p:cTn>
                                        <p:tgtEl>
                                          <p:spTgt spid="38"/>
                                        </p:tgtEl>
                                        <p:attrNameLst>
                                          <p:attrName>style.visibility</p:attrName>
                                        </p:attrNameLst>
                                      </p:cBhvr>
                                      <p:to>
                                        <p:strVal val="visible"/>
                                      </p:to>
                                    </p:set>
                                    <p:animEffect transition="in" filter="circle(in)">
                                      <p:cBhvr>
                                        <p:cTn id="64" dur="2000"/>
                                        <p:tgtEl>
                                          <p:spTgt spid="38"/>
                                        </p:tgtEl>
                                      </p:cBhvr>
                                    </p:animEffect>
                                  </p:childTnLst>
                                  <p:subTnLst>
                                    <p:audio>
                                      <p:cMediaNode>
                                        <p:cTn display="0" masterRel="sameClick">
                                          <p:stCondLst>
                                            <p:cond evt="begin" delay="0">
                                              <p:tn val="62"/>
                                            </p:cond>
                                          </p:stCondLst>
                                          <p:endCondLst>
                                            <p:cond evt="onStopAudio" delay="0">
                                              <p:tgtEl>
                                                <p:sldTgt/>
                                              </p:tgtEl>
                                            </p:cond>
                                          </p:endCondLst>
                                        </p:cTn>
                                        <p:tgtEl>
                                          <p:sndTgt r:embed="rId3" name="chimes.wav"/>
                                        </p:tgtEl>
                                      </p:cMediaNode>
                                    </p:audio>
                                  </p:subTnLst>
                                </p:cTn>
                              </p:par>
                            </p:childTnLst>
                          </p:cTn>
                        </p:par>
                      </p:childTnLst>
                    </p:cTn>
                  </p:par>
                  <p:par>
                    <p:cTn id="65" fill="hold" nodeType="clickPar">
                      <p:stCondLst>
                        <p:cond delay="indefinite"/>
                      </p:stCondLst>
                      <p:childTnLst>
                        <p:par>
                          <p:cTn id="66" fill="hold" nodeType="withGroup">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64730"/>
                                        </p:tgtEl>
                                        <p:attrNameLst>
                                          <p:attrName>style.visibility</p:attrName>
                                        </p:attrNameLst>
                                      </p:cBhvr>
                                      <p:to>
                                        <p:strVal val="visible"/>
                                      </p:to>
                                    </p:set>
                                    <p:animEffect transition="in" filter="blinds(horizontal)">
                                      <p:cBhvr>
                                        <p:cTn id="69" dur="500"/>
                                        <p:tgtEl>
                                          <p:spTgt spid="64730"/>
                                        </p:tgtEl>
                                      </p:cBhvr>
                                    </p:animEffect>
                                  </p:childTnLst>
                                </p:cTn>
                              </p:par>
                              <p:par>
                                <p:cTn id="70" presetID="5" presetClass="entr" presetSubtype="10" fill="hold" nodeType="withEffect">
                                  <p:stCondLst>
                                    <p:cond delay="0"/>
                                  </p:stCondLst>
                                  <p:childTnLst>
                                    <p:set>
                                      <p:cBhvr>
                                        <p:cTn id="71" dur="1" fill="hold">
                                          <p:stCondLst>
                                            <p:cond delay="0"/>
                                          </p:stCondLst>
                                        </p:cTn>
                                        <p:tgtEl>
                                          <p:spTgt spid="64707"/>
                                        </p:tgtEl>
                                        <p:attrNameLst>
                                          <p:attrName>style.visibility</p:attrName>
                                        </p:attrNameLst>
                                      </p:cBhvr>
                                      <p:to>
                                        <p:strVal val="visible"/>
                                      </p:to>
                                    </p:set>
                                    <p:animEffect transition="in" filter="checkerboard(across)">
                                      <p:cBhvr>
                                        <p:cTn id="72" dur="500"/>
                                        <p:tgtEl>
                                          <p:spTgt spid="64707"/>
                                        </p:tgtEl>
                                      </p:cBhvr>
                                    </p:animEffect>
                                  </p:childTnLst>
                                </p:cTn>
                              </p:par>
                            </p:childTnLst>
                          </p:cTn>
                        </p:par>
                        <p:par>
                          <p:cTn id="73" fill="hold" nodeType="afterGroup">
                            <p:stCondLst>
                              <p:cond delay="500"/>
                            </p:stCondLst>
                            <p:childTnLst>
                              <p:par>
                                <p:cTn id="74" presetID="5" presetClass="entr" presetSubtype="10" fill="hold" grpId="0" nodeType="afterEffect">
                                  <p:stCondLst>
                                    <p:cond delay="0"/>
                                  </p:stCondLst>
                                  <p:childTnLst>
                                    <p:set>
                                      <p:cBhvr>
                                        <p:cTn id="75" dur="1" fill="hold">
                                          <p:stCondLst>
                                            <p:cond delay="0"/>
                                          </p:stCondLst>
                                        </p:cTn>
                                        <p:tgtEl>
                                          <p:spTgt spid="64694"/>
                                        </p:tgtEl>
                                        <p:attrNameLst>
                                          <p:attrName>style.visibility</p:attrName>
                                        </p:attrNameLst>
                                      </p:cBhvr>
                                      <p:to>
                                        <p:strVal val="visible"/>
                                      </p:to>
                                    </p:set>
                                    <p:animEffect transition="in" filter="checkerboard(across)">
                                      <p:cBhvr>
                                        <p:cTn id="76" dur="500"/>
                                        <p:tgtEl>
                                          <p:spTgt spid="64694"/>
                                        </p:tgtEl>
                                      </p:cBhvr>
                                    </p:animEffect>
                                  </p:childTnLst>
                                </p:cTn>
                              </p:par>
                              <p:par>
                                <p:cTn id="77" presetID="5" presetClass="entr" presetSubtype="10" fill="hold" grpId="0" nodeType="withEffect">
                                  <p:stCondLst>
                                    <p:cond delay="0"/>
                                  </p:stCondLst>
                                  <p:childTnLst>
                                    <p:set>
                                      <p:cBhvr>
                                        <p:cTn id="78" dur="1" fill="hold">
                                          <p:stCondLst>
                                            <p:cond delay="0"/>
                                          </p:stCondLst>
                                        </p:cTn>
                                        <p:tgtEl>
                                          <p:spTgt spid="64690"/>
                                        </p:tgtEl>
                                        <p:attrNameLst>
                                          <p:attrName>style.visibility</p:attrName>
                                        </p:attrNameLst>
                                      </p:cBhvr>
                                      <p:to>
                                        <p:strVal val="visible"/>
                                      </p:to>
                                    </p:set>
                                    <p:animEffect transition="in" filter="checkerboard(across)">
                                      <p:cBhvr>
                                        <p:cTn id="79" dur="500"/>
                                        <p:tgtEl>
                                          <p:spTgt spid="64690"/>
                                        </p:tgtEl>
                                      </p:cBhvr>
                                    </p:animEffect>
                                  </p:childTnLst>
                                </p:cTn>
                              </p:par>
                              <p:par>
                                <p:cTn id="80" presetID="5" presetClass="entr" presetSubtype="10" fill="hold" grpId="0" nodeType="withEffect">
                                  <p:stCondLst>
                                    <p:cond delay="0"/>
                                  </p:stCondLst>
                                  <p:childTnLst>
                                    <p:set>
                                      <p:cBhvr>
                                        <p:cTn id="81" dur="1" fill="hold">
                                          <p:stCondLst>
                                            <p:cond delay="0"/>
                                          </p:stCondLst>
                                        </p:cTn>
                                        <p:tgtEl>
                                          <p:spTgt spid="64691"/>
                                        </p:tgtEl>
                                        <p:attrNameLst>
                                          <p:attrName>style.visibility</p:attrName>
                                        </p:attrNameLst>
                                      </p:cBhvr>
                                      <p:to>
                                        <p:strVal val="visible"/>
                                      </p:to>
                                    </p:set>
                                    <p:animEffect transition="in" filter="checkerboard(across)">
                                      <p:cBhvr>
                                        <p:cTn id="82" dur="500"/>
                                        <p:tgtEl>
                                          <p:spTgt spid="64691"/>
                                        </p:tgtEl>
                                      </p:cBhvr>
                                    </p:animEffect>
                                  </p:childTnLst>
                                </p:cTn>
                              </p:par>
                              <p:par>
                                <p:cTn id="83" presetID="5" presetClass="entr" presetSubtype="10" fill="hold" grpId="0" nodeType="withEffect">
                                  <p:stCondLst>
                                    <p:cond delay="0"/>
                                  </p:stCondLst>
                                  <p:childTnLst>
                                    <p:set>
                                      <p:cBhvr>
                                        <p:cTn id="84" dur="1" fill="hold">
                                          <p:stCondLst>
                                            <p:cond delay="0"/>
                                          </p:stCondLst>
                                        </p:cTn>
                                        <p:tgtEl>
                                          <p:spTgt spid="64692"/>
                                        </p:tgtEl>
                                        <p:attrNameLst>
                                          <p:attrName>style.visibility</p:attrName>
                                        </p:attrNameLst>
                                      </p:cBhvr>
                                      <p:to>
                                        <p:strVal val="visible"/>
                                      </p:to>
                                    </p:set>
                                    <p:animEffect transition="in" filter="checkerboard(across)">
                                      <p:cBhvr>
                                        <p:cTn id="85" dur="500"/>
                                        <p:tgtEl>
                                          <p:spTgt spid="64692"/>
                                        </p:tgtEl>
                                      </p:cBhvr>
                                    </p:animEffect>
                                  </p:childTnLst>
                                </p:cTn>
                              </p:par>
                              <p:par>
                                <p:cTn id="86" presetID="5" presetClass="entr" presetSubtype="10" fill="hold" grpId="0" nodeType="withEffect">
                                  <p:stCondLst>
                                    <p:cond delay="0"/>
                                  </p:stCondLst>
                                  <p:childTnLst>
                                    <p:set>
                                      <p:cBhvr>
                                        <p:cTn id="87" dur="1" fill="hold">
                                          <p:stCondLst>
                                            <p:cond delay="0"/>
                                          </p:stCondLst>
                                        </p:cTn>
                                        <p:tgtEl>
                                          <p:spTgt spid="64693"/>
                                        </p:tgtEl>
                                        <p:attrNameLst>
                                          <p:attrName>style.visibility</p:attrName>
                                        </p:attrNameLst>
                                      </p:cBhvr>
                                      <p:to>
                                        <p:strVal val="visible"/>
                                      </p:to>
                                    </p:set>
                                    <p:animEffect transition="in" filter="checkerboard(across)">
                                      <p:cBhvr>
                                        <p:cTn id="88" dur="500"/>
                                        <p:tgtEl>
                                          <p:spTgt spid="64693"/>
                                        </p:tgtEl>
                                      </p:cBhvr>
                                    </p:animEffect>
                                  </p:childTnLst>
                                </p:cTn>
                              </p:par>
                              <p:par>
                                <p:cTn id="89" presetID="5" presetClass="entr" presetSubtype="10" fill="hold" grpId="0" nodeType="withEffect">
                                  <p:stCondLst>
                                    <p:cond delay="0"/>
                                  </p:stCondLst>
                                  <p:childTnLst>
                                    <p:set>
                                      <p:cBhvr>
                                        <p:cTn id="90" dur="1" fill="hold">
                                          <p:stCondLst>
                                            <p:cond delay="0"/>
                                          </p:stCondLst>
                                        </p:cTn>
                                        <p:tgtEl>
                                          <p:spTgt spid="64695"/>
                                        </p:tgtEl>
                                        <p:attrNameLst>
                                          <p:attrName>style.visibility</p:attrName>
                                        </p:attrNameLst>
                                      </p:cBhvr>
                                      <p:to>
                                        <p:strVal val="visible"/>
                                      </p:to>
                                    </p:set>
                                    <p:animEffect transition="in" filter="checkerboard(across)">
                                      <p:cBhvr>
                                        <p:cTn id="91" dur="500"/>
                                        <p:tgtEl>
                                          <p:spTgt spid="64695"/>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5" presetClass="entr" presetSubtype="10" fill="hold" grpId="0" nodeType="clickEffect">
                                  <p:stCondLst>
                                    <p:cond delay="0"/>
                                  </p:stCondLst>
                                  <p:childTnLst>
                                    <p:set>
                                      <p:cBhvr>
                                        <p:cTn id="95" dur="1" fill="hold">
                                          <p:stCondLst>
                                            <p:cond delay="0"/>
                                          </p:stCondLst>
                                        </p:cTn>
                                        <p:tgtEl>
                                          <p:spTgt spid="64697"/>
                                        </p:tgtEl>
                                        <p:attrNameLst>
                                          <p:attrName>style.visibility</p:attrName>
                                        </p:attrNameLst>
                                      </p:cBhvr>
                                      <p:to>
                                        <p:strVal val="visible"/>
                                      </p:to>
                                    </p:set>
                                    <p:animEffect transition="in" filter="checkerboard(across)">
                                      <p:cBhvr>
                                        <p:cTn id="96" dur="500"/>
                                        <p:tgtEl>
                                          <p:spTgt spid="64697"/>
                                        </p:tgtEl>
                                      </p:cBhvr>
                                    </p:animEffect>
                                  </p:childTnLst>
                                </p:cTn>
                              </p:par>
                              <p:par>
                                <p:cTn id="97" presetID="5" presetClass="entr" presetSubtype="10" fill="hold" grpId="0" nodeType="withEffect">
                                  <p:stCondLst>
                                    <p:cond delay="0"/>
                                  </p:stCondLst>
                                  <p:childTnLst>
                                    <p:set>
                                      <p:cBhvr>
                                        <p:cTn id="98" dur="1" fill="hold">
                                          <p:stCondLst>
                                            <p:cond delay="0"/>
                                          </p:stCondLst>
                                        </p:cTn>
                                        <p:tgtEl>
                                          <p:spTgt spid="64696"/>
                                        </p:tgtEl>
                                        <p:attrNameLst>
                                          <p:attrName>style.visibility</p:attrName>
                                        </p:attrNameLst>
                                      </p:cBhvr>
                                      <p:to>
                                        <p:strVal val="visible"/>
                                      </p:to>
                                    </p:set>
                                    <p:animEffect transition="in" filter="checkerboard(across)">
                                      <p:cBhvr>
                                        <p:cTn id="99" dur="500"/>
                                        <p:tgtEl>
                                          <p:spTgt spid="64696"/>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5" presetClass="entr" presetSubtype="10" fill="hold" grpId="0" nodeType="clickEffect">
                                  <p:stCondLst>
                                    <p:cond delay="0"/>
                                  </p:stCondLst>
                                  <p:childTnLst>
                                    <p:set>
                                      <p:cBhvr>
                                        <p:cTn id="103" dur="1" fill="hold">
                                          <p:stCondLst>
                                            <p:cond delay="0"/>
                                          </p:stCondLst>
                                        </p:cTn>
                                        <p:tgtEl>
                                          <p:spTgt spid="64698"/>
                                        </p:tgtEl>
                                        <p:attrNameLst>
                                          <p:attrName>style.visibility</p:attrName>
                                        </p:attrNameLst>
                                      </p:cBhvr>
                                      <p:to>
                                        <p:strVal val="visible"/>
                                      </p:to>
                                    </p:set>
                                    <p:animEffect transition="in" filter="checkerboard(across)">
                                      <p:cBhvr>
                                        <p:cTn id="104" dur="500"/>
                                        <p:tgtEl>
                                          <p:spTgt spid="64698"/>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5" presetClass="entr" presetSubtype="10" fill="hold" grpId="0" nodeType="clickEffect">
                                  <p:stCondLst>
                                    <p:cond delay="0"/>
                                  </p:stCondLst>
                                  <p:childTnLst>
                                    <p:set>
                                      <p:cBhvr>
                                        <p:cTn id="108" dur="1" fill="hold">
                                          <p:stCondLst>
                                            <p:cond delay="0"/>
                                          </p:stCondLst>
                                        </p:cTn>
                                        <p:tgtEl>
                                          <p:spTgt spid="64699"/>
                                        </p:tgtEl>
                                        <p:attrNameLst>
                                          <p:attrName>style.visibility</p:attrName>
                                        </p:attrNameLst>
                                      </p:cBhvr>
                                      <p:to>
                                        <p:strVal val="visible"/>
                                      </p:to>
                                    </p:set>
                                    <p:animEffect transition="in" filter="checkerboard(across)">
                                      <p:cBhvr>
                                        <p:cTn id="109" dur="500"/>
                                        <p:tgtEl>
                                          <p:spTgt spid="64699"/>
                                        </p:tgtEl>
                                      </p:cBhvr>
                                    </p:animEffect>
                                  </p:childTnLst>
                                </p:cTn>
                              </p:par>
                              <p:par>
                                <p:cTn id="110" presetID="5" presetClass="entr" presetSubtype="10" fill="hold" grpId="0" nodeType="withEffect">
                                  <p:stCondLst>
                                    <p:cond delay="0"/>
                                  </p:stCondLst>
                                  <p:childTnLst>
                                    <p:set>
                                      <p:cBhvr>
                                        <p:cTn id="111" dur="1" fill="hold">
                                          <p:stCondLst>
                                            <p:cond delay="0"/>
                                          </p:stCondLst>
                                        </p:cTn>
                                        <p:tgtEl>
                                          <p:spTgt spid="64708"/>
                                        </p:tgtEl>
                                        <p:attrNameLst>
                                          <p:attrName>style.visibility</p:attrName>
                                        </p:attrNameLst>
                                      </p:cBhvr>
                                      <p:to>
                                        <p:strVal val="visible"/>
                                      </p:to>
                                    </p:set>
                                    <p:animEffect transition="in" filter="checkerboard(across)">
                                      <p:cBhvr>
                                        <p:cTn id="112" dur="500"/>
                                        <p:tgtEl>
                                          <p:spTgt spid="64708"/>
                                        </p:tgtEl>
                                      </p:cBhvr>
                                    </p:animEffect>
                                  </p:childTnLst>
                                </p:cTn>
                              </p:par>
                              <p:par>
                                <p:cTn id="113" presetID="5" presetClass="entr" presetSubtype="10" fill="hold" grpId="0" nodeType="withEffect">
                                  <p:stCondLst>
                                    <p:cond delay="0"/>
                                  </p:stCondLst>
                                  <p:childTnLst>
                                    <p:set>
                                      <p:cBhvr>
                                        <p:cTn id="114" dur="1" fill="hold">
                                          <p:stCondLst>
                                            <p:cond delay="0"/>
                                          </p:stCondLst>
                                        </p:cTn>
                                        <p:tgtEl>
                                          <p:spTgt spid="64709"/>
                                        </p:tgtEl>
                                        <p:attrNameLst>
                                          <p:attrName>style.visibility</p:attrName>
                                        </p:attrNameLst>
                                      </p:cBhvr>
                                      <p:to>
                                        <p:strVal val="visible"/>
                                      </p:to>
                                    </p:set>
                                    <p:animEffect transition="in" filter="checkerboard(across)">
                                      <p:cBhvr>
                                        <p:cTn id="115" dur="500"/>
                                        <p:tgtEl>
                                          <p:spTgt spid="64709"/>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5" presetClass="entr" presetSubtype="10" fill="hold" grpId="0" nodeType="clickEffect">
                                  <p:stCondLst>
                                    <p:cond delay="0"/>
                                  </p:stCondLst>
                                  <p:childTnLst>
                                    <p:set>
                                      <p:cBhvr>
                                        <p:cTn id="119" dur="1" fill="hold">
                                          <p:stCondLst>
                                            <p:cond delay="0"/>
                                          </p:stCondLst>
                                        </p:cTn>
                                        <p:tgtEl>
                                          <p:spTgt spid="64720"/>
                                        </p:tgtEl>
                                        <p:attrNameLst>
                                          <p:attrName>style.visibility</p:attrName>
                                        </p:attrNameLst>
                                      </p:cBhvr>
                                      <p:to>
                                        <p:strVal val="visible"/>
                                      </p:to>
                                    </p:set>
                                    <p:animEffect transition="in" filter="checkerboard(across)">
                                      <p:cBhvr>
                                        <p:cTn id="120" dur="500"/>
                                        <p:tgtEl>
                                          <p:spTgt spid="64720"/>
                                        </p:tgtEl>
                                      </p:cBhvr>
                                    </p:animEffect>
                                  </p:childTnLst>
                                </p:cTn>
                              </p:par>
                              <p:par>
                                <p:cTn id="121" presetID="5" presetClass="entr" presetSubtype="10" fill="hold" grpId="0" nodeType="withEffect">
                                  <p:stCondLst>
                                    <p:cond delay="0"/>
                                  </p:stCondLst>
                                  <p:childTnLst>
                                    <p:set>
                                      <p:cBhvr>
                                        <p:cTn id="122" dur="1" fill="hold">
                                          <p:stCondLst>
                                            <p:cond delay="0"/>
                                          </p:stCondLst>
                                        </p:cTn>
                                        <p:tgtEl>
                                          <p:spTgt spid="64721"/>
                                        </p:tgtEl>
                                        <p:attrNameLst>
                                          <p:attrName>style.visibility</p:attrName>
                                        </p:attrNameLst>
                                      </p:cBhvr>
                                      <p:to>
                                        <p:strVal val="visible"/>
                                      </p:to>
                                    </p:set>
                                    <p:animEffect transition="in" filter="checkerboard(across)">
                                      <p:cBhvr>
                                        <p:cTn id="123" dur="500"/>
                                        <p:tgtEl>
                                          <p:spTgt spid="64721"/>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8" presetClass="entr" presetSubtype="16" fill="hold" nodeType="clickEffect">
                                  <p:stCondLst>
                                    <p:cond delay="0"/>
                                  </p:stCondLst>
                                  <p:childTnLst>
                                    <p:set>
                                      <p:cBhvr>
                                        <p:cTn id="127" dur="1" fill="hold">
                                          <p:stCondLst>
                                            <p:cond delay="0"/>
                                          </p:stCondLst>
                                        </p:cTn>
                                        <p:tgtEl>
                                          <p:spTgt spid="64727"/>
                                        </p:tgtEl>
                                        <p:attrNameLst>
                                          <p:attrName>style.visibility</p:attrName>
                                        </p:attrNameLst>
                                      </p:cBhvr>
                                      <p:to>
                                        <p:strVal val="visible"/>
                                      </p:to>
                                    </p:set>
                                    <p:animEffect transition="in" filter="diamond(in)">
                                      <p:cBhvr>
                                        <p:cTn id="128" dur="500"/>
                                        <p:tgtEl>
                                          <p:spTgt spid="64727"/>
                                        </p:tgtEl>
                                      </p:cBhvr>
                                    </p:animEffect>
                                  </p:childTnLst>
                                </p:cTn>
                              </p:par>
                              <p:par>
                                <p:cTn id="129" presetID="8" presetClass="entr" presetSubtype="16" fill="hold" nodeType="withEffect">
                                  <p:stCondLst>
                                    <p:cond delay="0"/>
                                  </p:stCondLst>
                                  <p:childTnLst>
                                    <p:set>
                                      <p:cBhvr>
                                        <p:cTn id="130" dur="1" fill="hold">
                                          <p:stCondLst>
                                            <p:cond delay="0"/>
                                          </p:stCondLst>
                                        </p:cTn>
                                        <p:tgtEl>
                                          <p:spTgt spid="64728"/>
                                        </p:tgtEl>
                                        <p:attrNameLst>
                                          <p:attrName>style.visibility</p:attrName>
                                        </p:attrNameLst>
                                      </p:cBhvr>
                                      <p:to>
                                        <p:strVal val="visible"/>
                                      </p:to>
                                    </p:set>
                                    <p:animEffect transition="in" filter="diamond(in)">
                                      <p:cBhvr>
                                        <p:cTn id="131" dur="500"/>
                                        <p:tgtEl>
                                          <p:spTgt spid="64728"/>
                                        </p:tgtEl>
                                      </p:cBhvr>
                                    </p:animEffect>
                                  </p:childTnLst>
                                </p:cTn>
                              </p:par>
                            </p:childTnLst>
                          </p:cTn>
                        </p:par>
                        <p:par>
                          <p:cTn id="132" fill="hold" nodeType="afterGroup">
                            <p:stCondLst>
                              <p:cond delay="500"/>
                            </p:stCondLst>
                            <p:childTnLst>
                              <p:par>
                                <p:cTn id="133" presetID="5" presetClass="entr" presetSubtype="10" fill="hold" nodeType="afterEffect">
                                  <p:stCondLst>
                                    <p:cond delay="0"/>
                                  </p:stCondLst>
                                  <p:childTnLst>
                                    <p:set>
                                      <p:cBhvr>
                                        <p:cTn id="134" dur="1" fill="hold">
                                          <p:stCondLst>
                                            <p:cond delay="0"/>
                                          </p:stCondLst>
                                        </p:cTn>
                                        <p:tgtEl>
                                          <p:spTgt spid="64718"/>
                                        </p:tgtEl>
                                        <p:attrNameLst>
                                          <p:attrName>style.visibility</p:attrName>
                                        </p:attrNameLst>
                                      </p:cBhvr>
                                      <p:to>
                                        <p:strVal val="visible"/>
                                      </p:to>
                                    </p:set>
                                    <p:animEffect transition="in" filter="checkerboard(across)">
                                      <p:cBhvr>
                                        <p:cTn id="135" dur="500"/>
                                        <p:tgtEl>
                                          <p:spTgt spid="64718"/>
                                        </p:tgtEl>
                                      </p:cBhvr>
                                    </p:animEffect>
                                  </p:childTnLst>
                                </p:cTn>
                              </p:par>
                              <p:par>
                                <p:cTn id="136" presetID="5" presetClass="exit" presetSubtype="10" fill="hold" grpId="1" nodeType="withEffect">
                                  <p:stCondLst>
                                    <p:cond delay="0"/>
                                  </p:stCondLst>
                                  <p:childTnLst>
                                    <p:animEffect transition="out" filter="checkerboard(across)">
                                      <p:cBhvr>
                                        <p:cTn id="137" dur="500"/>
                                        <p:tgtEl>
                                          <p:spTgt spid="64720"/>
                                        </p:tgtEl>
                                      </p:cBhvr>
                                    </p:animEffect>
                                    <p:set>
                                      <p:cBhvr>
                                        <p:cTn id="138" dur="1" fill="hold">
                                          <p:stCondLst>
                                            <p:cond delay="499"/>
                                          </p:stCondLst>
                                        </p:cTn>
                                        <p:tgtEl>
                                          <p:spTgt spid="64720"/>
                                        </p:tgtEl>
                                        <p:attrNameLst>
                                          <p:attrName>style.visibility</p:attrName>
                                        </p:attrNameLst>
                                      </p:cBhvr>
                                      <p:to>
                                        <p:strVal val="hidden"/>
                                      </p:to>
                                    </p:set>
                                  </p:childTnLst>
                                </p:cTn>
                              </p:par>
                              <p:par>
                                <p:cTn id="139" presetID="5" presetClass="entr" presetSubtype="10" fill="hold" grpId="0" nodeType="withEffect">
                                  <p:stCondLst>
                                    <p:cond delay="0"/>
                                  </p:stCondLst>
                                  <p:childTnLst>
                                    <p:set>
                                      <p:cBhvr>
                                        <p:cTn id="140" dur="1" fill="hold">
                                          <p:stCondLst>
                                            <p:cond delay="0"/>
                                          </p:stCondLst>
                                        </p:cTn>
                                        <p:tgtEl>
                                          <p:spTgt spid="64710"/>
                                        </p:tgtEl>
                                        <p:attrNameLst>
                                          <p:attrName>style.visibility</p:attrName>
                                        </p:attrNameLst>
                                      </p:cBhvr>
                                      <p:to>
                                        <p:strVal val="visible"/>
                                      </p:to>
                                    </p:set>
                                    <p:animEffect transition="in" filter="checkerboard(across)">
                                      <p:cBhvr>
                                        <p:cTn id="141" dur="500"/>
                                        <p:tgtEl>
                                          <p:spTgt spid="64710"/>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5" presetClass="exit" presetSubtype="10" fill="hold" nodeType="clickEffect">
                                  <p:stCondLst>
                                    <p:cond delay="0"/>
                                  </p:stCondLst>
                                  <p:childTnLst>
                                    <p:animEffect transition="out" filter="checkerboard(across)">
                                      <p:cBhvr>
                                        <p:cTn id="145" dur="1000"/>
                                        <p:tgtEl>
                                          <p:spTgt spid="64718"/>
                                        </p:tgtEl>
                                      </p:cBhvr>
                                    </p:animEffect>
                                    <p:set>
                                      <p:cBhvr>
                                        <p:cTn id="146" dur="1" fill="hold">
                                          <p:stCondLst>
                                            <p:cond delay="999"/>
                                          </p:stCondLst>
                                        </p:cTn>
                                        <p:tgtEl>
                                          <p:spTgt spid="64718"/>
                                        </p:tgtEl>
                                        <p:attrNameLst>
                                          <p:attrName>style.visibility</p:attrName>
                                        </p:attrNameLst>
                                      </p:cBhvr>
                                      <p:to>
                                        <p:strVal val="hidden"/>
                                      </p:to>
                                    </p:set>
                                  </p:childTnLst>
                                </p:cTn>
                              </p:par>
                              <p:par>
                                <p:cTn id="147" presetID="5" presetClass="exit" presetSubtype="10" fill="hold" nodeType="withEffect">
                                  <p:stCondLst>
                                    <p:cond delay="0"/>
                                  </p:stCondLst>
                                  <p:childTnLst>
                                    <p:animEffect transition="out" filter="checkerboard(across)">
                                      <p:cBhvr>
                                        <p:cTn id="148" dur="500"/>
                                        <p:tgtEl>
                                          <p:spTgt spid="64727"/>
                                        </p:tgtEl>
                                      </p:cBhvr>
                                    </p:animEffect>
                                    <p:set>
                                      <p:cBhvr>
                                        <p:cTn id="149" dur="1" fill="hold">
                                          <p:stCondLst>
                                            <p:cond delay="499"/>
                                          </p:stCondLst>
                                        </p:cTn>
                                        <p:tgtEl>
                                          <p:spTgt spid="64727"/>
                                        </p:tgtEl>
                                        <p:attrNameLst>
                                          <p:attrName>style.visibility</p:attrName>
                                        </p:attrNameLst>
                                      </p:cBhvr>
                                      <p:to>
                                        <p:strVal val="hidden"/>
                                      </p:to>
                                    </p:set>
                                  </p:childTnLst>
                                </p:cTn>
                              </p:par>
                              <p:par>
                                <p:cTn id="150" presetID="5" presetClass="exit" presetSubtype="10" fill="hold" nodeType="withEffect">
                                  <p:stCondLst>
                                    <p:cond delay="0"/>
                                  </p:stCondLst>
                                  <p:childTnLst>
                                    <p:animEffect transition="out" filter="checkerboard(across)">
                                      <p:cBhvr>
                                        <p:cTn id="151" dur="500"/>
                                        <p:tgtEl>
                                          <p:spTgt spid="64728"/>
                                        </p:tgtEl>
                                      </p:cBhvr>
                                    </p:animEffect>
                                    <p:set>
                                      <p:cBhvr>
                                        <p:cTn id="152" dur="1" fill="hold">
                                          <p:stCondLst>
                                            <p:cond delay="499"/>
                                          </p:stCondLst>
                                        </p:cTn>
                                        <p:tgtEl>
                                          <p:spTgt spid="64728"/>
                                        </p:tgtEl>
                                        <p:attrNameLst>
                                          <p:attrName>style.visibility</p:attrName>
                                        </p:attrNameLst>
                                      </p:cBhvr>
                                      <p:to>
                                        <p:strVal val="hidden"/>
                                      </p:to>
                                    </p:set>
                                  </p:childTnLst>
                                </p:cTn>
                              </p:par>
                            </p:childTnLst>
                          </p:cTn>
                        </p:par>
                      </p:childTnLst>
                    </p:cTn>
                  </p:par>
                  <p:par>
                    <p:cTn id="153" fill="hold" nodeType="clickPar">
                      <p:stCondLst>
                        <p:cond delay="indefinite"/>
                      </p:stCondLst>
                      <p:childTnLst>
                        <p:par>
                          <p:cTn id="154" fill="hold" nodeType="withGroup">
                            <p:stCondLst>
                              <p:cond delay="0"/>
                            </p:stCondLst>
                            <p:childTnLst>
                              <p:par>
                                <p:cTn id="155" presetID="8" presetClass="entr" presetSubtype="16" fill="hold" nodeType="clickEffect">
                                  <p:stCondLst>
                                    <p:cond delay="0"/>
                                  </p:stCondLst>
                                  <p:childTnLst>
                                    <p:set>
                                      <p:cBhvr>
                                        <p:cTn id="156" dur="1" fill="hold">
                                          <p:stCondLst>
                                            <p:cond delay="0"/>
                                          </p:stCondLst>
                                        </p:cTn>
                                        <p:tgtEl>
                                          <p:spTgt spid="64724"/>
                                        </p:tgtEl>
                                        <p:attrNameLst>
                                          <p:attrName>style.visibility</p:attrName>
                                        </p:attrNameLst>
                                      </p:cBhvr>
                                      <p:to>
                                        <p:strVal val="visible"/>
                                      </p:to>
                                    </p:set>
                                    <p:animEffect transition="in" filter="diamond(in)">
                                      <p:cBhvr>
                                        <p:cTn id="157" dur="500"/>
                                        <p:tgtEl>
                                          <p:spTgt spid="64724"/>
                                        </p:tgtEl>
                                      </p:cBhvr>
                                    </p:animEffect>
                                  </p:childTnLst>
                                </p:cTn>
                              </p:par>
                              <p:par>
                                <p:cTn id="158" presetID="8" presetClass="entr" presetSubtype="16" fill="hold" nodeType="withEffect">
                                  <p:stCondLst>
                                    <p:cond delay="0"/>
                                  </p:stCondLst>
                                  <p:childTnLst>
                                    <p:set>
                                      <p:cBhvr>
                                        <p:cTn id="159" dur="1" fill="hold">
                                          <p:stCondLst>
                                            <p:cond delay="0"/>
                                          </p:stCondLst>
                                        </p:cTn>
                                        <p:tgtEl>
                                          <p:spTgt spid="64725"/>
                                        </p:tgtEl>
                                        <p:attrNameLst>
                                          <p:attrName>style.visibility</p:attrName>
                                        </p:attrNameLst>
                                      </p:cBhvr>
                                      <p:to>
                                        <p:strVal val="visible"/>
                                      </p:to>
                                    </p:set>
                                    <p:animEffect transition="in" filter="diamond(in)">
                                      <p:cBhvr>
                                        <p:cTn id="160" dur="500"/>
                                        <p:tgtEl>
                                          <p:spTgt spid="64725"/>
                                        </p:tgtEl>
                                      </p:cBhvr>
                                    </p:animEffect>
                                  </p:childTnLst>
                                </p:cTn>
                              </p:par>
                              <p:par>
                                <p:cTn id="161" presetID="8" presetClass="entr" presetSubtype="16" fill="hold" nodeType="withEffect">
                                  <p:stCondLst>
                                    <p:cond delay="0"/>
                                  </p:stCondLst>
                                  <p:childTnLst>
                                    <p:set>
                                      <p:cBhvr>
                                        <p:cTn id="162" dur="1" fill="hold">
                                          <p:stCondLst>
                                            <p:cond delay="0"/>
                                          </p:stCondLst>
                                        </p:cTn>
                                        <p:tgtEl>
                                          <p:spTgt spid="64726"/>
                                        </p:tgtEl>
                                        <p:attrNameLst>
                                          <p:attrName>style.visibility</p:attrName>
                                        </p:attrNameLst>
                                      </p:cBhvr>
                                      <p:to>
                                        <p:strVal val="visible"/>
                                      </p:to>
                                    </p:set>
                                    <p:animEffect transition="in" filter="diamond(in)">
                                      <p:cBhvr>
                                        <p:cTn id="163" dur="500"/>
                                        <p:tgtEl>
                                          <p:spTgt spid="64726"/>
                                        </p:tgtEl>
                                      </p:cBhvr>
                                    </p:animEffect>
                                  </p:childTnLst>
                                </p:cTn>
                              </p:par>
                            </p:childTnLst>
                          </p:cTn>
                        </p:par>
                        <p:par>
                          <p:cTn id="164" fill="hold" nodeType="afterGroup">
                            <p:stCondLst>
                              <p:cond delay="500"/>
                            </p:stCondLst>
                            <p:childTnLst>
                              <p:par>
                                <p:cTn id="165" presetID="5" presetClass="entr" presetSubtype="10" fill="hold" nodeType="afterEffect">
                                  <p:stCondLst>
                                    <p:cond delay="0"/>
                                  </p:stCondLst>
                                  <p:childTnLst>
                                    <p:set>
                                      <p:cBhvr>
                                        <p:cTn id="166" dur="1" fill="hold">
                                          <p:stCondLst>
                                            <p:cond delay="0"/>
                                          </p:stCondLst>
                                        </p:cTn>
                                        <p:tgtEl>
                                          <p:spTgt spid="64723"/>
                                        </p:tgtEl>
                                        <p:attrNameLst>
                                          <p:attrName>style.visibility</p:attrName>
                                        </p:attrNameLst>
                                      </p:cBhvr>
                                      <p:to>
                                        <p:strVal val="visible"/>
                                      </p:to>
                                    </p:set>
                                    <p:animEffect transition="in" filter="checkerboard(across)">
                                      <p:cBhvr>
                                        <p:cTn id="167" dur="500"/>
                                        <p:tgtEl>
                                          <p:spTgt spid="64723"/>
                                        </p:tgtEl>
                                      </p:cBhvr>
                                    </p:animEffect>
                                  </p:childTnLst>
                                </p:cTn>
                              </p:par>
                              <p:par>
                                <p:cTn id="168" presetID="5" presetClass="entr" presetSubtype="10" fill="hold" grpId="0" nodeType="withEffect">
                                  <p:stCondLst>
                                    <p:cond delay="0"/>
                                  </p:stCondLst>
                                  <p:childTnLst>
                                    <p:set>
                                      <p:cBhvr>
                                        <p:cTn id="169" dur="1" fill="hold">
                                          <p:stCondLst>
                                            <p:cond delay="0"/>
                                          </p:stCondLst>
                                        </p:cTn>
                                        <p:tgtEl>
                                          <p:spTgt spid="64711"/>
                                        </p:tgtEl>
                                        <p:attrNameLst>
                                          <p:attrName>style.visibility</p:attrName>
                                        </p:attrNameLst>
                                      </p:cBhvr>
                                      <p:to>
                                        <p:strVal val="visible"/>
                                      </p:to>
                                    </p:set>
                                    <p:animEffect transition="in" filter="checkerboard(across)">
                                      <p:cBhvr>
                                        <p:cTn id="170" dur="500"/>
                                        <p:tgtEl>
                                          <p:spTgt spid="64711"/>
                                        </p:tgtEl>
                                      </p:cBhvr>
                                    </p:animEffect>
                                  </p:childTnLst>
                                </p:cTn>
                              </p:par>
                              <p:par>
                                <p:cTn id="171" presetID="5" presetClass="exit" presetSubtype="10" fill="hold" grpId="1" nodeType="withEffect">
                                  <p:stCondLst>
                                    <p:cond delay="0"/>
                                  </p:stCondLst>
                                  <p:childTnLst>
                                    <p:animEffect transition="out" filter="checkerboard(across)">
                                      <p:cBhvr>
                                        <p:cTn id="172" dur="500"/>
                                        <p:tgtEl>
                                          <p:spTgt spid="64721"/>
                                        </p:tgtEl>
                                      </p:cBhvr>
                                    </p:animEffect>
                                    <p:set>
                                      <p:cBhvr>
                                        <p:cTn id="173" dur="1" fill="hold">
                                          <p:stCondLst>
                                            <p:cond delay="499"/>
                                          </p:stCondLst>
                                        </p:cTn>
                                        <p:tgtEl>
                                          <p:spTgt spid="64721"/>
                                        </p:tgtEl>
                                        <p:attrNameLst>
                                          <p:attrName>style.visibility</p:attrName>
                                        </p:attrNameLst>
                                      </p:cBhvr>
                                      <p:to>
                                        <p:strVal val="hidden"/>
                                      </p:to>
                                    </p:set>
                                  </p:childTnLst>
                                </p:cTn>
                              </p:par>
                            </p:childTnLst>
                          </p:cTn>
                        </p:par>
                      </p:childTnLst>
                    </p:cTn>
                  </p:par>
                  <p:par>
                    <p:cTn id="174" fill="hold" nodeType="clickPar">
                      <p:stCondLst>
                        <p:cond delay="indefinite"/>
                      </p:stCondLst>
                      <p:childTnLst>
                        <p:par>
                          <p:cTn id="175" fill="hold" nodeType="withGroup">
                            <p:stCondLst>
                              <p:cond delay="0"/>
                            </p:stCondLst>
                            <p:childTnLst>
                              <p:par>
                                <p:cTn id="176" presetID="5" presetClass="exit" presetSubtype="10" fill="hold" nodeType="clickEffect">
                                  <p:stCondLst>
                                    <p:cond delay="0"/>
                                  </p:stCondLst>
                                  <p:childTnLst>
                                    <p:animEffect transition="out" filter="checkerboard(across)">
                                      <p:cBhvr>
                                        <p:cTn id="177" dur="500"/>
                                        <p:tgtEl>
                                          <p:spTgt spid="64723"/>
                                        </p:tgtEl>
                                      </p:cBhvr>
                                    </p:animEffect>
                                    <p:set>
                                      <p:cBhvr>
                                        <p:cTn id="178" dur="1" fill="hold">
                                          <p:stCondLst>
                                            <p:cond delay="499"/>
                                          </p:stCondLst>
                                        </p:cTn>
                                        <p:tgtEl>
                                          <p:spTgt spid="64723"/>
                                        </p:tgtEl>
                                        <p:attrNameLst>
                                          <p:attrName>style.visibility</p:attrName>
                                        </p:attrNameLst>
                                      </p:cBhvr>
                                      <p:to>
                                        <p:strVal val="hidden"/>
                                      </p:to>
                                    </p:set>
                                  </p:childTnLst>
                                </p:cTn>
                              </p:par>
                              <p:par>
                                <p:cTn id="179" presetID="5" presetClass="exit" presetSubtype="10" fill="hold" nodeType="withEffect">
                                  <p:stCondLst>
                                    <p:cond delay="0"/>
                                  </p:stCondLst>
                                  <p:childTnLst>
                                    <p:animEffect transition="out" filter="checkerboard(across)">
                                      <p:cBhvr>
                                        <p:cTn id="180" dur="500"/>
                                        <p:tgtEl>
                                          <p:spTgt spid="64724"/>
                                        </p:tgtEl>
                                      </p:cBhvr>
                                    </p:animEffect>
                                    <p:set>
                                      <p:cBhvr>
                                        <p:cTn id="181" dur="1" fill="hold">
                                          <p:stCondLst>
                                            <p:cond delay="499"/>
                                          </p:stCondLst>
                                        </p:cTn>
                                        <p:tgtEl>
                                          <p:spTgt spid="64724"/>
                                        </p:tgtEl>
                                        <p:attrNameLst>
                                          <p:attrName>style.visibility</p:attrName>
                                        </p:attrNameLst>
                                      </p:cBhvr>
                                      <p:to>
                                        <p:strVal val="hidden"/>
                                      </p:to>
                                    </p:set>
                                  </p:childTnLst>
                                </p:cTn>
                              </p:par>
                              <p:par>
                                <p:cTn id="182" presetID="5" presetClass="exit" presetSubtype="10" fill="hold" nodeType="withEffect">
                                  <p:stCondLst>
                                    <p:cond delay="0"/>
                                  </p:stCondLst>
                                  <p:childTnLst>
                                    <p:animEffect transition="out" filter="checkerboard(across)">
                                      <p:cBhvr>
                                        <p:cTn id="183" dur="500"/>
                                        <p:tgtEl>
                                          <p:spTgt spid="64725"/>
                                        </p:tgtEl>
                                      </p:cBhvr>
                                    </p:animEffect>
                                    <p:set>
                                      <p:cBhvr>
                                        <p:cTn id="184" dur="1" fill="hold">
                                          <p:stCondLst>
                                            <p:cond delay="499"/>
                                          </p:stCondLst>
                                        </p:cTn>
                                        <p:tgtEl>
                                          <p:spTgt spid="64725"/>
                                        </p:tgtEl>
                                        <p:attrNameLst>
                                          <p:attrName>style.visibility</p:attrName>
                                        </p:attrNameLst>
                                      </p:cBhvr>
                                      <p:to>
                                        <p:strVal val="hidden"/>
                                      </p:to>
                                    </p:set>
                                  </p:childTnLst>
                                </p:cTn>
                              </p:par>
                              <p:par>
                                <p:cTn id="185" presetID="5" presetClass="exit" presetSubtype="10" fill="hold" nodeType="withEffect">
                                  <p:stCondLst>
                                    <p:cond delay="0"/>
                                  </p:stCondLst>
                                  <p:childTnLst>
                                    <p:animEffect transition="out" filter="checkerboard(across)">
                                      <p:cBhvr>
                                        <p:cTn id="186" dur="500"/>
                                        <p:tgtEl>
                                          <p:spTgt spid="64726"/>
                                        </p:tgtEl>
                                      </p:cBhvr>
                                    </p:animEffect>
                                    <p:set>
                                      <p:cBhvr>
                                        <p:cTn id="187" dur="1" fill="hold">
                                          <p:stCondLst>
                                            <p:cond delay="499"/>
                                          </p:stCondLst>
                                        </p:cTn>
                                        <p:tgtEl>
                                          <p:spTgt spid="647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uiExpand="1" build="p" animBg="1"/>
      <p:bldP spid="64690" grpId="0"/>
      <p:bldP spid="64691" grpId="0"/>
      <p:bldP spid="64692" grpId="0"/>
      <p:bldP spid="64693" grpId="0"/>
      <p:bldP spid="64694" grpId="0"/>
      <p:bldP spid="64695" grpId="0"/>
      <p:bldP spid="64696" grpId="0"/>
      <p:bldP spid="64697" grpId="0"/>
      <p:bldP spid="64698" grpId="0"/>
      <p:bldP spid="64699" grpId="0"/>
      <p:bldP spid="64708" grpId="0"/>
      <p:bldP spid="64709" grpId="0"/>
      <p:bldP spid="64710" grpId="0"/>
      <p:bldP spid="64711" grpId="0"/>
      <p:bldP spid="64720" grpId="0"/>
      <p:bldP spid="64720" grpId="1"/>
      <p:bldP spid="64721" grpId="0"/>
      <p:bldP spid="64721" grpId="1"/>
      <p:bldP spid="64730" grpId="0"/>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0D8C369E-24DC-40B8-BB8C-AF45BCBB1269}"/>
              </a:ext>
            </a:extLst>
          </p:cNvPr>
          <p:cNvSpPr>
            <a:spLocks noGrp="1" noChangeArrowheads="1"/>
          </p:cNvSpPr>
          <p:nvPr>
            <p:ph type="title"/>
          </p:nvPr>
        </p:nvSpPr>
        <p:spPr/>
        <p:txBody>
          <a:bodyPr/>
          <a:lstStyle/>
          <a:p>
            <a:endParaRPr lang="en-US" altLang="en-US"/>
          </a:p>
        </p:txBody>
      </p:sp>
      <p:sp>
        <p:nvSpPr>
          <p:cNvPr id="79875" name="Rectangle 3">
            <a:extLst>
              <a:ext uri="{FF2B5EF4-FFF2-40B4-BE49-F238E27FC236}">
                <a16:creationId xmlns:a16="http://schemas.microsoft.com/office/drawing/2014/main" id="{BAFA6417-FB69-4C2C-A477-5FD88191BEAC}"/>
              </a:ext>
            </a:extLst>
          </p:cNvPr>
          <p:cNvSpPr>
            <a:spLocks noGrp="1" noChangeArrowheads="1"/>
          </p:cNvSpPr>
          <p:nvPr>
            <p:ph type="body" sz="half" idx="1"/>
          </p:nvPr>
        </p:nvSpPr>
        <p:spPr>
          <a:xfrm>
            <a:off x="341312" y="108628"/>
            <a:ext cx="11347103" cy="1321712"/>
          </a:xfrm>
          <a:solidFill>
            <a:srgbClr val="CCFFFF"/>
          </a:solidFill>
          <a:ln>
            <a:solidFill>
              <a:srgbClr val="0000FF"/>
            </a:solidFill>
            <a:miter lim="800000"/>
            <a:headEnd/>
            <a:tailEnd/>
          </a:ln>
        </p:spPr>
        <p:txBody>
          <a:bodyPr/>
          <a:lstStyle/>
          <a:p>
            <a:pPr>
              <a:lnSpc>
                <a:spcPct val="90000"/>
              </a:lnSpc>
              <a:buFontTx/>
              <a:buNone/>
            </a:pPr>
            <a:r>
              <a:rPr lang="en-US" altLang="en-US" sz="2400" dirty="0"/>
              <a:t>	</a:t>
            </a:r>
            <a:r>
              <a:rPr lang="en-US" altLang="en-US" sz="2400" b="1" u="sng" dirty="0" err="1">
                <a:latin typeface="Times New Roman" panose="02020603050405020304" pitchFamily="18" charset="0"/>
                <a:cs typeface="Times New Roman" panose="02020603050405020304" pitchFamily="18" charset="0"/>
              </a:rPr>
              <a:t>Bài</a:t>
            </a:r>
            <a:r>
              <a:rPr lang="en-US" altLang="en-US" sz="2400" b="1" u="sng" dirty="0">
                <a:latin typeface="Times New Roman" panose="02020603050405020304" pitchFamily="18" charset="0"/>
                <a:cs typeface="Times New Roman" panose="02020603050405020304" pitchFamily="18" charset="0"/>
              </a:rPr>
              <a:t> 2: </a:t>
            </a:r>
            <a:r>
              <a:rPr lang="en-US" altLang="en-US" sz="2400" b="1" u="sng" dirty="0" err="1">
                <a:latin typeface="Times New Roman" panose="02020603050405020304" pitchFamily="18" charset="0"/>
                <a:cs typeface="Times New Roman" panose="02020603050405020304" pitchFamily="18" charset="0"/>
              </a:rPr>
              <a:t>Bài</a:t>
            </a:r>
            <a:r>
              <a:rPr lang="en-US" altLang="en-US" sz="2400" b="1" u="sng" dirty="0">
                <a:latin typeface="Times New Roman" panose="02020603050405020304" pitchFamily="18" charset="0"/>
                <a:cs typeface="Times New Roman" panose="02020603050405020304" pitchFamily="18" charset="0"/>
              </a:rPr>
              <a:t> 41 – </a:t>
            </a:r>
            <a:r>
              <a:rPr lang="en-US" altLang="en-US" sz="2400" b="1" u="sng">
                <a:latin typeface="Times New Roman" panose="02020603050405020304" pitchFamily="18" charset="0"/>
                <a:cs typeface="Times New Roman" panose="02020603050405020304" pitchFamily="18" charset="0"/>
              </a:rPr>
              <a:t>Trang 31: </a:t>
            </a:r>
            <a:r>
              <a:rPr lang="en-US" altLang="en-US" sz="2400">
                <a:latin typeface="Times New Roman" panose="02020603050405020304" pitchFamily="18" charset="0"/>
                <a:cs typeface="Times New Roman" panose="02020603050405020304" pitchFamily="18" charset="0"/>
              </a:rPr>
              <a:t>Một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tự</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nhiên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có</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hai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chữ</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 </a:t>
            </a:r>
            <a:r>
              <a:rPr lang="en-US" altLang="en-US" sz="2400" dirty="0" err="1">
                <a:latin typeface="Times New Roman" panose="02020603050405020304" pitchFamily="18" charset="0"/>
                <a:cs typeface="Times New Roman" panose="02020603050405020304" pitchFamily="18" charset="0"/>
              </a:rPr>
              <a:t>Chữ</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hàng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đơn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vị</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gấp</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hai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lần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chữ</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hàng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chục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Nếu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thêm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chữ</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1 xen </a:t>
            </a:r>
            <a:r>
              <a:rPr lang="en-US" altLang="en-US" sz="2400" dirty="0" err="1">
                <a:latin typeface="Times New Roman" panose="02020603050405020304" pitchFamily="18" charset="0"/>
                <a:cs typeface="Times New Roman" panose="02020603050405020304" pitchFamily="18" charset="0"/>
              </a:rPr>
              <a:t>giữa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hai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chữ</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ấy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thì</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được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một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mới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lớn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hơn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ban </a:t>
            </a:r>
            <a:r>
              <a:rPr lang="en-US" altLang="en-US" sz="2400" dirty="0" err="1">
                <a:latin typeface="Times New Roman" panose="02020603050405020304" pitchFamily="18" charset="0"/>
                <a:cs typeface="Times New Roman" panose="02020603050405020304" pitchFamily="18" charset="0"/>
              </a:rPr>
              <a:t>đầu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là</a:t>
            </a:r>
            <a:r>
              <a:rPr lang="en-US" altLang="en-US" sz="2400" dirty="0">
                <a:latin typeface="Times New Roman" panose="02020603050405020304" pitchFamily="18" charset="0"/>
                <a:cs typeface="Times New Roman" panose="02020603050405020304" pitchFamily="18" charset="0"/>
              </a:rPr>
              <a:t> 370. </a:t>
            </a:r>
            <a:r>
              <a:rPr lang="en-US" altLang="en-US" sz="2400" dirty="0" err="1">
                <a:latin typeface="Times New Roman" panose="02020603050405020304" pitchFamily="18" charset="0"/>
                <a:cs typeface="Times New Roman" panose="02020603050405020304" pitchFamily="18" charset="0"/>
              </a:rPr>
              <a:t>Tìm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ban </a:t>
            </a:r>
            <a:r>
              <a:rPr lang="en-US" altLang="en-US" sz="2400" dirty="0" err="1">
                <a:latin typeface="Times New Roman" panose="02020603050405020304" pitchFamily="18" charset="0"/>
                <a:cs typeface="Times New Roman" panose="02020603050405020304" pitchFamily="18" charset="0"/>
              </a:rPr>
              <a:t>đầu</a:t>
            </a:r>
            <a:r>
              <a:rPr lang="en-US" altLang="en-US" sz="2400" dirty="0">
                <a:latin typeface="Times New Roman" panose="02020603050405020304" pitchFamily="18" charset="0"/>
                <a:cs typeface="Times New Roman" panose="02020603050405020304" pitchFamily="18" charset="0"/>
              </a:rPr>
              <a:t>.</a:t>
            </a:r>
          </a:p>
        </p:txBody>
      </p:sp>
      <p:sp>
        <p:nvSpPr>
          <p:cNvPr id="79879" name="Line 7">
            <a:extLst>
              <a:ext uri="{FF2B5EF4-FFF2-40B4-BE49-F238E27FC236}">
                <a16:creationId xmlns:a16="http://schemas.microsoft.com/office/drawing/2014/main" id="{89ECE264-ACC1-44FE-8749-A1E68AD15174}"/>
              </a:ext>
            </a:extLst>
          </p:cNvPr>
          <p:cNvSpPr>
            <a:spLocks noChangeShapeType="1"/>
          </p:cNvSpPr>
          <p:nvPr/>
        </p:nvSpPr>
        <p:spPr bwMode="auto">
          <a:xfrm>
            <a:off x="6092825" y="1997076"/>
            <a:ext cx="0" cy="45370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9880" name="Text Box 8">
            <a:extLst>
              <a:ext uri="{FF2B5EF4-FFF2-40B4-BE49-F238E27FC236}">
                <a16:creationId xmlns:a16="http://schemas.microsoft.com/office/drawing/2014/main" id="{CDA3730D-126F-4AFC-ABB7-6459BBF17AAC}"/>
              </a:ext>
            </a:extLst>
          </p:cNvPr>
          <p:cNvSpPr txBox="1">
            <a:spLocks noChangeArrowheads="1"/>
          </p:cNvSpPr>
          <p:nvPr/>
        </p:nvSpPr>
        <p:spPr bwMode="auto">
          <a:xfrm>
            <a:off x="5448300" y="2276476"/>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79929" name="Group 57">
            <a:extLst>
              <a:ext uri="{FF2B5EF4-FFF2-40B4-BE49-F238E27FC236}">
                <a16:creationId xmlns:a16="http://schemas.microsoft.com/office/drawing/2014/main" id="{2FAD17E0-75A9-41EB-8819-2B49C4D36D22}"/>
              </a:ext>
            </a:extLst>
          </p:cNvPr>
          <p:cNvGraphicFramePr>
            <a:graphicFrameLocks noGrp="1"/>
          </p:cNvGraphicFramePr>
          <p:nvPr>
            <p:ph sz="half" idx="2"/>
          </p:nvPr>
        </p:nvGraphicFramePr>
        <p:xfrm>
          <a:off x="1617663" y="2492376"/>
          <a:ext cx="4406900" cy="3633789"/>
        </p:xfrm>
        <a:graphic>
          <a:graphicData uri="http://schemas.openxmlformats.org/drawingml/2006/table">
            <a:tbl>
              <a:tblPr/>
              <a:tblGrid>
                <a:gridCol w="661987">
                  <a:extLst>
                    <a:ext uri="{9D8B030D-6E8A-4147-A177-3AD203B41FA5}">
                      <a16:colId xmlns:a16="http://schemas.microsoft.com/office/drawing/2014/main" val="1790384267"/>
                    </a:ext>
                  </a:extLst>
                </a:gridCol>
                <a:gridCol w="792163">
                  <a:extLst>
                    <a:ext uri="{9D8B030D-6E8A-4147-A177-3AD203B41FA5}">
                      <a16:colId xmlns:a16="http://schemas.microsoft.com/office/drawing/2014/main" val="521394878"/>
                    </a:ext>
                  </a:extLst>
                </a:gridCol>
                <a:gridCol w="863600">
                  <a:extLst>
                    <a:ext uri="{9D8B030D-6E8A-4147-A177-3AD203B41FA5}">
                      <a16:colId xmlns:a16="http://schemas.microsoft.com/office/drawing/2014/main" val="3463710192"/>
                    </a:ext>
                  </a:extLst>
                </a:gridCol>
                <a:gridCol w="865187">
                  <a:extLst>
                    <a:ext uri="{9D8B030D-6E8A-4147-A177-3AD203B41FA5}">
                      <a16:colId xmlns:a16="http://schemas.microsoft.com/office/drawing/2014/main" val="2186657986"/>
                    </a:ext>
                  </a:extLst>
                </a:gridCol>
                <a:gridCol w="1223963">
                  <a:extLst>
                    <a:ext uri="{9D8B030D-6E8A-4147-A177-3AD203B41FA5}">
                      <a16:colId xmlns:a16="http://schemas.microsoft.com/office/drawing/2014/main" val="3373879478"/>
                    </a:ext>
                  </a:extLst>
                </a:gridCol>
              </a:tblGrid>
              <a:tr h="1211263">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61404041"/>
                  </a:ext>
                </a:extLst>
              </a:tr>
              <a:tr h="1211263">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1996195"/>
                  </a:ext>
                </a:extLst>
              </a:tr>
              <a:tr h="1211263">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00960258"/>
                  </a:ext>
                </a:extLst>
              </a:tr>
            </a:tbl>
          </a:graphicData>
        </a:graphic>
      </p:graphicFrame>
      <p:grpSp>
        <p:nvGrpSpPr>
          <p:cNvPr id="79936" name="Group 64">
            <a:extLst>
              <a:ext uri="{FF2B5EF4-FFF2-40B4-BE49-F238E27FC236}">
                <a16:creationId xmlns:a16="http://schemas.microsoft.com/office/drawing/2014/main" id="{599FF423-126C-4EFE-82C8-C796CF2F8AC9}"/>
              </a:ext>
            </a:extLst>
          </p:cNvPr>
          <p:cNvGrpSpPr>
            <a:grpSpLocks/>
          </p:cNvGrpSpPr>
          <p:nvPr/>
        </p:nvGrpSpPr>
        <p:grpSpPr bwMode="auto">
          <a:xfrm>
            <a:off x="1417637" y="2565400"/>
            <a:ext cx="4784726" cy="3316288"/>
            <a:chOff x="-67" y="1616"/>
            <a:chExt cx="3014" cy="2089"/>
          </a:xfrm>
        </p:grpSpPr>
        <p:sp>
          <p:nvSpPr>
            <p:cNvPr id="79909" name="Text Box 37">
              <a:extLst>
                <a:ext uri="{FF2B5EF4-FFF2-40B4-BE49-F238E27FC236}">
                  <a16:creationId xmlns:a16="http://schemas.microsoft.com/office/drawing/2014/main" id="{4E56F767-2992-4697-94A1-8C4508007200}"/>
                </a:ext>
              </a:extLst>
            </p:cNvPr>
            <p:cNvSpPr txBox="1">
              <a:spLocks noChangeArrowheads="1"/>
            </p:cNvSpPr>
            <p:nvPr/>
          </p:nvSpPr>
          <p:spPr bwMode="auto">
            <a:xfrm>
              <a:off x="378" y="1616"/>
              <a:ext cx="680" cy="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600" b="1" i="0" u="none" strike="noStrike" kern="1200" cap="none" spc="0" normalizeH="0" baseline="0" noProof="0">
                  <a:ln>
                    <a:noFill/>
                  </a:ln>
                  <a:solidFill>
                    <a:srgbClr val="0033CC"/>
                  </a:solidFill>
                  <a:effectLst/>
                  <a:uLnTx/>
                  <a:uFillTx/>
                  <a:latin typeface="Calibri" panose="020F0502020204030204"/>
                  <a:ea typeface="+mn-ea"/>
                  <a:cs typeface="+mn-cs"/>
                </a:rPr>
                <a:t>Chữ số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600" b="1" i="0" u="none" strike="noStrike" kern="1200" cap="none" spc="0" normalizeH="0" baseline="0" noProof="0">
                  <a:ln>
                    <a:noFill/>
                  </a:ln>
                  <a:solidFill>
                    <a:srgbClr val="0033CC"/>
                  </a:solidFill>
                  <a:effectLst/>
                  <a:uLnTx/>
                  <a:uFillTx/>
                  <a:latin typeface="Calibri" panose="020F0502020204030204"/>
                  <a:ea typeface="+mn-ea"/>
                  <a:cs typeface="+mn-cs"/>
                </a:rPr>
                <a:t>hàng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600" b="1" i="0" u="none" strike="noStrike" kern="1200" cap="none" spc="0" normalizeH="0" baseline="0" noProof="0">
                  <a:ln>
                    <a:noFill/>
                  </a:ln>
                  <a:solidFill>
                    <a:srgbClr val="0033CC"/>
                  </a:solidFill>
                  <a:effectLst/>
                  <a:uLnTx/>
                  <a:uFillTx/>
                  <a:latin typeface="Calibri" panose="020F0502020204030204"/>
                  <a:ea typeface="+mn-ea"/>
                  <a:cs typeface="+mn-cs"/>
                </a:rPr>
                <a:t>trăm</a:t>
              </a:r>
            </a:p>
          </p:txBody>
        </p:sp>
        <p:sp>
          <p:nvSpPr>
            <p:cNvPr id="79910" name="Text Box 38">
              <a:extLst>
                <a:ext uri="{FF2B5EF4-FFF2-40B4-BE49-F238E27FC236}">
                  <a16:creationId xmlns:a16="http://schemas.microsoft.com/office/drawing/2014/main" id="{71C19BBA-4B23-4350-B8BC-0F8C6F8595A6}"/>
                </a:ext>
              </a:extLst>
            </p:cNvPr>
            <p:cNvSpPr txBox="1">
              <a:spLocks noChangeArrowheads="1"/>
            </p:cNvSpPr>
            <p:nvPr/>
          </p:nvSpPr>
          <p:spPr bwMode="auto">
            <a:xfrm>
              <a:off x="907" y="1624"/>
              <a:ext cx="680" cy="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600" b="1" i="0" u="none" strike="noStrike" kern="1200" cap="none" spc="0" normalizeH="0" baseline="0" noProof="0">
                  <a:ln>
                    <a:noFill/>
                  </a:ln>
                  <a:solidFill>
                    <a:srgbClr val="FA0E0E"/>
                  </a:solidFill>
                  <a:effectLst/>
                  <a:uLnTx/>
                  <a:uFillTx/>
                  <a:latin typeface="Calibri" panose="020F0502020204030204"/>
                  <a:ea typeface="+mn-ea"/>
                  <a:cs typeface="+mn-cs"/>
                </a:rPr>
                <a:t>Chữ số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600" b="1" i="0" u="none" strike="noStrike" kern="1200" cap="none" spc="0" normalizeH="0" baseline="0" noProof="0">
                  <a:ln>
                    <a:noFill/>
                  </a:ln>
                  <a:solidFill>
                    <a:srgbClr val="FA0E0E"/>
                  </a:solidFill>
                  <a:effectLst/>
                  <a:uLnTx/>
                  <a:uFillTx/>
                  <a:latin typeface="Calibri" panose="020F0502020204030204"/>
                  <a:ea typeface="+mn-ea"/>
                  <a:cs typeface="+mn-cs"/>
                </a:rPr>
                <a:t>hàng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600" b="1" i="0" u="none" strike="noStrike" kern="1200" cap="none" spc="0" normalizeH="0" baseline="0" noProof="0">
                  <a:ln>
                    <a:noFill/>
                  </a:ln>
                  <a:solidFill>
                    <a:srgbClr val="FA0E0E"/>
                  </a:solidFill>
                  <a:effectLst/>
                  <a:uLnTx/>
                  <a:uFillTx/>
                  <a:latin typeface="Calibri" panose="020F0502020204030204"/>
                  <a:ea typeface="+mn-ea"/>
                  <a:cs typeface="+mn-cs"/>
                </a:rPr>
                <a:t>Chục</a:t>
              </a:r>
            </a:p>
          </p:txBody>
        </p:sp>
        <p:sp>
          <p:nvSpPr>
            <p:cNvPr id="79911" name="Text Box 39">
              <a:extLst>
                <a:ext uri="{FF2B5EF4-FFF2-40B4-BE49-F238E27FC236}">
                  <a16:creationId xmlns:a16="http://schemas.microsoft.com/office/drawing/2014/main" id="{24E7C839-B8F1-4991-BD7F-18FDC3F07F17}"/>
                </a:ext>
              </a:extLst>
            </p:cNvPr>
            <p:cNvSpPr txBox="1">
              <a:spLocks noChangeArrowheads="1"/>
            </p:cNvSpPr>
            <p:nvPr/>
          </p:nvSpPr>
          <p:spPr bwMode="auto">
            <a:xfrm>
              <a:off x="1452" y="1628"/>
              <a:ext cx="680" cy="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600" b="1" i="0" u="none" strike="noStrike" kern="1200" cap="none" spc="0" normalizeH="0" baseline="0" noProof="0">
                  <a:ln>
                    <a:noFill/>
                  </a:ln>
                  <a:solidFill>
                    <a:srgbClr val="0033CC"/>
                  </a:solidFill>
                  <a:effectLst/>
                  <a:uLnTx/>
                  <a:uFillTx/>
                  <a:latin typeface="Calibri" panose="020F0502020204030204"/>
                  <a:ea typeface="+mn-ea"/>
                  <a:cs typeface="+mn-cs"/>
                </a:rPr>
                <a:t>Chữ số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600" b="1" i="0" u="none" strike="noStrike" kern="1200" cap="none" spc="0" normalizeH="0" baseline="0" noProof="0">
                  <a:ln>
                    <a:noFill/>
                  </a:ln>
                  <a:solidFill>
                    <a:srgbClr val="0033CC"/>
                  </a:solidFill>
                  <a:effectLst/>
                  <a:uLnTx/>
                  <a:uFillTx/>
                  <a:latin typeface="Calibri" panose="020F0502020204030204"/>
                  <a:ea typeface="+mn-ea"/>
                  <a:cs typeface="+mn-cs"/>
                </a:rPr>
                <a:t>hàng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600" b="1" i="0" u="none" strike="noStrike" kern="1200" cap="none" spc="0" normalizeH="0" baseline="0" noProof="0">
                  <a:ln>
                    <a:noFill/>
                  </a:ln>
                  <a:solidFill>
                    <a:srgbClr val="0033CC"/>
                  </a:solidFill>
                  <a:effectLst/>
                  <a:uLnTx/>
                  <a:uFillTx/>
                  <a:latin typeface="Calibri" panose="020F0502020204030204"/>
                  <a:ea typeface="+mn-ea"/>
                  <a:cs typeface="+mn-cs"/>
                </a:rPr>
                <a:t>Đ.vị</a:t>
              </a:r>
            </a:p>
          </p:txBody>
        </p:sp>
        <p:sp>
          <p:nvSpPr>
            <p:cNvPr id="79912" name="Text Box 40">
              <a:extLst>
                <a:ext uri="{FF2B5EF4-FFF2-40B4-BE49-F238E27FC236}">
                  <a16:creationId xmlns:a16="http://schemas.microsoft.com/office/drawing/2014/main" id="{70EDE9AB-453A-4519-AC50-F4EF1123270D}"/>
                </a:ext>
              </a:extLst>
            </p:cNvPr>
            <p:cNvSpPr txBox="1">
              <a:spLocks noChangeArrowheads="1"/>
            </p:cNvSpPr>
            <p:nvPr/>
          </p:nvSpPr>
          <p:spPr bwMode="auto">
            <a:xfrm>
              <a:off x="2069" y="1693"/>
              <a:ext cx="680"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600" b="1" i="0" u="none" strike="noStrike" kern="1200" cap="none" spc="0" normalizeH="0" baseline="0" noProof="0">
                  <a:ln>
                    <a:noFill/>
                  </a:ln>
                  <a:solidFill>
                    <a:srgbClr val="0033CC"/>
                  </a:solidFill>
                  <a:effectLst/>
                  <a:uLnTx/>
                  <a:uFillTx/>
                  <a:latin typeface="Calibri" panose="020F0502020204030204"/>
                  <a:ea typeface="+mn-ea"/>
                  <a:cs typeface="+mn-cs"/>
                </a:rPr>
                <a:t>Giá trị của số</a:t>
              </a:r>
            </a:p>
          </p:txBody>
        </p:sp>
        <p:sp>
          <p:nvSpPr>
            <p:cNvPr id="79913" name="Text Box 41">
              <a:extLst>
                <a:ext uri="{FF2B5EF4-FFF2-40B4-BE49-F238E27FC236}">
                  <a16:creationId xmlns:a16="http://schemas.microsoft.com/office/drawing/2014/main" id="{FDC9AA7E-5584-4CA1-8432-9E8979ED4825}"/>
                </a:ext>
              </a:extLst>
            </p:cNvPr>
            <p:cNvSpPr txBox="1">
              <a:spLocks noChangeArrowheads="1"/>
            </p:cNvSpPr>
            <p:nvPr/>
          </p:nvSpPr>
          <p:spPr bwMode="auto">
            <a:xfrm>
              <a:off x="-67" y="2450"/>
              <a:ext cx="680" cy="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600" b="1" i="0" u="none" strike="noStrike" kern="1200" cap="none" spc="0" normalizeH="0" baseline="0" noProof="0">
                  <a:ln>
                    <a:noFill/>
                  </a:ln>
                  <a:solidFill>
                    <a:srgbClr val="0033CC"/>
                  </a:solidFill>
                  <a:effectLst/>
                  <a:uLnTx/>
                  <a:uFillTx/>
                  <a:latin typeface="Calibri" panose="020F0502020204030204"/>
                  <a:ea typeface="+mn-ea"/>
                  <a:cs typeface="+mn-cs"/>
                </a:rPr>
                <a:t>Số TN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600" b="1" i="0" u="none" strike="noStrike" kern="1200" cap="none" spc="0" normalizeH="0" baseline="0" noProof="0">
                  <a:ln>
                    <a:noFill/>
                  </a:ln>
                  <a:solidFill>
                    <a:srgbClr val="0033CC"/>
                  </a:solidFill>
                  <a:effectLst/>
                  <a:uLnTx/>
                  <a:uFillTx/>
                  <a:latin typeface="Calibri" panose="020F0502020204030204"/>
                  <a:ea typeface="+mn-ea"/>
                  <a:cs typeface="+mn-cs"/>
                </a:rPr>
                <a:t>lúc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600" b="1" i="0" u="none" strike="noStrike" kern="1200" cap="none" spc="0" normalizeH="0" baseline="0" noProof="0">
                  <a:ln>
                    <a:noFill/>
                  </a:ln>
                  <a:solidFill>
                    <a:srgbClr val="0033CC"/>
                  </a:solidFill>
                  <a:effectLst/>
                  <a:uLnTx/>
                  <a:uFillTx/>
                  <a:latin typeface="Calibri" panose="020F0502020204030204"/>
                  <a:ea typeface="+mn-ea"/>
                  <a:cs typeface="+mn-cs"/>
                </a:rPr>
                <a:t>đầu</a:t>
              </a:r>
            </a:p>
          </p:txBody>
        </p:sp>
        <p:sp>
          <p:nvSpPr>
            <p:cNvPr id="79914" name="Text Box 42">
              <a:extLst>
                <a:ext uri="{FF2B5EF4-FFF2-40B4-BE49-F238E27FC236}">
                  <a16:creationId xmlns:a16="http://schemas.microsoft.com/office/drawing/2014/main" id="{CCF1595B-283A-4C10-8558-B6A963260A8E}"/>
                </a:ext>
              </a:extLst>
            </p:cNvPr>
            <p:cNvSpPr txBox="1">
              <a:spLocks noChangeArrowheads="1"/>
            </p:cNvSpPr>
            <p:nvPr/>
          </p:nvSpPr>
          <p:spPr bwMode="auto">
            <a:xfrm>
              <a:off x="-67" y="3185"/>
              <a:ext cx="680" cy="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600" b="1" i="0" u="none" strike="noStrike" kern="1200" cap="none" spc="0" normalizeH="0" baseline="0" noProof="0">
                  <a:ln>
                    <a:noFill/>
                  </a:ln>
                  <a:solidFill>
                    <a:srgbClr val="0033CC"/>
                  </a:solidFill>
                  <a:effectLst/>
                  <a:uLnTx/>
                  <a:uFillTx/>
                  <a:latin typeface="Calibri" panose="020F0502020204030204"/>
                  <a:ea typeface="+mn-ea"/>
                  <a:cs typeface="+mn-cs"/>
                </a:rPr>
                <a:t>Số TN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600" b="1" i="0" u="none" strike="noStrike" kern="1200" cap="none" spc="0" normalizeH="0" baseline="0" noProof="0">
                  <a:ln>
                    <a:noFill/>
                  </a:ln>
                  <a:solidFill>
                    <a:srgbClr val="0033CC"/>
                  </a:solidFill>
                  <a:effectLst/>
                  <a:uLnTx/>
                  <a:uFillTx/>
                  <a:latin typeface="Calibri" panose="020F0502020204030204"/>
                  <a:ea typeface="+mn-ea"/>
                  <a:cs typeface="+mn-cs"/>
                </a:rPr>
                <a:t>lúc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600" b="1" i="0" u="none" strike="noStrike" kern="1200" cap="none" spc="0" normalizeH="0" baseline="0" noProof="0">
                  <a:ln>
                    <a:noFill/>
                  </a:ln>
                  <a:solidFill>
                    <a:srgbClr val="0033CC"/>
                  </a:solidFill>
                  <a:effectLst/>
                  <a:uLnTx/>
                  <a:uFillTx/>
                  <a:latin typeface="Calibri" panose="020F0502020204030204"/>
                  <a:ea typeface="+mn-ea"/>
                  <a:cs typeface="+mn-cs"/>
                </a:rPr>
                <a:t>sau</a:t>
              </a:r>
            </a:p>
          </p:txBody>
        </p:sp>
        <p:sp>
          <p:nvSpPr>
            <p:cNvPr id="79915" name="Text Box 43">
              <a:extLst>
                <a:ext uri="{FF2B5EF4-FFF2-40B4-BE49-F238E27FC236}">
                  <a16:creationId xmlns:a16="http://schemas.microsoft.com/office/drawing/2014/main" id="{18DC0546-0879-4BD1-AFD1-49E9C30DCC8A}"/>
                </a:ext>
              </a:extLst>
            </p:cNvPr>
            <p:cNvSpPr txBox="1">
              <a:spLocks noChangeArrowheads="1"/>
            </p:cNvSpPr>
            <p:nvPr/>
          </p:nvSpPr>
          <p:spPr bwMode="auto">
            <a:xfrm>
              <a:off x="1070" y="3306"/>
              <a:ext cx="41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000" b="1" i="0" u="none" strike="noStrike" kern="1200" cap="none" spc="0" normalizeH="0" baseline="0" noProof="0">
                  <a:ln>
                    <a:noFill/>
                  </a:ln>
                  <a:solidFill>
                    <a:srgbClr val="0033CC"/>
                  </a:solidFill>
                  <a:effectLst/>
                  <a:uLnTx/>
                  <a:uFillTx/>
                  <a:latin typeface="Calibri" panose="020F0502020204030204"/>
                  <a:ea typeface="+mn-ea"/>
                  <a:cs typeface="+mn-cs"/>
                </a:rPr>
                <a:t>1</a:t>
              </a:r>
            </a:p>
          </p:txBody>
        </p:sp>
        <p:sp>
          <p:nvSpPr>
            <p:cNvPr id="79916" name="Text Box 44">
              <a:extLst>
                <a:ext uri="{FF2B5EF4-FFF2-40B4-BE49-F238E27FC236}">
                  <a16:creationId xmlns:a16="http://schemas.microsoft.com/office/drawing/2014/main" id="{D54A035C-4059-4C5C-A032-2CC65EF22D73}"/>
                </a:ext>
              </a:extLst>
            </p:cNvPr>
            <p:cNvSpPr txBox="1">
              <a:spLocks noChangeArrowheads="1"/>
            </p:cNvSpPr>
            <p:nvPr/>
          </p:nvSpPr>
          <p:spPr bwMode="auto">
            <a:xfrm>
              <a:off x="541" y="2559"/>
              <a:ext cx="363"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000" b="1" i="0" u="none" strike="noStrike" kern="1200" cap="none" spc="0" normalizeH="0" baseline="0" noProof="0">
                  <a:ln>
                    <a:noFill/>
                  </a:ln>
                  <a:solidFill>
                    <a:srgbClr val="0033CC"/>
                  </a:solidFill>
                  <a:effectLst/>
                  <a:uLnTx/>
                  <a:uFillTx/>
                  <a:latin typeface="Calibri" panose="020F0502020204030204"/>
                  <a:ea typeface="+mn-ea"/>
                  <a:cs typeface="+mn-cs"/>
                </a:rPr>
                <a:t>0</a:t>
              </a:r>
            </a:p>
          </p:txBody>
        </p:sp>
        <p:sp>
          <p:nvSpPr>
            <p:cNvPr id="79917" name="Text Box 45">
              <a:extLst>
                <a:ext uri="{FF2B5EF4-FFF2-40B4-BE49-F238E27FC236}">
                  <a16:creationId xmlns:a16="http://schemas.microsoft.com/office/drawing/2014/main" id="{7441A542-4ABF-4BCA-9F72-585E410A5027}"/>
                </a:ext>
              </a:extLst>
            </p:cNvPr>
            <p:cNvSpPr txBox="1">
              <a:spLocks noChangeArrowheads="1"/>
            </p:cNvSpPr>
            <p:nvPr/>
          </p:nvSpPr>
          <p:spPr bwMode="auto">
            <a:xfrm>
              <a:off x="1031" y="2552"/>
              <a:ext cx="40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000" b="1" i="0" u="none" strike="noStrike" kern="1200" cap="none" spc="0" normalizeH="0" baseline="0" noProof="0">
                  <a:ln>
                    <a:noFill/>
                  </a:ln>
                  <a:solidFill>
                    <a:srgbClr val="AC1404"/>
                  </a:solidFill>
                  <a:effectLst/>
                  <a:uLnTx/>
                  <a:uFillTx/>
                  <a:latin typeface="Calibri" panose="020F0502020204030204"/>
                  <a:ea typeface="+mn-ea"/>
                  <a:cs typeface="+mn-cs"/>
                </a:rPr>
                <a:t>x</a:t>
              </a:r>
            </a:p>
          </p:txBody>
        </p:sp>
        <p:sp>
          <p:nvSpPr>
            <p:cNvPr id="79918" name="Text Box 46">
              <a:extLst>
                <a:ext uri="{FF2B5EF4-FFF2-40B4-BE49-F238E27FC236}">
                  <a16:creationId xmlns:a16="http://schemas.microsoft.com/office/drawing/2014/main" id="{0506D67C-DAC6-4A0F-AE75-014F1D8F3833}"/>
                </a:ext>
              </a:extLst>
            </p:cNvPr>
            <p:cNvSpPr txBox="1">
              <a:spLocks noChangeArrowheads="1"/>
            </p:cNvSpPr>
            <p:nvPr/>
          </p:nvSpPr>
          <p:spPr bwMode="auto">
            <a:xfrm>
              <a:off x="1443" y="2553"/>
              <a:ext cx="68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000" b="1" i="0" u="none" strike="noStrike" kern="1200" cap="none" spc="0" normalizeH="0" baseline="0" noProof="0">
                  <a:ln>
                    <a:noFill/>
                  </a:ln>
                  <a:solidFill>
                    <a:srgbClr val="AC1404"/>
                  </a:solidFill>
                  <a:effectLst/>
                  <a:uLnTx/>
                  <a:uFillTx/>
                  <a:latin typeface="Calibri" panose="020F0502020204030204"/>
                  <a:ea typeface="+mn-ea"/>
                  <a:cs typeface="+mn-cs"/>
                </a:rPr>
                <a:t>2x</a:t>
              </a:r>
            </a:p>
          </p:txBody>
        </p:sp>
        <p:sp>
          <p:nvSpPr>
            <p:cNvPr id="79919" name="Text Box 47">
              <a:extLst>
                <a:ext uri="{FF2B5EF4-FFF2-40B4-BE49-F238E27FC236}">
                  <a16:creationId xmlns:a16="http://schemas.microsoft.com/office/drawing/2014/main" id="{599BF4E3-9C70-4CCC-ABFA-9C6D919472AF}"/>
                </a:ext>
              </a:extLst>
            </p:cNvPr>
            <p:cNvSpPr txBox="1">
              <a:spLocks noChangeArrowheads="1"/>
            </p:cNvSpPr>
            <p:nvPr/>
          </p:nvSpPr>
          <p:spPr bwMode="auto">
            <a:xfrm>
              <a:off x="504" y="3278"/>
              <a:ext cx="40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000" b="1" i="0" u="none" strike="noStrike" kern="1200" cap="none" spc="0" normalizeH="0" baseline="0" noProof="0">
                  <a:ln>
                    <a:noFill/>
                  </a:ln>
                  <a:solidFill>
                    <a:srgbClr val="AC1404"/>
                  </a:solidFill>
                  <a:effectLst/>
                  <a:uLnTx/>
                  <a:uFillTx/>
                  <a:latin typeface="Calibri" panose="020F0502020204030204"/>
                  <a:ea typeface="+mn-ea"/>
                  <a:cs typeface="+mn-cs"/>
                </a:rPr>
                <a:t>x</a:t>
              </a:r>
            </a:p>
          </p:txBody>
        </p:sp>
        <p:sp>
          <p:nvSpPr>
            <p:cNvPr id="79920" name="Text Box 48">
              <a:extLst>
                <a:ext uri="{FF2B5EF4-FFF2-40B4-BE49-F238E27FC236}">
                  <a16:creationId xmlns:a16="http://schemas.microsoft.com/office/drawing/2014/main" id="{DB72BF06-8ECC-4D53-BDF3-0B7FC068B344}"/>
                </a:ext>
              </a:extLst>
            </p:cNvPr>
            <p:cNvSpPr txBox="1">
              <a:spLocks noChangeArrowheads="1"/>
            </p:cNvSpPr>
            <p:nvPr/>
          </p:nvSpPr>
          <p:spPr bwMode="auto">
            <a:xfrm>
              <a:off x="1585" y="3294"/>
              <a:ext cx="40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000" b="1" i="0" u="none" strike="noStrike" kern="1200" cap="none" spc="0" normalizeH="0" baseline="0" noProof="0">
                  <a:ln>
                    <a:noFill/>
                  </a:ln>
                  <a:solidFill>
                    <a:srgbClr val="AC1404"/>
                  </a:solidFill>
                  <a:effectLst/>
                  <a:uLnTx/>
                  <a:uFillTx/>
                  <a:latin typeface="Calibri" panose="020F0502020204030204"/>
                  <a:ea typeface="+mn-ea"/>
                  <a:cs typeface="+mn-cs"/>
                </a:rPr>
                <a:t>2x</a:t>
              </a:r>
            </a:p>
          </p:txBody>
        </p:sp>
        <p:sp>
          <p:nvSpPr>
            <p:cNvPr id="79921" name="Text Box 49">
              <a:extLst>
                <a:ext uri="{FF2B5EF4-FFF2-40B4-BE49-F238E27FC236}">
                  <a16:creationId xmlns:a16="http://schemas.microsoft.com/office/drawing/2014/main" id="{5DA1DA22-1700-4C45-93F0-7AC693252D83}"/>
                </a:ext>
              </a:extLst>
            </p:cNvPr>
            <p:cNvSpPr txBox="1">
              <a:spLocks noChangeArrowheads="1"/>
            </p:cNvSpPr>
            <p:nvPr/>
          </p:nvSpPr>
          <p:spPr bwMode="auto">
            <a:xfrm>
              <a:off x="2109" y="2557"/>
              <a:ext cx="83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000" b="1" i="0" u="none" strike="noStrike" kern="1200" cap="none" spc="0" normalizeH="0" baseline="0" noProof="0">
                  <a:ln>
                    <a:noFill/>
                  </a:ln>
                  <a:solidFill>
                    <a:srgbClr val="AC1404"/>
                  </a:solidFill>
                  <a:effectLst/>
                  <a:uLnTx/>
                  <a:uFillTx/>
                  <a:latin typeface="Calibri" panose="020F0502020204030204"/>
                  <a:ea typeface="+mn-ea"/>
                  <a:cs typeface="+mn-cs"/>
                </a:rPr>
                <a:t>12x</a:t>
              </a:r>
            </a:p>
          </p:txBody>
        </p:sp>
        <p:sp>
          <p:nvSpPr>
            <p:cNvPr id="79922" name="Text Box 50">
              <a:extLst>
                <a:ext uri="{FF2B5EF4-FFF2-40B4-BE49-F238E27FC236}">
                  <a16:creationId xmlns:a16="http://schemas.microsoft.com/office/drawing/2014/main" id="{5FB842DF-52F3-4644-8B68-98B7AC460BCE}"/>
                </a:ext>
              </a:extLst>
            </p:cNvPr>
            <p:cNvSpPr txBox="1">
              <a:spLocks noChangeArrowheads="1"/>
            </p:cNvSpPr>
            <p:nvPr/>
          </p:nvSpPr>
          <p:spPr bwMode="auto">
            <a:xfrm>
              <a:off x="1991" y="3301"/>
              <a:ext cx="91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000" b="1" i="0" u="none" strike="noStrike" kern="1200" cap="none" spc="0" normalizeH="0" baseline="0" noProof="0">
                  <a:ln>
                    <a:noFill/>
                  </a:ln>
                  <a:solidFill>
                    <a:srgbClr val="AC1404"/>
                  </a:solidFill>
                  <a:effectLst/>
                  <a:uLnTx/>
                  <a:uFillTx/>
                  <a:latin typeface="Calibri" panose="020F0502020204030204"/>
                  <a:ea typeface="+mn-ea"/>
                  <a:cs typeface="+mn-cs"/>
                </a:rPr>
                <a:t>102x + 10</a:t>
              </a:r>
            </a:p>
          </p:txBody>
        </p:sp>
      </p:grpSp>
      <p:sp>
        <p:nvSpPr>
          <p:cNvPr id="79930" name="Text Box 58">
            <a:extLst>
              <a:ext uri="{FF2B5EF4-FFF2-40B4-BE49-F238E27FC236}">
                <a16:creationId xmlns:a16="http://schemas.microsoft.com/office/drawing/2014/main" id="{58907583-26AB-4CF6-B92D-FCF8E53D46A9}"/>
              </a:ext>
            </a:extLst>
          </p:cNvPr>
          <p:cNvSpPr txBox="1">
            <a:spLocks noChangeArrowheads="1"/>
          </p:cNvSpPr>
          <p:nvPr/>
        </p:nvSpPr>
        <p:spPr bwMode="auto">
          <a:xfrm>
            <a:off x="6081714" y="1887539"/>
            <a:ext cx="867545"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200" b="1" i="0" u="sng"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Giải :</a:t>
            </a:r>
          </a:p>
        </p:txBody>
      </p:sp>
      <p:sp>
        <p:nvSpPr>
          <p:cNvPr id="79931" name="Text Box 59">
            <a:extLst>
              <a:ext uri="{FF2B5EF4-FFF2-40B4-BE49-F238E27FC236}">
                <a16:creationId xmlns:a16="http://schemas.microsoft.com/office/drawing/2014/main" id="{FE7444B8-E13A-45F2-9129-68C590C7ECF6}"/>
              </a:ext>
            </a:extLst>
          </p:cNvPr>
          <p:cNvSpPr txBox="1">
            <a:spLocks noChangeArrowheads="1"/>
          </p:cNvSpPr>
          <p:nvPr/>
        </p:nvSpPr>
        <p:spPr bwMode="auto">
          <a:xfrm>
            <a:off x="6153151" y="2174876"/>
            <a:ext cx="3195105"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2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Gọi chữ số hàng chục là x </a:t>
            </a:r>
          </a:p>
        </p:txBody>
      </p:sp>
      <p:sp>
        <p:nvSpPr>
          <p:cNvPr id="79932" name="Text Box 60">
            <a:extLst>
              <a:ext uri="{FF2B5EF4-FFF2-40B4-BE49-F238E27FC236}">
                <a16:creationId xmlns:a16="http://schemas.microsoft.com/office/drawing/2014/main" id="{290E633F-7D66-495B-8FF9-E2ABD7F2FA56}"/>
              </a:ext>
            </a:extLst>
          </p:cNvPr>
          <p:cNvSpPr txBox="1">
            <a:spLocks noChangeArrowheads="1"/>
          </p:cNvSpPr>
          <p:nvPr/>
        </p:nvSpPr>
        <p:spPr bwMode="auto">
          <a:xfrm>
            <a:off x="6173789" y="2828925"/>
            <a:ext cx="4204997"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2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Chữ số hàng đơn vị là : 2x</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2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Số tự nhiên đã cho là :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2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10.x + 2x = 12x</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2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Khi xen số 1 vào giữa ta được số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2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mới là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2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100.x + 1.10 + 2x = 102x + 10 </a:t>
            </a:r>
          </a:p>
        </p:txBody>
      </p:sp>
      <p:sp>
        <p:nvSpPr>
          <p:cNvPr id="79933" name="Text Box 61">
            <a:extLst>
              <a:ext uri="{FF2B5EF4-FFF2-40B4-BE49-F238E27FC236}">
                <a16:creationId xmlns:a16="http://schemas.microsoft.com/office/drawing/2014/main" id="{C47C0E70-BE4C-481A-B139-43175E22264C}"/>
              </a:ext>
            </a:extLst>
          </p:cNvPr>
          <p:cNvSpPr txBox="1">
            <a:spLocks noChangeArrowheads="1"/>
          </p:cNvSpPr>
          <p:nvPr/>
        </p:nvSpPr>
        <p:spPr bwMode="auto">
          <a:xfrm>
            <a:off x="6167438" y="4797425"/>
            <a:ext cx="3583032"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200" b="0" i="0" u="none" strike="noStrike" kern="1200" cap="none" spc="0" normalizeH="0" baseline="0" noProof="0">
                <a:ln>
                  <a:noFill/>
                </a:ln>
                <a:solidFill>
                  <a:srgbClr val="0033CC"/>
                </a:solidFill>
                <a:effectLst/>
                <a:uLnTx/>
                <a:uFillTx/>
                <a:latin typeface="Times New Roman" panose="02020603050405020304" pitchFamily="18" charset="0"/>
                <a:ea typeface="+mn-ea"/>
                <a:cs typeface="Times New Roman" panose="02020603050405020304" pitchFamily="18" charset="0"/>
              </a:rPr>
              <a:t>Ta có phương trình :</a:t>
            </a:r>
            <a:r>
              <a:rPr kumimoji="0" lang="en-US" altLang="en-US" sz="22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2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( 102x + 10) – 12x = 370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2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22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sym typeface="Wingdings" panose="05000000000000000000" pitchFamily="2" charset="2"/>
              </a:rPr>
              <a:t>   90x = 360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2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sym typeface="Wingdings" panose="05000000000000000000" pitchFamily="2" charset="2"/>
              </a:rPr>
              <a:t>                  x = 4 (thỏa ĐK)</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2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sym typeface="Wingdings" panose="05000000000000000000" pitchFamily="2" charset="2"/>
              </a:rPr>
              <a:t>Vậy số ban đầu là 48.</a:t>
            </a:r>
            <a:endParaRPr kumimoji="0" lang="en-US" altLang="en-US" sz="22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79934" name="Object 62">
            <a:extLst>
              <a:ext uri="{FF2B5EF4-FFF2-40B4-BE49-F238E27FC236}">
                <a16:creationId xmlns:a16="http://schemas.microsoft.com/office/drawing/2014/main" id="{AF94FF03-A58E-4EC9-B73C-98846CB58268}"/>
              </a:ext>
            </a:extLst>
          </p:cNvPr>
          <p:cNvGraphicFramePr>
            <a:graphicFrameLocks noChangeAspect="1"/>
          </p:cNvGraphicFramePr>
          <p:nvPr/>
        </p:nvGraphicFramePr>
        <p:xfrm>
          <a:off x="8808507" y="2549525"/>
          <a:ext cx="1092200" cy="279400"/>
        </p:xfrm>
        <a:graphic>
          <a:graphicData uri="http://schemas.openxmlformats.org/presentationml/2006/ole">
            <mc:AlternateContent xmlns:mc="http://schemas.openxmlformats.org/markup-compatibility/2006">
              <mc:Choice xmlns:v="urn:schemas-microsoft-com:vml" Requires="v">
                <p:oleObj spid="_x0000_s12297" name="Equation" r:id="rId3" imgW="1091880" imgH="279360" progId="Equation.DSMT4">
                  <p:embed/>
                </p:oleObj>
              </mc:Choice>
              <mc:Fallback>
                <p:oleObj name="Equation" r:id="rId3" imgW="1091880" imgH="279360" progId="Equation.DSMT4">
                  <p:embed/>
                  <p:pic>
                    <p:nvPicPr>
                      <p:cNvPr id="79934" name="Object 62">
                        <a:extLst>
                          <a:ext uri="{FF2B5EF4-FFF2-40B4-BE49-F238E27FC236}">
                            <a16:creationId xmlns:a16="http://schemas.microsoft.com/office/drawing/2014/main" id="{AF94FF03-A58E-4EC9-B73C-98846CB5826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08507" y="2549525"/>
                        <a:ext cx="1092200" cy="279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9935" name="Text Box 63">
            <a:extLst>
              <a:ext uri="{FF2B5EF4-FFF2-40B4-BE49-F238E27FC236}">
                <a16:creationId xmlns:a16="http://schemas.microsoft.com/office/drawing/2014/main" id="{2861FBB1-68BC-4586-A1AE-A6CEE8F9FD0A}"/>
              </a:ext>
            </a:extLst>
          </p:cNvPr>
          <p:cNvSpPr txBox="1">
            <a:spLocks noChangeArrowheads="1"/>
          </p:cNvSpPr>
          <p:nvPr/>
        </p:nvSpPr>
        <p:spPr bwMode="auto">
          <a:xfrm>
            <a:off x="6140450" y="2478089"/>
            <a:ext cx="279756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2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ĐK : x nguyên dương; </a:t>
            </a:r>
          </a:p>
        </p:txBody>
      </p:sp>
    </p:spTree>
    <p:extLst>
      <p:ext uri="{BB962C8B-B14F-4D97-AF65-F5344CB8AC3E}">
        <p14:creationId xmlns:p14="http://schemas.microsoft.com/office/powerpoint/2010/main" val="28596835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9931"/>
                                        </p:tgtEl>
                                        <p:attrNameLst>
                                          <p:attrName>style.visibility</p:attrName>
                                        </p:attrNameLst>
                                      </p:cBhvr>
                                      <p:to>
                                        <p:strVal val="visible"/>
                                      </p:to>
                                    </p:set>
                                    <p:animEffect transition="in" filter="checkerboard(across)">
                                      <p:cBhvr>
                                        <p:cTn id="7" dur="500"/>
                                        <p:tgtEl>
                                          <p:spTgt spid="79931"/>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79935"/>
                                        </p:tgtEl>
                                        <p:attrNameLst>
                                          <p:attrName>style.visibility</p:attrName>
                                        </p:attrNameLst>
                                      </p:cBhvr>
                                      <p:to>
                                        <p:strVal val="visible"/>
                                      </p:to>
                                    </p:set>
                                    <p:animEffect transition="in" filter="checkerboard(across)">
                                      <p:cBhvr>
                                        <p:cTn id="10" dur="500"/>
                                        <p:tgtEl>
                                          <p:spTgt spid="79935"/>
                                        </p:tgtEl>
                                      </p:cBhvr>
                                    </p:animEffect>
                                  </p:childTnLst>
                                </p:cTn>
                              </p:par>
                              <p:par>
                                <p:cTn id="11" presetID="5" presetClass="entr" presetSubtype="10" fill="hold" nodeType="withEffect">
                                  <p:stCondLst>
                                    <p:cond delay="0"/>
                                  </p:stCondLst>
                                  <p:childTnLst>
                                    <p:set>
                                      <p:cBhvr>
                                        <p:cTn id="12" dur="1" fill="hold">
                                          <p:stCondLst>
                                            <p:cond delay="0"/>
                                          </p:stCondLst>
                                        </p:cTn>
                                        <p:tgtEl>
                                          <p:spTgt spid="79934"/>
                                        </p:tgtEl>
                                        <p:attrNameLst>
                                          <p:attrName>style.visibility</p:attrName>
                                        </p:attrNameLst>
                                      </p:cBhvr>
                                      <p:to>
                                        <p:strVal val="visible"/>
                                      </p:to>
                                    </p:set>
                                    <p:animEffect transition="in" filter="checkerboard(across)">
                                      <p:cBhvr>
                                        <p:cTn id="13" dur="500"/>
                                        <p:tgtEl>
                                          <p:spTgt spid="79934"/>
                                        </p:tgtEl>
                                      </p:cBhvr>
                                    </p:animEffect>
                                  </p:childTnLst>
                                </p:cTn>
                              </p:par>
                              <p:par>
                                <p:cTn id="14" presetID="5" presetClass="entr" presetSubtype="10" fill="hold" nodeType="withEffect">
                                  <p:stCondLst>
                                    <p:cond delay="0"/>
                                  </p:stCondLst>
                                  <p:childTnLst>
                                    <p:set>
                                      <p:cBhvr>
                                        <p:cTn id="15" dur="1" fill="hold">
                                          <p:stCondLst>
                                            <p:cond delay="0"/>
                                          </p:stCondLst>
                                        </p:cTn>
                                        <p:tgtEl>
                                          <p:spTgt spid="79932">
                                            <p:txEl>
                                              <p:pRg st="0" end="0"/>
                                            </p:txEl>
                                          </p:spTgt>
                                        </p:tgtEl>
                                        <p:attrNameLst>
                                          <p:attrName>style.visibility</p:attrName>
                                        </p:attrNameLst>
                                      </p:cBhvr>
                                      <p:to>
                                        <p:strVal val="visible"/>
                                      </p:to>
                                    </p:set>
                                    <p:animEffect transition="in" filter="checkerboard(across)">
                                      <p:cBhvr>
                                        <p:cTn id="16" dur="500"/>
                                        <p:tgtEl>
                                          <p:spTgt spid="79932">
                                            <p:txEl>
                                              <p:pRg st="0" end="0"/>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79932">
                                            <p:txEl>
                                              <p:pRg st="1" end="1"/>
                                            </p:txEl>
                                          </p:spTgt>
                                        </p:tgtEl>
                                        <p:attrNameLst>
                                          <p:attrName>style.visibility</p:attrName>
                                        </p:attrNameLst>
                                      </p:cBhvr>
                                      <p:to>
                                        <p:strVal val="visible"/>
                                      </p:to>
                                    </p:set>
                                    <p:animEffect transition="in" filter="checkerboard(across)">
                                      <p:cBhvr>
                                        <p:cTn id="19" dur="500"/>
                                        <p:tgtEl>
                                          <p:spTgt spid="79932">
                                            <p:txEl>
                                              <p:pRg st="1" end="1"/>
                                            </p:txEl>
                                          </p:spTgt>
                                        </p:tgtEl>
                                      </p:cBhvr>
                                    </p:animEffect>
                                  </p:childTnLst>
                                </p:cTn>
                              </p:par>
                              <p:par>
                                <p:cTn id="20" presetID="5" presetClass="entr" presetSubtype="10" fill="hold" nodeType="withEffect">
                                  <p:stCondLst>
                                    <p:cond delay="0"/>
                                  </p:stCondLst>
                                  <p:childTnLst>
                                    <p:set>
                                      <p:cBhvr>
                                        <p:cTn id="21" dur="1" fill="hold">
                                          <p:stCondLst>
                                            <p:cond delay="0"/>
                                          </p:stCondLst>
                                        </p:cTn>
                                        <p:tgtEl>
                                          <p:spTgt spid="79932">
                                            <p:txEl>
                                              <p:pRg st="2" end="2"/>
                                            </p:txEl>
                                          </p:spTgt>
                                        </p:tgtEl>
                                        <p:attrNameLst>
                                          <p:attrName>style.visibility</p:attrName>
                                        </p:attrNameLst>
                                      </p:cBhvr>
                                      <p:to>
                                        <p:strVal val="visible"/>
                                      </p:to>
                                    </p:set>
                                    <p:animEffect transition="in" filter="checkerboard(across)">
                                      <p:cBhvr>
                                        <p:cTn id="22" dur="500"/>
                                        <p:tgtEl>
                                          <p:spTgt spid="79932">
                                            <p:txEl>
                                              <p:pRg st="2" end="2"/>
                                            </p:txEl>
                                          </p:spTgt>
                                        </p:tgtEl>
                                      </p:cBhvr>
                                    </p:animEffect>
                                  </p:childTnLst>
                                </p:cTn>
                              </p:par>
                              <p:par>
                                <p:cTn id="23" presetID="5" presetClass="entr" presetSubtype="10" fill="hold" nodeType="withEffect">
                                  <p:stCondLst>
                                    <p:cond delay="0"/>
                                  </p:stCondLst>
                                  <p:childTnLst>
                                    <p:set>
                                      <p:cBhvr>
                                        <p:cTn id="24" dur="1" fill="hold">
                                          <p:stCondLst>
                                            <p:cond delay="0"/>
                                          </p:stCondLst>
                                        </p:cTn>
                                        <p:tgtEl>
                                          <p:spTgt spid="79932">
                                            <p:txEl>
                                              <p:pRg st="3" end="3"/>
                                            </p:txEl>
                                          </p:spTgt>
                                        </p:tgtEl>
                                        <p:attrNameLst>
                                          <p:attrName>style.visibility</p:attrName>
                                        </p:attrNameLst>
                                      </p:cBhvr>
                                      <p:to>
                                        <p:strVal val="visible"/>
                                      </p:to>
                                    </p:set>
                                    <p:animEffect transition="in" filter="checkerboard(across)">
                                      <p:cBhvr>
                                        <p:cTn id="25" dur="500"/>
                                        <p:tgtEl>
                                          <p:spTgt spid="79932">
                                            <p:txEl>
                                              <p:pRg st="3" end="3"/>
                                            </p:txEl>
                                          </p:spTgt>
                                        </p:tgtEl>
                                      </p:cBhvr>
                                    </p:animEffect>
                                  </p:childTnLst>
                                </p:cTn>
                              </p:par>
                              <p:par>
                                <p:cTn id="26" presetID="5" presetClass="entr" presetSubtype="10" fill="hold" nodeType="withEffect">
                                  <p:stCondLst>
                                    <p:cond delay="0"/>
                                  </p:stCondLst>
                                  <p:childTnLst>
                                    <p:set>
                                      <p:cBhvr>
                                        <p:cTn id="27" dur="1" fill="hold">
                                          <p:stCondLst>
                                            <p:cond delay="0"/>
                                          </p:stCondLst>
                                        </p:cTn>
                                        <p:tgtEl>
                                          <p:spTgt spid="79932">
                                            <p:txEl>
                                              <p:pRg st="4" end="4"/>
                                            </p:txEl>
                                          </p:spTgt>
                                        </p:tgtEl>
                                        <p:attrNameLst>
                                          <p:attrName>style.visibility</p:attrName>
                                        </p:attrNameLst>
                                      </p:cBhvr>
                                      <p:to>
                                        <p:strVal val="visible"/>
                                      </p:to>
                                    </p:set>
                                    <p:animEffect transition="in" filter="checkerboard(across)">
                                      <p:cBhvr>
                                        <p:cTn id="28" dur="500"/>
                                        <p:tgtEl>
                                          <p:spTgt spid="79932">
                                            <p:txEl>
                                              <p:pRg st="4" end="4"/>
                                            </p:txEl>
                                          </p:spTgt>
                                        </p:tgtEl>
                                      </p:cBhvr>
                                    </p:animEffect>
                                  </p:childTnLst>
                                </p:cTn>
                              </p:par>
                              <p:par>
                                <p:cTn id="29" presetID="5" presetClass="entr" presetSubtype="10" fill="hold" nodeType="withEffect">
                                  <p:stCondLst>
                                    <p:cond delay="0"/>
                                  </p:stCondLst>
                                  <p:childTnLst>
                                    <p:set>
                                      <p:cBhvr>
                                        <p:cTn id="30" dur="1" fill="hold">
                                          <p:stCondLst>
                                            <p:cond delay="0"/>
                                          </p:stCondLst>
                                        </p:cTn>
                                        <p:tgtEl>
                                          <p:spTgt spid="79932">
                                            <p:txEl>
                                              <p:pRg st="5" end="5"/>
                                            </p:txEl>
                                          </p:spTgt>
                                        </p:tgtEl>
                                        <p:attrNameLst>
                                          <p:attrName>style.visibility</p:attrName>
                                        </p:attrNameLst>
                                      </p:cBhvr>
                                      <p:to>
                                        <p:strVal val="visible"/>
                                      </p:to>
                                    </p:set>
                                    <p:animEffect transition="in" filter="checkerboard(across)">
                                      <p:cBhvr>
                                        <p:cTn id="31" dur="500"/>
                                        <p:tgtEl>
                                          <p:spTgt spid="79932">
                                            <p:txEl>
                                              <p:pRg st="5" end="5"/>
                                            </p:txEl>
                                          </p:spTgt>
                                        </p:tgtEl>
                                      </p:cBhvr>
                                    </p:animEffect>
                                  </p:childTnLst>
                                </p:cTn>
                              </p:par>
                              <p:par>
                                <p:cTn id="32" presetID="5" presetClass="entr" presetSubtype="10" fill="hold" nodeType="withEffect">
                                  <p:stCondLst>
                                    <p:cond delay="0"/>
                                  </p:stCondLst>
                                  <p:childTnLst>
                                    <p:set>
                                      <p:cBhvr>
                                        <p:cTn id="33" dur="1" fill="hold">
                                          <p:stCondLst>
                                            <p:cond delay="0"/>
                                          </p:stCondLst>
                                        </p:cTn>
                                        <p:tgtEl>
                                          <p:spTgt spid="79933">
                                            <p:txEl>
                                              <p:pRg st="0" end="0"/>
                                            </p:txEl>
                                          </p:spTgt>
                                        </p:tgtEl>
                                        <p:attrNameLst>
                                          <p:attrName>style.visibility</p:attrName>
                                        </p:attrNameLst>
                                      </p:cBhvr>
                                      <p:to>
                                        <p:strVal val="visible"/>
                                      </p:to>
                                    </p:set>
                                    <p:animEffect transition="in" filter="checkerboard(across)">
                                      <p:cBhvr>
                                        <p:cTn id="34" dur="500"/>
                                        <p:tgtEl>
                                          <p:spTgt spid="79933">
                                            <p:txEl>
                                              <p:pRg st="0" end="0"/>
                                            </p:txEl>
                                          </p:spTgt>
                                        </p:tgtEl>
                                      </p:cBhvr>
                                    </p:animEffect>
                                  </p:childTnLst>
                                </p:cTn>
                              </p:par>
                              <p:par>
                                <p:cTn id="35" presetID="5" presetClass="entr" presetSubtype="10" fill="hold" nodeType="withEffect">
                                  <p:stCondLst>
                                    <p:cond delay="0"/>
                                  </p:stCondLst>
                                  <p:childTnLst>
                                    <p:set>
                                      <p:cBhvr>
                                        <p:cTn id="36" dur="1" fill="hold">
                                          <p:stCondLst>
                                            <p:cond delay="0"/>
                                          </p:stCondLst>
                                        </p:cTn>
                                        <p:tgtEl>
                                          <p:spTgt spid="79933">
                                            <p:txEl>
                                              <p:pRg st="1" end="1"/>
                                            </p:txEl>
                                          </p:spTgt>
                                        </p:tgtEl>
                                        <p:attrNameLst>
                                          <p:attrName>style.visibility</p:attrName>
                                        </p:attrNameLst>
                                      </p:cBhvr>
                                      <p:to>
                                        <p:strVal val="visible"/>
                                      </p:to>
                                    </p:set>
                                    <p:animEffect transition="in" filter="checkerboard(across)">
                                      <p:cBhvr>
                                        <p:cTn id="37" dur="500"/>
                                        <p:tgtEl>
                                          <p:spTgt spid="79933">
                                            <p:txEl>
                                              <p:pRg st="1" end="1"/>
                                            </p:txEl>
                                          </p:spTgt>
                                        </p:tgtEl>
                                      </p:cBhvr>
                                    </p:animEffect>
                                  </p:childTnLst>
                                </p:cTn>
                              </p:par>
                              <p:par>
                                <p:cTn id="38" presetID="5" presetClass="entr" presetSubtype="10" fill="hold" nodeType="withEffect">
                                  <p:stCondLst>
                                    <p:cond delay="0"/>
                                  </p:stCondLst>
                                  <p:childTnLst>
                                    <p:set>
                                      <p:cBhvr>
                                        <p:cTn id="39" dur="1" fill="hold">
                                          <p:stCondLst>
                                            <p:cond delay="0"/>
                                          </p:stCondLst>
                                        </p:cTn>
                                        <p:tgtEl>
                                          <p:spTgt spid="79933">
                                            <p:txEl>
                                              <p:pRg st="2" end="2"/>
                                            </p:txEl>
                                          </p:spTgt>
                                        </p:tgtEl>
                                        <p:attrNameLst>
                                          <p:attrName>style.visibility</p:attrName>
                                        </p:attrNameLst>
                                      </p:cBhvr>
                                      <p:to>
                                        <p:strVal val="visible"/>
                                      </p:to>
                                    </p:set>
                                    <p:animEffect transition="in" filter="checkerboard(across)">
                                      <p:cBhvr>
                                        <p:cTn id="40" dur="500"/>
                                        <p:tgtEl>
                                          <p:spTgt spid="79933">
                                            <p:txEl>
                                              <p:pRg st="2" end="2"/>
                                            </p:txEl>
                                          </p:spTgt>
                                        </p:tgtEl>
                                      </p:cBhvr>
                                    </p:animEffect>
                                  </p:childTnLst>
                                </p:cTn>
                              </p:par>
                              <p:par>
                                <p:cTn id="41" presetID="5" presetClass="entr" presetSubtype="10" fill="hold" nodeType="withEffect">
                                  <p:stCondLst>
                                    <p:cond delay="0"/>
                                  </p:stCondLst>
                                  <p:childTnLst>
                                    <p:set>
                                      <p:cBhvr>
                                        <p:cTn id="42" dur="1" fill="hold">
                                          <p:stCondLst>
                                            <p:cond delay="0"/>
                                          </p:stCondLst>
                                        </p:cTn>
                                        <p:tgtEl>
                                          <p:spTgt spid="79933">
                                            <p:txEl>
                                              <p:pRg st="3" end="3"/>
                                            </p:txEl>
                                          </p:spTgt>
                                        </p:tgtEl>
                                        <p:attrNameLst>
                                          <p:attrName>style.visibility</p:attrName>
                                        </p:attrNameLst>
                                      </p:cBhvr>
                                      <p:to>
                                        <p:strVal val="visible"/>
                                      </p:to>
                                    </p:set>
                                    <p:animEffect transition="in" filter="checkerboard(across)">
                                      <p:cBhvr>
                                        <p:cTn id="43" dur="500"/>
                                        <p:tgtEl>
                                          <p:spTgt spid="79933">
                                            <p:txEl>
                                              <p:pRg st="3" end="3"/>
                                            </p:txEl>
                                          </p:spTgt>
                                        </p:tgtEl>
                                      </p:cBhvr>
                                    </p:animEffect>
                                  </p:childTnLst>
                                </p:cTn>
                              </p:par>
                              <p:par>
                                <p:cTn id="44" presetID="5" presetClass="entr" presetSubtype="10" fill="hold" nodeType="withEffect">
                                  <p:stCondLst>
                                    <p:cond delay="0"/>
                                  </p:stCondLst>
                                  <p:childTnLst>
                                    <p:set>
                                      <p:cBhvr>
                                        <p:cTn id="45" dur="1" fill="hold">
                                          <p:stCondLst>
                                            <p:cond delay="0"/>
                                          </p:stCondLst>
                                        </p:cTn>
                                        <p:tgtEl>
                                          <p:spTgt spid="79933">
                                            <p:txEl>
                                              <p:pRg st="4" end="4"/>
                                            </p:txEl>
                                          </p:spTgt>
                                        </p:tgtEl>
                                        <p:attrNameLst>
                                          <p:attrName>style.visibility</p:attrName>
                                        </p:attrNameLst>
                                      </p:cBhvr>
                                      <p:to>
                                        <p:strVal val="visible"/>
                                      </p:to>
                                    </p:set>
                                    <p:animEffect transition="in" filter="checkerboard(across)">
                                      <p:cBhvr>
                                        <p:cTn id="46" dur="500"/>
                                        <p:tgtEl>
                                          <p:spTgt spid="7993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931" grpId="0"/>
      <p:bldP spid="7993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ext Box 2">
            <a:extLst>
              <a:ext uri="{FF2B5EF4-FFF2-40B4-BE49-F238E27FC236}">
                <a16:creationId xmlns:a16="http://schemas.microsoft.com/office/drawing/2014/main" id="{745B5987-4A60-4EA0-8B9F-E4B3BBE11B77}"/>
              </a:ext>
            </a:extLst>
          </p:cNvPr>
          <p:cNvSpPr txBox="1">
            <a:spLocks noChangeArrowheads="1"/>
          </p:cNvSpPr>
          <p:nvPr/>
        </p:nvSpPr>
        <p:spPr bwMode="auto">
          <a:xfrm>
            <a:off x="2135188" y="233364"/>
            <a:ext cx="7777162" cy="461665"/>
          </a:xfrm>
          <a:prstGeom prst="rect">
            <a:avLst/>
          </a:prstGeom>
          <a:noFill/>
          <a:ln w="57150" cmpd="thickThin">
            <a:solidFill>
              <a:srgbClr val="00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400" b="1" i="0" u="none" strike="noStrike" kern="1200" cap="none" spc="0" normalizeH="0" baseline="0" noProof="0" dirty="0">
                <a:ln>
                  <a:noFill/>
                </a:ln>
                <a:solidFill>
                  <a:srgbClr val="AC1404"/>
                </a:solidFill>
                <a:effectLst/>
                <a:uLnTx/>
                <a:uFillTx/>
                <a:latin typeface="Calibri" panose="020F0502020204030204"/>
                <a:ea typeface="+mn-ea"/>
                <a:cs typeface="+mn-cs"/>
              </a:rPr>
              <a:t>* NHỮNG LƯU Ý KHI GIẢI TOÁN DẠNG SỐ</a:t>
            </a:r>
          </a:p>
        </p:txBody>
      </p:sp>
      <p:sp>
        <p:nvSpPr>
          <p:cNvPr id="98307" name="Text Box 3">
            <a:extLst>
              <a:ext uri="{FF2B5EF4-FFF2-40B4-BE49-F238E27FC236}">
                <a16:creationId xmlns:a16="http://schemas.microsoft.com/office/drawing/2014/main" id="{1C55FF96-7D64-4FC6-BA9A-DF65B621D50A}"/>
              </a:ext>
            </a:extLst>
          </p:cNvPr>
          <p:cNvSpPr txBox="1">
            <a:spLocks noChangeArrowheads="1"/>
          </p:cNvSpPr>
          <p:nvPr/>
        </p:nvSpPr>
        <p:spPr bwMode="auto">
          <a:xfrm>
            <a:off x="1919288" y="1281114"/>
            <a:ext cx="82804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800100" indent="-342900">
              <a:defRPr>
                <a:solidFill>
                  <a:schemeClr val="tx1"/>
                </a:solidFill>
                <a:latin typeface="Arial" panose="020B0604020202020204" pitchFamily="34" charset="0"/>
                <a:cs typeface="Arial" panose="020B0604020202020204" pitchFamily="34" charset="0"/>
              </a:defRPr>
            </a:lvl2pPr>
            <a:lvl3pPr marL="1257300" indent="-342900">
              <a:defRPr>
                <a:solidFill>
                  <a:schemeClr val="tx1"/>
                </a:solidFill>
                <a:latin typeface="Arial" panose="020B0604020202020204" pitchFamily="34" charset="0"/>
                <a:cs typeface="Arial" panose="020B0604020202020204" pitchFamily="34" charset="0"/>
              </a:defRPr>
            </a:lvl3pPr>
            <a:lvl4pPr marL="1714500" indent="-342900">
              <a:defRPr>
                <a:solidFill>
                  <a:schemeClr val="tx1"/>
                </a:solidFill>
                <a:latin typeface="Arial" panose="020B0604020202020204" pitchFamily="34" charset="0"/>
                <a:cs typeface="Arial" panose="020B0604020202020204" pitchFamily="34" charset="0"/>
              </a:defRPr>
            </a:lvl4pPr>
            <a:lvl5pPr marL="2171700" indent="-342900">
              <a:defRPr>
                <a:solidFill>
                  <a:schemeClr val="tx1"/>
                </a:solidFill>
                <a:latin typeface="Arial" panose="020B0604020202020204" pitchFamily="34" charset="0"/>
                <a:cs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en-US" altLang="en-US" sz="2400" b="0" i="0" u="none" strike="noStrike" kern="1200" cap="none" spc="0" normalizeH="0" baseline="0" noProof="0">
                <a:ln>
                  <a:noFill/>
                </a:ln>
                <a:solidFill>
                  <a:srgbClr val="0000CC"/>
                </a:solidFill>
                <a:effectLst/>
                <a:uLnTx/>
                <a:uFillTx/>
                <a:latin typeface="Arial" panose="020B0604020202020204" pitchFamily="34" charset="0"/>
                <a:ea typeface="+mn-ea"/>
                <a:cs typeface="Arial" panose="020B0604020202020204" pitchFamily="34" charset="0"/>
              </a:rPr>
              <a:t>Nắm vững các bước giải cơ bản.</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en-US" altLang="en-US" sz="2400" b="0" i="0" u="none" strike="noStrike" kern="1200" cap="none" spc="0" normalizeH="0" baseline="0" noProof="0">
                <a:ln>
                  <a:noFill/>
                </a:ln>
                <a:solidFill>
                  <a:srgbClr val="0000CC"/>
                </a:solidFill>
                <a:effectLst/>
                <a:uLnTx/>
                <a:uFillTx/>
                <a:latin typeface="Arial" panose="020B0604020202020204" pitchFamily="34" charset="0"/>
                <a:ea typeface="+mn-ea"/>
                <a:cs typeface="Arial" panose="020B0604020202020204" pitchFamily="34" charset="0"/>
              </a:rPr>
              <a:t>Cần phân tích kỹ đề bài, hiểu rõ nội dung bài rồi </a:t>
            </a:r>
            <a:r>
              <a:rPr kumimoji="0" lang="en-US" altLang="en-US" sz="2400" b="0" i="0" u="none" strike="noStrike" kern="1200" cap="none" spc="0" normalizeH="0" baseline="0" noProof="0">
                <a:ln>
                  <a:noFill/>
                </a:ln>
                <a:solidFill>
                  <a:srgbClr val="FA0E0E"/>
                </a:solidFill>
                <a:effectLst/>
                <a:uLnTx/>
                <a:uFillTx/>
                <a:latin typeface="Arial" panose="020B0604020202020204" pitchFamily="34" charset="0"/>
                <a:ea typeface="+mn-ea"/>
                <a:cs typeface="Arial" panose="020B0604020202020204" pitchFamily="34" charset="0"/>
              </a:rPr>
              <a:t>chuyển đổi từ ngôn ngữ văn viết</a:t>
            </a:r>
            <a:r>
              <a:rPr kumimoji="0" lang="en-US" altLang="en-US" sz="2400" b="0" i="0" u="none" strike="noStrike" kern="1200" cap="none" spc="0" normalizeH="0" baseline="0" noProof="0">
                <a:ln>
                  <a:noFill/>
                </a:ln>
                <a:solidFill>
                  <a:srgbClr val="0000CC"/>
                </a:solidFill>
                <a:effectLst/>
                <a:uLnTx/>
                <a:uFillTx/>
                <a:latin typeface="Arial" panose="020B0604020202020204" pitchFamily="34" charset="0"/>
                <a:ea typeface="+mn-ea"/>
                <a:cs typeface="Arial" panose="020B0604020202020204" pitchFamily="34" charset="0"/>
              </a:rPr>
              <a:t> sang </a:t>
            </a:r>
            <a:r>
              <a:rPr kumimoji="0" lang="en-US" altLang="en-US" sz="2400" b="0" i="0" u="sng" strike="noStrike" kern="1200" cap="none" spc="0" normalizeH="0" baseline="0" noProof="0">
                <a:ln>
                  <a:noFill/>
                </a:ln>
                <a:solidFill>
                  <a:srgbClr val="FA0E0E"/>
                </a:solidFill>
                <a:effectLst/>
                <a:uLnTx/>
                <a:uFillTx/>
                <a:latin typeface="Arial" panose="020B0604020202020204" pitchFamily="34" charset="0"/>
                <a:ea typeface="+mn-ea"/>
                <a:cs typeface="Arial" panose="020B0604020202020204" pitchFamily="34" charset="0"/>
              </a:rPr>
              <a:t>ngôn ngữ toán học.</a:t>
            </a:r>
          </a:p>
        </p:txBody>
      </p:sp>
      <p:grpSp>
        <p:nvGrpSpPr>
          <p:cNvPr id="98308" name="Group 4">
            <a:extLst>
              <a:ext uri="{FF2B5EF4-FFF2-40B4-BE49-F238E27FC236}">
                <a16:creationId xmlns:a16="http://schemas.microsoft.com/office/drawing/2014/main" id="{5D7F5C6B-CA33-4269-B72B-289594485E84}"/>
              </a:ext>
            </a:extLst>
          </p:cNvPr>
          <p:cNvGrpSpPr>
            <a:grpSpLocks/>
          </p:cNvGrpSpPr>
          <p:nvPr/>
        </p:nvGrpSpPr>
        <p:grpSpPr bwMode="auto">
          <a:xfrm>
            <a:off x="3648076" y="2536825"/>
            <a:ext cx="5184775" cy="3600450"/>
            <a:chOff x="1338" y="1661"/>
            <a:chExt cx="3266" cy="2268"/>
          </a:xfrm>
          <a:noFill/>
        </p:grpSpPr>
        <p:sp>
          <p:nvSpPr>
            <p:cNvPr id="98309" name="AutoShape 5">
              <a:extLst>
                <a:ext uri="{FF2B5EF4-FFF2-40B4-BE49-F238E27FC236}">
                  <a16:creationId xmlns:a16="http://schemas.microsoft.com/office/drawing/2014/main" id="{A8C786B8-8C67-4C8A-9B63-A129DB9EABF2}"/>
                </a:ext>
              </a:extLst>
            </p:cNvPr>
            <p:cNvSpPr>
              <a:spLocks noChangeArrowheads="1"/>
            </p:cNvSpPr>
            <p:nvPr/>
          </p:nvSpPr>
          <p:spPr bwMode="auto">
            <a:xfrm>
              <a:off x="1338" y="1661"/>
              <a:ext cx="3266" cy="2268"/>
            </a:xfrm>
            <a:prstGeom prst="wedgeRoundRectCallout">
              <a:avLst>
                <a:gd name="adj1" fmla="val -43755"/>
                <a:gd name="adj2" fmla="val 25088"/>
                <a:gd name="adj3" fmla="val 16667"/>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a:solidFill>
                    <a:schemeClr val="tx1"/>
                  </a:solidFill>
                  <a:latin typeface="Arial" panose="020B0604020202020204" pitchFamily="34" charset="0"/>
                  <a:cs typeface="Arial" panose="020B0604020202020204" pitchFamily="34" charset="0"/>
                </a:defRPr>
              </a:lvl1pPr>
              <a:lvl2pPr marL="800100" indent="-342900">
                <a:defRPr>
                  <a:solidFill>
                    <a:schemeClr val="tx1"/>
                  </a:solidFill>
                  <a:latin typeface="Arial" panose="020B0604020202020204" pitchFamily="34" charset="0"/>
                  <a:cs typeface="Arial" panose="020B0604020202020204" pitchFamily="34" charset="0"/>
                </a:defRPr>
              </a:lvl2pPr>
              <a:lvl3pPr marL="1257300" indent="-342900">
                <a:defRPr>
                  <a:solidFill>
                    <a:schemeClr val="tx1"/>
                  </a:solidFill>
                  <a:latin typeface="Arial" panose="020B0604020202020204" pitchFamily="34" charset="0"/>
                  <a:cs typeface="Arial" panose="020B0604020202020204" pitchFamily="34" charset="0"/>
                </a:defRPr>
              </a:lvl3pPr>
              <a:lvl4pPr marL="1714500" indent="-342900">
                <a:defRPr>
                  <a:solidFill>
                    <a:schemeClr val="tx1"/>
                  </a:solidFill>
                  <a:latin typeface="Arial" panose="020B0604020202020204" pitchFamily="34" charset="0"/>
                  <a:cs typeface="Arial" panose="020B0604020202020204" pitchFamily="34" charset="0"/>
                </a:defRPr>
              </a:lvl4pPr>
              <a:lvl5pPr marL="2171700" indent="-342900">
                <a:defRPr>
                  <a:solidFill>
                    <a:schemeClr val="tx1"/>
                  </a:solidFill>
                  <a:latin typeface="Arial" panose="020B0604020202020204" pitchFamily="34" charset="0"/>
                  <a:cs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342900" marR="0" lvl="0" indent="-342900" algn="ctr"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FA0E0E"/>
                  </a:solidFill>
                  <a:effectLst/>
                  <a:uLnTx/>
                  <a:uFillTx/>
                  <a:latin typeface="Arial" panose="020B0604020202020204" pitchFamily="34" charset="0"/>
                  <a:ea typeface="+mn-ea"/>
                  <a:cs typeface="Arial" panose="020B0604020202020204" pitchFamily="34" charset="0"/>
                </a:rPr>
                <a:t>DẠNG VỀ QUAN HỆ GIỮA CÁC SỐ</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en-US" altLang="en-US" sz="1800" b="1" i="0" u="none" strike="noStrike" kern="1200" cap="none" spc="0" normalizeH="0" baseline="0" noProof="0">
                  <a:ln>
                    <a:noFill/>
                  </a:ln>
                  <a:solidFill>
                    <a:srgbClr val="0033CC"/>
                  </a:solidFill>
                  <a:effectLst/>
                  <a:uLnTx/>
                  <a:uFillTx/>
                  <a:latin typeface="Arial" panose="020B0604020202020204" pitchFamily="34" charset="0"/>
                  <a:ea typeface="+mn-ea"/>
                  <a:cs typeface="Arial" panose="020B0604020202020204" pitchFamily="34" charset="0"/>
                </a:rPr>
                <a:t>Biểu diễn số có hai chữ số :</a:t>
              </a:r>
            </a:p>
            <a:p>
              <a:pPr marL="342900" marR="0" lvl="0" indent="-342900" algn="l" defTabSz="914400" rtl="0" eaLnBrk="1" fontAlgn="auto" latinLnBrk="0" hangingPunct="1">
                <a:lnSpc>
                  <a:spcPct val="100000"/>
                </a:lnSpc>
                <a:spcBef>
                  <a:spcPts val="0"/>
                </a:spcBef>
                <a:spcAft>
                  <a:spcPts val="0"/>
                </a:spcAft>
                <a:buClrTx/>
                <a:buSzTx/>
                <a:buFontTx/>
                <a:buNone/>
                <a:tabLst/>
                <a:defRPr/>
              </a:pPr>
              <a:endParaRPr kumimoji="0" lang="en-US" altLang="en-US" sz="1800" b="1" i="0" u="none" strike="noStrike" kern="1200" cap="none" spc="0" normalizeH="0" baseline="0" noProof="0">
                <a:ln>
                  <a:noFill/>
                </a:ln>
                <a:solidFill>
                  <a:srgbClr val="0033CC"/>
                </a:solidFill>
                <a:effectLst/>
                <a:uLnTx/>
                <a:uFillTx/>
                <a:latin typeface="Arial" panose="020B0604020202020204" pitchFamily="34" charset="0"/>
                <a:ea typeface="+mn-ea"/>
                <a:cs typeface="Arial" panose="020B0604020202020204" pitchFamily="34" charset="0"/>
              </a:endParaRPr>
            </a:p>
            <a:p>
              <a:pPr marL="342900" marR="0" lvl="0" indent="-342900" algn="ctr" defTabSz="914400" rtl="0" eaLnBrk="1" fontAlgn="auto" latinLnBrk="0" hangingPunct="1">
                <a:lnSpc>
                  <a:spcPct val="100000"/>
                </a:lnSpc>
                <a:spcBef>
                  <a:spcPts val="0"/>
                </a:spcBef>
                <a:spcAft>
                  <a:spcPts val="0"/>
                </a:spcAft>
                <a:buClrTx/>
                <a:buSzTx/>
                <a:buFontTx/>
                <a:buNone/>
                <a:tabLst/>
                <a:defRPr/>
              </a:pPr>
              <a:endParaRPr kumimoji="0" lang="en-US" altLang="en-US" sz="1800" b="1" i="0" u="none" strike="noStrike" kern="1200" cap="none" spc="0" normalizeH="0" baseline="0" noProof="0">
                <a:ln>
                  <a:noFill/>
                </a:ln>
                <a:solidFill>
                  <a:srgbClr val="0033CC"/>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0033CC"/>
                  </a:solidFill>
                  <a:effectLst/>
                  <a:uLnTx/>
                  <a:uFillTx/>
                  <a:latin typeface="Arial" panose="020B0604020202020204" pitchFamily="34" charset="0"/>
                  <a:ea typeface="+mn-ea"/>
                  <a:cs typeface="Arial" panose="020B0604020202020204" pitchFamily="34" charset="0"/>
                </a:rPr>
                <a:t>- a là chữ số hàng chục : </a:t>
              </a: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0033CC"/>
                  </a:solidFill>
                  <a:effectLst/>
                  <a:uLnTx/>
                  <a:uFillTx/>
                  <a:latin typeface="Arial" panose="020B0604020202020204" pitchFamily="34" charset="0"/>
                  <a:ea typeface="+mn-ea"/>
                  <a:cs typeface="Arial" panose="020B0604020202020204" pitchFamily="34" charset="0"/>
                </a:rPr>
                <a:t>- b là chữ số hàng đơn vị :</a:t>
              </a: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0033CC"/>
                  </a:solidFill>
                  <a:effectLst/>
                  <a:uLnTx/>
                  <a:uFillTx/>
                  <a:latin typeface="Arial" panose="020B0604020202020204" pitchFamily="34" charset="0"/>
                  <a:ea typeface="+mn-ea"/>
                  <a:cs typeface="Arial" panose="020B0604020202020204" pitchFamily="34" charset="0"/>
                </a:rPr>
                <a:t>2. Biểu diễn số có ba chữ số :</a:t>
              </a:r>
            </a:p>
            <a:p>
              <a:pPr marL="342900" marR="0" lvl="0" indent="-342900" algn="l" defTabSz="914400" rtl="0" eaLnBrk="1" fontAlgn="auto" latinLnBrk="0" hangingPunct="1">
                <a:lnSpc>
                  <a:spcPct val="100000"/>
                </a:lnSpc>
                <a:spcBef>
                  <a:spcPts val="0"/>
                </a:spcBef>
                <a:spcAft>
                  <a:spcPts val="0"/>
                </a:spcAft>
                <a:buClrTx/>
                <a:buSzTx/>
                <a:buFontTx/>
                <a:buNone/>
                <a:tabLst/>
                <a:defRPr/>
              </a:pPr>
              <a:endParaRPr kumimoji="0" lang="en-US" altLang="en-US" sz="1800" b="1" i="0" u="none" strike="noStrike" kern="1200" cap="none" spc="0" normalizeH="0" baseline="0" noProof="0">
                <a:ln>
                  <a:noFill/>
                </a:ln>
                <a:solidFill>
                  <a:srgbClr val="0033CC"/>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Tx/>
                <a:buNone/>
                <a:tabLst/>
                <a:defRPr/>
              </a:pPr>
              <a:endParaRPr kumimoji="0" lang="en-US" altLang="en-US" sz="1800" b="1" i="0" u="none" strike="noStrike" kern="1200" cap="none" spc="0" normalizeH="0" baseline="0" noProof="0">
                <a:ln>
                  <a:noFill/>
                </a:ln>
                <a:solidFill>
                  <a:srgbClr val="0033CC"/>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0033CC"/>
                  </a:solidFill>
                  <a:effectLst/>
                  <a:uLnTx/>
                  <a:uFillTx/>
                  <a:latin typeface="Arial" panose="020B0604020202020204" pitchFamily="34" charset="0"/>
                  <a:ea typeface="+mn-ea"/>
                  <a:cs typeface="Arial" panose="020B0604020202020204" pitchFamily="34" charset="0"/>
                </a:rPr>
                <a:t>- a là chữ số hàng trăm :</a:t>
              </a: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0033CC"/>
                  </a:solidFill>
                  <a:effectLst/>
                  <a:uLnTx/>
                  <a:uFillTx/>
                  <a:latin typeface="Arial" panose="020B0604020202020204" pitchFamily="34" charset="0"/>
                  <a:ea typeface="+mn-ea"/>
                  <a:cs typeface="Arial" panose="020B0604020202020204" pitchFamily="34" charset="0"/>
                </a:rPr>
                <a:t>- b là chữ số hàng chục :</a:t>
              </a: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1800" b="1" i="0" u="none" strike="noStrike" kern="1200" cap="none" spc="0" normalizeH="0" baseline="0" noProof="0">
                  <a:ln>
                    <a:noFill/>
                  </a:ln>
                  <a:solidFill>
                    <a:srgbClr val="0033CC"/>
                  </a:solidFill>
                  <a:effectLst/>
                  <a:uLnTx/>
                  <a:uFillTx/>
                  <a:latin typeface="Arial" panose="020B0604020202020204" pitchFamily="34" charset="0"/>
                  <a:ea typeface="+mn-ea"/>
                  <a:cs typeface="Arial" panose="020B0604020202020204" pitchFamily="34" charset="0"/>
                </a:rPr>
                <a:t>- c là chữ số hàng đơn vị :</a:t>
              </a:r>
            </a:p>
          </p:txBody>
        </p:sp>
        <p:graphicFrame>
          <p:nvGraphicFramePr>
            <p:cNvPr id="98310" name="Object 6">
              <a:extLst>
                <a:ext uri="{FF2B5EF4-FFF2-40B4-BE49-F238E27FC236}">
                  <a16:creationId xmlns:a16="http://schemas.microsoft.com/office/drawing/2014/main" id="{2A7C2C9A-A09F-4DA5-B861-927D1161BA91}"/>
                </a:ext>
              </a:extLst>
            </p:cNvPr>
            <p:cNvGraphicFramePr>
              <a:graphicFrameLocks noChangeAspect="1"/>
            </p:cNvGraphicFramePr>
            <p:nvPr/>
          </p:nvGraphicFramePr>
          <p:xfrm>
            <a:off x="2473" y="2162"/>
            <a:ext cx="952" cy="224"/>
          </p:xfrm>
          <a:graphic>
            <a:graphicData uri="http://schemas.openxmlformats.org/presentationml/2006/ole">
              <mc:AlternateContent xmlns:mc="http://schemas.openxmlformats.org/markup-compatibility/2006">
                <mc:Choice xmlns:v="urn:schemas-microsoft-com:vml" Requires="v">
                  <p:oleObj spid="_x0000_s13363" name="Equation" r:id="rId3" imgW="1511280" imgH="355320" progId="Equation.DSMT4">
                    <p:embed/>
                  </p:oleObj>
                </mc:Choice>
                <mc:Fallback>
                  <p:oleObj name="Equation" r:id="rId3" imgW="1511280" imgH="355320" progId="Equation.DSMT4">
                    <p:embed/>
                    <p:pic>
                      <p:nvPicPr>
                        <p:cNvPr id="98310" name="Object 6">
                          <a:extLst>
                            <a:ext uri="{FF2B5EF4-FFF2-40B4-BE49-F238E27FC236}">
                              <a16:creationId xmlns:a16="http://schemas.microsoft.com/office/drawing/2014/main" id="{2A7C2C9A-A09F-4DA5-B861-927D1161BA9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73" y="2162"/>
                          <a:ext cx="952" cy="2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8311" name="Object 7">
              <a:extLst>
                <a:ext uri="{FF2B5EF4-FFF2-40B4-BE49-F238E27FC236}">
                  <a16:creationId xmlns:a16="http://schemas.microsoft.com/office/drawing/2014/main" id="{740A3940-801D-43EC-AEDB-E7FE9D80895F}"/>
                </a:ext>
              </a:extLst>
            </p:cNvPr>
            <p:cNvGraphicFramePr>
              <a:graphicFrameLocks noChangeAspect="1"/>
            </p:cNvGraphicFramePr>
            <p:nvPr/>
          </p:nvGraphicFramePr>
          <p:xfrm>
            <a:off x="3377" y="2423"/>
            <a:ext cx="688" cy="176"/>
          </p:xfrm>
          <a:graphic>
            <a:graphicData uri="http://schemas.openxmlformats.org/presentationml/2006/ole">
              <mc:AlternateContent xmlns:mc="http://schemas.openxmlformats.org/markup-compatibility/2006">
                <mc:Choice xmlns:v="urn:schemas-microsoft-com:vml" Requires="v">
                  <p:oleObj spid="_x0000_s13364" name="Equation" r:id="rId5" imgW="1091880" imgH="279360" progId="Equation.DSMT4">
                    <p:embed/>
                  </p:oleObj>
                </mc:Choice>
                <mc:Fallback>
                  <p:oleObj name="Equation" r:id="rId5" imgW="1091880" imgH="279360" progId="Equation.DSMT4">
                    <p:embed/>
                    <p:pic>
                      <p:nvPicPr>
                        <p:cNvPr id="98311" name="Object 7">
                          <a:extLst>
                            <a:ext uri="{FF2B5EF4-FFF2-40B4-BE49-F238E27FC236}">
                              <a16:creationId xmlns:a16="http://schemas.microsoft.com/office/drawing/2014/main" id="{740A3940-801D-43EC-AEDB-E7FE9D80895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77" y="2423"/>
                          <a:ext cx="688" cy="1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8312" name="Object 8">
              <a:extLst>
                <a:ext uri="{FF2B5EF4-FFF2-40B4-BE49-F238E27FC236}">
                  <a16:creationId xmlns:a16="http://schemas.microsoft.com/office/drawing/2014/main" id="{1635EBA7-71F3-415F-842D-703EA1029934}"/>
                </a:ext>
              </a:extLst>
            </p:cNvPr>
            <p:cNvGraphicFramePr>
              <a:graphicFrameLocks noChangeAspect="1"/>
            </p:cNvGraphicFramePr>
            <p:nvPr/>
          </p:nvGraphicFramePr>
          <p:xfrm>
            <a:off x="3383" y="2604"/>
            <a:ext cx="680" cy="176"/>
          </p:xfrm>
          <a:graphic>
            <a:graphicData uri="http://schemas.openxmlformats.org/presentationml/2006/ole">
              <mc:AlternateContent xmlns:mc="http://schemas.openxmlformats.org/markup-compatibility/2006">
                <mc:Choice xmlns:v="urn:schemas-microsoft-com:vml" Requires="v">
                  <p:oleObj spid="_x0000_s13365" name="Equation" r:id="rId7" imgW="1079280" imgH="279360" progId="Equation.DSMT4">
                    <p:embed/>
                  </p:oleObj>
                </mc:Choice>
                <mc:Fallback>
                  <p:oleObj name="Equation" r:id="rId7" imgW="1079280" imgH="279360" progId="Equation.DSMT4">
                    <p:embed/>
                    <p:pic>
                      <p:nvPicPr>
                        <p:cNvPr id="98312" name="Object 8">
                          <a:extLst>
                            <a:ext uri="{FF2B5EF4-FFF2-40B4-BE49-F238E27FC236}">
                              <a16:creationId xmlns:a16="http://schemas.microsoft.com/office/drawing/2014/main" id="{1635EBA7-71F3-415F-842D-703EA102993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83" y="2604"/>
                          <a:ext cx="680" cy="1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8313" name="Object 9">
              <a:extLst>
                <a:ext uri="{FF2B5EF4-FFF2-40B4-BE49-F238E27FC236}">
                  <a16:creationId xmlns:a16="http://schemas.microsoft.com/office/drawing/2014/main" id="{671C574A-6E1A-4134-A7C9-8AC73936B837}"/>
                </a:ext>
              </a:extLst>
            </p:cNvPr>
            <p:cNvGraphicFramePr>
              <a:graphicFrameLocks noChangeAspect="1"/>
            </p:cNvGraphicFramePr>
            <p:nvPr/>
          </p:nvGraphicFramePr>
          <p:xfrm>
            <a:off x="2021" y="3024"/>
            <a:ext cx="1568" cy="224"/>
          </p:xfrm>
          <a:graphic>
            <a:graphicData uri="http://schemas.openxmlformats.org/presentationml/2006/ole">
              <mc:AlternateContent xmlns:mc="http://schemas.openxmlformats.org/markup-compatibility/2006">
                <mc:Choice xmlns:v="urn:schemas-microsoft-com:vml" Requires="v">
                  <p:oleObj spid="_x0000_s13366" name="Equation" r:id="rId9" imgW="2489040" imgH="355320" progId="Equation.DSMT4">
                    <p:embed/>
                  </p:oleObj>
                </mc:Choice>
                <mc:Fallback>
                  <p:oleObj name="Equation" r:id="rId9" imgW="2489040" imgH="355320" progId="Equation.DSMT4">
                    <p:embed/>
                    <p:pic>
                      <p:nvPicPr>
                        <p:cNvPr id="98313" name="Object 9">
                          <a:extLst>
                            <a:ext uri="{FF2B5EF4-FFF2-40B4-BE49-F238E27FC236}">
                              <a16:creationId xmlns:a16="http://schemas.microsoft.com/office/drawing/2014/main" id="{671C574A-6E1A-4134-A7C9-8AC73936B837}"/>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21" y="3024"/>
                          <a:ext cx="1568" cy="2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8314" name="Object 10">
              <a:extLst>
                <a:ext uri="{FF2B5EF4-FFF2-40B4-BE49-F238E27FC236}">
                  <a16:creationId xmlns:a16="http://schemas.microsoft.com/office/drawing/2014/main" id="{FAE1B660-6C1E-46FD-98FB-10777DA8A2D7}"/>
                </a:ext>
              </a:extLst>
            </p:cNvPr>
            <p:cNvGraphicFramePr>
              <a:graphicFrameLocks noChangeAspect="1"/>
            </p:cNvGraphicFramePr>
            <p:nvPr/>
          </p:nvGraphicFramePr>
          <p:xfrm>
            <a:off x="3288" y="3308"/>
            <a:ext cx="688" cy="176"/>
          </p:xfrm>
          <a:graphic>
            <a:graphicData uri="http://schemas.openxmlformats.org/presentationml/2006/ole">
              <mc:AlternateContent xmlns:mc="http://schemas.openxmlformats.org/markup-compatibility/2006">
                <mc:Choice xmlns:v="urn:schemas-microsoft-com:vml" Requires="v">
                  <p:oleObj spid="_x0000_s13367" name="Equation" r:id="rId11" imgW="1091880" imgH="279360" progId="Equation.DSMT4">
                    <p:embed/>
                  </p:oleObj>
                </mc:Choice>
                <mc:Fallback>
                  <p:oleObj name="Equation" r:id="rId11" imgW="1091880" imgH="279360" progId="Equation.DSMT4">
                    <p:embed/>
                    <p:pic>
                      <p:nvPicPr>
                        <p:cNvPr id="98314" name="Object 10">
                          <a:extLst>
                            <a:ext uri="{FF2B5EF4-FFF2-40B4-BE49-F238E27FC236}">
                              <a16:creationId xmlns:a16="http://schemas.microsoft.com/office/drawing/2014/main" id="{FAE1B660-6C1E-46FD-98FB-10777DA8A2D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88" y="3308"/>
                          <a:ext cx="688" cy="1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8315" name="Object 11">
              <a:extLst>
                <a:ext uri="{FF2B5EF4-FFF2-40B4-BE49-F238E27FC236}">
                  <a16:creationId xmlns:a16="http://schemas.microsoft.com/office/drawing/2014/main" id="{2ACF52EC-929D-4644-A31C-2687803E7B81}"/>
                </a:ext>
              </a:extLst>
            </p:cNvPr>
            <p:cNvGraphicFramePr>
              <a:graphicFrameLocks noChangeAspect="1"/>
            </p:cNvGraphicFramePr>
            <p:nvPr/>
          </p:nvGraphicFramePr>
          <p:xfrm>
            <a:off x="3289" y="3481"/>
            <a:ext cx="680" cy="176"/>
          </p:xfrm>
          <a:graphic>
            <a:graphicData uri="http://schemas.openxmlformats.org/presentationml/2006/ole">
              <mc:AlternateContent xmlns:mc="http://schemas.openxmlformats.org/markup-compatibility/2006">
                <mc:Choice xmlns:v="urn:schemas-microsoft-com:vml" Requires="v">
                  <p:oleObj spid="_x0000_s13368" name="Equation" r:id="rId12" imgW="1079280" imgH="279360" progId="Equation.DSMT4">
                    <p:embed/>
                  </p:oleObj>
                </mc:Choice>
                <mc:Fallback>
                  <p:oleObj name="Equation" r:id="rId12" imgW="1079280" imgH="279360" progId="Equation.DSMT4">
                    <p:embed/>
                    <p:pic>
                      <p:nvPicPr>
                        <p:cNvPr id="98315" name="Object 11">
                          <a:extLst>
                            <a:ext uri="{FF2B5EF4-FFF2-40B4-BE49-F238E27FC236}">
                              <a16:creationId xmlns:a16="http://schemas.microsoft.com/office/drawing/2014/main" id="{2ACF52EC-929D-4644-A31C-2687803E7B8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89" y="3481"/>
                          <a:ext cx="680" cy="1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8316" name="Object 12">
              <a:extLst>
                <a:ext uri="{FF2B5EF4-FFF2-40B4-BE49-F238E27FC236}">
                  <a16:creationId xmlns:a16="http://schemas.microsoft.com/office/drawing/2014/main" id="{B9CA6DE9-0F63-4E3A-8FCC-07D88AFD50AC}"/>
                </a:ext>
              </a:extLst>
            </p:cNvPr>
            <p:cNvGraphicFramePr>
              <a:graphicFrameLocks noChangeAspect="1"/>
            </p:cNvGraphicFramePr>
            <p:nvPr/>
          </p:nvGraphicFramePr>
          <p:xfrm>
            <a:off x="3338" y="3662"/>
            <a:ext cx="672" cy="176"/>
          </p:xfrm>
          <a:graphic>
            <a:graphicData uri="http://schemas.openxmlformats.org/presentationml/2006/ole">
              <mc:AlternateContent xmlns:mc="http://schemas.openxmlformats.org/markup-compatibility/2006">
                <mc:Choice xmlns:v="urn:schemas-microsoft-com:vml" Requires="v">
                  <p:oleObj spid="_x0000_s13369" name="Equation" r:id="rId13" imgW="1066680" imgH="279360" progId="Equation.DSMT4">
                    <p:embed/>
                  </p:oleObj>
                </mc:Choice>
                <mc:Fallback>
                  <p:oleObj name="Equation" r:id="rId13" imgW="1066680" imgH="279360" progId="Equation.DSMT4">
                    <p:embed/>
                    <p:pic>
                      <p:nvPicPr>
                        <p:cNvPr id="98316" name="Object 12">
                          <a:extLst>
                            <a:ext uri="{FF2B5EF4-FFF2-40B4-BE49-F238E27FC236}">
                              <a16:creationId xmlns:a16="http://schemas.microsoft.com/office/drawing/2014/main" id="{B9CA6DE9-0F63-4E3A-8FCC-07D88AFD50AC}"/>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38" y="3662"/>
                          <a:ext cx="672" cy="1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Tree>
    <p:extLst>
      <p:ext uri="{BB962C8B-B14F-4D97-AF65-F5344CB8AC3E}">
        <p14:creationId xmlns:p14="http://schemas.microsoft.com/office/powerpoint/2010/main" val="15491782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98307">
                                            <p:txEl>
                                              <p:pRg st="0" end="0"/>
                                            </p:txEl>
                                          </p:spTgt>
                                        </p:tgtEl>
                                        <p:attrNameLst>
                                          <p:attrName>style.visibility</p:attrName>
                                        </p:attrNameLst>
                                      </p:cBhvr>
                                      <p:to>
                                        <p:strVal val="visible"/>
                                      </p:to>
                                    </p:set>
                                    <p:animEffect transition="in" filter="checkerboard(across)">
                                      <p:cBhvr>
                                        <p:cTn id="7" dur="500"/>
                                        <p:tgtEl>
                                          <p:spTgt spid="983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98307">
                                            <p:txEl>
                                              <p:pRg st="1" end="1"/>
                                            </p:txEl>
                                          </p:spTgt>
                                        </p:tgtEl>
                                        <p:attrNameLst>
                                          <p:attrName>style.visibility</p:attrName>
                                        </p:attrNameLst>
                                      </p:cBhvr>
                                      <p:to>
                                        <p:strVal val="visible"/>
                                      </p:to>
                                    </p:set>
                                    <p:animEffect transition="in" filter="checkerboard(across)">
                                      <p:cBhvr>
                                        <p:cTn id="12" dur="500"/>
                                        <p:tgtEl>
                                          <p:spTgt spid="9830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98308"/>
                                        </p:tgtEl>
                                        <p:attrNameLst>
                                          <p:attrName>style.visibility</p:attrName>
                                        </p:attrNameLst>
                                      </p:cBhvr>
                                      <p:to>
                                        <p:strVal val="visible"/>
                                      </p:to>
                                    </p:set>
                                    <p:animEffect transition="in" filter="blinds(horizontal)">
                                      <p:cBhvr>
                                        <p:cTn id="17" dur="500"/>
                                        <p:tgtEl>
                                          <p:spTgt spid="983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1513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WordArt 4"/>
          <p:cNvSpPr>
            <a:spLocks noChangeArrowheads="1" noChangeShapeType="1" noTextEdit="1"/>
          </p:cNvSpPr>
          <p:nvPr/>
        </p:nvSpPr>
        <p:spPr bwMode="auto">
          <a:xfrm>
            <a:off x="1845972" y="98425"/>
            <a:ext cx="7696200" cy="8382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kern="10" dirty="0">
                <a:solidFill>
                  <a:srgbClr val="FF0066"/>
                </a:solidFill>
                <a:effectLst>
                  <a:outerShdw dist="45791" dir="2021404" algn="ctr" rotWithShape="0">
                    <a:srgbClr val="B2B2B2">
                      <a:alpha val="80000"/>
                    </a:srgbClr>
                  </a:outerShdw>
                </a:effectLst>
                <a:latin typeface="+mj-lt"/>
                <a:cs typeface="Times New Roman" panose="02020603050405020304" pitchFamily="18" charset="0"/>
              </a:rPr>
              <a:t>Tóm tắt các bước giải bài toán bằng cách lập phương trình</a:t>
            </a:r>
            <a:endParaRPr lang="en-US" sz="3600" kern="10" dirty="0">
              <a:solidFill>
                <a:srgbClr val="FF0066"/>
              </a:solidFill>
              <a:effectLst>
                <a:outerShdw dist="45791" dir="2021404" algn="ctr" rotWithShape="0">
                  <a:srgbClr val="B2B2B2">
                    <a:alpha val="80000"/>
                  </a:srgbClr>
                </a:outerShdw>
              </a:effectLst>
              <a:latin typeface="+mj-lt"/>
              <a:cs typeface="Times New Roman" panose="02020603050405020304" pitchFamily="18" charset="0"/>
            </a:endParaRPr>
          </a:p>
        </p:txBody>
      </p:sp>
      <p:sp>
        <p:nvSpPr>
          <p:cNvPr id="7" name="Oval 5"/>
          <p:cNvSpPr>
            <a:spLocks noChangeArrowheads="1"/>
          </p:cNvSpPr>
          <p:nvPr/>
        </p:nvSpPr>
        <p:spPr bwMode="auto">
          <a:xfrm>
            <a:off x="384667" y="1246632"/>
            <a:ext cx="1066800" cy="609600"/>
          </a:xfrm>
          <a:prstGeom prst="ellipse">
            <a:avLst/>
          </a:prstGeom>
          <a:solidFill>
            <a:srgbClr val="00C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dirty="0" err="1">
                <a:solidFill>
                  <a:srgbClr val="FF0000"/>
                </a:solidFill>
                <a:latin typeface="Times New Roman" panose="02020603050405020304" pitchFamily="18" charset="0"/>
                <a:cs typeface="Times New Roman" panose="02020603050405020304" pitchFamily="18" charset="0"/>
              </a:rPr>
              <a:t>Bước</a:t>
            </a:r>
            <a:r>
              <a:rPr lang="en-US" dirty="0">
                <a:solidFill>
                  <a:srgbClr val="FF0000"/>
                </a:solidFill>
                <a:latin typeface="Times New Roman" panose="02020603050405020304" pitchFamily="18" charset="0"/>
                <a:cs typeface="Times New Roman" panose="02020603050405020304" pitchFamily="18" charset="0"/>
              </a:rPr>
              <a:t> 1</a:t>
            </a:r>
          </a:p>
        </p:txBody>
      </p:sp>
      <p:sp>
        <p:nvSpPr>
          <p:cNvPr id="8" name="Oval 7"/>
          <p:cNvSpPr>
            <a:spLocks noChangeArrowheads="1"/>
          </p:cNvSpPr>
          <p:nvPr/>
        </p:nvSpPr>
        <p:spPr bwMode="auto">
          <a:xfrm>
            <a:off x="475727" y="2406095"/>
            <a:ext cx="1066800" cy="609600"/>
          </a:xfrm>
          <a:prstGeom prst="ellipse">
            <a:avLst/>
          </a:prstGeom>
          <a:solidFill>
            <a:srgbClr val="00C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dirty="0" err="1">
                <a:solidFill>
                  <a:srgbClr val="FF0000"/>
                </a:solidFill>
                <a:latin typeface="Times New Roman" panose="02020603050405020304" pitchFamily="18" charset="0"/>
                <a:cs typeface="Times New Roman" panose="02020603050405020304" pitchFamily="18" charset="0"/>
              </a:rPr>
              <a:t>Bước</a:t>
            </a:r>
            <a:r>
              <a:rPr lang="en-US" dirty="0">
                <a:solidFill>
                  <a:srgbClr val="FF0000"/>
                </a:solidFill>
                <a:latin typeface="Times New Roman" panose="02020603050405020304" pitchFamily="18" charset="0"/>
                <a:cs typeface="Times New Roman" panose="02020603050405020304" pitchFamily="18" charset="0"/>
              </a:rPr>
              <a:t> 2</a:t>
            </a:r>
          </a:p>
        </p:txBody>
      </p:sp>
      <p:sp>
        <p:nvSpPr>
          <p:cNvPr id="9" name="Oval 8"/>
          <p:cNvSpPr>
            <a:spLocks noChangeArrowheads="1"/>
          </p:cNvSpPr>
          <p:nvPr/>
        </p:nvSpPr>
        <p:spPr bwMode="auto">
          <a:xfrm>
            <a:off x="475727" y="3429000"/>
            <a:ext cx="1066800" cy="609600"/>
          </a:xfrm>
          <a:prstGeom prst="ellipse">
            <a:avLst/>
          </a:prstGeom>
          <a:solidFill>
            <a:srgbClr val="00C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dirty="0" err="1">
                <a:solidFill>
                  <a:srgbClr val="FF0000"/>
                </a:solidFill>
                <a:latin typeface="Times New Roman" panose="02020603050405020304" pitchFamily="18" charset="0"/>
                <a:cs typeface="Times New Roman" panose="02020603050405020304" pitchFamily="18" charset="0"/>
              </a:rPr>
              <a:t>Bước</a:t>
            </a:r>
            <a:r>
              <a:rPr lang="en-US" dirty="0">
                <a:solidFill>
                  <a:srgbClr val="FF0000"/>
                </a:solidFill>
                <a:latin typeface="Times New Roman" panose="02020603050405020304" pitchFamily="18" charset="0"/>
                <a:cs typeface="Times New Roman" panose="02020603050405020304" pitchFamily="18" charset="0"/>
              </a:rPr>
              <a:t> 3</a:t>
            </a:r>
          </a:p>
        </p:txBody>
      </p:sp>
      <p:sp>
        <p:nvSpPr>
          <p:cNvPr id="10" name="Text Box 9"/>
          <p:cNvSpPr txBox="1">
            <a:spLocks noChangeArrowheads="1"/>
          </p:cNvSpPr>
          <p:nvPr/>
        </p:nvSpPr>
        <p:spPr bwMode="auto">
          <a:xfrm>
            <a:off x="1666910" y="2505549"/>
            <a:ext cx="4953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dirty="0" err="1">
                <a:solidFill>
                  <a:srgbClr val="0033CC"/>
                </a:solidFill>
                <a:latin typeface="Times New Roman" panose="02020603050405020304" pitchFamily="18" charset="0"/>
                <a:cs typeface="Times New Roman" panose="02020603050405020304" pitchFamily="18" charset="0"/>
              </a:rPr>
              <a:t>Giải</a:t>
            </a:r>
            <a:r>
              <a:rPr lang="en-US" sz="2000" dirty="0">
                <a:solidFill>
                  <a:srgbClr val="0033CC"/>
                </a:solidFill>
                <a:latin typeface="Times New Roman" panose="02020603050405020304" pitchFamily="18" charset="0"/>
                <a:cs typeface="Times New Roman" panose="02020603050405020304" pitchFamily="18" charset="0"/>
              </a:rPr>
              <a:t> </a:t>
            </a:r>
            <a:r>
              <a:rPr lang="en-US" sz="2000" dirty="0" err="1">
                <a:solidFill>
                  <a:srgbClr val="0033CC"/>
                </a:solidFill>
                <a:latin typeface="Times New Roman" panose="02020603050405020304" pitchFamily="18" charset="0"/>
                <a:cs typeface="Times New Roman" panose="02020603050405020304" pitchFamily="18" charset="0"/>
              </a:rPr>
              <a:t>phương</a:t>
            </a:r>
            <a:r>
              <a:rPr lang="en-US" sz="2000" dirty="0">
                <a:solidFill>
                  <a:srgbClr val="0033CC"/>
                </a:solidFill>
                <a:latin typeface="Times New Roman" panose="02020603050405020304" pitchFamily="18" charset="0"/>
                <a:cs typeface="Times New Roman" panose="02020603050405020304" pitchFamily="18" charset="0"/>
              </a:rPr>
              <a:t> </a:t>
            </a:r>
            <a:r>
              <a:rPr lang="en-US" sz="2000" dirty="0" err="1">
                <a:solidFill>
                  <a:srgbClr val="0033CC"/>
                </a:solidFill>
                <a:latin typeface="Times New Roman" panose="02020603050405020304" pitchFamily="18" charset="0"/>
                <a:cs typeface="Times New Roman" panose="02020603050405020304" pitchFamily="18" charset="0"/>
              </a:rPr>
              <a:t>trình</a:t>
            </a:r>
            <a:r>
              <a:rPr lang="en-US" dirty="0">
                <a:solidFill>
                  <a:srgbClr val="0033CC"/>
                </a:solidFill>
                <a:latin typeface="Times New Roman" panose="02020603050405020304" pitchFamily="18" charset="0"/>
                <a:cs typeface="Times New Roman" panose="02020603050405020304" pitchFamily="18" charset="0"/>
              </a:rPr>
              <a:t>.</a:t>
            </a:r>
          </a:p>
        </p:txBody>
      </p:sp>
      <p:sp>
        <p:nvSpPr>
          <p:cNvPr id="11" name="Text Box 10"/>
          <p:cNvSpPr txBox="1">
            <a:spLocks noChangeArrowheads="1"/>
          </p:cNvSpPr>
          <p:nvPr/>
        </p:nvSpPr>
        <p:spPr bwMode="auto">
          <a:xfrm>
            <a:off x="2781300" y="3555595"/>
            <a:ext cx="66294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dirty="0" err="1">
                <a:solidFill>
                  <a:srgbClr val="003366"/>
                </a:solidFill>
                <a:latin typeface="Times New Roman" panose="02020603050405020304" pitchFamily="18" charset="0"/>
                <a:cs typeface="Times New Roman" panose="02020603050405020304" pitchFamily="18" charset="0"/>
              </a:rPr>
              <a:t>Kiểm</a:t>
            </a:r>
            <a:r>
              <a:rPr lang="en-US" sz="2000" dirty="0">
                <a:solidFill>
                  <a:srgbClr val="003366"/>
                </a:solidFill>
                <a:latin typeface="Times New Roman" panose="02020603050405020304" pitchFamily="18" charset="0"/>
                <a:cs typeface="Times New Roman" panose="02020603050405020304" pitchFamily="18" charset="0"/>
              </a:rPr>
              <a:t> </a:t>
            </a:r>
            <a:r>
              <a:rPr lang="en-US" sz="2000" dirty="0" err="1">
                <a:solidFill>
                  <a:srgbClr val="003366"/>
                </a:solidFill>
                <a:latin typeface="Times New Roman" panose="02020603050405020304" pitchFamily="18" charset="0"/>
                <a:cs typeface="Times New Roman" panose="02020603050405020304" pitchFamily="18" charset="0"/>
              </a:rPr>
              <a:t>tra</a:t>
            </a:r>
            <a:r>
              <a:rPr lang="en-US" sz="2000" dirty="0">
                <a:solidFill>
                  <a:srgbClr val="003366"/>
                </a:solidFill>
                <a:latin typeface="Times New Roman" panose="02020603050405020304" pitchFamily="18" charset="0"/>
                <a:cs typeface="Times New Roman" panose="02020603050405020304" pitchFamily="18" charset="0"/>
              </a:rPr>
              <a:t> </a:t>
            </a:r>
            <a:r>
              <a:rPr lang="en-US" sz="2000" dirty="0" err="1">
                <a:solidFill>
                  <a:srgbClr val="003366"/>
                </a:solidFill>
                <a:latin typeface="Times New Roman" panose="02020603050405020304" pitchFamily="18" charset="0"/>
                <a:cs typeface="Times New Roman" panose="02020603050405020304" pitchFamily="18" charset="0"/>
              </a:rPr>
              <a:t>xem</a:t>
            </a:r>
            <a:r>
              <a:rPr lang="en-US" sz="2000" dirty="0">
                <a:solidFill>
                  <a:srgbClr val="003366"/>
                </a:solidFill>
                <a:latin typeface="Times New Roman" panose="02020603050405020304" pitchFamily="18" charset="0"/>
                <a:cs typeface="Times New Roman" panose="02020603050405020304" pitchFamily="18" charset="0"/>
              </a:rPr>
              <a:t> </a:t>
            </a:r>
            <a:r>
              <a:rPr lang="en-US" sz="2000" dirty="0" err="1">
                <a:solidFill>
                  <a:srgbClr val="003366"/>
                </a:solidFill>
                <a:latin typeface="Times New Roman" panose="02020603050405020304" pitchFamily="18" charset="0"/>
                <a:cs typeface="Times New Roman" panose="02020603050405020304" pitchFamily="18" charset="0"/>
              </a:rPr>
              <a:t>trong</a:t>
            </a:r>
            <a:r>
              <a:rPr lang="en-US" sz="2000" dirty="0">
                <a:solidFill>
                  <a:srgbClr val="003366"/>
                </a:solidFill>
                <a:latin typeface="Times New Roman" panose="02020603050405020304" pitchFamily="18" charset="0"/>
                <a:cs typeface="Times New Roman" panose="02020603050405020304" pitchFamily="18" charset="0"/>
              </a:rPr>
              <a:t> </a:t>
            </a:r>
            <a:r>
              <a:rPr lang="en-US" sz="2000" dirty="0" err="1">
                <a:solidFill>
                  <a:srgbClr val="003366"/>
                </a:solidFill>
                <a:latin typeface="Times New Roman" panose="02020603050405020304" pitchFamily="18" charset="0"/>
                <a:cs typeface="Times New Roman" panose="02020603050405020304" pitchFamily="18" charset="0"/>
              </a:rPr>
              <a:t>các</a:t>
            </a:r>
            <a:r>
              <a:rPr lang="en-US" sz="2000" dirty="0">
                <a:solidFill>
                  <a:srgbClr val="003366"/>
                </a:solidFill>
                <a:latin typeface="Times New Roman" panose="02020603050405020304" pitchFamily="18" charset="0"/>
                <a:cs typeface="Times New Roman" panose="02020603050405020304" pitchFamily="18" charset="0"/>
              </a:rPr>
              <a:t> </a:t>
            </a:r>
            <a:r>
              <a:rPr lang="en-US" sz="2000" dirty="0" err="1">
                <a:solidFill>
                  <a:srgbClr val="003366"/>
                </a:solidFill>
                <a:latin typeface="Times New Roman" panose="02020603050405020304" pitchFamily="18" charset="0"/>
                <a:cs typeface="Times New Roman" panose="02020603050405020304" pitchFamily="18" charset="0"/>
              </a:rPr>
              <a:t>nghiệm</a:t>
            </a:r>
            <a:r>
              <a:rPr lang="en-US" sz="2000" dirty="0">
                <a:solidFill>
                  <a:srgbClr val="003366"/>
                </a:solidFill>
                <a:latin typeface="Times New Roman" panose="02020603050405020304" pitchFamily="18" charset="0"/>
                <a:cs typeface="Times New Roman" panose="02020603050405020304" pitchFamily="18" charset="0"/>
              </a:rPr>
              <a:t> </a:t>
            </a:r>
            <a:r>
              <a:rPr lang="en-US" sz="2000" dirty="0" err="1">
                <a:solidFill>
                  <a:srgbClr val="003366"/>
                </a:solidFill>
                <a:latin typeface="Times New Roman" panose="02020603050405020304" pitchFamily="18" charset="0"/>
                <a:cs typeface="Times New Roman" panose="02020603050405020304" pitchFamily="18" charset="0"/>
              </a:rPr>
              <a:t>của</a:t>
            </a:r>
            <a:r>
              <a:rPr lang="en-US" sz="2000" dirty="0">
                <a:solidFill>
                  <a:srgbClr val="003366"/>
                </a:solidFill>
                <a:latin typeface="Times New Roman" panose="02020603050405020304" pitchFamily="18" charset="0"/>
                <a:cs typeface="Times New Roman" panose="02020603050405020304" pitchFamily="18" charset="0"/>
              </a:rPr>
              <a:t> </a:t>
            </a:r>
            <a:r>
              <a:rPr lang="en-US" sz="2000" dirty="0" err="1">
                <a:solidFill>
                  <a:srgbClr val="003366"/>
                </a:solidFill>
                <a:latin typeface="Times New Roman" panose="02020603050405020304" pitchFamily="18" charset="0"/>
                <a:cs typeface="Times New Roman" panose="02020603050405020304" pitchFamily="18" charset="0"/>
              </a:rPr>
              <a:t>phương</a:t>
            </a:r>
            <a:r>
              <a:rPr lang="en-US" sz="2000" dirty="0">
                <a:solidFill>
                  <a:srgbClr val="003366"/>
                </a:solidFill>
                <a:latin typeface="Times New Roman" panose="02020603050405020304" pitchFamily="18" charset="0"/>
                <a:cs typeface="Times New Roman" panose="02020603050405020304" pitchFamily="18" charset="0"/>
              </a:rPr>
              <a:t> </a:t>
            </a:r>
            <a:r>
              <a:rPr lang="en-US" sz="2000" dirty="0" err="1">
                <a:solidFill>
                  <a:srgbClr val="003366"/>
                </a:solidFill>
                <a:latin typeface="Times New Roman" panose="02020603050405020304" pitchFamily="18" charset="0"/>
                <a:cs typeface="Times New Roman" panose="02020603050405020304" pitchFamily="18" charset="0"/>
              </a:rPr>
              <a:t>trình,nghiệm</a:t>
            </a:r>
            <a:r>
              <a:rPr lang="en-US" sz="2000" dirty="0">
                <a:solidFill>
                  <a:srgbClr val="003366"/>
                </a:solidFill>
                <a:latin typeface="Times New Roman" panose="02020603050405020304" pitchFamily="18" charset="0"/>
                <a:cs typeface="Times New Roman" panose="02020603050405020304" pitchFamily="18" charset="0"/>
              </a:rPr>
              <a:t> </a:t>
            </a:r>
            <a:r>
              <a:rPr lang="en-US" sz="2000" dirty="0" err="1">
                <a:solidFill>
                  <a:srgbClr val="003366"/>
                </a:solidFill>
                <a:latin typeface="Times New Roman" panose="02020603050405020304" pitchFamily="18" charset="0"/>
                <a:cs typeface="Times New Roman" panose="02020603050405020304" pitchFamily="18" charset="0"/>
              </a:rPr>
              <a:t>nào</a:t>
            </a:r>
            <a:r>
              <a:rPr lang="en-US" sz="2000" dirty="0">
                <a:solidFill>
                  <a:srgbClr val="003366"/>
                </a:solidFill>
                <a:latin typeface="Times New Roman" panose="02020603050405020304" pitchFamily="18" charset="0"/>
                <a:cs typeface="Times New Roman" panose="02020603050405020304" pitchFamily="18" charset="0"/>
              </a:rPr>
              <a:t> </a:t>
            </a:r>
            <a:r>
              <a:rPr lang="en-US" sz="2000" dirty="0" err="1">
                <a:solidFill>
                  <a:srgbClr val="003366"/>
                </a:solidFill>
                <a:latin typeface="Times New Roman" panose="02020603050405020304" pitchFamily="18" charset="0"/>
                <a:cs typeface="Times New Roman" panose="02020603050405020304" pitchFamily="18" charset="0"/>
              </a:rPr>
              <a:t>thỏa</a:t>
            </a:r>
            <a:r>
              <a:rPr lang="en-US" sz="2000" dirty="0">
                <a:solidFill>
                  <a:srgbClr val="003366"/>
                </a:solidFill>
                <a:latin typeface="Times New Roman" panose="02020603050405020304" pitchFamily="18" charset="0"/>
                <a:cs typeface="Times New Roman" panose="02020603050405020304" pitchFamily="18" charset="0"/>
              </a:rPr>
              <a:t> </a:t>
            </a:r>
            <a:r>
              <a:rPr lang="en-US" sz="2000" dirty="0" err="1">
                <a:solidFill>
                  <a:srgbClr val="003366"/>
                </a:solidFill>
                <a:latin typeface="Times New Roman" panose="02020603050405020304" pitchFamily="18" charset="0"/>
                <a:cs typeface="Times New Roman" panose="02020603050405020304" pitchFamily="18" charset="0"/>
              </a:rPr>
              <a:t>mãn</a:t>
            </a:r>
            <a:r>
              <a:rPr lang="en-US" sz="2000" dirty="0">
                <a:solidFill>
                  <a:srgbClr val="003366"/>
                </a:solidFill>
                <a:latin typeface="Times New Roman" panose="02020603050405020304" pitchFamily="18" charset="0"/>
                <a:cs typeface="Times New Roman" panose="02020603050405020304" pitchFamily="18" charset="0"/>
              </a:rPr>
              <a:t> </a:t>
            </a:r>
            <a:r>
              <a:rPr lang="en-US" sz="2000" dirty="0" err="1">
                <a:solidFill>
                  <a:srgbClr val="003366"/>
                </a:solidFill>
                <a:latin typeface="Times New Roman" panose="02020603050405020304" pitchFamily="18" charset="0"/>
                <a:cs typeface="Times New Roman" panose="02020603050405020304" pitchFamily="18" charset="0"/>
              </a:rPr>
              <a:t>điều</a:t>
            </a:r>
            <a:r>
              <a:rPr lang="en-US" sz="2000" dirty="0">
                <a:solidFill>
                  <a:srgbClr val="003366"/>
                </a:solidFill>
                <a:latin typeface="Times New Roman" panose="02020603050405020304" pitchFamily="18" charset="0"/>
                <a:cs typeface="Times New Roman" panose="02020603050405020304" pitchFamily="18" charset="0"/>
              </a:rPr>
              <a:t> </a:t>
            </a:r>
            <a:r>
              <a:rPr lang="en-US" sz="2000" dirty="0" err="1">
                <a:solidFill>
                  <a:srgbClr val="003366"/>
                </a:solidFill>
                <a:latin typeface="Times New Roman" panose="02020603050405020304" pitchFamily="18" charset="0"/>
                <a:cs typeface="Times New Roman" panose="02020603050405020304" pitchFamily="18" charset="0"/>
              </a:rPr>
              <a:t>kiện</a:t>
            </a:r>
            <a:r>
              <a:rPr lang="en-US" sz="2000" dirty="0">
                <a:solidFill>
                  <a:srgbClr val="003366"/>
                </a:solidFill>
                <a:latin typeface="Times New Roman" panose="02020603050405020304" pitchFamily="18" charset="0"/>
                <a:cs typeface="Times New Roman" panose="02020603050405020304" pitchFamily="18" charset="0"/>
              </a:rPr>
              <a:t> </a:t>
            </a:r>
            <a:r>
              <a:rPr lang="en-US" sz="2000" dirty="0" err="1">
                <a:solidFill>
                  <a:srgbClr val="003366"/>
                </a:solidFill>
                <a:latin typeface="Times New Roman" panose="02020603050405020304" pitchFamily="18" charset="0"/>
                <a:cs typeface="Times New Roman" panose="02020603050405020304" pitchFamily="18" charset="0"/>
              </a:rPr>
              <a:t>của</a:t>
            </a:r>
            <a:r>
              <a:rPr lang="en-US" sz="2000" dirty="0">
                <a:solidFill>
                  <a:srgbClr val="003366"/>
                </a:solidFill>
                <a:latin typeface="Times New Roman" panose="02020603050405020304" pitchFamily="18" charset="0"/>
                <a:cs typeface="Times New Roman" panose="02020603050405020304" pitchFamily="18" charset="0"/>
              </a:rPr>
              <a:t> </a:t>
            </a:r>
            <a:r>
              <a:rPr lang="en-US" sz="2000" dirty="0" err="1">
                <a:solidFill>
                  <a:srgbClr val="003366"/>
                </a:solidFill>
                <a:latin typeface="Times New Roman" panose="02020603050405020304" pitchFamily="18" charset="0"/>
                <a:cs typeface="Times New Roman" panose="02020603050405020304" pitchFamily="18" charset="0"/>
              </a:rPr>
              <a:t>ẩn,nghiệm</a:t>
            </a:r>
            <a:r>
              <a:rPr lang="en-US" sz="2000" dirty="0">
                <a:solidFill>
                  <a:srgbClr val="003366"/>
                </a:solidFill>
                <a:latin typeface="Times New Roman" panose="02020603050405020304" pitchFamily="18" charset="0"/>
                <a:cs typeface="Times New Roman" panose="02020603050405020304" pitchFamily="18" charset="0"/>
              </a:rPr>
              <a:t> </a:t>
            </a:r>
            <a:r>
              <a:rPr lang="en-US" sz="2000" dirty="0" err="1">
                <a:solidFill>
                  <a:srgbClr val="003366"/>
                </a:solidFill>
                <a:latin typeface="Times New Roman" panose="02020603050405020304" pitchFamily="18" charset="0"/>
                <a:cs typeface="Times New Roman" panose="02020603050405020304" pitchFamily="18" charset="0"/>
              </a:rPr>
              <a:t>nào</a:t>
            </a:r>
            <a:r>
              <a:rPr lang="en-US" sz="2000" dirty="0">
                <a:solidFill>
                  <a:srgbClr val="003366"/>
                </a:solidFill>
                <a:latin typeface="Times New Roman" panose="02020603050405020304" pitchFamily="18" charset="0"/>
                <a:cs typeface="Times New Roman" panose="02020603050405020304" pitchFamily="18" charset="0"/>
              </a:rPr>
              <a:t> </a:t>
            </a:r>
            <a:r>
              <a:rPr lang="en-US" sz="2000" dirty="0" err="1">
                <a:solidFill>
                  <a:srgbClr val="003366"/>
                </a:solidFill>
                <a:latin typeface="Times New Roman" panose="02020603050405020304" pitchFamily="18" charset="0"/>
                <a:cs typeface="Times New Roman" panose="02020603050405020304" pitchFamily="18" charset="0"/>
              </a:rPr>
              <a:t>không,rồi</a:t>
            </a:r>
            <a:r>
              <a:rPr lang="en-US" sz="2000" dirty="0">
                <a:solidFill>
                  <a:srgbClr val="003366"/>
                </a:solidFill>
                <a:latin typeface="Times New Roman" panose="02020603050405020304" pitchFamily="18" charset="0"/>
                <a:cs typeface="Times New Roman" panose="02020603050405020304" pitchFamily="18" charset="0"/>
              </a:rPr>
              <a:t> </a:t>
            </a:r>
            <a:r>
              <a:rPr lang="en-US" sz="2000" dirty="0" err="1">
                <a:solidFill>
                  <a:srgbClr val="003366"/>
                </a:solidFill>
                <a:latin typeface="Times New Roman" panose="02020603050405020304" pitchFamily="18" charset="0"/>
                <a:cs typeface="Times New Roman" panose="02020603050405020304" pitchFamily="18" charset="0"/>
              </a:rPr>
              <a:t>kết</a:t>
            </a:r>
            <a:r>
              <a:rPr lang="en-US" sz="2000" dirty="0">
                <a:solidFill>
                  <a:srgbClr val="003366"/>
                </a:solidFill>
                <a:latin typeface="Times New Roman" panose="02020603050405020304" pitchFamily="18" charset="0"/>
                <a:cs typeface="Times New Roman" panose="02020603050405020304" pitchFamily="18" charset="0"/>
              </a:rPr>
              <a:t> </a:t>
            </a:r>
            <a:r>
              <a:rPr lang="en-US" sz="2000" dirty="0" err="1">
                <a:solidFill>
                  <a:srgbClr val="003366"/>
                </a:solidFill>
                <a:latin typeface="Times New Roman" panose="02020603050405020304" pitchFamily="18" charset="0"/>
                <a:cs typeface="Times New Roman" panose="02020603050405020304" pitchFamily="18" charset="0"/>
              </a:rPr>
              <a:t>luận</a:t>
            </a:r>
            <a:r>
              <a:rPr lang="en-US" sz="2000" dirty="0">
                <a:solidFill>
                  <a:srgbClr val="003366"/>
                </a:solidFill>
                <a:latin typeface="Times New Roman" panose="02020603050405020304" pitchFamily="18" charset="0"/>
                <a:cs typeface="Times New Roman" panose="02020603050405020304" pitchFamily="18" charset="0"/>
              </a:rPr>
              <a:t>.</a:t>
            </a:r>
          </a:p>
        </p:txBody>
      </p:sp>
      <p:sp>
        <p:nvSpPr>
          <p:cNvPr id="12" name="AutoShape 12"/>
          <p:cNvSpPr>
            <a:spLocks noChangeArrowheads="1"/>
          </p:cNvSpPr>
          <p:nvPr/>
        </p:nvSpPr>
        <p:spPr bwMode="auto">
          <a:xfrm>
            <a:off x="745938" y="4255611"/>
            <a:ext cx="10700124" cy="1981200"/>
          </a:xfrm>
          <a:prstGeom prst="flowChartAlternateProcess">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dirty="0">
              <a:solidFill>
                <a:srgbClr val="FF3300"/>
              </a:solidFill>
              <a:latin typeface="Times New Roman" panose="02020603050405020304" pitchFamily="18" charset="0"/>
            </a:endParaRPr>
          </a:p>
          <a:p>
            <a:r>
              <a:rPr lang="en-US" sz="2300" dirty="0" err="1">
                <a:solidFill>
                  <a:srgbClr val="FF3300"/>
                </a:solidFill>
                <a:latin typeface="Times New Roman" panose="02020603050405020304" pitchFamily="18" charset="0"/>
              </a:rPr>
              <a:t>Để</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lập</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được</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phương</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trình</a:t>
            </a:r>
            <a:r>
              <a:rPr lang="en-US" sz="2300" dirty="0">
                <a:solidFill>
                  <a:srgbClr val="FF3300"/>
                </a:solidFill>
                <a:latin typeface="Times New Roman" panose="02020603050405020304" pitchFamily="18" charset="0"/>
              </a:rPr>
              <a:t> ta </a:t>
            </a:r>
            <a:r>
              <a:rPr lang="en-US" sz="2300" dirty="0" err="1">
                <a:solidFill>
                  <a:srgbClr val="FF3300"/>
                </a:solidFill>
                <a:latin typeface="Times New Roman" panose="02020603050405020304" pitchFamily="18" charset="0"/>
              </a:rPr>
              <a:t>cần</a:t>
            </a:r>
            <a:r>
              <a:rPr lang="en-US" sz="2300" dirty="0">
                <a:solidFill>
                  <a:srgbClr val="FF3300"/>
                </a:solidFill>
                <a:latin typeface="Times New Roman" panose="02020603050405020304" pitchFamily="18" charset="0"/>
              </a:rPr>
              <a:t>”</a:t>
            </a:r>
          </a:p>
          <a:p>
            <a:pPr marL="342900" indent="-342900">
              <a:buFontTx/>
              <a:buChar char="-"/>
            </a:pPr>
            <a:r>
              <a:rPr lang="en-US" sz="2300" dirty="0" err="1">
                <a:solidFill>
                  <a:srgbClr val="FF3300"/>
                </a:solidFill>
                <a:latin typeface="Times New Roman" panose="02020603050405020304" pitchFamily="18" charset="0"/>
              </a:rPr>
              <a:t>khéo</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léo</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trong</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việc</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chọn</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ẩn</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số</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và</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tìm</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sự</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liên</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quan</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giữa</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các</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đại</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lượng</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trong</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bài</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toán</a:t>
            </a:r>
            <a:r>
              <a:rPr lang="en-US" sz="2300" dirty="0">
                <a:solidFill>
                  <a:srgbClr val="FF3300"/>
                </a:solidFill>
                <a:latin typeface="Times New Roman" panose="02020603050405020304" pitchFamily="18" charset="0"/>
              </a:rPr>
              <a:t>.</a:t>
            </a:r>
          </a:p>
          <a:p>
            <a:pPr marL="342900" indent="-342900">
              <a:buFontTx/>
              <a:buChar char="-"/>
            </a:pP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Lập</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bảng</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biểu</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diễn</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các</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đại</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lượng</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trong</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bài</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toán</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theo</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ẩn</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số</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đã</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chọn</a:t>
            </a:r>
            <a:r>
              <a:rPr lang="en-US" sz="2300" dirty="0">
                <a:solidFill>
                  <a:srgbClr val="FF3300"/>
                </a:solidFill>
                <a:latin typeface="Times New Roman" panose="02020603050405020304" pitchFamily="18" charset="0"/>
              </a:rPr>
              <a:t>.</a:t>
            </a:r>
          </a:p>
          <a:p>
            <a:pPr marL="342900" indent="-342900">
              <a:buFontTx/>
              <a:buChar char="-"/>
            </a:pPr>
            <a:r>
              <a:rPr lang="en-US" sz="2300" dirty="0" err="1">
                <a:solidFill>
                  <a:srgbClr val="FF3300"/>
                </a:solidFill>
                <a:latin typeface="Times New Roman" panose="02020603050405020304" pitchFamily="18" charset="0"/>
              </a:rPr>
              <a:t>Các</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dạng</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cơ</a:t>
            </a:r>
            <a:r>
              <a:rPr lang="en-US" sz="2300" dirty="0">
                <a:solidFill>
                  <a:srgbClr val="FF3300"/>
                </a:solidFill>
                <a:latin typeface="Times New Roman" panose="02020603050405020304" pitchFamily="18" charset="0"/>
              </a:rPr>
              <a:t> </a:t>
            </a:r>
            <a:r>
              <a:rPr lang="en-US" sz="2300" dirty="0" err="1">
                <a:solidFill>
                  <a:srgbClr val="FF3300"/>
                </a:solidFill>
                <a:latin typeface="Times New Roman" panose="02020603050405020304" pitchFamily="18" charset="0"/>
              </a:rPr>
              <a:t>bản</a:t>
            </a:r>
            <a:r>
              <a:rPr lang="en-US" sz="2300">
                <a:solidFill>
                  <a:srgbClr val="FF3300"/>
                </a:solidFill>
                <a:latin typeface="Times New Roman" panose="02020603050405020304" pitchFamily="18" charset="0"/>
              </a:rPr>
              <a:t>: </a:t>
            </a:r>
            <a:r>
              <a:rPr lang="en-US" sz="2300" i="1">
                <a:solidFill>
                  <a:srgbClr val="0033CC"/>
                </a:solidFill>
                <a:latin typeface="Times New Roman" panose="02020603050405020304" pitchFamily="18" charset="0"/>
              </a:rPr>
              <a:t>Toán tăng, giảm số, </a:t>
            </a:r>
            <a:r>
              <a:rPr lang="en-US" sz="2300" i="1" dirty="0" err="1">
                <a:solidFill>
                  <a:srgbClr val="0033CC"/>
                </a:solidFill>
                <a:latin typeface="Times New Roman" panose="02020603050405020304" pitchFamily="18" charset="0"/>
              </a:rPr>
              <a:t>chuyển</a:t>
            </a:r>
            <a:r>
              <a:rPr lang="en-US" sz="2300" i="1" dirty="0">
                <a:solidFill>
                  <a:srgbClr val="0033CC"/>
                </a:solidFill>
                <a:latin typeface="Times New Roman" panose="02020603050405020304" pitchFamily="18" charset="0"/>
              </a:rPr>
              <a:t>  </a:t>
            </a:r>
            <a:r>
              <a:rPr lang="en-US" sz="2300" i="1" dirty="0" err="1">
                <a:solidFill>
                  <a:srgbClr val="0033CC"/>
                </a:solidFill>
                <a:latin typeface="Times New Roman" panose="02020603050405020304" pitchFamily="18" charset="0"/>
              </a:rPr>
              <a:t>động</a:t>
            </a:r>
            <a:r>
              <a:rPr lang="en-US" sz="2300" i="1" dirty="0">
                <a:solidFill>
                  <a:srgbClr val="0033CC"/>
                </a:solidFill>
                <a:latin typeface="Times New Roman" panose="02020603050405020304" pitchFamily="18" charset="0"/>
              </a:rPr>
              <a:t>, </a:t>
            </a:r>
            <a:r>
              <a:rPr lang="en-US" sz="2300" i="1" dirty="0" err="1">
                <a:solidFill>
                  <a:srgbClr val="0033CC"/>
                </a:solidFill>
                <a:latin typeface="Times New Roman" panose="02020603050405020304" pitchFamily="18" charset="0"/>
              </a:rPr>
              <a:t>toán</a:t>
            </a:r>
            <a:r>
              <a:rPr lang="en-US" sz="2300" i="1" dirty="0">
                <a:solidFill>
                  <a:srgbClr val="0033CC"/>
                </a:solidFill>
                <a:latin typeface="Times New Roman" panose="02020603050405020304" pitchFamily="18" charset="0"/>
              </a:rPr>
              <a:t> </a:t>
            </a:r>
            <a:r>
              <a:rPr lang="en-US" sz="2300" i="1" dirty="0" err="1">
                <a:solidFill>
                  <a:srgbClr val="0033CC"/>
                </a:solidFill>
                <a:latin typeface="Times New Roman" panose="02020603050405020304" pitchFamily="18" charset="0"/>
              </a:rPr>
              <a:t>năng</a:t>
            </a:r>
            <a:r>
              <a:rPr lang="en-US" sz="2300" i="1" dirty="0">
                <a:solidFill>
                  <a:srgbClr val="0033CC"/>
                </a:solidFill>
                <a:latin typeface="Times New Roman" panose="02020603050405020304" pitchFamily="18" charset="0"/>
              </a:rPr>
              <a:t> </a:t>
            </a:r>
            <a:r>
              <a:rPr lang="en-US" sz="2300" i="1" dirty="0" err="1">
                <a:solidFill>
                  <a:srgbClr val="0033CC"/>
                </a:solidFill>
                <a:latin typeface="Times New Roman" panose="02020603050405020304" pitchFamily="18" charset="0"/>
              </a:rPr>
              <a:t>suất</a:t>
            </a:r>
            <a:r>
              <a:rPr lang="en-US" sz="2300" i="1" dirty="0">
                <a:solidFill>
                  <a:srgbClr val="0033CC"/>
                </a:solidFill>
                <a:latin typeface="Times New Roman" panose="02020603050405020304" pitchFamily="18" charset="0"/>
              </a:rPr>
              <a:t>, </a:t>
            </a:r>
            <a:r>
              <a:rPr lang="en-US" sz="2300" i="1" err="1">
                <a:solidFill>
                  <a:srgbClr val="0033CC"/>
                </a:solidFill>
                <a:latin typeface="Times New Roman" panose="02020603050405020304" pitchFamily="18" charset="0"/>
              </a:rPr>
              <a:t>toán</a:t>
            </a:r>
            <a:r>
              <a:rPr lang="en-US" sz="2300" i="1">
                <a:solidFill>
                  <a:srgbClr val="0033CC"/>
                </a:solidFill>
                <a:latin typeface="Times New Roman" panose="02020603050405020304" pitchFamily="18" charset="0"/>
              </a:rPr>
              <a:t> phần</a:t>
            </a:r>
          </a:p>
          <a:p>
            <a:r>
              <a:rPr lang="en-US" sz="2300" i="1">
                <a:solidFill>
                  <a:srgbClr val="0033CC"/>
                </a:solidFill>
                <a:latin typeface="Times New Roman" panose="02020603050405020304" pitchFamily="18" charset="0"/>
              </a:rPr>
              <a:t> </a:t>
            </a:r>
            <a:r>
              <a:rPr lang="en-US" sz="2300" i="1" err="1">
                <a:solidFill>
                  <a:srgbClr val="0033CC"/>
                </a:solidFill>
                <a:latin typeface="Times New Roman" panose="02020603050405020304" pitchFamily="18" charset="0"/>
              </a:rPr>
              <a:t>trăm</a:t>
            </a:r>
            <a:r>
              <a:rPr lang="en-US" sz="2300" i="1">
                <a:solidFill>
                  <a:srgbClr val="0033CC"/>
                </a:solidFill>
                <a:latin typeface="Times New Roman" panose="02020603050405020304" pitchFamily="18" charset="0"/>
              </a:rPr>
              <a:t>, công việc làm chung, riêng</a:t>
            </a:r>
            <a:r>
              <a:rPr lang="en-US" sz="2300">
                <a:solidFill>
                  <a:srgbClr val="0033CC"/>
                </a:solidFill>
                <a:latin typeface="Times New Roman" panose="02020603050405020304" pitchFamily="18" charset="0"/>
              </a:rPr>
              <a:t>...</a:t>
            </a:r>
            <a:r>
              <a:rPr lang="en-US" sz="2400">
                <a:solidFill>
                  <a:srgbClr val="0033CC"/>
                </a:solidFill>
                <a:latin typeface="Times New Roman" panose="02020603050405020304" pitchFamily="18" charset="0"/>
              </a:rPr>
              <a:t> </a:t>
            </a:r>
            <a:endParaRPr lang="en-US" sz="2400" dirty="0">
              <a:solidFill>
                <a:srgbClr val="0033CC"/>
              </a:solidFill>
              <a:latin typeface="Times New Roman" panose="02020603050405020304" pitchFamily="18" charset="0"/>
            </a:endParaRPr>
          </a:p>
          <a:p>
            <a:endParaRPr lang="en-US" sz="2400" dirty="0">
              <a:latin typeface="Times New Roman" panose="02020603050405020304" pitchFamily="18" charset="0"/>
            </a:endParaRPr>
          </a:p>
        </p:txBody>
      </p:sp>
      <p:sp>
        <p:nvSpPr>
          <p:cNvPr id="13" name="Text Box 6"/>
          <p:cNvSpPr txBox="1">
            <a:spLocks noChangeArrowheads="1"/>
          </p:cNvSpPr>
          <p:nvPr/>
        </p:nvSpPr>
        <p:spPr bwMode="auto">
          <a:xfrm>
            <a:off x="3669793" y="1000661"/>
            <a:ext cx="853440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dirty="0" err="1">
                <a:latin typeface="Times New Roman" panose="02020603050405020304" pitchFamily="18" charset="0"/>
                <a:cs typeface="Times New Roman" panose="02020603050405020304" pitchFamily="18" charset="0"/>
              </a:rPr>
              <a:t>Chọn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ẩn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đặt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điều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thích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hợp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ẩn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a:t>
            </a:r>
          </a:p>
          <a:p>
            <a:pPr>
              <a:spcBef>
                <a:spcPct val="50000"/>
              </a:spcBef>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Biểu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diễn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lượng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chưa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theo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ẩn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lượng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biết</a:t>
            </a:r>
            <a:r>
              <a:rPr lang="en-US" sz="2000" dirty="0">
                <a:latin typeface="Times New Roman" panose="02020603050405020304" pitchFamily="18" charset="0"/>
                <a:cs typeface="Times New Roman" panose="02020603050405020304" pitchFamily="18" charset="0"/>
              </a:rPr>
              <a:t>;</a:t>
            </a:r>
          </a:p>
          <a:p>
            <a:pPr>
              <a:spcBef>
                <a:spcPct val="50000"/>
              </a:spcBef>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phương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biểu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hệ</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giữa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lượng</a:t>
            </a:r>
            <a:r>
              <a:rPr lang="en-US" sz="2000" dirty="0">
                <a:latin typeface="Times New Roman" panose="02020603050405020304" pitchFamily="18" charset="0"/>
                <a:cs typeface="Times New Roman" panose="02020603050405020304" pitchFamily="18" charset="0"/>
              </a:rPr>
              <a:t>.</a:t>
            </a:r>
          </a:p>
        </p:txBody>
      </p:sp>
      <p:sp>
        <p:nvSpPr>
          <p:cNvPr id="2" name="Rectangle 1">
            <a:extLst>
              <a:ext uri="{FF2B5EF4-FFF2-40B4-BE49-F238E27FC236}">
                <a16:creationId xmlns:a16="http://schemas.microsoft.com/office/drawing/2014/main" id="{B3D9F9DF-892F-4CAD-AD8E-52C07FC1936F}"/>
              </a:ext>
            </a:extLst>
          </p:cNvPr>
          <p:cNvSpPr/>
          <p:nvPr/>
        </p:nvSpPr>
        <p:spPr>
          <a:xfrm>
            <a:off x="1441358" y="1351377"/>
            <a:ext cx="1941557" cy="400110"/>
          </a:xfrm>
          <a:prstGeom prst="rect">
            <a:avLst/>
          </a:prstGeom>
        </p:spPr>
        <p:txBody>
          <a:bodyPr wrap="none">
            <a:spAutoFit/>
          </a:bodyPr>
          <a:lstStyle/>
          <a:p>
            <a:pPr>
              <a:spcBef>
                <a:spcPct val="50000"/>
              </a:spcBef>
            </a:pPr>
            <a:r>
              <a:rPr lang="en-US" sz="2000" dirty="0">
                <a:solidFill>
                  <a:srgbClr val="0070C0"/>
                </a:solidFill>
              </a:rPr>
              <a:t> </a:t>
            </a:r>
            <a:r>
              <a:rPr lang="en-US" dirty="0" err="1">
                <a:solidFill>
                  <a:srgbClr val="0070C0"/>
                </a:solidFill>
                <a:latin typeface="Times New Roman" panose="02020603050405020304" pitchFamily="18" charset="0"/>
                <a:cs typeface="Times New Roman" panose="02020603050405020304" pitchFamily="18" charset="0"/>
              </a:rPr>
              <a:t>Lập</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phương</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trình</a:t>
            </a:r>
            <a:r>
              <a:rPr lang="en-US" dirty="0">
                <a:latin typeface="Times New Roman" panose="02020603050405020304" pitchFamily="18" charset="0"/>
                <a:cs typeface="Times New Roman" panose="02020603050405020304" pitchFamily="18" charset="0"/>
              </a:rPr>
              <a:t>:</a:t>
            </a:r>
          </a:p>
        </p:txBody>
      </p:sp>
      <p:sp>
        <p:nvSpPr>
          <p:cNvPr id="3" name="Left Brace 2">
            <a:extLst>
              <a:ext uri="{FF2B5EF4-FFF2-40B4-BE49-F238E27FC236}">
                <a16:creationId xmlns:a16="http://schemas.microsoft.com/office/drawing/2014/main" id="{DE6CF347-6D9A-4990-A163-54C747D30CF1}"/>
              </a:ext>
            </a:extLst>
          </p:cNvPr>
          <p:cNvSpPr/>
          <p:nvPr/>
        </p:nvSpPr>
        <p:spPr>
          <a:xfrm>
            <a:off x="3382915" y="1147850"/>
            <a:ext cx="286878" cy="1004619"/>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Text Box 9">
            <a:extLst>
              <a:ext uri="{FF2B5EF4-FFF2-40B4-BE49-F238E27FC236}">
                <a16:creationId xmlns:a16="http://schemas.microsoft.com/office/drawing/2014/main" id="{4C72E746-BC48-48E3-9C67-8F4FCCD1247E}"/>
              </a:ext>
            </a:extLst>
          </p:cNvPr>
          <p:cNvSpPr txBox="1">
            <a:spLocks noChangeArrowheads="1"/>
          </p:cNvSpPr>
          <p:nvPr/>
        </p:nvSpPr>
        <p:spPr bwMode="auto">
          <a:xfrm>
            <a:off x="1593820" y="3535362"/>
            <a:ext cx="320982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000" dirty="0" err="1">
                <a:solidFill>
                  <a:srgbClr val="0033CC"/>
                </a:solidFill>
                <a:latin typeface="Times New Roman" panose="02020603050405020304" pitchFamily="18" charset="0"/>
                <a:cs typeface="Times New Roman" panose="02020603050405020304" pitchFamily="18" charset="0"/>
              </a:rPr>
              <a:t>Trả</a:t>
            </a:r>
            <a:r>
              <a:rPr lang="en-US" sz="2000" dirty="0">
                <a:solidFill>
                  <a:srgbClr val="0033CC"/>
                </a:solidFill>
                <a:latin typeface="Times New Roman" panose="02020603050405020304" pitchFamily="18" charset="0"/>
                <a:cs typeface="Times New Roman" panose="02020603050405020304" pitchFamily="18" charset="0"/>
              </a:rPr>
              <a:t> </a:t>
            </a:r>
            <a:r>
              <a:rPr lang="en-US" sz="2000" dirty="0" err="1">
                <a:solidFill>
                  <a:srgbClr val="0033CC"/>
                </a:solidFill>
                <a:latin typeface="Times New Roman" panose="02020603050405020304" pitchFamily="18" charset="0"/>
                <a:cs typeface="Times New Roman" panose="02020603050405020304" pitchFamily="18" charset="0"/>
              </a:rPr>
              <a:t>lời</a:t>
            </a:r>
            <a:r>
              <a:rPr lang="en-US" sz="2000" dirty="0">
                <a:solidFill>
                  <a:srgbClr val="0033CC"/>
                </a:solidFill>
                <a:latin typeface="Times New Roman" panose="02020603050405020304" pitchFamily="18" charset="0"/>
                <a:cs typeface="Times New Roman" panose="02020603050405020304" pitchFamily="18" charset="0"/>
              </a:rPr>
              <a:t>:</a:t>
            </a:r>
            <a:endParaRPr lang="en-US" dirty="0">
              <a:solidFill>
                <a:srgbClr val="0033C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9182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par>
                                <p:cTn id="8" presetID="22" presetClass="entr" presetSubtype="4"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down)">
                                      <p:cBhvr>
                                        <p:cTn id="10" dur="500"/>
                                        <p:tgtEl>
                                          <p:spTgt spid="8"/>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ipe(down)">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wipe(down)">
                                      <p:cBhvr>
                                        <p:cTn id="18" dur="500"/>
                                        <p:tgtEl>
                                          <p:spTgt spid="2"/>
                                        </p:tgtEl>
                                      </p:cBhvr>
                                    </p:animEffect>
                                  </p:childTnLst>
                                  <p:subTnLst>
                                    <p:audio>
                                      <p:cMediaNode>
                                        <p:cTn display="0" masterRel="sameClick">
                                          <p:stCondLst>
                                            <p:cond evt="begin" delay="0">
                                              <p:tn val="16"/>
                                            </p:cond>
                                          </p:stCondLst>
                                          <p:endCondLst>
                                            <p:cond evt="onStopAudio" delay="0">
                                              <p:tgtEl>
                                                <p:sldTgt/>
                                              </p:tgtEl>
                                            </p:cond>
                                          </p:endCondLst>
                                        </p:cTn>
                                        <p:tgtEl>
                                          <p:sndTgt r:embed="rId2" name="chimes.wav"/>
                                        </p:tgtEl>
                                      </p:cMediaNode>
                                    </p:audio>
                                  </p:subTnLst>
                                </p:cTn>
                              </p:par>
                              <p:par>
                                <p:cTn id="19" presetID="22" presetClass="entr" presetSubtype="4"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ipe(down)">
                                      <p:cBhvr>
                                        <p:cTn id="21" dur="500"/>
                                        <p:tgtEl>
                                          <p:spTgt spid="10"/>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wipe(down)">
                                      <p:cBhvr>
                                        <p:cTn id="24" dur="500"/>
                                        <p:tgtEl>
                                          <p:spTgt spid="14"/>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barn(inVertical)">
                                      <p:cBhvr>
                                        <p:cTn id="29" dur="500"/>
                                        <p:tgtEl>
                                          <p:spTgt spid="3"/>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nodeType="clickEffect">
                                  <p:stCondLst>
                                    <p:cond delay="0"/>
                                  </p:stCondLst>
                                  <p:childTnLst>
                                    <p:set>
                                      <p:cBhvr>
                                        <p:cTn id="33" dur="1" fill="hold">
                                          <p:stCondLst>
                                            <p:cond delay="0"/>
                                          </p:stCondLst>
                                        </p:cTn>
                                        <p:tgtEl>
                                          <p:spTgt spid="13">
                                            <p:txEl>
                                              <p:pRg st="0" end="0"/>
                                            </p:txEl>
                                          </p:spTgt>
                                        </p:tgtEl>
                                        <p:attrNameLst>
                                          <p:attrName>style.visibility</p:attrName>
                                        </p:attrNameLst>
                                      </p:cBhvr>
                                      <p:to>
                                        <p:strVal val="visible"/>
                                      </p:to>
                                    </p:set>
                                    <p:animEffect transition="in" filter="circle(in)">
                                      <p:cBhvr>
                                        <p:cTn id="34" dur="2000"/>
                                        <p:tgtEl>
                                          <p:spTgt spid="13">
                                            <p:txEl>
                                              <p:pRg st="0" end="0"/>
                                            </p:txEl>
                                          </p:spTgt>
                                        </p:tgtEl>
                                      </p:cBhvr>
                                    </p:animEffect>
                                  </p:childTnLst>
                                  <p:subTnLst>
                                    <p:audio>
                                      <p:cMediaNode>
                                        <p:cTn display="0" masterRel="sameClick">
                                          <p:stCondLst>
                                            <p:cond evt="begin" delay="0">
                                              <p:tn val="32"/>
                                            </p:cond>
                                          </p:stCondLst>
                                          <p:endCondLst>
                                            <p:cond evt="onStopAudio" delay="0">
                                              <p:tgtEl>
                                                <p:sldTgt/>
                                              </p:tgtEl>
                                            </p:cond>
                                          </p:endCondLst>
                                        </p:cTn>
                                        <p:tgtEl>
                                          <p:sndTgt r:embed="rId2" name="chimes.wav"/>
                                        </p:tgtEl>
                                      </p:cMediaNode>
                                    </p:audio>
                                  </p:subTnLst>
                                </p:cTn>
                              </p:par>
                            </p:childTnLst>
                          </p:cTn>
                        </p:par>
                      </p:childTnLst>
                    </p:cTn>
                  </p:par>
                  <p:par>
                    <p:cTn id="35" fill="hold">
                      <p:stCondLst>
                        <p:cond delay="indefinite"/>
                      </p:stCondLst>
                      <p:childTnLst>
                        <p:par>
                          <p:cTn id="36" fill="hold">
                            <p:stCondLst>
                              <p:cond delay="0"/>
                            </p:stCondLst>
                            <p:childTnLst>
                              <p:par>
                                <p:cTn id="37" presetID="16" presetClass="entr" presetSubtype="21" fill="hold" nodeType="clickEffect">
                                  <p:stCondLst>
                                    <p:cond delay="0"/>
                                  </p:stCondLst>
                                  <p:childTnLst>
                                    <p:set>
                                      <p:cBhvr>
                                        <p:cTn id="38" dur="1" fill="hold">
                                          <p:stCondLst>
                                            <p:cond delay="0"/>
                                          </p:stCondLst>
                                        </p:cTn>
                                        <p:tgtEl>
                                          <p:spTgt spid="13">
                                            <p:txEl>
                                              <p:pRg st="1" end="1"/>
                                            </p:txEl>
                                          </p:spTgt>
                                        </p:tgtEl>
                                        <p:attrNameLst>
                                          <p:attrName>style.visibility</p:attrName>
                                        </p:attrNameLst>
                                      </p:cBhvr>
                                      <p:to>
                                        <p:strVal val="visible"/>
                                      </p:to>
                                    </p:set>
                                    <p:animEffect transition="in" filter="barn(inVertical)">
                                      <p:cBhvr>
                                        <p:cTn id="39" dur="500"/>
                                        <p:tgtEl>
                                          <p:spTgt spid="13">
                                            <p:txEl>
                                              <p:pRg st="1" end="1"/>
                                            </p:txEl>
                                          </p:spTgt>
                                        </p:tgtEl>
                                      </p:cBhvr>
                                    </p:animEffect>
                                  </p:childTnLst>
                                  <p:subTnLst>
                                    <p:audio>
                                      <p:cMediaNode>
                                        <p:cTn display="0" masterRel="sameClick">
                                          <p:stCondLst>
                                            <p:cond evt="begin" delay="0">
                                              <p:tn val="37"/>
                                            </p:cond>
                                          </p:stCondLst>
                                          <p:endCondLst>
                                            <p:cond evt="onStopAudio" delay="0">
                                              <p:tgtEl>
                                                <p:sldTgt/>
                                              </p:tgtEl>
                                            </p:cond>
                                          </p:endCondLst>
                                        </p:cTn>
                                        <p:tgtEl>
                                          <p:sndTgt r:embed="rId2" name="chimes.wav"/>
                                        </p:tgtEl>
                                      </p:cMediaNode>
                                    </p:audio>
                                  </p:subTnLst>
                                </p:cTn>
                              </p:par>
                            </p:childTnLst>
                          </p:cTn>
                        </p:par>
                      </p:childTnLst>
                    </p:cTn>
                  </p:par>
                  <p:par>
                    <p:cTn id="40" fill="hold">
                      <p:stCondLst>
                        <p:cond delay="indefinite"/>
                      </p:stCondLst>
                      <p:childTnLst>
                        <p:par>
                          <p:cTn id="41" fill="hold">
                            <p:stCondLst>
                              <p:cond delay="0"/>
                            </p:stCondLst>
                            <p:childTnLst>
                              <p:par>
                                <p:cTn id="42" presetID="22" presetClass="entr" presetSubtype="4" fill="hold" nodeType="clickEffect">
                                  <p:stCondLst>
                                    <p:cond delay="0"/>
                                  </p:stCondLst>
                                  <p:childTnLst>
                                    <p:set>
                                      <p:cBhvr>
                                        <p:cTn id="43" dur="1" fill="hold">
                                          <p:stCondLst>
                                            <p:cond delay="0"/>
                                          </p:stCondLst>
                                        </p:cTn>
                                        <p:tgtEl>
                                          <p:spTgt spid="13">
                                            <p:txEl>
                                              <p:pRg st="2" end="2"/>
                                            </p:txEl>
                                          </p:spTgt>
                                        </p:tgtEl>
                                        <p:attrNameLst>
                                          <p:attrName>style.visibility</p:attrName>
                                        </p:attrNameLst>
                                      </p:cBhvr>
                                      <p:to>
                                        <p:strVal val="visible"/>
                                      </p:to>
                                    </p:set>
                                    <p:animEffect transition="in" filter="wipe(down)">
                                      <p:cBhvr>
                                        <p:cTn id="44" dur="500"/>
                                        <p:tgtEl>
                                          <p:spTgt spid="13">
                                            <p:txEl>
                                              <p:pRg st="2" end="2"/>
                                            </p:txEl>
                                          </p:spTgt>
                                        </p:tgtEl>
                                      </p:cBhvr>
                                    </p:animEffect>
                                  </p:childTnLst>
                                  <p:subTnLst>
                                    <p:audio>
                                      <p:cMediaNode>
                                        <p:cTn display="0" masterRel="sameClick">
                                          <p:stCondLst>
                                            <p:cond evt="begin" delay="0">
                                              <p:tn val="42"/>
                                            </p:cond>
                                          </p:stCondLst>
                                          <p:endCondLst>
                                            <p:cond evt="onStopAudio" delay="0">
                                              <p:tgtEl>
                                                <p:sldTgt/>
                                              </p:tgtEl>
                                            </p:cond>
                                          </p:endCondLst>
                                        </p:cTn>
                                        <p:tgtEl>
                                          <p:sndTgt r:embed="rId2"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Effect transition="in" filter="wipe(down)">
                                      <p:cBhvr>
                                        <p:cTn id="49" dur="500"/>
                                        <p:tgtEl>
                                          <p:spTgt spid="11"/>
                                        </p:tgtEl>
                                      </p:cBhvr>
                                    </p:animEffect>
                                  </p:childTnLst>
                                  <p:subTnLst>
                                    <p:audio>
                                      <p:cMediaNode>
                                        <p:cTn display="0" masterRel="sameClick">
                                          <p:stCondLst>
                                            <p:cond evt="begin" delay="0">
                                              <p:tn val="47"/>
                                            </p:cond>
                                          </p:stCondLst>
                                          <p:endCondLst>
                                            <p:cond evt="onStopAudio" delay="0">
                                              <p:tgtEl>
                                                <p:sldTgt/>
                                              </p:tgtEl>
                                            </p:cond>
                                          </p:endCondLst>
                                        </p:cTn>
                                        <p:tgtEl>
                                          <p:sndTgt r:embed="rId2" name="chimes.wav"/>
                                        </p:tgtEl>
                                      </p:cMediaNode>
                                    </p:audio>
                                  </p:sub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 calcmode="lin" valueType="num">
                                      <p:cBhvr additive="base">
                                        <p:cTn id="54" dur="500" fill="hold"/>
                                        <p:tgtEl>
                                          <p:spTgt spid="12"/>
                                        </p:tgtEl>
                                        <p:attrNameLst>
                                          <p:attrName>ppt_x</p:attrName>
                                        </p:attrNameLst>
                                      </p:cBhvr>
                                      <p:tavLst>
                                        <p:tav tm="0">
                                          <p:val>
                                            <p:strVal val="#ppt_x"/>
                                          </p:val>
                                        </p:tav>
                                        <p:tav tm="100000">
                                          <p:val>
                                            <p:strVal val="#ppt_x"/>
                                          </p:val>
                                        </p:tav>
                                      </p:tavLst>
                                    </p:anim>
                                    <p:anim calcmode="lin" valueType="num">
                                      <p:cBhvr additive="base">
                                        <p:cTn id="55" dur="500" fill="hold"/>
                                        <p:tgtEl>
                                          <p:spTgt spid="1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2"/>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p:bldP spid="11" grpId="0"/>
      <p:bldP spid="12" grpId="0" animBg="1"/>
      <p:bldP spid="2" grpId="0"/>
      <p:bldP spid="3" grpId="0" animBg="1"/>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85319" y="947629"/>
            <a:ext cx="5542745"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sz="2400" b="1" u="sng" dirty="0">
                <a:solidFill>
                  <a:srgbClr val="FF0000"/>
                </a:solidFill>
                <a:latin typeface="Arial" panose="020B0604020202020204" pitchFamily="34" charset="0"/>
              </a:rPr>
              <a:t>DẠNG </a:t>
            </a:r>
            <a:r>
              <a:rPr lang="en-US" sz="2400" b="1" u="sng" dirty="0">
                <a:solidFill>
                  <a:srgbClr val="FF0000"/>
                </a:solidFill>
                <a:latin typeface="Times New Roman" panose="02020603050405020304" pitchFamily="18" charset="0"/>
                <a:cs typeface="Times New Roman" panose="02020603050405020304" pitchFamily="18" charset="0"/>
              </a:rPr>
              <a:t>1</a:t>
            </a:r>
            <a:r>
              <a:rPr lang="en-US" sz="2400" b="1" u="sng" dirty="0">
                <a:solidFill>
                  <a:srgbClr val="0033CC"/>
                </a:solidFill>
                <a:latin typeface="Times New Roman" panose="02020603050405020304" pitchFamily="18" charset="0"/>
                <a:cs typeface="Times New Roman" panose="02020603050405020304" pitchFamily="18" charset="0"/>
              </a:rPr>
              <a:t>:</a:t>
            </a:r>
            <a:r>
              <a:rPr lang="en-US" sz="2400" b="1" dirty="0">
                <a:solidFill>
                  <a:srgbClr val="0033CC"/>
                </a:solidFill>
                <a:latin typeface="Times New Roman" panose="02020603050405020304" pitchFamily="18" charset="0"/>
                <a:cs typeface="Times New Roman" panose="02020603050405020304" pitchFamily="18" charset="0"/>
              </a:rPr>
              <a:t> </a:t>
            </a:r>
            <a:r>
              <a:rPr lang="en-US" sz="2400" b="1" dirty="0" err="1">
                <a:solidFill>
                  <a:srgbClr val="0033CC"/>
                </a:solidFill>
                <a:latin typeface="Times New Roman" panose="02020603050405020304" pitchFamily="18" charset="0"/>
                <a:cs typeface="Times New Roman" panose="02020603050405020304" pitchFamily="18" charset="0"/>
              </a:rPr>
              <a:t>Tăng</a:t>
            </a:r>
            <a:r>
              <a:rPr lang="en-US" sz="2400" b="1" dirty="0">
                <a:solidFill>
                  <a:srgbClr val="0033CC"/>
                </a:solidFill>
                <a:latin typeface="Times New Roman" panose="02020603050405020304" pitchFamily="18" charset="0"/>
                <a:cs typeface="Times New Roman" panose="02020603050405020304" pitchFamily="18" charset="0"/>
              </a:rPr>
              <a:t> </a:t>
            </a:r>
            <a:r>
              <a:rPr lang="en-US" sz="2400" b="1" dirty="0" err="1">
                <a:solidFill>
                  <a:srgbClr val="0033CC"/>
                </a:solidFill>
                <a:latin typeface="Times New Roman" panose="02020603050405020304" pitchFamily="18" charset="0"/>
                <a:cs typeface="Times New Roman" panose="02020603050405020304" pitchFamily="18" charset="0"/>
              </a:rPr>
              <a:t>giảm</a:t>
            </a:r>
            <a:r>
              <a:rPr lang="en-US" sz="2400" b="1" dirty="0">
                <a:solidFill>
                  <a:srgbClr val="0033CC"/>
                </a:solidFill>
                <a:latin typeface="Times New Roman" panose="02020603050405020304" pitchFamily="18" charset="0"/>
                <a:cs typeface="Times New Roman" panose="02020603050405020304" pitchFamily="18" charset="0"/>
              </a:rPr>
              <a:t> </a:t>
            </a:r>
            <a:r>
              <a:rPr lang="en-US" sz="2400" b="1" dirty="0" err="1">
                <a:solidFill>
                  <a:srgbClr val="0033CC"/>
                </a:solidFill>
                <a:latin typeface="Times New Roman" panose="02020603050405020304" pitchFamily="18" charset="0"/>
                <a:cs typeface="Times New Roman" panose="02020603050405020304" pitchFamily="18" charset="0"/>
              </a:rPr>
              <a:t>hơn</a:t>
            </a:r>
            <a:r>
              <a:rPr lang="en-US" sz="2400" b="1" dirty="0">
                <a:solidFill>
                  <a:srgbClr val="0033CC"/>
                </a:solidFill>
                <a:latin typeface="Times New Roman" panose="02020603050405020304" pitchFamily="18" charset="0"/>
                <a:cs typeface="Times New Roman" panose="02020603050405020304" pitchFamily="18" charset="0"/>
              </a:rPr>
              <a:t> </a:t>
            </a:r>
            <a:r>
              <a:rPr lang="en-US" sz="2400" b="1" dirty="0" err="1">
                <a:solidFill>
                  <a:srgbClr val="0033CC"/>
                </a:solidFill>
                <a:latin typeface="Times New Roman" panose="02020603050405020304" pitchFamily="18" charset="0"/>
                <a:cs typeface="Times New Roman" panose="02020603050405020304" pitchFamily="18" charset="0"/>
              </a:rPr>
              <a:t>kém</a:t>
            </a:r>
            <a:r>
              <a:rPr lang="en-US" sz="2400" b="1" dirty="0">
                <a:solidFill>
                  <a:srgbClr val="0033CC"/>
                </a:solidFill>
                <a:latin typeface="Times New Roman" panose="02020603050405020304" pitchFamily="18" charset="0"/>
                <a:cs typeface="Times New Roman" panose="02020603050405020304" pitchFamily="18" charset="0"/>
              </a:rPr>
              <a:t>:</a:t>
            </a:r>
            <a:endParaRPr lang="en-US" sz="2400" b="1" u="sng" dirty="0">
              <a:solidFill>
                <a:srgbClr val="0033CC"/>
              </a:solidFill>
              <a:latin typeface="Times New Roman" panose="02020603050405020304" pitchFamily="18" charset="0"/>
              <a:cs typeface="Times New Roman" panose="02020603050405020304" pitchFamily="18" charset="0"/>
            </a:endParaRPr>
          </a:p>
          <a:p>
            <a:pPr eaLnBrk="1" hangingPunct="1"/>
            <a:r>
              <a:rPr lang="en-US" sz="2400" b="1" u="sng" dirty="0" err="1">
                <a:solidFill>
                  <a:srgbClr val="FF0000"/>
                </a:solidFill>
                <a:latin typeface="Times New Roman" panose="02020603050405020304" pitchFamily="18" charset="0"/>
                <a:cs typeface="Times New Roman" panose="02020603050405020304" pitchFamily="18" charset="0"/>
              </a:rPr>
              <a:t>Bài</a:t>
            </a:r>
            <a:r>
              <a:rPr lang="en-US" sz="2400" b="1" u="sng" dirty="0">
                <a:solidFill>
                  <a:srgbClr val="FF0000"/>
                </a:solidFill>
                <a:latin typeface="Times New Roman" panose="02020603050405020304" pitchFamily="18" charset="0"/>
                <a:cs typeface="Times New Roman" panose="02020603050405020304" pitchFamily="18" charset="0"/>
              </a:rPr>
              <a:t> 1:  </a:t>
            </a:r>
            <a:r>
              <a:rPr lang="en-US" sz="2400" dirty="0" err="1">
                <a:solidFill>
                  <a:srgbClr val="0033CC"/>
                </a:solidFill>
                <a:latin typeface="Times New Roman" panose="02020603050405020304" pitchFamily="18" charset="0"/>
                <a:cs typeface="Times New Roman" panose="02020603050405020304" pitchFamily="18" charset="0"/>
              </a:rPr>
              <a:t>Một</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khu</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vườn</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hình</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chữ</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nhật</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có</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chu</a:t>
            </a:r>
            <a:r>
              <a:rPr lang="en-US" sz="2400" dirty="0">
                <a:solidFill>
                  <a:srgbClr val="0033CC"/>
                </a:solidFill>
                <a:latin typeface="Times New Roman" panose="02020603050405020304" pitchFamily="18" charset="0"/>
                <a:cs typeface="Times New Roman" panose="02020603050405020304" pitchFamily="18" charset="0"/>
              </a:rPr>
              <a:t> vi </a:t>
            </a:r>
            <a:r>
              <a:rPr lang="en-US" sz="2400" dirty="0" err="1">
                <a:solidFill>
                  <a:srgbClr val="0033CC"/>
                </a:solidFill>
                <a:latin typeface="Times New Roman" panose="02020603050405020304" pitchFamily="18" charset="0"/>
                <a:cs typeface="Times New Roman" panose="02020603050405020304" pitchFamily="18" charset="0"/>
              </a:rPr>
              <a:t>là</a:t>
            </a:r>
            <a:r>
              <a:rPr lang="en-US" sz="2400" dirty="0">
                <a:solidFill>
                  <a:srgbClr val="0033CC"/>
                </a:solidFill>
                <a:latin typeface="Times New Roman" panose="02020603050405020304" pitchFamily="18" charset="0"/>
                <a:cs typeface="Times New Roman" panose="02020603050405020304" pitchFamily="18" charset="0"/>
              </a:rPr>
              <a:t> 82m. </a:t>
            </a:r>
            <a:r>
              <a:rPr lang="en-US" sz="2400" dirty="0" err="1">
                <a:solidFill>
                  <a:srgbClr val="0033CC"/>
                </a:solidFill>
                <a:latin typeface="Times New Roman" panose="02020603050405020304" pitchFamily="18" charset="0"/>
                <a:cs typeface="Times New Roman" panose="02020603050405020304" pitchFamily="18" charset="0"/>
              </a:rPr>
              <a:t>Chiều</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dài</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hơn</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chiều</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rộng</a:t>
            </a:r>
            <a:r>
              <a:rPr lang="en-US" sz="2400" dirty="0">
                <a:solidFill>
                  <a:srgbClr val="0033CC"/>
                </a:solidFill>
                <a:latin typeface="Times New Roman" panose="02020603050405020304" pitchFamily="18" charset="0"/>
                <a:cs typeface="Times New Roman" panose="02020603050405020304" pitchFamily="18" charset="0"/>
              </a:rPr>
              <a:t> 11m. </a:t>
            </a:r>
            <a:r>
              <a:rPr lang="en-US" sz="2400" dirty="0" err="1">
                <a:solidFill>
                  <a:srgbClr val="0033CC"/>
                </a:solidFill>
                <a:latin typeface="Times New Roman" panose="02020603050405020304" pitchFamily="18" charset="0"/>
                <a:cs typeface="Times New Roman" panose="02020603050405020304" pitchFamily="18" charset="0"/>
              </a:rPr>
              <a:t>Tính</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diện</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tích</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khu</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vườn</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hình</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chữ</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nhật</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đó</a:t>
            </a:r>
            <a:r>
              <a:rPr lang="en-US" sz="2400" dirty="0">
                <a:solidFill>
                  <a:srgbClr val="0033CC"/>
                </a:solidFill>
                <a:latin typeface="Times New Roman" panose="02020603050405020304" pitchFamily="18" charset="0"/>
                <a:cs typeface="Times New Roman" panose="02020603050405020304" pitchFamily="18" charset="0"/>
              </a:rPr>
              <a:t>.</a:t>
            </a:r>
          </a:p>
        </p:txBody>
      </p:sp>
      <p:sp>
        <p:nvSpPr>
          <p:cNvPr id="3" name="Rectangle 2"/>
          <p:cNvSpPr/>
          <p:nvPr/>
        </p:nvSpPr>
        <p:spPr>
          <a:xfrm>
            <a:off x="1933438" y="205043"/>
            <a:ext cx="8151765" cy="461665"/>
          </a:xfrm>
          <a:prstGeom prst="rect">
            <a:avLst/>
          </a:prstGeom>
        </p:spPr>
        <p:txBody>
          <a:bodyPr wrap="square">
            <a:spAutoFit/>
          </a:bodyPr>
          <a:lstStyle/>
          <a:p>
            <a:pPr algn="ctr" eaLnBrk="1" hangingPunct="1">
              <a:defRPr/>
            </a:pPr>
            <a:r>
              <a:rPr lang="en-US" sz="2400" b="1">
                <a:solidFill>
                  <a:srgbClr val="0033CC"/>
                </a:solidFill>
                <a:latin typeface="Times New Roman" panose="02020603050405020304" pitchFamily="18" charset="0"/>
              </a:rPr>
              <a:t>GIẢI </a:t>
            </a:r>
            <a:r>
              <a:rPr lang="en-US" sz="2400" b="1" dirty="0">
                <a:solidFill>
                  <a:srgbClr val="0033CC"/>
                </a:solidFill>
                <a:latin typeface="Times New Roman" panose="02020603050405020304" pitchFamily="18" charset="0"/>
              </a:rPr>
              <a:t>BÀI TOÁN BẰNG CÁCH LẬP PHƯƠNG TRÌNH</a:t>
            </a:r>
            <a:endParaRPr lang="en-US" sz="2400" b="1" dirty="0">
              <a:solidFill>
                <a:srgbClr val="0033CC"/>
              </a:solidFill>
              <a:latin typeface="Times New Roman" panose="02020603050405020304" pitchFamily="18" charset="0"/>
              <a:cs typeface="Times New Roman" panose="02020603050405020304" pitchFamily="18" charset="0"/>
            </a:endParaRPr>
          </a:p>
        </p:txBody>
      </p:sp>
      <p:cxnSp>
        <p:nvCxnSpPr>
          <p:cNvPr id="5" name="Straight Connector 4"/>
          <p:cNvCxnSpPr/>
          <p:nvPr/>
        </p:nvCxnSpPr>
        <p:spPr>
          <a:xfrm>
            <a:off x="5602306" y="1081825"/>
            <a:ext cx="25758" cy="5602310"/>
          </a:xfrm>
          <a:prstGeom prst="line">
            <a:avLst/>
          </a:prstGeom>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85320" y="2483225"/>
            <a:ext cx="3696237" cy="461665"/>
          </a:xfrm>
          <a:prstGeom prst="rect">
            <a:avLst/>
          </a:prstGeom>
          <a:noFill/>
        </p:spPr>
        <p:txBody>
          <a:bodyPr wrap="square" rtlCol="0">
            <a:spAutoFit/>
          </a:bodyPr>
          <a:lstStyle/>
          <a:p>
            <a:r>
              <a:rPr lang="en-US" sz="2400" b="1" dirty="0">
                <a:solidFill>
                  <a:srgbClr val="0033CC"/>
                </a:solidFill>
                <a:latin typeface="Times New Roman" panose="02020603050405020304" pitchFamily="18" charset="0"/>
                <a:cs typeface="Times New Roman" panose="02020603050405020304" pitchFamily="18" charset="0"/>
              </a:rPr>
              <a:t>*) </a:t>
            </a:r>
            <a:r>
              <a:rPr lang="en-US" sz="2400" b="1" dirty="0" err="1">
                <a:solidFill>
                  <a:srgbClr val="0033CC"/>
                </a:solidFill>
                <a:latin typeface="Times New Roman" panose="02020603050405020304" pitchFamily="18" charset="0"/>
                <a:cs typeface="Times New Roman" panose="02020603050405020304" pitchFamily="18" charset="0"/>
              </a:rPr>
              <a:t>Tóm</a:t>
            </a:r>
            <a:r>
              <a:rPr lang="en-US" sz="2400" b="1" dirty="0">
                <a:solidFill>
                  <a:srgbClr val="0033CC"/>
                </a:solidFill>
                <a:latin typeface="Times New Roman" panose="02020603050405020304" pitchFamily="18" charset="0"/>
                <a:cs typeface="Times New Roman" panose="02020603050405020304" pitchFamily="18" charset="0"/>
              </a:rPr>
              <a:t> </a:t>
            </a:r>
            <a:r>
              <a:rPr lang="en-US" sz="2400" b="1" dirty="0" err="1">
                <a:solidFill>
                  <a:srgbClr val="0033CC"/>
                </a:solidFill>
                <a:latin typeface="Times New Roman" panose="02020603050405020304" pitchFamily="18" charset="0"/>
                <a:cs typeface="Times New Roman" panose="02020603050405020304" pitchFamily="18" charset="0"/>
              </a:rPr>
              <a:t>tắt</a:t>
            </a:r>
            <a:r>
              <a:rPr lang="en-US" sz="2400" b="1" dirty="0">
                <a:solidFill>
                  <a:srgbClr val="0033CC"/>
                </a:solidFill>
                <a:latin typeface="Times New Roman" panose="02020603050405020304" pitchFamily="18" charset="0"/>
                <a:cs typeface="Times New Roman" panose="02020603050405020304" pitchFamily="18" charset="0"/>
              </a:rPr>
              <a:t> </a:t>
            </a:r>
            <a:r>
              <a:rPr lang="en-US" sz="2400" b="1" dirty="0" err="1">
                <a:solidFill>
                  <a:srgbClr val="0033CC"/>
                </a:solidFill>
                <a:latin typeface="Times New Roman" panose="02020603050405020304" pitchFamily="18" charset="0"/>
                <a:cs typeface="Times New Roman" panose="02020603050405020304" pitchFamily="18" charset="0"/>
              </a:rPr>
              <a:t>bài</a:t>
            </a:r>
            <a:r>
              <a:rPr lang="en-US" sz="2400" b="1" dirty="0">
                <a:solidFill>
                  <a:srgbClr val="0033CC"/>
                </a:solidFill>
                <a:latin typeface="Times New Roman" panose="02020603050405020304" pitchFamily="18" charset="0"/>
                <a:cs typeface="Times New Roman" panose="02020603050405020304" pitchFamily="18" charset="0"/>
              </a:rPr>
              <a:t>:</a:t>
            </a:r>
          </a:p>
        </p:txBody>
      </p:sp>
      <p:sp>
        <p:nvSpPr>
          <p:cNvPr id="7" name="TextBox 6"/>
          <p:cNvSpPr txBox="1"/>
          <p:nvPr/>
        </p:nvSpPr>
        <p:spPr>
          <a:xfrm>
            <a:off x="184791" y="2885858"/>
            <a:ext cx="4477359" cy="1569660"/>
          </a:xfrm>
          <a:prstGeom prst="rect">
            <a:avLst/>
          </a:prstGeom>
          <a:noFill/>
        </p:spPr>
        <p:txBody>
          <a:bodyPr wrap="square" rtlCol="0">
            <a:spAutoFit/>
          </a:bodyPr>
          <a:lstStyle/>
          <a:p>
            <a:r>
              <a:rPr lang="en-US" sz="2400" b="1" u="sng" dirty="0">
                <a:solidFill>
                  <a:srgbClr val="0033CC"/>
                </a:solidFill>
                <a:latin typeface="Times New Roman" panose="02020603050405020304" pitchFamily="18" charset="0"/>
                <a:cs typeface="Times New Roman" panose="02020603050405020304" pitchFamily="18" charset="0"/>
              </a:rPr>
              <a:t>Cho: </a:t>
            </a:r>
            <a:r>
              <a:rPr lang="en-US" sz="2400" dirty="0" err="1">
                <a:solidFill>
                  <a:srgbClr val="0033CC"/>
                </a:solidFill>
                <a:latin typeface="Times New Roman" panose="02020603050405020304" pitchFamily="18" charset="0"/>
                <a:cs typeface="Times New Roman" panose="02020603050405020304" pitchFamily="18" charset="0"/>
              </a:rPr>
              <a:t>Vườn</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hình</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chữ</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nhật</a:t>
            </a:r>
            <a:endParaRPr lang="en-US" sz="2400" dirty="0">
              <a:solidFill>
                <a:srgbClr val="0033CC"/>
              </a:solidFill>
              <a:latin typeface="Times New Roman" panose="02020603050405020304" pitchFamily="18" charset="0"/>
              <a:cs typeface="Times New Roman" panose="02020603050405020304" pitchFamily="18" charset="0"/>
            </a:endParaRPr>
          </a:p>
          <a:p>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Chiều</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dài</a:t>
            </a:r>
            <a:r>
              <a:rPr lang="en-US" sz="2400" dirty="0">
                <a:solidFill>
                  <a:srgbClr val="0033CC"/>
                </a:solidFill>
                <a:latin typeface="Times New Roman" panose="02020603050405020304" pitchFamily="18" charset="0"/>
                <a:cs typeface="Times New Roman" panose="02020603050405020304" pitchFamily="18" charset="0"/>
              </a:rPr>
              <a:t> = </a:t>
            </a:r>
            <a:r>
              <a:rPr lang="en-US" sz="2400" dirty="0" err="1">
                <a:solidFill>
                  <a:srgbClr val="0033CC"/>
                </a:solidFill>
                <a:latin typeface="Times New Roman" panose="02020603050405020304" pitchFamily="18" charset="0"/>
                <a:cs typeface="Times New Roman" panose="02020603050405020304" pitchFamily="18" charset="0"/>
              </a:rPr>
              <a:t>Chiều</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rộng</a:t>
            </a:r>
            <a:r>
              <a:rPr lang="en-US" sz="2400" dirty="0">
                <a:solidFill>
                  <a:srgbClr val="0033CC"/>
                </a:solidFill>
                <a:latin typeface="Times New Roman" panose="02020603050405020304" pitchFamily="18" charset="0"/>
                <a:cs typeface="Times New Roman" panose="02020603050405020304" pitchFamily="18" charset="0"/>
              </a:rPr>
              <a:t> + 11</a:t>
            </a:r>
          </a:p>
          <a:p>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Chiều</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dài</a:t>
            </a:r>
            <a:r>
              <a:rPr lang="en-US" sz="2400" dirty="0">
                <a:solidFill>
                  <a:srgbClr val="0033CC"/>
                </a:solidFill>
                <a:latin typeface="Times New Roman" panose="02020603050405020304" pitchFamily="18" charset="0"/>
                <a:cs typeface="Times New Roman" panose="02020603050405020304" pitchFamily="18" charset="0"/>
              </a:rPr>
              <a:t>  + </a:t>
            </a:r>
            <a:r>
              <a:rPr lang="en-US" sz="2400" dirty="0" err="1">
                <a:solidFill>
                  <a:srgbClr val="0033CC"/>
                </a:solidFill>
                <a:latin typeface="Times New Roman" panose="02020603050405020304" pitchFamily="18" charset="0"/>
                <a:cs typeface="Times New Roman" panose="02020603050405020304" pitchFamily="18" charset="0"/>
              </a:rPr>
              <a:t>chiều</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rộng</a:t>
            </a:r>
            <a:r>
              <a:rPr lang="en-US" sz="2400" dirty="0">
                <a:solidFill>
                  <a:srgbClr val="0033CC"/>
                </a:solidFill>
                <a:latin typeface="Times New Roman" panose="02020603050405020304" pitchFamily="18" charset="0"/>
                <a:cs typeface="Times New Roman" panose="02020603050405020304" pitchFamily="18" charset="0"/>
              </a:rPr>
              <a:t>).2 = 82</a:t>
            </a:r>
          </a:p>
          <a:p>
            <a:r>
              <a:rPr lang="en-US" sz="2400" b="1" u="sng" dirty="0" err="1">
                <a:solidFill>
                  <a:srgbClr val="0033CC"/>
                </a:solidFill>
                <a:latin typeface="Times New Roman" panose="02020603050405020304" pitchFamily="18" charset="0"/>
                <a:cs typeface="Times New Roman" panose="02020603050405020304" pitchFamily="18" charset="0"/>
              </a:rPr>
              <a:t>Hỏi</a:t>
            </a:r>
            <a:r>
              <a:rPr lang="en-US" sz="2400" b="1" u="sng"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Diện</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tích</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vườn</a:t>
            </a:r>
            <a:r>
              <a:rPr lang="en-US" sz="2400" dirty="0">
                <a:solidFill>
                  <a:srgbClr val="0033CC"/>
                </a:solidFill>
                <a:latin typeface="Times New Roman" panose="02020603050405020304" pitchFamily="18" charset="0"/>
                <a:cs typeface="Times New Roman" panose="02020603050405020304" pitchFamily="18" charset="0"/>
              </a:rPr>
              <a:t> = ?</a:t>
            </a:r>
          </a:p>
        </p:txBody>
      </p:sp>
      <p:sp>
        <p:nvSpPr>
          <p:cNvPr id="8" name="TextBox 7"/>
          <p:cNvSpPr txBox="1"/>
          <p:nvPr/>
        </p:nvSpPr>
        <p:spPr>
          <a:xfrm>
            <a:off x="-6978" y="4455518"/>
            <a:ext cx="3696237" cy="461665"/>
          </a:xfrm>
          <a:prstGeom prst="rect">
            <a:avLst/>
          </a:prstGeom>
          <a:noFill/>
        </p:spPr>
        <p:txBody>
          <a:bodyPr wrap="square" rtlCol="0">
            <a:spAutoFit/>
          </a:bodyPr>
          <a:lstStyle/>
          <a:p>
            <a:r>
              <a:rPr lang="en-US" sz="2400" b="1" dirty="0">
                <a:solidFill>
                  <a:srgbClr val="0033CC"/>
                </a:solidFill>
                <a:latin typeface="Times New Roman" panose="02020603050405020304" pitchFamily="18" charset="0"/>
                <a:cs typeface="Times New Roman" panose="02020603050405020304" pitchFamily="18" charset="0"/>
              </a:rPr>
              <a:t>*) </a:t>
            </a:r>
            <a:r>
              <a:rPr lang="en-US" sz="2400" b="1" dirty="0" err="1">
                <a:solidFill>
                  <a:srgbClr val="0033CC"/>
                </a:solidFill>
                <a:latin typeface="Times New Roman" panose="02020603050405020304" pitchFamily="18" charset="0"/>
                <a:cs typeface="Times New Roman" panose="02020603050405020304" pitchFamily="18" charset="0"/>
              </a:rPr>
              <a:t>Phân</a:t>
            </a:r>
            <a:r>
              <a:rPr lang="en-US" sz="2400" b="1" dirty="0">
                <a:solidFill>
                  <a:srgbClr val="0033CC"/>
                </a:solidFill>
                <a:latin typeface="Times New Roman" panose="02020603050405020304" pitchFamily="18" charset="0"/>
                <a:cs typeface="Times New Roman" panose="02020603050405020304" pitchFamily="18" charset="0"/>
              </a:rPr>
              <a:t> </a:t>
            </a:r>
            <a:r>
              <a:rPr lang="en-US" sz="2400" b="1" dirty="0" err="1">
                <a:solidFill>
                  <a:srgbClr val="0033CC"/>
                </a:solidFill>
                <a:latin typeface="Times New Roman" panose="02020603050405020304" pitchFamily="18" charset="0"/>
                <a:cs typeface="Times New Roman" panose="02020603050405020304" pitchFamily="18" charset="0"/>
              </a:rPr>
              <a:t>tích</a:t>
            </a:r>
            <a:r>
              <a:rPr lang="en-US" sz="2400" b="1" dirty="0">
                <a:solidFill>
                  <a:srgbClr val="0033CC"/>
                </a:solidFill>
                <a:latin typeface="Times New Roman" panose="02020603050405020304" pitchFamily="18" charset="0"/>
                <a:cs typeface="Times New Roman" panose="02020603050405020304" pitchFamily="18" charset="0"/>
              </a:rPr>
              <a:t> </a:t>
            </a:r>
            <a:r>
              <a:rPr lang="en-US" sz="2400" b="1" dirty="0" err="1">
                <a:solidFill>
                  <a:srgbClr val="0033CC"/>
                </a:solidFill>
                <a:latin typeface="Times New Roman" panose="02020603050405020304" pitchFamily="18" charset="0"/>
                <a:cs typeface="Times New Roman" panose="02020603050405020304" pitchFamily="18" charset="0"/>
              </a:rPr>
              <a:t>bài</a:t>
            </a:r>
            <a:r>
              <a:rPr lang="en-US" sz="2400" b="1" dirty="0">
                <a:solidFill>
                  <a:srgbClr val="0033CC"/>
                </a:solidFill>
                <a:latin typeface="Times New Roman" panose="02020603050405020304" pitchFamily="18" charset="0"/>
                <a:cs typeface="Times New Roman" panose="02020603050405020304" pitchFamily="18" charset="0"/>
              </a:rPr>
              <a:t>:</a:t>
            </a:r>
          </a:p>
        </p:txBody>
      </p:sp>
      <p:sp>
        <p:nvSpPr>
          <p:cNvPr id="9" name="TextBox 8"/>
          <p:cNvSpPr txBox="1"/>
          <p:nvPr/>
        </p:nvSpPr>
        <p:spPr>
          <a:xfrm>
            <a:off x="255089" y="4824087"/>
            <a:ext cx="4477359" cy="1200329"/>
          </a:xfrm>
          <a:prstGeom prst="rect">
            <a:avLst/>
          </a:prstGeom>
          <a:noFill/>
        </p:spPr>
        <p:txBody>
          <a:bodyPr wrap="square" rtlCol="0">
            <a:spAutoFit/>
          </a:bodyPr>
          <a:lstStyle/>
          <a:p>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Chiều</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rộng</a:t>
            </a:r>
            <a:r>
              <a:rPr lang="en-US" sz="2400" dirty="0">
                <a:solidFill>
                  <a:srgbClr val="0033CC"/>
                </a:solidFill>
                <a:latin typeface="Times New Roman" panose="02020603050405020304" pitchFamily="18" charset="0"/>
                <a:cs typeface="Times New Roman" panose="02020603050405020304" pitchFamily="18" charset="0"/>
              </a:rPr>
              <a:t> = x</a:t>
            </a:r>
          </a:p>
          <a:p>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Chiều</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dài</a:t>
            </a:r>
            <a:r>
              <a:rPr lang="en-US" sz="2400" dirty="0">
                <a:solidFill>
                  <a:srgbClr val="0033CC"/>
                </a:solidFill>
                <a:latin typeface="Times New Roman" panose="02020603050405020304" pitchFamily="18" charset="0"/>
                <a:cs typeface="Times New Roman" panose="02020603050405020304" pitchFamily="18" charset="0"/>
              </a:rPr>
              <a:t> = x+ 11</a:t>
            </a:r>
          </a:p>
          <a:p>
            <a:r>
              <a:rPr lang="en-US" sz="2400" dirty="0">
                <a:solidFill>
                  <a:srgbClr val="0033CC"/>
                </a:solidFill>
                <a:latin typeface="Times New Roman" panose="02020603050405020304" pitchFamily="18" charset="0"/>
                <a:cs typeface="Times New Roman" panose="02020603050405020304" pitchFamily="18" charset="0"/>
              </a:rPr>
              <a:t>+) PT: (x + 11 + x).2 = 82</a:t>
            </a:r>
          </a:p>
        </p:txBody>
      </p:sp>
      <p:sp>
        <p:nvSpPr>
          <p:cNvPr id="10" name="TextBox 9"/>
          <p:cNvSpPr txBox="1"/>
          <p:nvPr/>
        </p:nvSpPr>
        <p:spPr>
          <a:xfrm>
            <a:off x="5731094" y="947629"/>
            <a:ext cx="6452317" cy="5632311"/>
          </a:xfrm>
          <a:prstGeom prst="rect">
            <a:avLst/>
          </a:prstGeom>
          <a:noFill/>
        </p:spPr>
        <p:txBody>
          <a:bodyPr wrap="square" rtlCol="0">
            <a:spAutoFit/>
          </a:bodyPr>
          <a:lstStyle/>
          <a:p>
            <a:r>
              <a:rPr lang="en-US" sz="2400" b="1" u="sng" dirty="0" err="1">
                <a:solidFill>
                  <a:srgbClr val="FF0000"/>
                </a:solidFill>
                <a:latin typeface="Times New Roman" panose="02020603050405020304" pitchFamily="18" charset="0"/>
                <a:cs typeface="Times New Roman" panose="02020603050405020304" pitchFamily="18" charset="0"/>
              </a:rPr>
              <a:t>Lời</a:t>
            </a:r>
            <a:r>
              <a:rPr lang="en-US" sz="2400" b="1" u="sng" dirty="0">
                <a:solidFill>
                  <a:srgbClr val="FF0000"/>
                </a:solidFill>
                <a:latin typeface="Times New Roman" panose="02020603050405020304" pitchFamily="18" charset="0"/>
                <a:cs typeface="Times New Roman" panose="02020603050405020304" pitchFamily="18" charset="0"/>
              </a:rPr>
              <a:t> </a:t>
            </a:r>
            <a:r>
              <a:rPr lang="en-US" sz="2400" b="1" u="sng" dirty="0" err="1">
                <a:solidFill>
                  <a:srgbClr val="FF0000"/>
                </a:solidFill>
                <a:latin typeface="Times New Roman" panose="02020603050405020304" pitchFamily="18" charset="0"/>
                <a:cs typeface="Times New Roman" panose="02020603050405020304" pitchFamily="18" charset="0"/>
              </a:rPr>
              <a:t>giải</a:t>
            </a:r>
            <a:r>
              <a:rPr lang="en-US" sz="2400" b="1" u="sng" dirty="0">
                <a:solidFill>
                  <a:srgbClr val="FF0000"/>
                </a:solidFill>
                <a:latin typeface="Times New Roman" panose="02020603050405020304" pitchFamily="18" charset="0"/>
                <a:cs typeface="Times New Roman" panose="02020603050405020304" pitchFamily="18" charset="0"/>
              </a:rPr>
              <a:t>:</a:t>
            </a:r>
          </a:p>
          <a:p>
            <a:r>
              <a:rPr lang="en-US" sz="2400" dirty="0" err="1">
                <a:solidFill>
                  <a:srgbClr val="0033CC"/>
                </a:solidFill>
                <a:latin typeface="Times New Roman" panose="02020603050405020304" pitchFamily="18" charset="0"/>
                <a:cs typeface="Times New Roman" panose="02020603050405020304" pitchFamily="18" charset="0"/>
              </a:rPr>
              <a:t>Gọi</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chiều</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rộng</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mảnh</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vườn</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là</a:t>
            </a:r>
            <a:r>
              <a:rPr lang="en-US" sz="2400" dirty="0">
                <a:solidFill>
                  <a:srgbClr val="0033CC"/>
                </a:solidFill>
                <a:latin typeface="Times New Roman" panose="02020603050405020304" pitchFamily="18" charset="0"/>
                <a:cs typeface="Times New Roman" panose="02020603050405020304" pitchFamily="18" charset="0"/>
              </a:rPr>
              <a:t> x m (ĐK:0&lt;x&lt;41)</a:t>
            </a:r>
          </a:p>
          <a:p>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Chiều</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dài</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mảnh</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vườn</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là</a:t>
            </a:r>
            <a:r>
              <a:rPr lang="en-US" sz="2400" dirty="0">
                <a:solidFill>
                  <a:srgbClr val="0033CC"/>
                </a:solidFill>
                <a:latin typeface="Times New Roman" panose="02020603050405020304" pitchFamily="18" charset="0"/>
                <a:cs typeface="Times New Roman" panose="02020603050405020304" pitchFamily="18" charset="0"/>
              </a:rPr>
              <a:t> x+ 11 m</a:t>
            </a:r>
          </a:p>
          <a:p>
            <a:r>
              <a:rPr lang="en-US" sz="2400" dirty="0" err="1">
                <a:solidFill>
                  <a:srgbClr val="0033CC"/>
                </a:solidFill>
                <a:latin typeface="Times New Roman" panose="02020603050405020304" pitchFamily="18" charset="0"/>
                <a:cs typeface="Times New Roman" panose="02020603050405020304" pitchFamily="18" charset="0"/>
              </a:rPr>
              <a:t>Bài</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cho</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mảnh</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vườn</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hình</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chữ</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nhật</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có</a:t>
            </a:r>
            <a:r>
              <a:rPr lang="en-US" sz="2400" dirty="0">
                <a:solidFill>
                  <a:srgbClr val="0033CC"/>
                </a:solidFill>
                <a:latin typeface="Times New Roman" panose="02020603050405020304" pitchFamily="18" charset="0"/>
                <a:cs typeface="Times New Roman" panose="02020603050405020304" pitchFamily="18" charset="0"/>
              </a:rPr>
              <a:t> chu vi </a:t>
            </a:r>
            <a:r>
              <a:rPr lang="en-US" sz="2400">
                <a:solidFill>
                  <a:srgbClr val="0033CC"/>
                </a:solidFill>
                <a:latin typeface="Times New Roman" panose="02020603050405020304" pitchFamily="18" charset="0"/>
                <a:cs typeface="Times New Roman" panose="02020603050405020304" pitchFamily="18" charset="0"/>
              </a:rPr>
              <a:t>82 m </a:t>
            </a:r>
            <a:r>
              <a:rPr lang="en-US" sz="2400" dirty="0" err="1">
                <a:solidFill>
                  <a:srgbClr val="0033CC"/>
                </a:solidFill>
                <a:latin typeface="Times New Roman" panose="02020603050405020304" pitchFamily="18" charset="0"/>
                <a:cs typeface="Times New Roman" panose="02020603050405020304" pitchFamily="18" charset="0"/>
              </a:rPr>
              <a:t>nên</a:t>
            </a:r>
            <a:r>
              <a:rPr lang="en-US" sz="2400" dirty="0">
                <a:solidFill>
                  <a:srgbClr val="0033CC"/>
                </a:solidFill>
                <a:latin typeface="Times New Roman" panose="02020603050405020304" pitchFamily="18" charset="0"/>
                <a:cs typeface="Times New Roman" panose="02020603050405020304" pitchFamily="18" charset="0"/>
              </a:rPr>
              <a:t> ta </a:t>
            </a:r>
            <a:r>
              <a:rPr lang="en-US" sz="2400" dirty="0" err="1">
                <a:solidFill>
                  <a:srgbClr val="0033CC"/>
                </a:solidFill>
                <a:latin typeface="Times New Roman" panose="02020603050405020304" pitchFamily="18" charset="0"/>
                <a:cs typeface="Times New Roman" panose="02020603050405020304" pitchFamily="18" charset="0"/>
              </a:rPr>
              <a:t>có</a:t>
            </a:r>
            <a:r>
              <a:rPr lang="en-US" sz="2400" dirty="0">
                <a:solidFill>
                  <a:srgbClr val="0033CC"/>
                </a:solidFill>
                <a:latin typeface="Times New Roman" panose="02020603050405020304" pitchFamily="18" charset="0"/>
                <a:cs typeface="Times New Roman" panose="02020603050405020304" pitchFamily="18" charset="0"/>
              </a:rPr>
              <a:t>  PT:</a:t>
            </a:r>
          </a:p>
          <a:p>
            <a:r>
              <a:rPr lang="en-US" sz="2400" dirty="0">
                <a:solidFill>
                  <a:srgbClr val="0033CC"/>
                </a:solidFill>
                <a:latin typeface="Times New Roman" panose="02020603050405020304" pitchFamily="18" charset="0"/>
                <a:cs typeface="Times New Roman" panose="02020603050405020304" pitchFamily="18" charset="0"/>
              </a:rPr>
              <a:t>   	 (x + 11 + x).2 = 82</a:t>
            </a:r>
          </a:p>
          <a:p>
            <a:r>
              <a:rPr lang="en-US" sz="2400" dirty="0">
                <a:solidFill>
                  <a:srgbClr val="0033CC"/>
                </a:solidFill>
                <a:latin typeface="Times New Roman" panose="02020603050405020304" pitchFamily="18" charset="0"/>
                <a:cs typeface="Times New Roman" panose="02020603050405020304" pitchFamily="18" charset="0"/>
              </a:rPr>
              <a:t>       </a:t>
            </a:r>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(2x + 11).2 = 82</a:t>
            </a:r>
          </a:p>
          <a:p>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 2x + 11 = 41</a:t>
            </a:r>
          </a:p>
          <a:p>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 2x = 41 – 11</a:t>
            </a:r>
          </a:p>
          <a:p>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 2x = 30</a:t>
            </a:r>
          </a:p>
          <a:p>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 x = 15 </a:t>
            </a:r>
          </a:p>
          <a:p>
            <a:r>
              <a:rPr lang="en-US" sz="2400" dirty="0" err="1">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Vậy</a:t>
            </a:r>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chiều</a:t>
            </a:r>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rộng</a:t>
            </a:r>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khu</a:t>
            </a:r>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vườn</a:t>
            </a:r>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là</a:t>
            </a:r>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15 m</a:t>
            </a:r>
          </a:p>
          <a:p>
            <a:r>
              <a:rPr lang="en-US" sz="2400" dirty="0" err="1">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Chiều</a:t>
            </a:r>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dài</a:t>
            </a:r>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khu</a:t>
            </a:r>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vườn</a:t>
            </a:r>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là</a:t>
            </a:r>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15 + 11 = 26 m</a:t>
            </a:r>
          </a:p>
          <a:p>
            <a:r>
              <a:rPr lang="en-US" sz="2400" dirty="0" err="1">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Nên</a:t>
            </a:r>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diện</a:t>
            </a:r>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tích</a:t>
            </a:r>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khu</a:t>
            </a:r>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vườn</a:t>
            </a:r>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là</a:t>
            </a:r>
            <a:r>
              <a:rPr lang="en-US" sz="24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 15.26 = 390m</a:t>
            </a:r>
            <a:r>
              <a:rPr lang="en-US" sz="2400" baseline="300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rPr>
              <a:t>2</a:t>
            </a:r>
            <a:endParaRPr lang="en-US" sz="2400" dirty="0">
              <a:solidFill>
                <a:srgbClr val="0033CC"/>
              </a:solidFill>
              <a:latin typeface="Times New Roman" panose="02020603050405020304" pitchFamily="18" charset="0"/>
              <a:cs typeface="Times New Roman" panose="02020603050405020304" pitchFamily="18" charset="0"/>
            </a:endParaRPr>
          </a:p>
          <a:p>
            <a:endParaRPr lang="en-US" sz="2400" dirty="0">
              <a:solidFill>
                <a:srgbClr val="0033CC"/>
              </a:solidFill>
              <a:latin typeface="Times New Roman" panose="02020603050405020304" pitchFamily="18" charset="0"/>
              <a:cs typeface="Times New Roman" panose="02020603050405020304" pitchFamily="18" charset="0"/>
            </a:endParaRPr>
          </a:p>
        </p:txBody>
      </p:sp>
      <p:sp>
        <p:nvSpPr>
          <p:cNvPr id="13" name="TextBox 12"/>
          <p:cNvSpPr txBox="1"/>
          <p:nvPr/>
        </p:nvSpPr>
        <p:spPr>
          <a:xfrm>
            <a:off x="7541111" y="4593254"/>
            <a:ext cx="3696237" cy="461665"/>
          </a:xfrm>
          <a:prstGeom prst="rect">
            <a:avLst/>
          </a:prstGeom>
          <a:noFill/>
        </p:spPr>
        <p:txBody>
          <a:bodyPr wrap="square" rtlCol="0">
            <a:spAutoFit/>
          </a:bodyPr>
          <a:lstStyle/>
          <a:p>
            <a:r>
              <a:rPr lang="en-US" sz="2400" b="1" dirty="0">
                <a:solidFill>
                  <a:srgbClr val="0033CC"/>
                </a:solidFill>
                <a:latin typeface="Times New Roman" panose="02020603050405020304" pitchFamily="18" charset="0"/>
                <a:cs typeface="Times New Roman" panose="02020603050405020304" pitchFamily="18" charset="0"/>
              </a:rPr>
              <a:t> (</a:t>
            </a:r>
            <a:r>
              <a:rPr lang="en-US" sz="2400" dirty="0">
                <a:solidFill>
                  <a:srgbClr val="0033CC"/>
                </a:solidFill>
                <a:latin typeface="Times New Roman" panose="02020603050405020304" pitchFamily="18" charset="0"/>
                <a:cs typeface="Times New Roman" panose="02020603050405020304" pitchFamily="18" charset="0"/>
              </a:rPr>
              <a:t>T/m </a:t>
            </a:r>
            <a:r>
              <a:rPr lang="en-US" sz="2400" dirty="0" err="1">
                <a:solidFill>
                  <a:srgbClr val="0033CC"/>
                </a:solidFill>
                <a:latin typeface="Times New Roman" panose="02020603050405020304" pitchFamily="18" charset="0"/>
                <a:cs typeface="Times New Roman" panose="02020603050405020304" pitchFamily="18" charset="0"/>
              </a:rPr>
              <a:t>đk</a:t>
            </a:r>
            <a:r>
              <a:rPr lang="en-US" sz="2400" dirty="0">
                <a:solidFill>
                  <a:srgbClr val="0033CC"/>
                </a:solidFill>
                <a:latin typeface="Times New Roman" panose="02020603050405020304" pitchFamily="18" charset="0"/>
                <a:cs typeface="Times New Roman" panose="02020603050405020304" pitchFamily="18" charset="0"/>
              </a:rPr>
              <a:t> </a:t>
            </a:r>
            <a:r>
              <a:rPr lang="en-US" sz="2400" dirty="0" err="1">
                <a:solidFill>
                  <a:srgbClr val="0033CC"/>
                </a:solidFill>
                <a:latin typeface="Times New Roman" panose="02020603050405020304" pitchFamily="18" charset="0"/>
                <a:cs typeface="Times New Roman" panose="02020603050405020304" pitchFamily="18" charset="0"/>
              </a:rPr>
              <a:t>của</a:t>
            </a:r>
            <a:r>
              <a:rPr lang="en-US" sz="2400" dirty="0">
                <a:solidFill>
                  <a:srgbClr val="0033CC"/>
                </a:solidFill>
                <a:latin typeface="Times New Roman" panose="02020603050405020304" pitchFamily="18" charset="0"/>
                <a:cs typeface="Times New Roman" panose="02020603050405020304" pitchFamily="18" charset="0"/>
              </a:rPr>
              <a:t> x)</a:t>
            </a:r>
          </a:p>
        </p:txBody>
      </p:sp>
    </p:spTree>
    <p:extLst>
      <p:ext uri="{BB962C8B-B14F-4D97-AF65-F5344CB8AC3E}">
        <p14:creationId xmlns:p14="http://schemas.microsoft.com/office/powerpoint/2010/main" val="2545400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wipe(down)">
                                      <p:cBhvr>
                                        <p:cTn id="13" dur="500"/>
                                        <p:tgtEl>
                                          <p:spTgt spid="2">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animEffect transition="in" filter="barn(inVertical)">
                                      <p:cBhvr>
                                        <p:cTn id="23" dur="500"/>
                                        <p:tgtEl>
                                          <p:spTgt spid="7">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7">
                                            <p:txEl>
                                              <p:pRg st="1" end="1"/>
                                            </p:txEl>
                                          </p:spTgt>
                                        </p:tgtEl>
                                        <p:attrNameLst>
                                          <p:attrName>style.visibility</p:attrName>
                                        </p:attrNameLst>
                                      </p:cBhvr>
                                      <p:to>
                                        <p:strVal val="visible"/>
                                      </p:to>
                                    </p:set>
                                    <p:animEffect transition="in" filter="barn(inVertical)">
                                      <p:cBhvr>
                                        <p:cTn id="28" dur="500"/>
                                        <p:tgtEl>
                                          <p:spTgt spid="7">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7">
                                            <p:txEl>
                                              <p:pRg st="2" end="2"/>
                                            </p:txEl>
                                          </p:spTgt>
                                        </p:tgtEl>
                                        <p:attrNameLst>
                                          <p:attrName>style.visibility</p:attrName>
                                        </p:attrNameLst>
                                      </p:cBhvr>
                                      <p:to>
                                        <p:strVal val="visible"/>
                                      </p:to>
                                    </p:set>
                                    <p:animEffect transition="in" filter="barn(inVertical)">
                                      <p:cBhvr>
                                        <p:cTn id="33" dur="500"/>
                                        <p:tgtEl>
                                          <p:spTgt spid="7">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7">
                                            <p:txEl>
                                              <p:pRg st="3" end="3"/>
                                            </p:txEl>
                                          </p:spTgt>
                                        </p:tgtEl>
                                        <p:attrNameLst>
                                          <p:attrName>style.visibility</p:attrName>
                                        </p:attrNameLst>
                                      </p:cBhvr>
                                      <p:to>
                                        <p:strVal val="visible"/>
                                      </p:to>
                                    </p:set>
                                    <p:animEffect transition="in" filter="barn(inVertical)">
                                      <p:cBhvr>
                                        <p:cTn id="38" dur="500"/>
                                        <p:tgtEl>
                                          <p:spTgt spid="7">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barn(inVertical)">
                                      <p:cBhvr>
                                        <p:cTn id="43" dur="500"/>
                                        <p:tgtEl>
                                          <p:spTgt spid="8"/>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nodeType="clickEffect">
                                  <p:stCondLst>
                                    <p:cond delay="0"/>
                                  </p:stCondLst>
                                  <p:childTnLst>
                                    <p:set>
                                      <p:cBhvr>
                                        <p:cTn id="47" dur="1" fill="hold">
                                          <p:stCondLst>
                                            <p:cond delay="0"/>
                                          </p:stCondLst>
                                        </p:cTn>
                                        <p:tgtEl>
                                          <p:spTgt spid="9">
                                            <p:txEl>
                                              <p:pRg st="0" end="0"/>
                                            </p:txEl>
                                          </p:spTgt>
                                        </p:tgtEl>
                                        <p:attrNameLst>
                                          <p:attrName>style.visibility</p:attrName>
                                        </p:attrNameLst>
                                      </p:cBhvr>
                                      <p:to>
                                        <p:strVal val="visible"/>
                                      </p:to>
                                    </p:set>
                                    <p:animEffect transition="in" filter="barn(inVertical)">
                                      <p:cBhvr>
                                        <p:cTn id="48" dur="500"/>
                                        <p:tgtEl>
                                          <p:spTgt spid="9">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6" presetClass="entr" presetSubtype="21" fill="hold" nodeType="clickEffect">
                                  <p:stCondLst>
                                    <p:cond delay="0"/>
                                  </p:stCondLst>
                                  <p:childTnLst>
                                    <p:set>
                                      <p:cBhvr>
                                        <p:cTn id="52" dur="1" fill="hold">
                                          <p:stCondLst>
                                            <p:cond delay="0"/>
                                          </p:stCondLst>
                                        </p:cTn>
                                        <p:tgtEl>
                                          <p:spTgt spid="9">
                                            <p:txEl>
                                              <p:pRg st="1" end="1"/>
                                            </p:txEl>
                                          </p:spTgt>
                                        </p:tgtEl>
                                        <p:attrNameLst>
                                          <p:attrName>style.visibility</p:attrName>
                                        </p:attrNameLst>
                                      </p:cBhvr>
                                      <p:to>
                                        <p:strVal val="visible"/>
                                      </p:to>
                                    </p:set>
                                    <p:animEffect transition="in" filter="barn(inVertical)">
                                      <p:cBhvr>
                                        <p:cTn id="53" dur="500"/>
                                        <p:tgtEl>
                                          <p:spTgt spid="9">
                                            <p:txEl>
                                              <p:pRg st="1" end="1"/>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nodeType="clickEffect">
                                  <p:stCondLst>
                                    <p:cond delay="0"/>
                                  </p:stCondLst>
                                  <p:childTnLst>
                                    <p:set>
                                      <p:cBhvr>
                                        <p:cTn id="57" dur="1" fill="hold">
                                          <p:stCondLst>
                                            <p:cond delay="0"/>
                                          </p:stCondLst>
                                        </p:cTn>
                                        <p:tgtEl>
                                          <p:spTgt spid="9">
                                            <p:txEl>
                                              <p:pRg st="2" end="2"/>
                                            </p:txEl>
                                          </p:spTgt>
                                        </p:tgtEl>
                                        <p:attrNameLst>
                                          <p:attrName>style.visibility</p:attrName>
                                        </p:attrNameLst>
                                      </p:cBhvr>
                                      <p:to>
                                        <p:strVal val="visible"/>
                                      </p:to>
                                    </p:set>
                                    <p:animEffect transition="in" filter="barn(inVertical)">
                                      <p:cBhvr>
                                        <p:cTn id="58" dur="500"/>
                                        <p:tgtEl>
                                          <p:spTgt spid="9">
                                            <p:txEl>
                                              <p:pRg st="2" end="2"/>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nodeType="clickEffect">
                                  <p:stCondLst>
                                    <p:cond delay="0"/>
                                  </p:stCondLst>
                                  <p:childTnLst>
                                    <p:set>
                                      <p:cBhvr>
                                        <p:cTn id="62" dur="1" fill="hold">
                                          <p:stCondLst>
                                            <p:cond delay="0"/>
                                          </p:stCondLst>
                                        </p:cTn>
                                        <p:tgtEl>
                                          <p:spTgt spid="10">
                                            <p:txEl>
                                              <p:pRg st="0" end="0"/>
                                            </p:txEl>
                                          </p:spTgt>
                                        </p:tgtEl>
                                        <p:attrNameLst>
                                          <p:attrName>style.visibility</p:attrName>
                                        </p:attrNameLst>
                                      </p:cBhvr>
                                      <p:to>
                                        <p:strVal val="visible"/>
                                      </p:to>
                                    </p:set>
                                    <p:animEffect transition="in" filter="barn(inVertical)">
                                      <p:cBhvr>
                                        <p:cTn id="63" dur="500"/>
                                        <p:tgtEl>
                                          <p:spTgt spid="10">
                                            <p:txEl>
                                              <p:pRg st="0" end="0"/>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nodeType="clickEffect">
                                  <p:stCondLst>
                                    <p:cond delay="0"/>
                                  </p:stCondLst>
                                  <p:childTnLst>
                                    <p:set>
                                      <p:cBhvr>
                                        <p:cTn id="67" dur="1" fill="hold">
                                          <p:stCondLst>
                                            <p:cond delay="0"/>
                                          </p:stCondLst>
                                        </p:cTn>
                                        <p:tgtEl>
                                          <p:spTgt spid="10">
                                            <p:txEl>
                                              <p:pRg st="1" end="1"/>
                                            </p:txEl>
                                          </p:spTgt>
                                        </p:tgtEl>
                                        <p:attrNameLst>
                                          <p:attrName>style.visibility</p:attrName>
                                        </p:attrNameLst>
                                      </p:cBhvr>
                                      <p:to>
                                        <p:strVal val="visible"/>
                                      </p:to>
                                    </p:set>
                                    <p:animEffect transition="in" filter="barn(inVertical)">
                                      <p:cBhvr>
                                        <p:cTn id="68" dur="500"/>
                                        <p:tgtEl>
                                          <p:spTgt spid="10">
                                            <p:txEl>
                                              <p:pRg st="1" end="1"/>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16" presetClass="entr" presetSubtype="21" fill="hold" nodeType="clickEffect">
                                  <p:stCondLst>
                                    <p:cond delay="0"/>
                                  </p:stCondLst>
                                  <p:childTnLst>
                                    <p:set>
                                      <p:cBhvr>
                                        <p:cTn id="72" dur="1" fill="hold">
                                          <p:stCondLst>
                                            <p:cond delay="0"/>
                                          </p:stCondLst>
                                        </p:cTn>
                                        <p:tgtEl>
                                          <p:spTgt spid="10">
                                            <p:txEl>
                                              <p:pRg st="2" end="2"/>
                                            </p:txEl>
                                          </p:spTgt>
                                        </p:tgtEl>
                                        <p:attrNameLst>
                                          <p:attrName>style.visibility</p:attrName>
                                        </p:attrNameLst>
                                      </p:cBhvr>
                                      <p:to>
                                        <p:strVal val="visible"/>
                                      </p:to>
                                    </p:set>
                                    <p:animEffect transition="in" filter="barn(inVertical)">
                                      <p:cBhvr>
                                        <p:cTn id="73" dur="500"/>
                                        <p:tgtEl>
                                          <p:spTgt spid="10">
                                            <p:txEl>
                                              <p:pRg st="2" end="2"/>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nodeType="clickEffect">
                                  <p:stCondLst>
                                    <p:cond delay="0"/>
                                  </p:stCondLst>
                                  <p:childTnLst>
                                    <p:set>
                                      <p:cBhvr>
                                        <p:cTn id="77" dur="1" fill="hold">
                                          <p:stCondLst>
                                            <p:cond delay="0"/>
                                          </p:stCondLst>
                                        </p:cTn>
                                        <p:tgtEl>
                                          <p:spTgt spid="10">
                                            <p:txEl>
                                              <p:pRg st="3" end="3"/>
                                            </p:txEl>
                                          </p:spTgt>
                                        </p:tgtEl>
                                        <p:attrNameLst>
                                          <p:attrName>style.visibility</p:attrName>
                                        </p:attrNameLst>
                                      </p:cBhvr>
                                      <p:to>
                                        <p:strVal val="visible"/>
                                      </p:to>
                                    </p:set>
                                    <p:animEffect transition="in" filter="barn(inVertical)">
                                      <p:cBhvr>
                                        <p:cTn id="78" dur="500"/>
                                        <p:tgtEl>
                                          <p:spTgt spid="10">
                                            <p:txEl>
                                              <p:pRg st="3" end="3"/>
                                            </p:txEl>
                                          </p:spTgt>
                                        </p:tgtEl>
                                      </p:cBhvr>
                                    </p:animEffect>
                                  </p:childTnLst>
                                </p:cTn>
                              </p:par>
                              <p:par>
                                <p:cTn id="79" presetID="16" presetClass="entr" presetSubtype="21" fill="hold" nodeType="withEffect">
                                  <p:stCondLst>
                                    <p:cond delay="0"/>
                                  </p:stCondLst>
                                  <p:childTnLst>
                                    <p:set>
                                      <p:cBhvr>
                                        <p:cTn id="80" dur="1" fill="hold">
                                          <p:stCondLst>
                                            <p:cond delay="0"/>
                                          </p:stCondLst>
                                        </p:cTn>
                                        <p:tgtEl>
                                          <p:spTgt spid="10">
                                            <p:txEl>
                                              <p:pRg st="4" end="4"/>
                                            </p:txEl>
                                          </p:spTgt>
                                        </p:tgtEl>
                                        <p:attrNameLst>
                                          <p:attrName>style.visibility</p:attrName>
                                        </p:attrNameLst>
                                      </p:cBhvr>
                                      <p:to>
                                        <p:strVal val="visible"/>
                                      </p:to>
                                    </p:set>
                                    <p:animEffect transition="in" filter="barn(inVertical)">
                                      <p:cBhvr>
                                        <p:cTn id="81" dur="500"/>
                                        <p:tgtEl>
                                          <p:spTgt spid="10">
                                            <p:txEl>
                                              <p:pRg st="4" end="4"/>
                                            </p:txEl>
                                          </p:spTgt>
                                        </p:tgtEl>
                                      </p:cBhvr>
                                    </p:animEffect>
                                  </p:childTnLst>
                                </p:cTn>
                              </p:par>
                            </p:childTnLst>
                          </p:cTn>
                        </p:par>
                      </p:childTnLst>
                    </p:cTn>
                  </p:par>
                  <p:par>
                    <p:cTn id="82" fill="hold">
                      <p:stCondLst>
                        <p:cond delay="indefinite"/>
                      </p:stCondLst>
                      <p:childTnLst>
                        <p:par>
                          <p:cTn id="83" fill="hold">
                            <p:stCondLst>
                              <p:cond delay="0"/>
                            </p:stCondLst>
                            <p:childTnLst>
                              <p:par>
                                <p:cTn id="84" presetID="16" presetClass="entr" presetSubtype="21" fill="hold" nodeType="clickEffect">
                                  <p:stCondLst>
                                    <p:cond delay="0"/>
                                  </p:stCondLst>
                                  <p:childTnLst>
                                    <p:set>
                                      <p:cBhvr>
                                        <p:cTn id="85" dur="1" fill="hold">
                                          <p:stCondLst>
                                            <p:cond delay="0"/>
                                          </p:stCondLst>
                                        </p:cTn>
                                        <p:tgtEl>
                                          <p:spTgt spid="10">
                                            <p:txEl>
                                              <p:pRg st="5" end="5"/>
                                            </p:txEl>
                                          </p:spTgt>
                                        </p:tgtEl>
                                        <p:attrNameLst>
                                          <p:attrName>style.visibility</p:attrName>
                                        </p:attrNameLst>
                                      </p:cBhvr>
                                      <p:to>
                                        <p:strVal val="visible"/>
                                      </p:to>
                                    </p:set>
                                    <p:animEffect transition="in" filter="barn(inVertical)">
                                      <p:cBhvr>
                                        <p:cTn id="86" dur="500"/>
                                        <p:tgtEl>
                                          <p:spTgt spid="10">
                                            <p:txEl>
                                              <p:pRg st="5" end="5"/>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16" presetClass="entr" presetSubtype="21" fill="hold" nodeType="clickEffect">
                                  <p:stCondLst>
                                    <p:cond delay="0"/>
                                  </p:stCondLst>
                                  <p:childTnLst>
                                    <p:set>
                                      <p:cBhvr>
                                        <p:cTn id="90" dur="1" fill="hold">
                                          <p:stCondLst>
                                            <p:cond delay="0"/>
                                          </p:stCondLst>
                                        </p:cTn>
                                        <p:tgtEl>
                                          <p:spTgt spid="10">
                                            <p:txEl>
                                              <p:pRg st="6" end="6"/>
                                            </p:txEl>
                                          </p:spTgt>
                                        </p:tgtEl>
                                        <p:attrNameLst>
                                          <p:attrName>style.visibility</p:attrName>
                                        </p:attrNameLst>
                                      </p:cBhvr>
                                      <p:to>
                                        <p:strVal val="visible"/>
                                      </p:to>
                                    </p:set>
                                    <p:animEffect transition="in" filter="barn(inVertical)">
                                      <p:cBhvr>
                                        <p:cTn id="91" dur="500"/>
                                        <p:tgtEl>
                                          <p:spTgt spid="10">
                                            <p:txEl>
                                              <p:pRg st="6" end="6"/>
                                            </p:txEl>
                                          </p:spTgt>
                                        </p:tgtEl>
                                      </p:cBhvr>
                                    </p:animEffect>
                                  </p:childTnLst>
                                </p:cTn>
                              </p:par>
                            </p:childTnLst>
                          </p:cTn>
                        </p:par>
                      </p:childTnLst>
                    </p:cTn>
                  </p:par>
                  <p:par>
                    <p:cTn id="92" fill="hold">
                      <p:stCondLst>
                        <p:cond delay="indefinite"/>
                      </p:stCondLst>
                      <p:childTnLst>
                        <p:par>
                          <p:cTn id="93" fill="hold">
                            <p:stCondLst>
                              <p:cond delay="0"/>
                            </p:stCondLst>
                            <p:childTnLst>
                              <p:par>
                                <p:cTn id="94" presetID="16" presetClass="entr" presetSubtype="21" fill="hold" nodeType="clickEffect">
                                  <p:stCondLst>
                                    <p:cond delay="0"/>
                                  </p:stCondLst>
                                  <p:childTnLst>
                                    <p:set>
                                      <p:cBhvr>
                                        <p:cTn id="95" dur="1" fill="hold">
                                          <p:stCondLst>
                                            <p:cond delay="0"/>
                                          </p:stCondLst>
                                        </p:cTn>
                                        <p:tgtEl>
                                          <p:spTgt spid="10">
                                            <p:txEl>
                                              <p:pRg st="7" end="7"/>
                                            </p:txEl>
                                          </p:spTgt>
                                        </p:tgtEl>
                                        <p:attrNameLst>
                                          <p:attrName>style.visibility</p:attrName>
                                        </p:attrNameLst>
                                      </p:cBhvr>
                                      <p:to>
                                        <p:strVal val="visible"/>
                                      </p:to>
                                    </p:set>
                                    <p:animEffect transition="in" filter="barn(inVertical)">
                                      <p:cBhvr>
                                        <p:cTn id="96" dur="500"/>
                                        <p:tgtEl>
                                          <p:spTgt spid="10">
                                            <p:txEl>
                                              <p:pRg st="7" end="7"/>
                                            </p:txEl>
                                          </p:spTgt>
                                        </p:tgtEl>
                                      </p:cBhvr>
                                    </p:animEffect>
                                  </p:childTnLst>
                                </p:cTn>
                              </p:par>
                            </p:childTnLst>
                          </p:cTn>
                        </p:par>
                      </p:childTnLst>
                    </p:cTn>
                  </p:par>
                  <p:par>
                    <p:cTn id="97" fill="hold">
                      <p:stCondLst>
                        <p:cond delay="indefinite"/>
                      </p:stCondLst>
                      <p:childTnLst>
                        <p:par>
                          <p:cTn id="98" fill="hold">
                            <p:stCondLst>
                              <p:cond delay="0"/>
                            </p:stCondLst>
                            <p:childTnLst>
                              <p:par>
                                <p:cTn id="99" presetID="16" presetClass="entr" presetSubtype="21" fill="hold" nodeType="clickEffect">
                                  <p:stCondLst>
                                    <p:cond delay="0"/>
                                  </p:stCondLst>
                                  <p:childTnLst>
                                    <p:set>
                                      <p:cBhvr>
                                        <p:cTn id="100" dur="1" fill="hold">
                                          <p:stCondLst>
                                            <p:cond delay="0"/>
                                          </p:stCondLst>
                                        </p:cTn>
                                        <p:tgtEl>
                                          <p:spTgt spid="10">
                                            <p:txEl>
                                              <p:pRg st="8" end="8"/>
                                            </p:txEl>
                                          </p:spTgt>
                                        </p:tgtEl>
                                        <p:attrNameLst>
                                          <p:attrName>style.visibility</p:attrName>
                                        </p:attrNameLst>
                                      </p:cBhvr>
                                      <p:to>
                                        <p:strVal val="visible"/>
                                      </p:to>
                                    </p:set>
                                    <p:animEffect transition="in" filter="barn(inVertical)">
                                      <p:cBhvr>
                                        <p:cTn id="101" dur="500"/>
                                        <p:tgtEl>
                                          <p:spTgt spid="10">
                                            <p:txEl>
                                              <p:pRg st="8" end="8"/>
                                            </p:txEl>
                                          </p:spTgt>
                                        </p:tgtEl>
                                      </p:cBhvr>
                                    </p:animEffect>
                                  </p:childTnLst>
                                </p:cTn>
                              </p:par>
                            </p:childTnLst>
                          </p:cTn>
                        </p:par>
                      </p:childTnLst>
                    </p:cTn>
                  </p:par>
                  <p:par>
                    <p:cTn id="102" fill="hold">
                      <p:stCondLst>
                        <p:cond delay="indefinite"/>
                      </p:stCondLst>
                      <p:childTnLst>
                        <p:par>
                          <p:cTn id="103" fill="hold">
                            <p:stCondLst>
                              <p:cond delay="0"/>
                            </p:stCondLst>
                            <p:childTnLst>
                              <p:par>
                                <p:cTn id="104" presetID="16" presetClass="entr" presetSubtype="21" fill="hold" nodeType="clickEffect">
                                  <p:stCondLst>
                                    <p:cond delay="0"/>
                                  </p:stCondLst>
                                  <p:childTnLst>
                                    <p:set>
                                      <p:cBhvr>
                                        <p:cTn id="105" dur="1" fill="hold">
                                          <p:stCondLst>
                                            <p:cond delay="0"/>
                                          </p:stCondLst>
                                        </p:cTn>
                                        <p:tgtEl>
                                          <p:spTgt spid="10">
                                            <p:txEl>
                                              <p:pRg st="9" end="9"/>
                                            </p:txEl>
                                          </p:spTgt>
                                        </p:tgtEl>
                                        <p:attrNameLst>
                                          <p:attrName>style.visibility</p:attrName>
                                        </p:attrNameLst>
                                      </p:cBhvr>
                                      <p:to>
                                        <p:strVal val="visible"/>
                                      </p:to>
                                    </p:set>
                                    <p:animEffect transition="in" filter="barn(inVertical)">
                                      <p:cBhvr>
                                        <p:cTn id="106" dur="500"/>
                                        <p:tgtEl>
                                          <p:spTgt spid="10">
                                            <p:txEl>
                                              <p:pRg st="9" end="9"/>
                                            </p:txEl>
                                          </p:spTgt>
                                        </p:tgtEl>
                                      </p:cBhvr>
                                    </p:animEffect>
                                  </p:childTnLst>
                                </p:cTn>
                              </p:par>
                            </p:childTnLst>
                          </p:cTn>
                        </p:par>
                      </p:childTnLst>
                    </p:cTn>
                  </p:par>
                  <p:par>
                    <p:cTn id="107" fill="hold">
                      <p:stCondLst>
                        <p:cond delay="indefinite"/>
                      </p:stCondLst>
                      <p:childTnLst>
                        <p:par>
                          <p:cTn id="108" fill="hold">
                            <p:stCondLst>
                              <p:cond delay="0"/>
                            </p:stCondLst>
                            <p:childTnLst>
                              <p:par>
                                <p:cTn id="109" presetID="16" presetClass="entr" presetSubtype="21" fill="hold" grpId="0" nodeType="clickEffect">
                                  <p:stCondLst>
                                    <p:cond delay="0"/>
                                  </p:stCondLst>
                                  <p:childTnLst>
                                    <p:set>
                                      <p:cBhvr>
                                        <p:cTn id="110" dur="1" fill="hold">
                                          <p:stCondLst>
                                            <p:cond delay="0"/>
                                          </p:stCondLst>
                                        </p:cTn>
                                        <p:tgtEl>
                                          <p:spTgt spid="13"/>
                                        </p:tgtEl>
                                        <p:attrNameLst>
                                          <p:attrName>style.visibility</p:attrName>
                                        </p:attrNameLst>
                                      </p:cBhvr>
                                      <p:to>
                                        <p:strVal val="visible"/>
                                      </p:to>
                                    </p:set>
                                    <p:animEffect transition="in" filter="barn(inVertical)">
                                      <p:cBhvr>
                                        <p:cTn id="111" dur="500"/>
                                        <p:tgtEl>
                                          <p:spTgt spid="13"/>
                                        </p:tgtEl>
                                      </p:cBhvr>
                                    </p:animEffect>
                                  </p:childTnLst>
                                </p:cTn>
                              </p:par>
                            </p:childTnLst>
                          </p:cTn>
                        </p:par>
                      </p:childTnLst>
                    </p:cTn>
                  </p:par>
                  <p:par>
                    <p:cTn id="112" fill="hold">
                      <p:stCondLst>
                        <p:cond delay="indefinite"/>
                      </p:stCondLst>
                      <p:childTnLst>
                        <p:par>
                          <p:cTn id="113" fill="hold">
                            <p:stCondLst>
                              <p:cond delay="0"/>
                            </p:stCondLst>
                            <p:childTnLst>
                              <p:par>
                                <p:cTn id="114" presetID="16" presetClass="entr" presetSubtype="21" fill="hold" nodeType="clickEffect">
                                  <p:stCondLst>
                                    <p:cond delay="0"/>
                                  </p:stCondLst>
                                  <p:childTnLst>
                                    <p:set>
                                      <p:cBhvr>
                                        <p:cTn id="115" dur="1" fill="hold">
                                          <p:stCondLst>
                                            <p:cond delay="0"/>
                                          </p:stCondLst>
                                        </p:cTn>
                                        <p:tgtEl>
                                          <p:spTgt spid="10">
                                            <p:txEl>
                                              <p:pRg st="10" end="10"/>
                                            </p:txEl>
                                          </p:spTgt>
                                        </p:tgtEl>
                                        <p:attrNameLst>
                                          <p:attrName>style.visibility</p:attrName>
                                        </p:attrNameLst>
                                      </p:cBhvr>
                                      <p:to>
                                        <p:strVal val="visible"/>
                                      </p:to>
                                    </p:set>
                                    <p:animEffect transition="in" filter="barn(inVertical)">
                                      <p:cBhvr>
                                        <p:cTn id="116" dur="500"/>
                                        <p:tgtEl>
                                          <p:spTgt spid="10">
                                            <p:txEl>
                                              <p:pRg st="10" end="10"/>
                                            </p:txEl>
                                          </p:spTgt>
                                        </p:tgtEl>
                                      </p:cBhvr>
                                    </p:animEffect>
                                  </p:childTnLst>
                                </p:cTn>
                              </p:par>
                            </p:childTnLst>
                          </p:cTn>
                        </p:par>
                      </p:childTnLst>
                    </p:cTn>
                  </p:par>
                  <p:par>
                    <p:cTn id="117" fill="hold">
                      <p:stCondLst>
                        <p:cond delay="indefinite"/>
                      </p:stCondLst>
                      <p:childTnLst>
                        <p:par>
                          <p:cTn id="118" fill="hold">
                            <p:stCondLst>
                              <p:cond delay="0"/>
                            </p:stCondLst>
                            <p:childTnLst>
                              <p:par>
                                <p:cTn id="119" presetID="16" presetClass="entr" presetSubtype="21" fill="hold" nodeType="clickEffect">
                                  <p:stCondLst>
                                    <p:cond delay="0"/>
                                  </p:stCondLst>
                                  <p:childTnLst>
                                    <p:set>
                                      <p:cBhvr>
                                        <p:cTn id="120" dur="1" fill="hold">
                                          <p:stCondLst>
                                            <p:cond delay="0"/>
                                          </p:stCondLst>
                                        </p:cTn>
                                        <p:tgtEl>
                                          <p:spTgt spid="10">
                                            <p:txEl>
                                              <p:pRg st="11" end="11"/>
                                            </p:txEl>
                                          </p:spTgt>
                                        </p:tgtEl>
                                        <p:attrNameLst>
                                          <p:attrName>style.visibility</p:attrName>
                                        </p:attrNameLst>
                                      </p:cBhvr>
                                      <p:to>
                                        <p:strVal val="visible"/>
                                      </p:to>
                                    </p:set>
                                    <p:animEffect transition="in" filter="barn(inVertical)">
                                      <p:cBhvr>
                                        <p:cTn id="121" dur="500"/>
                                        <p:tgtEl>
                                          <p:spTgt spid="10">
                                            <p:txEl>
                                              <p:pRg st="11" end="11"/>
                                            </p:txEl>
                                          </p:spTgt>
                                        </p:tgtEl>
                                      </p:cBhvr>
                                    </p:animEffect>
                                  </p:childTnLst>
                                </p:cTn>
                              </p:par>
                            </p:childTnLst>
                          </p:cTn>
                        </p:par>
                      </p:childTnLst>
                    </p:cTn>
                  </p:par>
                  <p:par>
                    <p:cTn id="122" fill="hold">
                      <p:stCondLst>
                        <p:cond delay="indefinite"/>
                      </p:stCondLst>
                      <p:childTnLst>
                        <p:par>
                          <p:cTn id="123" fill="hold">
                            <p:stCondLst>
                              <p:cond delay="0"/>
                            </p:stCondLst>
                            <p:childTnLst>
                              <p:par>
                                <p:cTn id="124" presetID="16" presetClass="entr" presetSubtype="21" fill="hold" nodeType="clickEffect">
                                  <p:stCondLst>
                                    <p:cond delay="0"/>
                                  </p:stCondLst>
                                  <p:childTnLst>
                                    <p:set>
                                      <p:cBhvr>
                                        <p:cTn id="125" dur="1" fill="hold">
                                          <p:stCondLst>
                                            <p:cond delay="0"/>
                                          </p:stCondLst>
                                        </p:cTn>
                                        <p:tgtEl>
                                          <p:spTgt spid="10">
                                            <p:txEl>
                                              <p:pRg st="12" end="12"/>
                                            </p:txEl>
                                          </p:spTgt>
                                        </p:tgtEl>
                                        <p:attrNameLst>
                                          <p:attrName>style.visibility</p:attrName>
                                        </p:attrNameLst>
                                      </p:cBhvr>
                                      <p:to>
                                        <p:strVal val="visible"/>
                                      </p:to>
                                    </p:set>
                                    <p:animEffect transition="in" filter="barn(inVertical)">
                                      <p:cBhvr>
                                        <p:cTn id="126" dur="500"/>
                                        <p:tgtEl>
                                          <p:spTgt spid="10">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8"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85319" y="883234"/>
            <a:ext cx="5645775"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sz="2400" b="1" u="sng">
                <a:solidFill>
                  <a:srgbClr val="FF0000"/>
                </a:solidFill>
                <a:latin typeface="Times New Roman" panose="02020603050405020304" pitchFamily="18" charset="0"/>
                <a:cs typeface="Times New Roman" panose="02020603050405020304" pitchFamily="18" charset="0"/>
              </a:rPr>
              <a:t>DẠNG 2</a:t>
            </a:r>
            <a:r>
              <a:rPr lang="en-US" sz="2400" b="1" u="sng">
                <a:solidFill>
                  <a:srgbClr val="0033CC"/>
                </a:solidFill>
                <a:latin typeface="Times New Roman" panose="02020603050405020304" pitchFamily="18" charset="0"/>
                <a:cs typeface="Times New Roman" panose="02020603050405020304" pitchFamily="18" charset="0"/>
              </a:rPr>
              <a:t>:</a:t>
            </a:r>
            <a:r>
              <a:rPr lang="en-US" sz="2400" b="1">
                <a:solidFill>
                  <a:srgbClr val="0033CC"/>
                </a:solidFill>
                <a:latin typeface="Times New Roman" panose="02020603050405020304" pitchFamily="18" charset="0"/>
                <a:cs typeface="Times New Roman" panose="02020603050405020304" pitchFamily="18" charset="0"/>
              </a:rPr>
              <a:t> </a:t>
            </a:r>
            <a:r>
              <a:rPr lang="en-US" sz="2400" b="1" dirty="0" err="1">
                <a:solidFill>
                  <a:srgbClr val="0033CC"/>
                </a:solidFill>
                <a:latin typeface="Times New Roman" panose="02020603050405020304" pitchFamily="18" charset="0"/>
                <a:cs typeface="Times New Roman" panose="02020603050405020304" pitchFamily="18" charset="0"/>
              </a:rPr>
              <a:t>Toán</a:t>
            </a:r>
            <a:r>
              <a:rPr lang="en-US" sz="2400" b="1" dirty="0">
                <a:solidFill>
                  <a:srgbClr val="0033CC"/>
                </a:solidFill>
                <a:latin typeface="Times New Roman" panose="02020603050405020304" pitchFamily="18" charset="0"/>
                <a:cs typeface="Times New Roman" panose="02020603050405020304" pitchFamily="18" charset="0"/>
              </a:rPr>
              <a:t> </a:t>
            </a:r>
            <a:r>
              <a:rPr lang="en-US" sz="2400" b="1" dirty="0" err="1">
                <a:solidFill>
                  <a:srgbClr val="0033CC"/>
                </a:solidFill>
                <a:latin typeface="Times New Roman" panose="02020603050405020304" pitchFamily="18" charset="0"/>
                <a:cs typeface="Times New Roman" panose="02020603050405020304" pitchFamily="18" charset="0"/>
              </a:rPr>
              <a:t>có</a:t>
            </a:r>
            <a:r>
              <a:rPr lang="en-US" sz="2400" b="1" dirty="0">
                <a:solidFill>
                  <a:srgbClr val="0033CC"/>
                </a:solidFill>
                <a:latin typeface="Times New Roman" panose="02020603050405020304" pitchFamily="18" charset="0"/>
                <a:cs typeface="Times New Roman" panose="02020603050405020304" pitchFamily="18" charset="0"/>
              </a:rPr>
              <a:t> </a:t>
            </a:r>
            <a:r>
              <a:rPr lang="en-US" sz="2400" b="1" dirty="0" err="1">
                <a:solidFill>
                  <a:srgbClr val="0033CC"/>
                </a:solidFill>
                <a:latin typeface="Times New Roman" panose="02020603050405020304" pitchFamily="18" charset="0"/>
                <a:cs typeface="Times New Roman" panose="02020603050405020304" pitchFamily="18" charset="0"/>
              </a:rPr>
              <a:t>nội</a:t>
            </a:r>
            <a:r>
              <a:rPr lang="en-US" sz="2400" b="1" dirty="0">
                <a:solidFill>
                  <a:srgbClr val="0033CC"/>
                </a:solidFill>
                <a:latin typeface="Times New Roman" panose="02020603050405020304" pitchFamily="18" charset="0"/>
                <a:cs typeface="Times New Roman" panose="02020603050405020304" pitchFamily="18" charset="0"/>
              </a:rPr>
              <a:t> dung </a:t>
            </a:r>
            <a:r>
              <a:rPr lang="en-US" sz="2400" b="1" dirty="0" err="1">
                <a:solidFill>
                  <a:srgbClr val="0033CC"/>
                </a:solidFill>
                <a:latin typeface="Times New Roman" panose="02020603050405020304" pitchFamily="18" charset="0"/>
                <a:cs typeface="Times New Roman" panose="02020603050405020304" pitchFamily="18" charset="0"/>
              </a:rPr>
              <a:t>chuyển</a:t>
            </a:r>
            <a:r>
              <a:rPr lang="en-US" sz="2400" b="1" dirty="0">
                <a:solidFill>
                  <a:srgbClr val="0033CC"/>
                </a:solidFill>
                <a:latin typeface="Times New Roman" panose="02020603050405020304" pitchFamily="18" charset="0"/>
                <a:cs typeface="Times New Roman" panose="02020603050405020304" pitchFamily="18" charset="0"/>
              </a:rPr>
              <a:t> </a:t>
            </a:r>
            <a:r>
              <a:rPr lang="en-US" sz="2400" b="1" dirty="0" err="1">
                <a:solidFill>
                  <a:srgbClr val="0033CC"/>
                </a:solidFill>
                <a:latin typeface="Times New Roman" panose="02020603050405020304" pitchFamily="18" charset="0"/>
                <a:cs typeface="Times New Roman" panose="02020603050405020304" pitchFamily="18" charset="0"/>
              </a:rPr>
              <a:t>động</a:t>
            </a:r>
            <a:endParaRPr lang="en-US" sz="2400" b="1" u="sng" dirty="0">
              <a:solidFill>
                <a:srgbClr val="0033CC"/>
              </a:solidFill>
              <a:latin typeface="Times New Roman" panose="02020603050405020304" pitchFamily="18" charset="0"/>
              <a:cs typeface="Times New Roman" panose="02020603050405020304" pitchFamily="18" charset="0"/>
            </a:endParaRPr>
          </a:p>
          <a:p>
            <a:pPr eaLnBrk="1" hangingPunct="1"/>
            <a:r>
              <a:rPr lang="en-US" sz="2400" b="1" u="sng" err="1">
                <a:solidFill>
                  <a:srgbClr val="FF0000"/>
                </a:solidFill>
                <a:latin typeface="Times New Roman" panose="02020603050405020304" pitchFamily="18" charset="0"/>
                <a:cs typeface="Times New Roman" panose="02020603050405020304" pitchFamily="18" charset="0"/>
              </a:rPr>
              <a:t>Bài</a:t>
            </a:r>
            <a:r>
              <a:rPr lang="en-US" sz="2400" b="1" u="sng">
                <a:solidFill>
                  <a:srgbClr val="FF0000"/>
                </a:solidFill>
                <a:latin typeface="Times New Roman" panose="02020603050405020304" pitchFamily="18" charset="0"/>
                <a:cs typeface="Times New Roman" panose="02020603050405020304" pitchFamily="18" charset="0"/>
              </a:rPr>
              <a:t> 2:</a:t>
            </a:r>
            <a:r>
              <a:rPr lang="en-US" sz="2400" b="1">
                <a:solidFill>
                  <a:srgbClr val="0033CC"/>
                </a:solidFill>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Một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máy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B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tốc</a:t>
            </a:r>
            <a:r>
              <a:rPr lang="en-US" sz="2400" dirty="0">
                <a:latin typeface="Times New Roman" panose="02020603050405020304" pitchFamily="18" charset="0"/>
                <a:cs typeface="Times New Roman" panose="02020603050405020304" pitchFamily="18" charset="0"/>
              </a:rPr>
              <a:t> 40 km/h. </a:t>
            </a:r>
            <a:r>
              <a:rPr lang="en-US" sz="2400" dirty="0" err="1">
                <a:latin typeface="Times New Roman" panose="02020603050405020304" pitchFamily="18" charset="0"/>
                <a:cs typeface="Times New Roman" panose="02020603050405020304" pitchFamily="18" charset="0"/>
              </a:rPr>
              <a:t>Lúc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tốc</a:t>
            </a:r>
            <a:r>
              <a:rPr lang="en-US" sz="2400" dirty="0">
                <a:latin typeface="Times New Roman" panose="02020603050405020304" pitchFamily="18" charset="0"/>
                <a:cs typeface="Times New Roman" panose="02020603050405020304" pitchFamily="18" charset="0"/>
              </a:rPr>
              <a:t> 35 km/h, </a:t>
            </a:r>
            <a:r>
              <a:rPr lang="en-US" sz="2400" dirty="0" err="1">
                <a:latin typeface="Times New Roman" panose="02020603050405020304" pitchFamily="18" charset="0"/>
                <a:cs typeface="Times New Roman" panose="02020603050405020304" pitchFamily="18" charset="0"/>
              </a:rPr>
              <a:t>nên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30 </a:t>
            </a:r>
            <a:r>
              <a:rPr lang="en-US" sz="2400" dirty="0" err="1">
                <a:latin typeface="Times New Roman" panose="02020603050405020304" pitchFamily="18" charset="0"/>
                <a:cs typeface="Times New Roman" panose="02020603050405020304" pitchFamily="18" charset="0"/>
              </a:rPr>
              <a:t>phút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đường</a:t>
            </a:r>
            <a:r>
              <a:rPr lang="en-US" sz="2400" dirty="0">
                <a:latin typeface="Times New Roman" panose="02020603050405020304" pitchFamily="18" charset="0"/>
                <a:cs typeface="Times New Roman" panose="02020603050405020304" pitchFamily="18" charset="0"/>
              </a:rPr>
              <a:t> AB. </a:t>
            </a:r>
          </a:p>
        </p:txBody>
      </p:sp>
      <p:cxnSp>
        <p:nvCxnSpPr>
          <p:cNvPr id="5" name="Straight Connector 4"/>
          <p:cNvCxnSpPr/>
          <p:nvPr/>
        </p:nvCxnSpPr>
        <p:spPr>
          <a:xfrm>
            <a:off x="5602306" y="1081825"/>
            <a:ext cx="25758" cy="5602310"/>
          </a:xfrm>
          <a:prstGeom prst="line">
            <a:avLst/>
          </a:prstGeom>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135224" y="2757831"/>
            <a:ext cx="3696237" cy="461665"/>
          </a:xfrm>
          <a:prstGeom prst="rect">
            <a:avLst/>
          </a:prstGeom>
          <a:noFill/>
        </p:spPr>
        <p:txBody>
          <a:bodyPr wrap="square" rtlCol="0">
            <a:spAutoFit/>
          </a:bodyPr>
          <a:lstStyle/>
          <a:p>
            <a:r>
              <a:rPr lang="en-US" sz="2400" b="1" dirty="0">
                <a:solidFill>
                  <a:srgbClr val="0033CC"/>
                </a:solidFill>
                <a:latin typeface="Times New Roman" panose="02020603050405020304" pitchFamily="18" charset="0"/>
                <a:cs typeface="Times New Roman" panose="02020603050405020304" pitchFamily="18" charset="0"/>
              </a:rPr>
              <a:t>*) </a:t>
            </a:r>
            <a:r>
              <a:rPr lang="en-US" sz="2400" b="1" dirty="0" err="1">
                <a:solidFill>
                  <a:srgbClr val="0033CC"/>
                </a:solidFill>
                <a:latin typeface="Times New Roman" panose="02020603050405020304" pitchFamily="18" charset="0"/>
                <a:cs typeface="Times New Roman" panose="02020603050405020304" pitchFamily="18" charset="0"/>
              </a:rPr>
              <a:t>Tóm</a:t>
            </a:r>
            <a:r>
              <a:rPr lang="en-US" sz="2400" b="1" dirty="0">
                <a:solidFill>
                  <a:srgbClr val="0033CC"/>
                </a:solidFill>
                <a:latin typeface="Times New Roman" panose="02020603050405020304" pitchFamily="18" charset="0"/>
                <a:cs typeface="Times New Roman" panose="02020603050405020304" pitchFamily="18" charset="0"/>
              </a:rPr>
              <a:t> </a:t>
            </a:r>
            <a:r>
              <a:rPr lang="en-US" sz="2400" b="1" dirty="0" err="1">
                <a:solidFill>
                  <a:srgbClr val="0033CC"/>
                </a:solidFill>
                <a:latin typeface="Times New Roman" panose="02020603050405020304" pitchFamily="18" charset="0"/>
                <a:cs typeface="Times New Roman" panose="02020603050405020304" pitchFamily="18" charset="0"/>
              </a:rPr>
              <a:t>tắt</a:t>
            </a:r>
            <a:r>
              <a:rPr lang="en-US" sz="2400" b="1" dirty="0">
                <a:solidFill>
                  <a:srgbClr val="0033CC"/>
                </a:solidFill>
                <a:latin typeface="Times New Roman" panose="02020603050405020304" pitchFamily="18" charset="0"/>
                <a:cs typeface="Times New Roman" panose="02020603050405020304" pitchFamily="18" charset="0"/>
              </a:rPr>
              <a:t> </a:t>
            </a:r>
            <a:r>
              <a:rPr lang="en-US" sz="2400" b="1" dirty="0" err="1">
                <a:solidFill>
                  <a:srgbClr val="0033CC"/>
                </a:solidFill>
                <a:latin typeface="Times New Roman" panose="02020603050405020304" pitchFamily="18" charset="0"/>
                <a:cs typeface="Times New Roman" panose="02020603050405020304" pitchFamily="18" charset="0"/>
              </a:rPr>
              <a:t>bài</a:t>
            </a:r>
            <a:r>
              <a:rPr lang="en-US" sz="2400" b="1" dirty="0">
                <a:solidFill>
                  <a:srgbClr val="0033CC"/>
                </a:solidFill>
                <a:latin typeface="Times New Roman" panose="02020603050405020304" pitchFamily="18" charset="0"/>
                <a:cs typeface="Times New Roman" panose="02020603050405020304" pitchFamily="18" charset="0"/>
              </a:rPr>
              <a:t>:</a:t>
            </a:r>
          </a:p>
        </p:txBody>
      </p:sp>
      <p:sp>
        <p:nvSpPr>
          <p:cNvPr id="10" name="TextBox 9"/>
          <p:cNvSpPr txBox="1"/>
          <p:nvPr/>
        </p:nvSpPr>
        <p:spPr>
          <a:xfrm>
            <a:off x="5731094" y="947629"/>
            <a:ext cx="6452317" cy="5262979"/>
          </a:xfrm>
          <a:prstGeom prst="rect">
            <a:avLst/>
          </a:prstGeom>
          <a:noFill/>
        </p:spPr>
        <p:txBody>
          <a:bodyPr wrap="square" rtlCol="0">
            <a:spAutoFit/>
          </a:bodyPr>
          <a:lstStyle/>
          <a:p>
            <a:r>
              <a:rPr lang="en-US" sz="2400" b="1" u="sng" dirty="0" err="1">
                <a:solidFill>
                  <a:srgbClr val="0033CC"/>
                </a:solidFill>
                <a:latin typeface="Times New Roman" panose="02020603050405020304" pitchFamily="18" charset="0"/>
                <a:cs typeface="Times New Roman" panose="02020603050405020304" pitchFamily="18" charset="0"/>
              </a:rPr>
              <a:t>Lời</a:t>
            </a:r>
            <a:r>
              <a:rPr lang="en-US" sz="2400" b="1" u="sng" dirty="0">
                <a:solidFill>
                  <a:srgbClr val="0033CC"/>
                </a:solidFill>
                <a:latin typeface="Times New Roman" panose="02020603050405020304" pitchFamily="18" charset="0"/>
                <a:cs typeface="Times New Roman" panose="02020603050405020304" pitchFamily="18" charset="0"/>
              </a:rPr>
              <a:t> </a:t>
            </a:r>
            <a:r>
              <a:rPr lang="en-US" sz="2400" b="1" u="sng" dirty="0" err="1">
                <a:solidFill>
                  <a:srgbClr val="0033CC"/>
                </a:solidFill>
                <a:latin typeface="Times New Roman" panose="02020603050405020304" pitchFamily="18" charset="0"/>
                <a:cs typeface="Times New Roman" panose="02020603050405020304" pitchFamily="18" charset="0"/>
              </a:rPr>
              <a:t>giải</a:t>
            </a:r>
            <a:r>
              <a:rPr lang="en-US" sz="2400" b="1" u="sng" dirty="0">
                <a:solidFill>
                  <a:srgbClr val="0033CC"/>
                </a:solidFill>
                <a:latin typeface="Times New Roman" panose="02020603050405020304" pitchFamily="18" charset="0"/>
                <a:cs typeface="Times New Roman" panose="02020603050405020304" pitchFamily="18" charset="0"/>
              </a:rPr>
              <a:t>:</a:t>
            </a:r>
          </a:p>
          <a:p>
            <a:r>
              <a:rPr lang="en-US" sz="2400" dirty="0" err="1">
                <a:latin typeface="Times New Roman" panose="02020603050405020304" pitchFamily="18" charset="0"/>
                <a:cs typeface="Times New Roman" panose="02020603050405020304" pitchFamily="18" charset="0"/>
              </a:rPr>
              <a:t>Gọi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đường</a:t>
            </a:r>
            <a:r>
              <a:rPr lang="en-US" sz="2400" dirty="0">
                <a:latin typeface="Times New Roman" panose="02020603050405020304" pitchFamily="18" charset="0"/>
                <a:cs typeface="Times New Roman" panose="02020603050405020304" pitchFamily="18" charset="0"/>
              </a:rPr>
              <a:t> AB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x km (ĐK: x &gt; 0)</a:t>
            </a:r>
          </a:p>
          <a:p>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h</a:t>
            </a:r>
          </a:p>
          <a:p>
            <a:endParaRPr lang="en-US" sz="2400" dirty="0">
              <a:latin typeface="Times New Roman" panose="02020603050405020304" pitchFamily="18" charset="0"/>
              <a:cs typeface="Times New Roman" panose="02020603050405020304" pitchFamily="18" charset="0"/>
            </a:endParaRPr>
          </a:p>
          <a:p>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h</a:t>
            </a:r>
          </a:p>
          <a:p>
            <a:endParaRPr lang="en-US" sz="2400" dirty="0">
              <a:latin typeface="Times New Roman" panose="02020603050405020304" pitchFamily="18" charset="0"/>
              <a:cs typeface="Times New Roman" panose="02020603050405020304" pitchFamily="18" charset="0"/>
            </a:endParaRPr>
          </a:p>
          <a:p>
            <a:r>
              <a:rPr lang="en-US" sz="2400" dirty="0" err="1">
                <a:latin typeface="Times New Roman" panose="02020603050405020304" pitchFamily="18" charset="0"/>
                <a:cs typeface="Times New Roman" panose="02020603050405020304" pitchFamily="18" charset="0"/>
              </a:rPr>
              <a:t>Bài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30 </a:t>
            </a:r>
          </a:p>
          <a:p>
            <a:endParaRPr lang="en-US" sz="2400" dirty="0">
              <a:latin typeface="Times New Roman" panose="02020603050405020304" pitchFamily="18" charset="0"/>
              <a:cs typeface="Times New Roman" panose="02020603050405020304" pitchFamily="18" charset="0"/>
            </a:endParaRPr>
          </a:p>
          <a:p>
            <a:r>
              <a:rPr lang="en-US" sz="2400" dirty="0" err="1">
                <a:latin typeface="Times New Roman" panose="02020603050405020304" pitchFamily="18" charset="0"/>
                <a:cs typeface="Times New Roman" panose="02020603050405020304" pitchFamily="18" charset="0"/>
              </a:rPr>
              <a:t>phút</a:t>
            </a:r>
            <a:r>
              <a:rPr lang="en-US" sz="2400" dirty="0">
                <a:latin typeface="Times New Roman" panose="02020603050405020304" pitchFamily="18" charset="0"/>
                <a:cs typeface="Times New Roman" panose="02020603050405020304" pitchFamily="18" charset="0"/>
              </a:rPr>
              <a:t> =     h  </a:t>
            </a:r>
            <a:r>
              <a:rPr lang="en-US" sz="2400" dirty="0" err="1">
                <a:latin typeface="Times New Roman" panose="02020603050405020304" pitchFamily="18" charset="0"/>
                <a:cs typeface="Times New Roman" panose="02020603050405020304" pitchFamily="18" charset="0"/>
              </a:rPr>
              <a:t>nên</a:t>
            </a:r>
            <a:r>
              <a:rPr lang="en-US" sz="2400" dirty="0">
                <a:latin typeface="Times New Roman" panose="02020603050405020304" pitchFamily="18" charset="0"/>
                <a:cs typeface="Times New Roman" panose="02020603050405020304" pitchFamily="18" charset="0"/>
              </a:rPr>
              <a:t> ta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p>
          <a:p>
            <a:r>
              <a:rPr lang="en-US" sz="2400" dirty="0">
                <a:latin typeface="Times New Roman" panose="02020603050405020304" pitchFamily="18" charset="0"/>
                <a:cs typeface="Times New Roman" panose="02020603050405020304" pitchFamily="18" charset="0"/>
              </a:rPr>
              <a:t>   	 </a:t>
            </a:r>
          </a:p>
          <a:p>
            <a:endParaRPr lang="en-US" sz="2400" dirty="0">
              <a:latin typeface="Times New Roman" panose="02020603050405020304" pitchFamily="18" charset="0"/>
              <a:cs typeface="Times New Roman" panose="02020603050405020304" pitchFamily="18" charset="0"/>
              <a:sym typeface="Wingdings" panose="05000000000000000000" pitchFamily="2" charset="2"/>
            </a:endParaRPr>
          </a:p>
          <a:p>
            <a:endParaRPr lang="en-US" sz="2400" dirty="0">
              <a:latin typeface="Times New Roman" panose="02020603050405020304" pitchFamily="18" charset="0"/>
              <a:cs typeface="Times New Roman" panose="02020603050405020304" pitchFamily="18" charset="0"/>
              <a:sym typeface="Wingdings" panose="05000000000000000000" pitchFamily="2" charset="2"/>
            </a:endParaRPr>
          </a:p>
          <a:p>
            <a:endParaRPr lang="en-US" sz="2400" dirty="0">
              <a:latin typeface="Times New Roman" panose="02020603050405020304" pitchFamily="18" charset="0"/>
              <a:cs typeface="Times New Roman" panose="02020603050405020304" pitchFamily="18" charset="0"/>
              <a:sym typeface="Wingdings" panose="05000000000000000000" pitchFamily="2" charset="2"/>
            </a:endParaRPr>
          </a:p>
          <a:p>
            <a:r>
              <a:rPr lang="en-US" sz="2400" dirty="0" err="1">
                <a:latin typeface="Times New Roman" panose="02020603050405020304" pitchFamily="18" charset="0"/>
                <a:cs typeface="Times New Roman" panose="02020603050405020304" pitchFamily="18" charset="0"/>
                <a:sym typeface="Wingdings" panose="05000000000000000000" pitchFamily="2" charset="2"/>
              </a:rPr>
              <a:t>Vậy</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quãng</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đường</a:t>
            </a:r>
            <a:r>
              <a:rPr lang="en-US" sz="2400" dirty="0">
                <a:latin typeface="Times New Roman" panose="02020603050405020304" pitchFamily="18" charset="0"/>
                <a:cs typeface="Times New Roman" panose="02020603050405020304" pitchFamily="18" charset="0"/>
                <a:sym typeface="Wingdings" panose="05000000000000000000" pitchFamily="2" charset="2"/>
              </a:rPr>
              <a:t> AB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là</a:t>
            </a:r>
            <a:r>
              <a:rPr lang="en-US" sz="2400" dirty="0">
                <a:latin typeface="Times New Roman" panose="02020603050405020304" pitchFamily="18" charset="0"/>
                <a:cs typeface="Times New Roman" panose="02020603050405020304" pitchFamily="18" charset="0"/>
                <a:sym typeface="Wingdings" panose="05000000000000000000" pitchFamily="2" charset="2"/>
              </a:rPr>
              <a:t> 140 Km</a:t>
            </a:r>
            <a:endParaRPr lang="en-US" sz="2400" dirty="0">
              <a:latin typeface="Times New Roman" panose="02020603050405020304" pitchFamily="18" charset="0"/>
              <a:cs typeface="Times New Roman" panose="02020603050405020304" pitchFamily="18" charset="0"/>
            </a:endParaRPr>
          </a:p>
        </p:txBody>
      </p:sp>
      <p:sp>
        <p:nvSpPr>
          <p:cNvPr id="13" name="TextBox 12"/>
          <p:cNvSpPr txBox="1"/>
          <p:nvPr/>
        </p:nvSpPr>
        <p:spPr>
          <a:xfrm>
            <a:off x="7234545" y="5316548"/>
            <a:ext cx="2179912" cy="461665"/>
          </a:xfrm>
          <a:prstGeom prst="rect">
            <a:avLst/>
          </a:prstGeom>
          <a:noFill/>
        </p:spPr>
        <p:txBody>
          <a:bodyPr wrap="square" rtlCol="0">
            <a:spAutoFit/>
          </a:bodyPr>
          <a:lstStyle/>
          <a:p>
            <a:r>
              <a:rPr lang="en-US" sz="2400" b="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T/m </a:t>
            </a:r>
            <a:r>
              <a:rPr lang="en-US" sz="2400" dirty="0" err="1">
                <a:latin typeface="Times New Roman" panose="02020603050405020304" pitchFamily="18" charset="0"/>
                <a:cs typeface="Times New Roman" panose="02020603050405020304" pitchFamily="18" charset="0"/>
              </a:rPr>
              <a:t>đk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x)</a:t>
            </a:r>
          </a:p>
        </p:txBody>
      </p:sp>
      <p:graphicFrame>
        <p:nvGraphicFramePr>
          <p:cNvPr id="4" name="Table 3"/>
          <p:cNvGraphicFramePr>
            <a:graphicFrameLocks noGrp="1"/>
          </p:cNvGraphicFramePr>
          <p:nvPr>
            <p:extLst>
              <p:ext uri="{D42A27DB-BD31-4B8C-83A1-F6EECF244321}">
                <p14:modId xmlns:p14="http://schemas.microsoft.com/office/powerpoint/2010/main" val="3134748549"/>
              </p:ext>
            </p:extLst>
          </p:nvPr>
        </p:nvGraphicFramePr>
        <p:xfrm>
          <a:off x="135224" y="3220450"/>
          <a:ext cx="5364052" cy="2523525"/>
        </p:xfrm>
        <a:graphic>
          <a:graphicData uri="http://schemas.openxmlformats.org/drawingml/2006/table">
            <a:tbl>
              <a:tblPr firstRow="1" bandRow="1">
                <a:tableStyleId>{5940675A-B579-460E-94D1-54222C63F5DA}</a:tableStyleId>
              </a:tblPr>
              <a:tblGrid>
                <a:gridCol w="1341013">
                  <a:extLst>
                    <a:ext uri="{9D8B030D-6E8A-4147-A177-3AD203B41FA5}">
                      <a16:colId xmlns:a16="http://schemas.microsoft.com/office/drawing/2014/main" val="20000"/>
                    </a:ext>
                  </a:extLst>
                </a:gridCol>
                <a:gridCol w="1341013">
                  <a:extLst>
                    <a:ext uri="{9D8B030D-6E8A-4147-A177-3AD203B41FA5}">
                      <a16:colId xmlns:a16="http://schemas.microsoft.com/office/drawing/2014/main" val="20001"/>
                    </a:ext>
                  </a:extLst>
                </a:gridCol>
                <a:gridCol w="1341013">
                  <a:extLst>
                    <a:ext uri="{9D8B030D-6E8A-4147-A177-3AD203B41FA5}">
                      <a16:colId xmlns:a16="http://schemas.microsoft.com/office/drawing/2014/main" val="20002"/>
                    </a:ext>
                  </a:extLst>
                </a:gridCol>
                <a:gridCol w="1341013">
                  <a:extLst>
                    <a:ext uri="{9D8B030D-6E8A-4147-A177-3AD203B41FA5}">
                      <a16:colId xmlns:a16="http://schemas.microsoft.com/office/drawing/2014/main" val="20003"/>
                    </a:ext>
                  </a:extLst>
                </a:gridCol>
              </a:tblGrid>
              <a:tr h="841175">
                <a:tc>
                  <a:txBody>
                    <a:bodyPr/>
                    <a:lstStyle/>
                    <a:p>
                      <a:pPr algn="ctr"/>
                      <a:endParaRPr lang="en-US" dirty="0"/>
                    </a:p>
                  </a:txBody>
                  <a:tcPr/>
                </a:tc>
                <a:tc>
                  <a:txBody>
                    <a:bodyPr/>
                    <a:lstStyle/>
                    <a:p>
                      <a:pPr algn="ctr"/>
                      <a:endParaRPr lang="en-US" dirty="0"/>
                    </a:p>
                    <a:p>
                      <a:pPr algn="ctr"/>
                      <a:r>
                        <a:rPr lang="en-US" dirty="0"/>
                        <a:t>S</a:t>
                      </a:r>
                    </a:p>
                  </a:txBody>
                  <a:tcPr/>
                </a:tc>
                <a:tc>
                  <a:txBody>
                    <a:bodyPr/>
                    <a:lstStyle/>
                    <a:p>
                      <a:pPr algn="ctr"/>
                      <a:endParaRPr lang="en-US" dirty="0"/>
                    </a:p>
                    <a:p>
                      <a:pPr algn="ctr"/>
                      <a:r>
                        <a:rPr lang="en-US" dirty="0"/>
                        <a:t>V</a:t>
                      </a:r>
                    </a:p>
                  </a:txBody>
                  <a:tcPr/>
                </a:tc>
                <a:tc>
                  <a:txBody>
                    <a:bodyPr/>
                    <a:lstStyle/>
                    <a:p>
                      <a:pPr algn="ctr"/>
                      <a:endParaRPr lang="en-US" dirty="0"/>
                    </a:p>
                    <a:p>
                      <a:pPr algn="ctr"/>
                      <a:r>
                        <a:rPr lang="en-US" dirty="0"/>
                        <a:t>t</a:t>
                      </a:r>
                    </a:p>
                  </a:txBody>
                  <a:tcPr/>
                </a:tc>
                <a:extLst>
                  <a:ext uri="{0D108BD9-81ED-4DB2-BD59-A6C34878D82A}">
                    <a16:rowId xmlns:a16="http://schemas.microsoft.com/office/drawing/2014/main" val="10000"/>
                  </a:ext>
                </a:extLst>
              </a:tr>
              <a:tr h="841175">
                <a:tc>
                  <a:txBody>
                    <a:bodyPr/>
                    <a:lstStyle/>
                    <a:p>
                      <a:pPr algn="ctr"/>
                      <a:endParaRPr lang="en-US" dirty="0"/>
                    </a:p>
                    <a:p>
                      <a:pPr algn="ctr"/>
                      <a:r>
                        <a:rPr lang="en-US" dirty="0"/>
                        <a:t>CĐ</a:t>
                      </a:r>
                      <a:r>
                        <a:rPr lang="en-US" baseline="0" dirty="0"/>
                        <a:t> </a:t>
                      </a:r>
                      <a:r>
                        <a:rPr lang="en-US" baseline="0" dirty="0" err="1"/>
                        <a:t>đi</a:t>
                      </a:r>
                      <a:endParaRPr lang="en-US" baseline="0" dirty="0"/>
                    </a:p>
                  </a:txBody>
                  <a:tcPr/>
                </a:tc>
                <a:tc>
                  <a:txBody>
                    <a:bodyPr/>
                    <a:lstStyle/>
                    <a:p>
                      <a:pPr algn="ctr"/>
                      <a:endParaRPr lang="en-US" dirty="0"/>
                    </a:p>
                    <a:p>
                      <a:pPr algn="ctr"/>
                      <a:endParaRPr lang="en-US" dirty="0"/>
                    </a:p>
                  </a:txBody>
                  <a:tcPr/>
                </a:tc>
                <a:tc>
                  <a:txBody>
                    <a:bodyPr/>
                    <a:lstStyle/>
                    <a:p>
                      <a:pPr algn="ctr"/>
                      <a:endParaRPr lang="en-US" dirty="0"/>
                    </a:p>
                  </a:txBody>
                  <a:tcPr/>
                </a:tc>
                <a:tc>
                  <a:txBody>
                    <a:bodyPr/>
                    <a:lstStyle/>
                    <a:p>
                      <a:pPr algn="ctr"/>
                      <a:endParaRPr lang="en-US" dirty="0"/>
                    </a:p>
                  </a:txBody>
                  <a:tcPr/>
                </a:tc>
                <a:extLst>
                  <a:ext uri="{0D108BD9-81ED-4DB2-BD59-A6C34878D82A}">
                    <a16:rowId xmlns:a16="http://schemas.microsoft.com/office/drawing/2014/main" val="10001"/>
                  </a:ext>
                </a:extLst>
              </a:tr>
              <a:tr h="841175">
                <a:tc>
                  <a:txBody>
                    <a:bodyPr/>
                    <a:lstStyle/>
                    <a:p>
                      <a:pPr algn="ctr"/>
                      <a:endParaRPr lang="en-US" dirty="0"/>
                    </a:p>
                    <a:p>
                      <a:pPr algn="ctr"/>
                      <a:r>
                        <a:rPr lang="en-US" dirty="0"/>
                        <a:t>CĐ</a:t>
                      </a:r>
                      <a:r>
                        <a:rPr lang="en-US" baseline="0" dirty="0"/>
                        <a:t> </a:t>
                      </a:r>
                      <a:r>
                        <a:rPr lang="en-US" baseline="0" dirty="0" err="1"/>
                        <a:t>về</a:t>
                      </a: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extLst>
                  <a:ext uri="{0D108BD9-81ED-4DB2-BD59-A6C34878D82A}">
                    <a16:rowId xmlns:a16="http://schemas.microsoft.com/office/drawing/2014/main" val="10002"/>
                  </a:ext>
                </a:extLst>
              </a:tr>
            </a:tbl>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691773747"/>
              </p:ext>
            </p:extLst>
          </p:nvPr>
        </p:nvGraphicFramePr>
        <p:xfrm>
          <a:off x="4550034" y="4022188"/>
          <a:ext cx="469993" cy="839546"/>
        </p:xfrm>
        <a:graphic>
          <a:graphicData uri="http://schemas.openxmlformats.org/presentationml/2006/ole">
            <mc:AlternateContent xmlns:mc="http://schemas.openxmlformats.org/markup-compatibility/2006">
              <mc:Choice xmlns:v="urn:schemas-microsoft-com:vml" Requires="v">
                <p:oleObj spid="_x0000_s1445" name="Equation" r:id="rId3" imgW="253800" imgH="457200" progId="Equation.3">
                  <p:embed/>
                </p:oleObj>
              </mc:Choice>
              <mc:Fallback>
                <p:oleObj name="Equation" r:id="rId3" imgW="253800" imgH="457200" progId="Equation.3">
                  <p:embed/>
                  <p:pic>
                    <p:nvPicPr>
                      <p:cNvPr id="0" name=""/>
                      <p:cNvPicPr/>
                      <p:nvPr/>
                    </p:nvPicPr>
                    <p:blipFill>
                      <a:blip r:embed="rId4"/>
                      <a:stretch>
                        <a:fillRect/>
                      </a:stretch>
                    </p:blipFill>
                    <p:spPr>
                      <a:xfrm>
                        <a:off x="4550034" y="4022188"/>
                        <a:ext cx="469993" cy="839546"/>
                      </a:xfrm>
                      <a:prstGeom prst="rect">
                        <a:avLst/>
                      </a:prstGeom>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3848914004"/>
              </p:ext>
            </p:extLst>
          </p:nvPr>
        </p:nvGraphicFramePr>
        <p:xfrm>
          <a:off x="4572000" y="4861415"/>
          <a:ext cx="447675" cy="839788"/>
        </p:xfrm>
        <a:graphic>
          <a:graphicData uri="http://schemas.openxmlformats.org/presentationml/2006/ole">
            <mc:AlternateContent xmlns:mc="http://schemas.openxmlformats.org/markup-compatibility/2006">
              <mc:Choice xmlns:v="urn:schemas-microsoft-com:vml" Requires="v">
                <p:oleObj spid="_x0000_s1446" name="Equation" r:id="rId5" imgW="241200" imgH="457200" progId="Equation.3">
                  <p:embed/>
                </p:oleObj>
              </mc:Choice>
              <mc:Fallback>
                <p:oleObj name="Equation" r:id="rId5" imgW="241200" imgH="457200" progId="Equation.3">
                  <p:embed/>
                  <p:pic>
                    <p:nvPicPr>
                      <p:cNvPr id="0" name=""/>
                      <p:cNvPicPr/>
                      <p:nvPr/>
                    </p:nvPicPr>
                    <p:blipFill>
                      <a:blip r:embed="rId6"/>
                      <a:stretch>
                        <a:fillRect/>
                      </a:stretch>
                    </p:blipFill>
                    <p:spPr>
                      <a:xfrm>
                        <a:off x="4572000" y="4861415"/>
                        <a:ext cx="447675" cy="839788"/>
                      </a:xfrm>
                      <a:prstGeom prst="rect">
                        <a:avLst/>
                      </a:prstGeom>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3715063592"/>
              </p:ext>
            </p:extLst>
          </p:nvPr>
        </p:nvGraphicFramePr>
        <p:xfrm>
          <a:off x="1281264" y="5768588"/>
          <a:ext cx="2284412" cy="831850"/>
        </p:xfrm>
        <a:graphic>
          <a:graphicData uri="http://schemas.openxmlformats.org/presentationml/2006/ole">
            <mc:AlternateContent xmlns:mc="http://schemas.openxmlformats.org/markup-compatibility/2006">
              <mc:Choice xmlns:v="urn:schemas-microsoft-com:vml" Requires="v">
                <p:oleObj spid="_x0000_s1447" name="Equation" r:id="rId7" imgW="1231560" imgH="457200" progId="Equation.3">
                  <p:embed/>
                </p:oleObj>
              </mc:Choice>
              <mc:Fallback>
                <p:oleObj name="Equation" r:id="rId7" imgW="1231560" imgH="457200" progId="Equation.3">
                  <p:embed/>
                  <p:pic>
                    <p:nvPicPr>
                      <p:cNvPr id="0" name=""/>
                      <p:cNvPicPr/>
                      <p:nvPr/>
                    </p:nvPicPr>
                    <p:blipFill>
                      <a:blip r:embed="rId8"/>
                      <a:stretch>
                        <a:fillRect/>
                      </a:stretch>
                    </p:blipFill>
                    <p:spPr>
                      <a:xfrm>
                        <a:off x="1281264" y="5768588"/>
                        <a:ext cx="2284412" cy="831850"/>
                      </a:xfrm>
                      <a:prstGeom prst="rect">
                        <a:avLst/>
                      </a:prstGeom>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1496302048"/>
              </p:ext>
            </p:extLst>
          </p:nvPr>
        </p:nvGraphicFramePr>
        <p:xfrm>
          <a:off x="7785541" y="1545740"/>
          <a:ext cx="469993" cy="839546"/>
        </p:xfrm>
        <a:graphic>
          <a:graphicData uri="http://schemas.openxmlformats.org/presentationml/2006/ole">
            <mc:AlternateContent xmlns:mc="http://schemas.openxmlformats.org/markup-compatibility/2006">
              <mc:Choice xmlns:v="urn:schemas-microsoft-com:vml" Requires="v">
                <p:oleObj spid="_x0000_s1448" name="Equation" r:id="rId9" imgW="253800" imgH="457200" progId="Equation.3">
                  <p:embed/>
                </p:oleObj>
              </mc:Choice>
              <mc:Fallback>
                <p:oleObj name="Equation" r:id="rId9" imgW="253800" imgH="457200" progId="Equation.3">
                  <p:embed/>
                  <p:pic>
                    <p:nvPicPr>
                      <p:cNvPr id="0" name=""/>
                      <p:cNvPicPr/>
                      <p:nvPr/>
                    </p:nvPicPr>
                    <p:blipFill>
                      <a:blip r:embed="rId10"/>
                      <a:stretch>
                        <a:fillRect/>
                      </a:stretch>
                    </p:blipFill>
                    <p:spPr>
                      <a:xfrm>
                        <a:off x="7785541" y="1545740"/>
                        <a:ext cx="469993" cy="839546"/>
                      </a:xfrm>
                      <a:prstGeom prst="rect">
                        <a:avLst/>
                      </a:prstGeom>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3289032539"/>
              </p:ext>
            </p:extLst>
          </p:nvPr>
        </p:nvGraphicFramePr>
        <p:xfrm>
          <a:off x="7785541" y="2304296"/>
          <a:ext cx="447675" cy="839788"/>
        </p:xfrm>
        <a:graphic>
          <a:graphicData uri="http://schemas.openxmlformats.org/presentationml/2006/ole">
            <mc:AlternateContent xmlns:mc="http://schemas.openxmlformats.org/markup-compatibility/2006">
              <mc:Choice xmlns:v="urn:schemas-microsoft-com:vml" Requires="v">
                <p:oleObj spid="_x0000_s1449" name="Equation" r:id="rId11" imgW="241200" imgH="457200" progId="Equation.3">
                  <p:embed/>
                </p:oleObj>
              </mc:Choice>
              <mc:Fallback>
                <p:oleObj name="Equation" r:id="rId11" imgW="241200" imgH="457200" progId="Equation.3">
                  <p:embed/>
                  <p:pic>
                    <p:nvPicPr>
                      <p:cNvPr id="0" name=""/>
                      <p:cNvPicPr/>
                      <p:nvPr/>
                    </p:nvPicPr>
                    <p:blipFill>
                      <a:blip r:embed="rId12"/>
                      <a:stretch>
                        <a:fillRect/>
                      </a:stretch>
                    </p:blipFill>
                    <p:spPr>
                      <a:xfrm>
                        <a:off x="7785541" y="2304296"/>
                        <a:ext cx="447675" cy="839788"/>
                      </a:xfrm>
                      <a:prstGeom prst="rect">
                        <a:avLst/>
                      </a:prstGeom>
                    </p:spPr>
                  </p:pic>
                </p:oleObj>
              </mc:Fallback>
            </mc:AlternateContent>
          </a:graphicData>
        </a:graphic>
      </p:graphicFrame>
      <p:graphicFrame>
        <p:nvGraphicFramePr>
          <p:cNvPr id="21" name="Object 20"/>
          <p:cNvGraphicFramePr>
            <a:graphicFrameLocks noChangeAspect="1"/>
          </p:cNvGraphicFramePr>
          <p:nvPr>
            <p:extLst>
              <p:ext uri="{D42A27DB-BD31-4B8C-83A1-F6EECF244321}">
                <p14:modId xmlns:p14="http://schemas.microsoft.com/office/powerpoint/2010/main" val="3929111924"/>
              </p:ext>
            </p:extLst>
          </p:nvPr>
        </p:nvGraphicFramePr>
        <p:xfrm>
          <a:off x="6637678" y="3684886"/>
          <a:ext cx="306388" cy="817562"/>
        </p:xfrm>
        <a:graphic>
          <a:graphicData uri="http://schemas.openxmlformats.org/presentationml/2006/ole">
            <mc:AlternateContent xmlns:mc="http://schemas.openxmlformats.org/markup-compatibility/2006">
              <mc:Choice xmlns:v="urn:schemas-microsoft-com:vml" Requires="v">
                <p:oleObj spid="_x0000_s1450" name="Equation" r:id="rId13" imgW="164880" imgH="444240" progId="Equation.3">
                  <p:embed/>
                </p:oleObj>
              </mc:Choice>
              <mc:Fallback>
                <p:oleObj name="Equation" r:id="rId13" imgW="164880" imgH="444240" progId="Equation.3">
                  <p:embed/>
                  <p:pic>
                    <p:nvPicPr>
                      <p:cNvPr id="0" name=""/>
                      <p:cNvPicPr/>
                      <p:nvPr/>
                    </p:nvPicPr>
                    <p:blipFill>
                      <a:blip r:embed="rId14"/>
                      <a:stretch>
                        <a:fillRect/>
                      </a:stretch>
                    </p:blipFill>
                    <p:spPr>
                      <a:xfrm>
                        <a:off x="6637678" y="3684886"/>
                        <a:ext cx="306388" cy="817562"/>
                      </a:xfrm>
                      <a:prstGeom prst="rect">
                        <a:avLst/>
                      </a:prstGeom>
                    </p:spPr>
                  </p:pic>
                </p:oleObj>
              </mc:Fallback>
            </mc:AlternateContent>
          </a:graphicData>
        </a:graphic>
      </p:graphicFrame>
      <p:graphicFrame>
        <p:nvGraphicFramePr>
          <p:cNvPr id="22" name="Object 21"/>
          <p:cNvGraphicFramePr>
            <a:graphicFrameLocks noChangeAspect="1"/>
          </p:cNvGraphicFramePr>
          <p:nvPr>
            <p:extLst>
              <p:ext uri="{D42A27DB-BD31-4B8C-83A1-F6EECF244321}">
                <p14:modId xmlns:p14="http://schemas.microsoft.com/office/powerpoint/2010/main" val="1285522887"/>
              </p:ext>
            </p:extLst>
          </p:nvPr>
        </p:nvGraphicFramePr>
        <p:xfrm>
          <a:off x="8571243" y="3708829"/>
          <a:ext cx="2284412" cy="831850"/>
        </p:xfrm>
        <a:graphic>
          <a:graphicData uri="http://schemas.openxmlformats.org/presentationml/2006/ole">
            <mc:AlternateContent xmlns:mc="http://schemas.openxmlformats.org/markup-compatibility/2006">
              <mc:Choice xmlns:v="urn:schemas-microsoft-com:vml" Requires="v">
                <p:oleObj spid="_x0000_s1451" name="Equation" r:id="rId15" imgW="1231560" imgH="457200" progId="Equation.3">
                  <p:embed/>
                </p:oleObj>
              </mc:Choice>
              <mc:Fallback>
                <p:oleObj name="Equation" r:id="rId15" imgW="1231560" imgH="457200" progId="Equation.3">
                  <p:embed/>
                  <p:pic>
                    <p:nvPicPr>
                      <p:cNvPr id="0" name=""/>
                      <p:cNvPicPr/>
                      <p:nvPr/>
                    </p:nvPicPr>
                    <p:blipFill>
                      <a:blip r:embed="rId16"/>
                      <a:stretch>
                        <a:fillRect/>
                      </a:stretch>
                    </p:blipFill>
                    <p:spPr>
                      <a:xfrm>
                        <a:off x="8571243" y="3708829"/>
                        <a:ext cx="2284412" cy="831850"/>
                      </a:xfrm>
                      <a:prstGeom prst="rect">
                        <a:avLst/>
                      </a:prstGeom>
                    </p:spPr>
                  </p:pic>
                </p:oleObj>
              </mc:Fallback>
            </mc:AlternateContent>
          </a:graphicData>
        </a:graphic>
      </p:graphicFrame>
      <p:graphicFrame>
        <p:nvGraphicFramePr>
          <p:cNvPr id="23" name="Object 22"/>
          <p:cNvGraphicFramePr>
            <a:graphicFrameLocks noChangeAspect="1"/>
          </p:cNvGraphicFramePr>
          <p:nvPr>
            <p:extLst>
              <p:ext uri="{D42A27DB-BD31-4B8C-83A1-F6EECF244321}">
                <p14:modId xmlns:p14="http://schemas.microsoft.com/office/powerpoint/2010/main" val="684937831"/>
              </p:ext>
            </p:extLst>
          </p:nvPr>
        </p:nvGraphicFramePr>
        <p:xfrm>
          <a:off x="5792788" y="4489855"/>
          <a:ext cx="2378075" cy="1223963"/>
        </p:xfrm>
        <a:graphic>
          <a:graphicData uri="http://schemas.openxmlformats.org/presentationml/2006/ole">
            <mc:AlternateContent xmlns:mc="http://schemas.openxmlformats.org/markup-compatibility/2006">
              <mc:Choice xmlns:v="urn:schemas-microsoft-com:vml" Requires="v">
                <p:oleObj spid="_x0000_s1452" name="Equation" r:id="rId17" imgW="1282680" imgH="672840" progId="Equation.3">
                  <p:embed/>
                </p:oleObj>
              </mc:Choice>
              <mc:Fallback>
                <p:oleObj name="Equation" r:id="rId17" imgW="1282680" imgH="672840" progId="Equation.3">
                  <p:embed/>
                  <p:pic>
                    <p:nvPicPr>
                      <p:cNvPr id="0" name=""/>
                      <p:cNvPicPr/>
                      <p:nvPr/>
                    </p:nvPicPr>
                    <p:blipFill>
                      <a:blip r:embed="rId18"/>
                      <a:stretch>
                        <a:fillRect/>
                      </a:stretch>
                    </p:blipFill>
                    <p:spPr>
                      <a:xfrm>
                        <a:off x="5792788" y="4489855"/>
                        <a:ext cx="2378075" cy="1223963"/>
                      </a:xfrm>
                      <a:prstGeom prst="rect">
                        <a:avLst/>
                      </a:prstGeom>
                    </p:spPr>
                  </p:pic>
                </p:oleObj>
              </mc:Fallback>
            </mc:AlternateContent>
          </a:graphicData>
        </a:graphic>
      </p:graphicFrame>
      <p:sp>
        <p:nvSpPr>
          <p:cNvPr id="12" name="TextBox 11"/>
          <p:cNvSpPr txBox="1"/>
          <p:nvPr/>
        </p:nvSpPr>
        <p:spPr>
          <a:xfrm>
            <a:off x="1906800" y="4186498"/>
            <a:ext cx="717595"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x</a:t>
            </a:r>
          </a:p>
        </p:txBody>
      </p:sp>
      <p:sp>
        <p:nvSpPr>
          <p:cNvPr id="25" name="TextBox 24"/>
          <p:cNvSpPr txBox="1"/>
          <p:nvPr/>
        </p:nvSpPr>
        <p:spPr>
          <a:xfrm>
            <a:off x="3292484" y="5029698"/>
            <a:ext cx="717595"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35</a:t>
            </a:r>
          </a:p>
        </p:txBody>
      </p:sp>
      <p:sp>
        <p:nvSpPr>
          <p:cNvPr id="26" name="TextBox 25"/>
          <p:cNvSpPr txBox="1"/>
          <p:nvPr/>
        </p:nvSpPr>
        <p:spPr>
          <a:xfrm>
            <a:off x="3304617" y="4186498"/>
            <a:ext cx="717595"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40</a:t>
            </a:r>
          </a:p>
        </p:txBody>
      </p:sp>
      <p:sp>
        <p:nvSpPr>
          <p:cNvPr id="27" name="TextBox 26"/>
          <p:cNvSpPr txBox="1"/>
          <p:nvPr/>
        </p:nvSpPr>
        <p:spPr>
          <a:xfrm>
            <a:off x="1852802" y="5050476"/>
            <a:ext cx="717595"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x</a:t>
            </a:r>
          </a:p>
        </p:txBody>
      </p:sp>
    </p:spTree>
    <p:extLst>
      <p:ext uri="{BB962C8B-B14F-4D97-AF65-F5344CB8AC3E}">
        <p14:creationId xmlns:p14="http://schemas.microsoft.com/office/powerpoint/2010/main" val="746513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arn(inVertic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barn(inVertical)">
                                      <p:cBhvr>
                                        <p:cTn id="27" dur="500"/>
                                        <p:tgtEl>
                                          <p:spTgt spid="2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barn(inVertical)">
                                      <p:cBhvr>
                                        <p:cTn id="32" dur="500"/>
                                        <p:tgtEl>
                                          <p:spTgt spid="2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arn(inVertical)">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barn(inVertical)">
                                      <p:cBhvr>
                                        <p:cTn id="42" dur="500"/>
                                        <p:tgtEl>
                                          <p:spTgt spid="27"/>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barn(inVertical)">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barn(inVertical)">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barn(inVertical)">
                                      <p:cBhvr>
                                        <p:cTn id="57" dur="500"/>
                                        <p:tgtEl>
                                          <p:spTgt spid="16"/>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10">
                                            <p:txEl>
                                              <p:pRg st="0" end="0"/>
                                            </p:txEl>
                                          </p:spTgt>
                                        </p:tgtEl>
                                        <p:attrNameLst>
                                          <p:attrName>style.visibility</p:attrName>
                                        </p:attrNameLst>
                                      </p:cBhvr>
                                      <p:to>
                                        <p:strVal val="visible"/>
                                      </p:to>
                                    </p:set>
                                    <p:animEffect transition="in" filter="barn(inVertical)">
                                      <p:cBhvr>
                                        <p:cTn id="62" dur="500"/>
                                        <p:tgtEl>
                                          <p:spTgt spid="10">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10">
                                            <p:txEl>
                                              <p:pRg st="1" end="1"/>
                                            </p:txEl>
                                          </p:spTgt>
                                        </p:tgtEl>
                                        <p:attrNameLst>
                                          <p:attrName>style.visibility</p:attrName>
                                        </p:attrNameLst>
                                      </p:cBhvr>
                                      <p:to>
                                        <p:strVal val="visible"/>
                                      </p:to>
                                    </p:set>
                                    <p:animEffect transition="in" filter="barn(inVertical)">
                                      <p:cBhvr>
                                        <p:cTn id="67" dur="500"/>
                                        <p:tgtEl>
                                          <p:spTgt spid="10">
                                            <p:txEl>
                                              <p:pRg st="1" end="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10">
                                            <p:txEl>
                                              <p:pRg st="2" end="2"/>
                                            </p:txEl>
                                          </p:spTgt>
                                        </p:tgtEl>
                                        <p:attrNameLst>
                                          <p:attrName>style.visibility</p:attrName>
                                        </p:attrNameLst>
                                      </p:cBhvr>
                                      <p:to>
                                        <p:strVal val="visible"/>
                                      </p:to>
                                    </p:set>
                                    <p:animEffect transition="in" filter="barn(inVertical)">
                                      <p:cBhvr>
                                        <p:cTn id="72" dur="500"/>
                                        <p:tgtEl>
                                          <p:spTgt spid="10">
                                            <p:txEl>
                                              <p:pRg st="2" end="2"/>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barn(inVertical)">
                                      <p:cBhvr>
                                        <p:cTn id="77" dur="500"/>
                                        <p:tgtEl>
                                          <p:spTgt spid="17"/>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nodeType="clickEffect">
                                  <p:stCondLst>
                                    <p:cond delay="0"/>
                                  </p:stCondLst>
                                  <p:childTnLst>
                                    <p:set>
                                      <p:cBhvr>
                                        <p:cTn id="81" dur="1" fill="hold">
                                          <p:stCondLst>
                                            <p:cond delay="0"/>
                                          </p:stCondLst>
                                        </p:cTn>
                                        <p:tgtEl>
                                          <p:spTgt spid="10">
                                            <p:txEl>
                                              <p:pRg st="4" end="4"/>
                                            </p:txEl>
                                          </p:spTgt>
                                        </p:tgtEl>
                                        <p:attrNameLst>
                                          <p:attrName>style.visibility</p:attrName>
                                        </p:attrNameLst>
                                      </p:cBhvr>
                                      <p:to>
                                        <p:strVal val="visible"/>
                                      </p:to>
                                    </p:set>
                                    <p:animEffect transition="in" filter="barn(inVertical)">
                                      <p:cBhvr>
                                        <p:cTn id="82" dur="500"/>
                                        <p:tgtEl>
                                          <p:spTgt spid="10">
                                            <p:txEl>
                                              <p:pRg st="4" end="4"/>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nodeType="clickEffect">
                                  <p:stCondLst>
                                    <p:cond delay="0"/>
                                  </p:stCondLst>
                                  <p:childTnLst>
                                    <p:set>
                                      <p:cBhvr>
                                        <p:cTn id="86" dur="1" fill="hold">
                                          <p:stCondLst>
                                            <p:cond delay="0"/>
                                          </p:stCondLst>
                                        </p:cTn>
                                        <p:tgtEl>
                                          <p:spTgt spid="18"/>
                                        </p:tgtEl>
                                        <p:attrNameLst>
                                          <p:attrName>style.visibility</p:attrName>
                                        </p:attrNameLst>
                                      </p:cBhvr>
                                      <p:to>
                                        <p:strVal val="visible"/>
                                      </p:to>
                                    </p:set>
                                    <p:animEffect transition="in" filter="barn(inVertical)">
                                      <p:cBhvr>
                                        <p:cTn id="87" dur="500"/>
                                        <p:tgtEl>
                                          <p:spTgt spid="18"/>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nodeType="clickEffect">
                                  <p:stCondLst>
                                    <p:cond delay="0"/>
                                  </p:stCondLst>
                                  <p:childTnLst>
                                    <p:set>
                                      <p:cBhvr>
                                        <p:cTn id="91" dur="1" fill="hold">
                                          <p:stCondLst>
                                            <p:cond delay="0"/>
                                          </p:stCondLst>
                                        </p:cTn>
                                        <p:tgtEl>
                                          <p:spTgt spid="10">
                                            <p:txEl>
                                              <p:pRg st="6" end="6"/>
                                            </p:txEl>
                                          </p:spTgt>
                                        </p:tgtEl>
                                        <p:attrNameLst>
                                          <p:attrName>style.visibility</p:attrName>
                                        </p:attrNameLst>
                                      </p:cBhvr>
                                      <p:to>
                                        <p:strVal val="visible"/>
                                      </p:to>
                                    </p:set>
                                    <p:animEffect transition="in" filter="barn(inVertical)">
                                      <p:cBhvr>
                                        <p:cTn id="92" dur="500"/>
                                        <p:tgtEl>
                                          <p:spTgt spid="10">
                                            <p:txEl>
                                              <p:pRg st="6" end="6"/>
                                            </p:txEl>
                                          </p:spTgt>
                                        </p:tgtEl>
                                      </p:cBhvr>
                                    </p:animEffect>
                                  </p:childTnLst>
                                </p:cTn>
                              </p:par>
                              <p:par>
                                <p:cTn id="93" presetID="16" presetClass="entr" presetSubtype="21" fill="hold" nodeType="withEffect">
                                  <p:stCondLst>
                                    <p:cond delay="0"/>
                                  </p:stCondLst>
                                  <p:childTnLst>
                                    <p:set>
                                      <p:cBhvr>
                                        <p:cTn id="94" dur="1" fill="hold">
                                          <p:stCondLst>
                                            <p:cond delay="0"/>
                                          </p:stCondLst>
                                        </p:cTn>
                                        <p:tgtEl>
                                          <p:spTgt spid="10">
                                            <p:txEl>
                                              <p:pRg st="8" end="8"/>
                                            </p:txEl>
                                          </p:spTgt>
                                        </p:tgtEl>
                                        <p:attrNameLst>
                                          <p:attrName>style.visibility</p:attrName>
                                        </p:attrNameLst>
                                      </p:cBhvr>
                                      <p:to>
                                        <p:strVal val="visible"/>
                                      </p:to>
                                    </p:set>
                                    <p:animEffect transition="in" filter="barn(inVertical)">
                                      <p:cBhvr>
                                        <p:cTn id="95" dur="500"/>
                                        <p:tgtEl>
                                          <p:spTgt spid="10">
                                            <p:txEl>
                                              <p:pRg st="8" end="8"/>
                                            </p:txEl>
                                          </p:spTgt>
                                        </p:tgtEl>
                                      </p:cBhvr>
                                    </p:animEffect>
                                  </p:childTnLst>
                                </p:cTn>
                              </p:par>
                            </p:childTnLst>
                          </p:cTn>
                        </p:par>
                      </p:childTnLst>
                    </p:cTn>
                  </p:par>
                  <p:par>
                    <p:cTn id="96" fill="hold">
                      <p:stCondLst>
                        <p:cond delay="indefinite"/>
                      </p:stCondLst>
                      <p:childTnLst>
                        <p:par>
                          <p:cTn id="97" fill="hold">
                            <p:stCondLst>
                              <p:cond delay="0"/>
                            </p:stCondLst>
                            <p:childTnLst>
                              <p:par>
                                <p:cTn id="98" presetID="16" presetClass="entr" presetSubtype="21" fill="hold" nodeType="clickEffect">
                                  <p:stCondLst>
                                    <p:cond delay="0"/>
                                  </p:stCondLst>
                                  <p:childTnLst>
                                    <p:set>
                                      <p:cBhvr>
                                        <p:cTn id="99" dur="1" fill="hold">
                                          <p:stCondLst>
                                            <p:cond delay="0"/>
                                          </p:stCondLst>
                                        </p:cTn>
                                        <p:tgtEl>
                                          <p:spTgt spid="21"/>
                                        </p:tgtEl>
                                        <p:attrNameLst>
                                          <p:attrName>style.visibility</p:attrName>
                                        </p:attrNameLst>
                                      </p:cBhvr>
                                      <p:to>
                                        <p:strVal val="visible"/>
                                      </p:to>
                                    </p:set>
                                    <p:animEffect transition="in" filter="barn(inVertical)">
                                      <p:cBhvr>
                                        <p:cTn id="100" dur="500"/>
                                        <p:tgtEl>
                                          <p:spTgt spid="21"/>
                                        </p:tgtEl>
                                      </p:cBhvr>
                                    </p:animEffect>
                                  </p:childTnLst>
                                </p:cTn>
                              </p:par>
                              <p:par>
                                <p:cTn id="101" presetID="16" presetClass="entr" presetSubtype="21" fill="hold" nodeType="withEffect">
                                  <p:stCondLst>
                                    <p:cond delay="0"/>
                                  </p:stCondLst>
                                  <p:childTnLst>
                                    <p:set>
                                      <p:cBhvr>
                                        <p:cTn id="102" dur="1" fill="hold">
                                          <p:stCondLst>
                                            <p:cond delay="0"/>
                                          </p:stCondLst>
                                        </p:cTn>
                                        <p:tgtEl>
                                          <p:spTgt spid="22"/>
                                        </p:tgtEl>
                                        <p:attrNameLst>
                                          <p:attrName>style.visibility</p:attrName>
                                        </p:attrNameLst>
                                      </p:cBhvr>
                                      <p:to>
                                        <p:strVal val="visible"/>
                                      </p:to>
                                    </p:set>
                                    <p:animEffect transition="in" filter="barn(inVertical)">
                                      <p:cBhvr>
                                        <p:cTn id="103" dur="500"/>
                                        <p:tgtEl>
                                          <p:spTgt spid="22"/>
                                        </p:tgtEl>
                                      </p:cBhvr>
                                    </p:animEffect>
                                  </p:childTnLst>
                                </p:cTn>
                              </p:par>
                            </p:childTnLst>
                          </p:cTn>
                        </p:par>
                      </p:childTnLst>
                    </p:cTn>
                  </p:par>
                  <p:par>
                    <p:cTn id="104" fill="hold">
                      <p:stCondLst>
                        <p:cond delay="indefinite"/>
                      </p:stCondLst>
                      <p:childTnLst>
                        <p:par>
                          <p:cTn id="105" fill="hold">
                            <p:stCondLst>
                              <p:cond delay="0"/>
                            </p:stCondLst>
                            <p:childTnLst>
                              <p:par>
                                <p:cTn id="106" presetID="16" presetClass="entr" presetSubtype="21" fill="hold" nodeType="clickEffect">
                                  <p:stCondLst>
                                    <p:cond delay="0"/>
                                  </p:stCondLst>
                                  <p:childTnLst>
                                    <p:set>
                                      <p:cBhvr>
                                        <p:cTn id="107" dur="1" fill="hold">
                                          <p:stCondLst>
                                            <p:cond delay="0"/>
                                          </p:stCondLst>
                                        </p:cTn>
                                        <p:tgtEl>
                                          <p:spTgt spid="23"/>
                                        </p:tgtEl>
                                        <p:attrNameLst>
                                          <p:attrName>style.visibility</p:attrName>
                                        </p:attrNameLst>
                                      </p:cBhvr>
                                      <p:to>
                                        <p:strVal val="visible"/>
                                      </p:to>
                                    </p:set>
                                    <p:animEffect transition="in" filter="barn(inVertical)">
                                      <p:cBhvr>
                                        <p:cTn id="108" dur="500"/>
                                        <p:tgtEl>
                                          <p:spTgt spid="23"/>
                                        </p:tgtEl>
                                      </p:cBhvr>
                                    </p:animEffect>
                                  </p:childTnLst>
                                </p:cTn>
                              </p:par>
                            </p:childTnLst>
                          </p:cTn>
                        </p:par>
                      </p:childTnLst>
                    </p:cTn>
                  </p:par>
                  <p:par>
                    <p:cTn id="109" fill="hold">
                      <p:stCondLst>
                        <p:cond delay="indefinite"/>
                      </p:stCondLst>
                      <p:childTnLst>
                        <p:par>
                          <p:cTn id="110" fill="hold">
                            <p:stCondLst>
                              <p:cond delay="0"/>
                            </p:stCondLst>
                            <p:childTnLst>
                              <p:par>
                                <p:cTn id="111" presetID="16" presetClass="entr" presetSubtype="21" fill="hold" grpId="0" nodeType="clickEffect">
                                  <p:stCondLst>
                                    <p:cond delay="0"/>
                                  </p:stCondLst>
                                  <p:childTnLst>
                                    <p:set>
                                      <p:cBhvr>
                                        <p:cTn id="112" dur="1" fill="hold">
                                          <p:stCondLst>
                                            <p:cond delay="0"/>
                                          </p:stCondLst>
                                        </p:cTn>
                                        <p:tgtEl>
                                          <p:spTgt spid="13"/>
                                        </p:tgtEl>
                                        <p:attrNameLst>
                                          <p:attrName>style.visibility</p:attrName>
                                        </p:attrNameLst>
                                      </p:cBhvr>
                                      <p:to>
                                        <p:strVal val="visible"/>
                                      </p:to>
                                    </p:set>
                                    <p:animEffect transition="in" filter="barn(inVertical)">
                                      <p:cBhvr>
                                        <p:cTn id="113" dur="500"/>
                                        <p:tgtEl>
                                          <p:spTgt spid="13"/>
                                        </p:tgtEl>
                                      </p:cBhvr>
                                    </p:animEffect>
                                  </p:childTnLst>
                                </p:cTn>
                              </p:par>
                            </p:childTnLst>
                          </p:cTn>
                        </p:par>
                      </p:childTnLst>
                    </p:cTn>
                  </p:par>
                  <p:par>
                    <p:cTn id="114" fill="hold">
                      <p:stCondLst>
                        <p:cond delay="indefinite"/>
                      </p:stCondLst>
                      <p:childTnLst>
                        <p:par>
                          <p:cTn id="115" fill="hold">
                            <p:stCondLst>
                              <p:cond delay="0"/>
                            </p:stCondLst>
                            <p:childTnLst>
                              <p:par>
                                <p:cTn id="116" presetID="16" presetClass="entr" presetSubtype="21" fill="hold" nodeType="clickEffect">
                                  <p:stCondLst>
                                    <p:cond delay="0"/>
                                  </p:stCondLst>
                                  <p:childTnLst>
                                    <p:set>
                                      <p:cBhvr>
                                        <p:cTn id="117" dur="1" fill="hold">
                                          <p:stCondLst>
                                            <p:cond delay="0"/>
                                          </p:stCondLst>
                                        </p:cTn>
                                        <p:tgtEl>
                                          <p:spTgt spid="10">
                                            <p:txEl>
                                              <p:pRg st="13" end="13"/>
                                            </p:txEl>
                                          </p:spTgt>
                                        </p:tgtEl>
                                        <p:attrNameLst>
                                          <p:attrName>style.visibility</p:attrName>
                                        </p:attrNameLst>
                                      </p:cBhvr>
                                      <p:to>
                                        <p:strVal val="visible"/>
                                      </p:to>
                                    </p:set>
                                    <p:animEffect transition="in" filter="barn(inVertical)">
                                      <p:cBhvr>
                                        <p:cTn id="118" dur="500"/>
                                        <p:tgtEl>
                                          <p:spTgt spid="10">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p:bldP spid="12" grpId="0"/>
      <p:bldP spid="25" grpId="0"/>
      <p:bldP spid="26" grpId="0"/>
      <p:bldP spid="2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7691" y="870339"/>
            <a:ext cx="6320979"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sz="2400" b="1" u="sng">
                <a:solidFill>
                  <a:srgbClr val="FF0000"/>
                </a:solidFill>
                <a:latin typeface="Times New Roman" panose="02020603050405020304" pitchFamily="18" charset="0"/>
                <a:cs typeface="Times New Roman" panose="02020603050405020304" pitchFamily="18" charset="0"/>
              </a:rPr>
              <a:t>DẠNG 2</a:t>
            </a:r>
            <a:r>
              <a:rPr lang="en-US" sz="2400" b="1" u="sng">
                <a:solidFill>
                  <a:srgbClr val="0033CC"/>
                </a:solidFill>
                <a:latin typeface="Times New Roman" panose="02020603050405020304" pitchFamily="18" charset="0"/>
                <a:cs typeface="Times New Roman" panose="02020603050405020304" pitchFamily="18" charset="0"/>
              </a:rPr>
              <a:t>:</a:t>
            </a:r>
            <a:r>
              <a:rPr lang="en-US" sz="2400" b="1">
                <a:solidFill>
                  <a:srgbClr val="0033CC"/>
                </a:solidFill>
                <a:latin typeface="Times New Roman" panose="02020603050405020304" pitchFamily="18" charset="0"/>
                <a:cs typeface="Times New Roman" panose="02020603050405020304" pitchFamily="18" charset="0"/>
              </a:rPr>
              <a:t> Toán có nội dung chuyển động</a:t>
            </a:r>
            <a:endParaRPr lang="en-US" sz="2400" b="1" u="sng">
              <a:solidFill>
                <a:srgbClr val="0033CC"/>
              </a:solidFill>
              <a:latin typeface="Times New Roman" panose="02020603050405020304" pitchFamily="18" charset="0"/>
              <a:cs typeface="Times New Roman" panose="02020603050405020304" pitchFamily="18" charset="0"/>
            </a:endParaRPr>
          </a:p>
          <a:p>
            <a:pPr eaLnBrk="1" hangingPunct="1"/>
            <a:r>
              <a:rPr lang="en-US" sz="2400" b="1" u="sng">
                <a:solidFill>
                  <a:srgbClr val="FF0000"/>
                </a:solidFill>
                <a:latin typeface="Times New Roman" panose="02020603050405020304" pitchFamily="18" charset="0"/>
                <a:cs typeface="Times New Roman" panose="02020603050405020304" pitchFamily="18" charset="0"/>
              </a:rPr>
              <a:t>Bài </a:t>
            </a:r>
            <a:r>
              <a:rPr lang="en-US" sz="2400" b="1" u="sng" dirty="0">
                <a:solidFill>
                  <a:srgbClr val="FF0000"/>
                </a:solidFill>
                <a:latin typeface="Times New Roman" panose="02020603050405020304" pitchFamily="18" charset="0"/>
                <a:cs typeface="Times New Roman" panose="02020603050405020304" pitchFamily="18" charset="0"/>
              </a:rPr>
              <a:t>3</a:t>
            </a:r>
            <a:r>
              <a:rPr lang="en-US" sz="2400" b="1" u="sng">
                <a:solidFill>
                  <a:srgbClr val="FF0000"/>
                </a:solidFill>
                <a:latin typeface="Times New Roman" panose="02020603050405020304" pitchFamily="18" charset="0"/>
                <a:cs typeface="Times New Roman" panose="02020603050405020304" pitchFamily="18" charset="0"/>
              </a:rPr>
              <a:t>:</a:t>
            </a:r>
            <a:r>
              <a:rPr lang="en-US" sz="2400" b="1">
                <a:solidFill>
                  <a:srgbClr val="FF0000"/>
                </a:solidFill>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Một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máy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B .</a:t>
            </a:r>
            <a:r>
              <a:rPr lang="en-US" sz="2400" dirty="0" err="1">
                <a:latin typeface="Times New Roman" panose="02020603050405020304" pitchFamily="18" charset="0"/>
                <a:cs typeface="Times New Roman" panose="02020603050405020304" pitchFamily="18" charset="0"/>
              </a:rPr>
              <a:t>Cùng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lúc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một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a:t>
            </a:r>
            <a:r>
              <a:rPr lang="en-US" sz="2400" dirty="0">
                <a:latin typeface="Times New Roman" panose="02020603050405020304" pitchFamily="18" charset="0"/>
                <a:cs typeface="Times New Roman" panose="02020603050405020304" pitchFamily="18" charset="0"/>
              </a:rPr>
              <a:t> ô </a:t>
            </a:r>
            <a:r>
              <a:rPr lang="en-US" sz="2400" dirty="0" err="1">
                <a:latin typeface="Times New Roman" panose="02020603050405020304" pitchFamily="18" charset="0"/>
                <a:cs typeface="Times New Roman" panose="02020603050405020304" pitchFamily="18" charset="0"/>
              </a:rPr>
              <a:t>tô</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B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 </a:t>
            </a:r>
            <a:r>
              <a:rPr lang="en-US" sz="2400" dirty="0" err="1">
                <a:latin typeface="Times New Roman" panose="02020603050405020304" pitchFamily="18" charset="0"/>
                <a:cs typeface="Times New Roman" panose="02020603050405020304" pitchFamily="18" charset="0"/>
              </a:rPr>
              <a:t>trên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cùng</a:t>
            </a:r>
            <a:r>
              <a:rPr lang="en-US" sz="2400" dirty="0">
                <a:latin typeface="Times New Roman" panose="02020603050405020304" pitchFamily="18" charset="0"/>
                <a:cs typeface="Times New Roman" panose="02020603050405020304" pitchFamily="18" charset="0"/>
              </a:rPr>
              <a:t> con </a:t>
            </a:r>
            <a:r>
              <a:rPr lang="en-US" sz="2400" dirty="0" err="1">
                <a:latin typeface="Times New Roman" panose="02020603050405020304" pitchFamily="18" charset="0"/>
                <a:cs typeface="Times New Roman" panose="02020603050405020304" pitchFamily="18" charset="0"/>
              </a:rPr>
              <a:t>đường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tốc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lớn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tốc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máy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10km/h, </a:t>
            </a:r>
            <a:r>
              <a:rPr lang="en-US" sz="2400" dirty="0" err="1">
                <a:latin typeface="Times New Roman" panose="02020603050405020304" pitchFamily="18" charset="0"/>
                <a:cs typeface="Times New Roman" panose="02020603050405020304" pitchFamily="18" charset="0"/>
              </a:rPr>
              <a:t>sau</a:t>
            </a:r>
            <a:r>
              <a:rPr lang="en-US" sz="2400" dirty="0">
                <a:latin typeface="Times New Roman" panose="02020603050405020304" pitchFamily="18" charset="0"/>
                <a:cs typeface="Times New Roman" panose="02020603050405020304" pitchFamily="18" charset="0"/>
              </a:rPr>
              <a:t> 1 </a:t>
            </a:r>
            <a:r>
              <a:rPr lang="en-US" sz="2400" dirty="0" err="1">
                <a:latin typeface="Times New Roman" panose="02020603050405020304" pitchFamily="18" charset="0"/>
                <a:cs typeface="Times New Roman" panose="02020603050405020304" pitchFamily="18" charset="0"/>
              </a:rPr>
              <a:t>giờ</a:t>
            </a:r>
            <a:r>
              <a:rPr lang="en-US" sz="2400" dirty="0">
                <a:latin typeface="Times New Roman" panose="02020603050405020304" pitchFamily="18" charset="0"/>
                <a:cs typeface="Times New Roman" panose="02020603050405020304" pitchFamily="18" charset="0"/>
              </a:rPr>
              <a:t> 30 </a:t>
            </a:r>
            <a:r>
              <a:rPr lang="en-US" sz="2400" dirty="0" err="1">
                <a:latin typeface="Times New Roman" panose="02020603050405020304" pitchFamily="18" charset="0"/>
                <a:cs typeface="Times New Roman" panose="02020603050405020304" pitchFamily="18" charset="0"/>
              </a:rPr>
              <a:t>phút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gặp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nhau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tốc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mỗi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đường</a:t>
            </a:r>
            <a:r>
              <a:rPr lang="en-US" sz="2400" dirty="0">
                <a:latin typeface="Times New Roman" panose="02020603050405020304" pitchFamily="18" charset="0"/>
                <a:cs typeface="Times New Roman" panose="02020603050405020304" pitchFamily="18" charset="0"/>
              </a:rPr>
              <a:t> AB </a:t>
            </a:r>
            <a:r>
              <a:rPr lang="en-US" sz="2400" dirty="0" err="1">
                <a:latin typeface="Times New Roman" panose="02020603050405020304" pitchFamily="18" charset="0"/>
                <a:cs typeface="Times New Roman" panose="02020603050405020304" pitchFamily="18" charset="0"/>
              </a:rPr>
              <a:t>dài</a:t>
            </a:r>
            <a:r>
              <a:rPr lang="en-US" sz="2400" dirty="0">
                <a:latin typeface="Times New Roman" panose="02020603050405020304" pitchFamily="18" charset="0"/>
                <a:cs typeface="Times New Roman" panose="02020603050405020304" pitchFamily="18" charset="0"/>
              </a:rPr>
              <a:t> 135 km.</a:t>
            </a:r>
          </a:p>
        </p:txBody>
      </p:sp>
      <p:cxnSp>
        <p:nvCxnSpPr>
          <p:cNvPr id="5" name="Straight Connector 4"/>
          <p:cNvCxnSpPr/>
          <p:nvPr/>
        </p:nvCxnSpPr>
        <p:spPr>
          <a:xfrm>
            <a:off x="6212759" y="998128"/>
            <a:ext cx="25758" cy="5602310"/>
          </a:xfrm>
          <a:prstGeom prst="line">
            <a:avLst/>
          </a:prstGeom>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135224" y="3504799"/>
            <a:ext cx="3696237" cy="461665"/>
          </a:xfrm>
          <a:prstGeom prst="rect">
            <a:avLst/>
          </a:prstGeom>
          <a:noFill/>
        </p:spPr>
        <p:txBody>
          <a:bodyPr wrap="square" rtlCol="0">
            <a:spAutoFit/>
          </a:bodyPr>
          <a:lstStyle/>
          <a:p>
            <a:r>
              <a:rPr lang="en-US" sz="2400" b="1" dirty="0">
                <a:solidFill>
                  <a:srgbClr val="0033CC"/>
                </a:solidFill>
                <a:latin typeface="Times New Roman" panose="02020603050405020304" pitchFamily="18" charset="0"/>
                <a:cs typeface="Times New Roman" panose="02020603050405020304" pitchFamily="18" charset="0"/>
              </a:rPr>
              <a:t>*) </a:t>
            </a:r>
            <a:r>
              <a:rPr lang="en-US" sz="2400" b="1" dirty="0" err="1">
                <a:solidFill>
                  <a:srgbClr val="0033CC"/>
                </a:solidFill>
                <a:latin typeface="Times New Roman" panose="02020603050405020304" pitchFamily="18" charset="0"/>
                <a:cs typeface="Times New Roman" panose="02020603050405020304" pitchFamily="18" charset="0"/>
              </a:rPr>
              <a:t>Tóm</a:t>
            </a:r>
            <a:r>
              <a:rPr lang="en-US" sz="2400" b="1" dirty="0">
                <a:solidFill>
                  <a:srgbClr val="0033CC"/>
                </a:solidFill>
                <a:latin typeface="Times New Roman" panose="02020603050405020304" pitchFamily="18" charset="0"/>
                <a:cs typeface="Times New Roman" panose="02020603050405020304" pitchFamily="18" charset="0"/>
              </a:rPr>
              <a:t> </a:t>
            </a:r>
            <a:r>
              <a:rPr lang="en-US" sz="2400" b="1" dirty="0" err="1">
                <a:solidFill>
                  <a:srgbClr val="0033CC"/>
                </a:solidFill>
                <a:latin typeface="Times New Roman" panose="02020603050405020304" pitchFamily="18" charset="0"/>
                <a:cs typeface="Times New Roman" panose="02020603050405020304" pitchFamily="18" charset="0"/>
              </a:rPr>
              <a:t>tắt</a:t>
            </a:r>
            <a:r>
              <a:rPr lang="en-US" sz="2400" b="1" dirty="0">
                <a:solidFill>
                  <a:srgbClr val="0033CC"/>
                </a:solidFill>
                <a:latin typeface="Times New Roman" panose="02020603050405020304" pitchFamily="18" charset="0"/>
                <a:cs typeface="Times New Roman" panose="02020603050405020304" pitchFamily="18" charset="0"/>
              </a:rPr>
              <a:t> </a:t>
            </a:r>
            <a:r>
              <a:rPr lang="en-US" sz="2400" b="1" dirty="0" err="1">
                <a:solidFill>
                  <a:srgbClr val="0033CC"/>
                </a:solidFill>
                <a:latin typeface="Times New Roman" panose="02020603050405020304" pitchFamily="18" charset="0"/>
                <a:cs typeface="Times New Roman" panose="02020603050405020304" pitchFamily="18" charset="0"/>
              </a:rPr>
              <a:t>bài</a:t>
            </a:r>
            <a:r>
              <a:rPr lang="en-US" sz="2400" b="1" dirty="0">
                <a:solidFill>
                  <a:srgbClr val="0033CC"/>
                </a:solidFill>
                <a:latin typeface="Times New Roman" panose="02020603050405020304" pitchFamily="18" charset="0"/>
                <a:cs typeface="Times New Roman" panose="02020603050405020304" pitchFamily="18" charset="0"/>
              </a:rPr>
              <a:t>:</a:t>
            </a:r>
          </a:p>
        </p:txBody>
      </p:sp>
      <p:sp>
        <p:nvSpPr>
          <p:cNvPr id="10" name="TextBox 9"/>
          <p:cNvSpPr txBox="1"/>
          <p:nvPr/>
        </p:nvSpPr>
        <p:spPr>
          <a:xfrm>
            <a:off x="6264630" y="924915"/>
            <a:ext cx="5927370" cy="5940088"/>
          </a:xfrm>
          <a:prstGeom prst="rect">
            <a:avLst/>
          </a:prstGeom>
          <a:noFill/>
        </p:spPr>
        <p:txBody>
          <a:bodyPr wrap="square" rtlCol="0">
            <a:spAutoFit/>
          </a:bodyPr>
          <a:lstStyle/>
          <a:p>
            <a:r>
              <a:rPr lang="en-US" sz="2000" b="1" u="sng" dirty="0" err="1">
                <a:solidFill>
                  <a:srgbClr val="0033CC"/>
                </a:solidFill>
                <a:latin typeface="Times New Roman" panose="02020603050405020304" pitchFamily="18" charset="0"/>
                <a:cs typeface="Times New Roman" panose="02020603050405020304" pitchFamily="18" charset="0"/>
              </a:rPr>
              <a:t>Lời</a:t>
            </a:r>
            <a:r>
              <a:rPr lang="en-US" sz="2000" b="1" u="sng" dirty="0">
                <a:solidFill>
                  <a:srgbClr val="0033CC"/>
                </a:solidFill>
                <a:latin typeface="Times New Roman" panose="02020603050405020304" pitchFamily="18" charset="0"/>
                <a:cs typeface="Times New Roman" panose="02020603050405020304" pitchFamily="18" charset="0"/>
              </a:rPr>
              <a:t> </a:t>
            </a:r>
            <a:r>
              <a:rPr lang="en-US" sz="2000" b="1" u="sng" dirty="0" err="1">
                <a:solidFill>
                  <a:srgbClr val="0033CC"/>
                </a:solidFill>
                <a:latin typeface="Times New Roman" panose="02020603050405020304" pitchFamily="18" charset="0"/>
                <a:cs typeface="Times New Roman" panose="02020603050405020304" pitchFamily="18" charset="0"/>
              </a:rPr>
              <a:t>giải</a:t>
            </a:r>
            <a:r>
              <a:rPr lang="en-US" sz="2000" b="1" u="sng" dirty="0">
                <a:solidFill>
                  <a:srgbClr val="0033CC"/>
                </a:solidFill>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Gọi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vận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tốc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máy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từ</a:t>
            </a:r>
            <a:r>
              <a:rPr lang="en-US" sz="2000" dirty="0">
                <a:latin typeface="Times New Roman" panose="02020603050405020304" pitchFamily="18" charset="0"/>
                <a:cs typeface="Times New Roman" panose="02020603050405020304" pitchFamily="18" charset="0"/>
              </a:rPr>
              <a:t> A </a:t>
            </a:r>
            <a:r>
              <a:rPr lang="en-US" sz="2000" dirty="0" err="1">
                <a:latin typeface="Times New Roman" panose="02020603050405020304" pitchFamily="18" charset="0"/>
                <a:cs typeface="Times New Roman" panose="02020603050405020304" pitchFamily="18" charset="0"/>
              </a:rPr>
              <a:t>đến</a:t>
            </a:r>
            <a:r>
              <a:rPr lang="en-US" sz="2000" dirty="0">
                <a:latin typeface="Times New Roman" panose="02020603050405020304" pitchFamily="18" charset="0"/>
                <a:cs typeface="Times New Roman" panose="02020603050405020304" pitchFamily="18" charset="0"/>
              </a:rPr>
              <a:t> B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x km/h                                                                  (ĐK: x &gt; 0)</a:t>
            </a:r>
          </a:p>
          <a:p>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Vận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tốc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đi</a:t>
            </a:r>
            <a:r>
              <a:rPr lang="en-US" sz="2000" dirty="0">
                <a:latin typeface="Times New Roman" panose="02020603050405020304" pitchFamily="18" charset="0"/>
                <a:cs typeface="Times New Roman" panose="02020603050405020304" pitchFamily="18" charset="0"/>
              </a:rPr>
              <a:t> ô </a:t>
            </a:r>
            <a:r>
              <a:rPr lang="en-US" sz="2000" dirty="0" err="1">
                <a:latin typeface="Times New Roman" panose="02020603050405020304" pitchFamily="18" charset="0"/>
                <a:cs typeface="Times New Roman" panose="02020603050405020304" pitchFamily="18" charset="0"/>
              </a:rPr>
              <a:t>tô</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từ</a:t>
            </a:r>
            <a:r>
              <a:rPr lang="en-US" sz="2000" dirty="0">
                <a:latin typeface="Times New Roman" panose="02020603050405020304" pitchFamily="18" charset="0"/>
                <a:cs typeface="Times New Roman" panose="02020603050405020304" pitchFamily="18" charset="0"/>
              </a:rPr>
              <a:t> B </a:t>
            </a:r>
            <a:r>
              <a:rPr lang="en-US" sz="2000" dirty="0" err="1">
                <a:latin typeface="Times New Roman" panose="02020603050405020304" pitchFamily="18" charset="0"/>
                <a:cs typeface="Times New Roman" panose="02020603050405020304" pitchFamily="18" charset="0"/>
              </a:rPr>
              <a:t>đến</a:t>
            </a:r>
            <a:r>
              <a:rPr lang="en-US" sz="2000" dirty="0">
                <a:latin typeface="Times New Roman" panose="02020603050405020304" pitchFamily="18" charset="0"/>
                <a:cs typeface="Times New Roman" panose="02020603050405020304" pitchFamily="18" charset="0"/>
              </a:rPr>
              <a:t> A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x + 10 km/h   </a:t>
            </a:r>
          </a:p>
          <a:p>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Quãng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máy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1,5h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1,5x km</a:t>
            </a:r>
          </a:p>
          <a:p>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Quãng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đường</a:t>
            </a:r>
            <a:r>
              <a:rPr lang="en-US" sz="2000" dirty="0">
                <a:latin typeface="Times New Roman" panose="02020603050405020304" pitchFamily="18" charset="0"/>
                <a:cs typeface="Times New Roman" panose="02020603050405020304" pitchFamily="18" charset="0"/>
              </a:rPr>
              <a:t> ô </a:t>
            </a:r>
            <a:r>
              <a:rPr lang="en-US" sz="2000" dirty="0" err="1">
                <a:latin typeface="Times New Roman" panose="02020603050405020304" pitchFamily="18" charset="0"/>
                <a:cs typeface="Times New Roman" panose="02020603050405020304" pitchFamily="18" charset="0"/>
              </a:rPr>
              <a:t>tô</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1,5h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1,5(x + 10)km</a:t>
            </a:r>
          </a:p>
          <a:p>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hai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xuất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cùng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lúc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ngược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chiều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gặp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nhau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sau</a:t>
            </a:r>
            <a:r>
              <a:rPr lang="en-US" sz="2000" dirty="0">
                <a:latin typeface="Times New Roman" panose="02020603050405020304" pitchFamily="18" charset="0"/>
                <a:cs typeface="Times New Roman" panose="02020603050405020304" pitchFamily="18" charset="0"/>
              </a:rPr>
              <a:t> 1 </a:t>
            </a:r>
            <a:r>
              <a:rPr lang="en-US" sz="2000" dirty="0" err="1">
                <a:latin typeface="Times New Roman" panose="02020603050405020304" pitchFamily="18" charset="0"/>
                <a:cs typeface="Times New Roman" panose="02020603050405020304" pitchFamily="18" charset="0"/>
              </a:rPr>
              <a:t>giờ</a:t>
            </a:r>
            <a:r>
              <a:rPr lang="en-US" sz="2000" dirty="0">
                <a:latin typeface="Times New Roman" panose="02020603050405020304" pitchFamily="18" charset="0"/>
                <a:cs typeface="Times New Roman" panose="02020603050405020304" pitchFamily="18" charset="0"/>
              </a:rPr>
              <a:t> 30 </a:t>
            </a:r>
            <a:r>
              <a:rPr lang="en-US" sz="2000" dirty="0" err="1">
                <a:latin typeface="Times New Roman" panose="02020603050405020304" pitchFamily="18" charset="0"/>
                <a:cs typeface="Times New Roman" panose="02020603050405020304" pitchFamily="18" charset="0"/>
              </a:rPr>
              <a:t>phút</a:t>
            </a:r>
            <a:r>
              <a:rPr lang="en-US" sz="2000" dirty="0">
                <a:latin typeface="Times New Roman" panose="02020603050405020304" pitchFamily="18" charset="0"/>
                <a:cs typeface="Times New Roman" panose="02020603050405020304" pitchFamily="18" charset="0"/>
              </a:rPr>
              <a:t> = 1,5h. </a:t>
            </a:r>
            <a:r>
              <a:rPr lang="en-US" sz="2000" dirty="0" err="1">
                <a:latin typeface="Times New Roman" panose="02020603050405020304" pitchFamily="18" charset="0"/>
                <a:cs typeface="Times New Roman" panose="02020603050405020304" pitchFamily="18" charset="0"/>
              </a:rPr>
              <a:t>Quãng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đường</a:t>
            </a:r>
            <a:r>
              <a:rPr lang="en-US" sz="2000" dirty="0">
                <a:latin typeface="Times New Roman" panose="02020603050405020304" pitchFamily="18" charset="0"/>
                <a:cs typeface="Times New Roman" panose="02020603050405020304" pitchFamily="18" charset="0"/>
              </a:rPr>
              <a:t> AB </a:t>
            </a:r>
            <a:r>
              <a:rPr lang="en-US" sz="2000" dirty="0" err="1">
                <a:latin typeface="Times New Roman" panose="02020603050405020304" pitchFamily="18" charset="0"/>
                <a:cs typeface="Times New Roman" panose="02020603050405020304" pitchFamily="18" charset="0"/>
              </a:rPr>
              <a:t>dài</a:t>
            </a:r>
            <a:r>
              <a:rPr lang="en-US" sz="2000" dirty="0">
                <a:latin typeface="Times New Roman" panose="02020603050405020304" pitchFamily="18" charset="0"/>
                <a:cs typeface="Times New Roman" panose="02020603050405020304" pitchFamily="18" charset="0"/>
              </a:rPr>
              <a:t> 135 km, </a:t>
            </a:r>
            <a:r>
              <a:rPr lang="en-US" sz="2000" dirty="0" err="1">
                <a:latin typeface="Times New Roman" panose="02020603050405020304" pitchFamily="18" charset="0"/>
                <a:cs typeface="Times New Roman" panose="02020603050405020304" pitchFamily="18" charset="0"/>
              </a:rPr>
              <a:t>nên</a:t>
            </a:r>
            <a:r>
              <a:rPr lang="en-US" sz="2000" dirty="0">
                <a:latin typeface="Times New Roman" panose="02020603050405020304" pitchFamily="18" charset="0"/>
                <a:cs typeface="Times New Roman" panose="02020603050405020304" pitchFamily="18" charset="0"/>
              </a:rPr>
              <a:t> ta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PT :</a:t>
            </a:r>
          </a:p>
          <a:p>
            <a:r>
              <a:rPr lang="en-US" sz="2000" dirty="0">
                <a:latin typeface="Times New Roman" panose="02020603050405020304" pitchFamily="18" charset="0"/>
                <a:cs typeface="Times New Roman" panose="02020603050405020304" pitchFamily="18" charset="0"/>
              </a:rPr>
              <a:t>     1,5x +1,5(x + 10) = 135</a:t>
            </a:r>
          </a:p>
          <a:p>
            <a:pPr marL="342900" indent="-342900">
              <a:buFont typeface="Wingdings" panose="05000000000000000000" pitchFamily="2" charset="2"/>
              <a:buChar char="ó"/>
            </a:pPr>
            <a:r>
              <a:rPr lang="en-US" sz="2000" dirty="0">
                <a:latin typeface="Times New Roman" panose="02020603050405020304" pitchFamily="18" charset="0"/>
                <a:cs typeface="Times New Roman" panose="02020603050405020304" pitchFamily="18" charset="0"/>
                <a:sym typeface="Wingdings" panose="05000000000000000000" pitchFamily="2" charset="2"/>
              </a:rPr>
              <a:t>1,5x +1,5x + 15 = 135</a:t>
            </a:r>
          </a:p>
          <a:p>
            <a:pPr marL="342900" indent="-342900">
              <a:buFont typeface="Wingdings" panose="05000000000000000000" pitchFamily="2" charset="2"/>
              <a:buChar char="ó"/>
            </a:pPr>
            <a:r>
              <a:rPr lang="en-US" sz="2000" dirty="0">
                <a:latin typeface="Times New Roman" panose="02020603050405020304" pitchFamily="18" charset="0"/>
                <a:cs typeface="Times New Roman" panose="02020603050405020304" pitchFamily="18" charset="0"/>
                <a:sym typeface="Wingdings" panose="05000000000000000000" pitchFamily="2" charset="2"/>
              </a:rPr>
              <a:t>3x + 15= 135</a:t>
            </a:r>
          </a:p>
          <a:p>
            <a:pPr marL="342900" indent="-342900">
              <a:buFont typeface="Wingdings" panose="05000000000000000000" pitchFamily="2" charset="2"/>
              <a:buChar char="ó"/>
            </a:pPr>
            <a:r>
              <a:rPr lang="en-US" sz="2000" dirty="0">
                <a:latin typeface="Times New Roman" panose="02020603050405020304" pitchFamily="18" charset="0"/>
                <a:cs typeface="Times New Roman" panose="02020603050405020304" pitchFamily="18" charset="0"/>
                <a:sym typeface="Wingdings" panose="05000000000000000000" pitchFamily="2" charset="2"/>
              </a:rPr>
              <a:t>3x = 135 – 15</a:t>
            </a:r>
          </a:p>
          <a:p>
            <a:pPr marL="342900" indent="-342900">
              <a:buFont typeface="Wingdings" panose="05000000000000000000" pitchFamily="2" charset="2"/>
              <a:buChar char="ó"/>
            </a:pPr>
            <a:r>
              <a:rPr lang="en-US" sz="2000" dirty="0">
                <a:latin typeface="Times New Roman" panose="02020603050405020304" pitchFamily="18" charset="0"/>
                <a:cs typeface="Times New Roman" panose="02020603050405020304" pitchFamily="18" charset="0"/>
                <a:sym typeface="Wingdings" panose="05000000000000000000" pitchFamily="2" charset="2"/>
              </a:rPr>
              <a:t>3x = 120</a:t>
            </a:r>
          </a:p>
          <a:p>
            <a:pPr marL="342900" indent="-342900">
              <a:buFont typeface="Wingdings" panose="05000000000000000000" pitchFamily="2" charset="2"/>
              <a:buChar char="ó"/>
            </a:pPr>
            <a:r>
              <a:rPr lang="en-US" sz="2000" dirty="0">
                <a:latin typeface="Times New Roman" panose="02020603050405020304" pitchFamily="18" charset="0"/>
                <a:cs typeface="Times New Roman" panose="02020603050405020304" pitchFamily="18" charset="0"/>
                <a:sym typeface="Wingdings" panose="05000000000000000000" pitchFamily="2" charset="2"/>
              </a:rPr>
              <a:t>x = 40</a:t>
            </a:r>
          </a:p>
          <a:p>
            <a:r>
              <a:rPr lang="en-US" sz="2000" dirty="0" err="1">
                <a:latin typeface="Times New Roman" panose="02020603050405020304" pitchFamily="18" charset="0"/>
                <a:cs typeface="Times New Roman" panose="02020603050405020304" pitchFamily="18" charset="0"/>
                <a:sym typeface="Wingdings" panose="05000000000000000000" pitchFamily="2" charset="2"/>
              </a:rPr>
              <a:t>Vậy</a:t>
            </a:r>
            <a:r>
              <a:rPr lang="en-US" sz="2000" dirty="0">
                <a:latin typeface="Times New Roman" panose="02020603050405020304" pitchFamily="18" charset="0"/>
                <a:cs typeface="Times New Roman" panose="02020603050405020304" pitchFamily="18" charset="0"/>
                <a:sym typeface="Wingdings" panose="05000000000000000000" pitchFamily="2" charset="2"/>
              </a:rPr>
              <a:t> </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vận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tốc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máy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40 km/h</a:t>
            </a:r>
          </a:p>
          <a:p>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Vận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tốc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đi</a:t>
            </a:r>
            <a:r>
              <a:rPr lang="en-US" sz="2000" dirty="0">
                <a:latin typeface="Times New Roman" panose="02020603050405020304" pitchFamily="18" charset="0"/>
                <a:cs typeface="Times New Roman" panose="02020603050405020304" pitchFamily="18" charset="0"/>
              </a:rPr>
              <a:t> ô </a:t>
            </a:r>
            <a:r>
              <a:rPr lang="en-US" sz="2000" dirty="0" err="1">
                <a:latin typeface="Times New Roman" panose="02020603050405020304" pitchFamily="18" charset="0"/>
                <a:cs typeface="Times New Roman" panose="02020603050405020304" pitchFamily="18" charset="0"/>
              </a:rPr>
              <a:t>tô</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40 + 10 = 50 km/h	 </a:t>
            </a:r>
          </a:p>
          <a:p>
            <a:endParaRPr lang="en-US" sz="2000" dirty="0">
              <a:latin typeface="Times New Roman" panose="02020603050405020304" pitchFamily="18" charset="0"/>
              <a:cs typeface="Times New Roman" panose="02020603050405020304" pitchFamily="18" charset="0"/>
              <a:sym typeface="Wingdings" panose="05000000000000000000" pitchFamily="2" charset="2"/>
            </a:endParaRPr>
          </a:p>
          <a:p>
            <a:endParaRPr lang="en-US" sz="2000" dirty="0">
              <a:solidFill>
                <a:srgbClr val="0033CC"/>
              </a:solidFill>
              <a:latin typeface="Times New Roman" panose="02020603050405020304" pitchFamily="18" charset="0"/>
              <a:cs typeface="Times New Roman" panose="02020603050405020304" pitchFamily="18" charset="0"/>
              <a:sym typeface="Wingdings" panose="05000000000000000000" pitchFamily="2" charset="2"/>
            </a:endParaRPr>
          </a:p>
        </p:txBody>
      </p:sp>
      <p:sp>
        <p:nvSpPr>
          <p:cNvPr id="13" name="TextBox 12"/>
          <p:cNvSpPr txBox="1"/>
          <p:nvPr/>
        </p:nvSpPr>
        <p:spPr>
          <a:xfrm>
            <a:off x="7335838" y="5170774"/>
            <a:ext cx="2179912" cy="400110"/>
          </a:xfrm>
          <a:prstGeom prst="rect">
            <a:avLst/>
          </a:prstGeom>
          <a:noFill/>
        </p:spPr>
        <p:txBody>
          <a:bodyPr wrap="square" rtlCol="0">
            <a:spAutoFit/>
          </a:bodyPr>
          <a:lstStyle/>
          <a:p>
            <a:r>
              <a:rPr lang="en-US" sz="2000" b="1" dirty="0">
                <a:solidFill>
                  <a:srgbClr val="0033CC"/>
                </a:solidFill>
                <a:latin typeface="Times New Roman" panose="02020603050405020304" pitchFamily="18" charset="0"/>
                <a:cs typeface="Times New Roman" panose="02020603050405020304" pitchFamily="18" charset="0"/>
              </a:rPr>
              <a:t> (</a:t>
            </a:r>
            <a:r>
              <a:rPr lang="en-US" sz="2000" dirty="0">
                <a:solidFill>
                  <a:srgbClr val="0033CC"/>
                </a:solidFill>
                <a:latin typeface="Times New Roman" panose="02020603050405020304" pitchFamily="18" charset="0"/>
                <a:cs typeface="Times New Roman" panose="02020603050405020304" pitchFamily="18" charset="0"/>
              </a:rPr>
              <a:t>T/m </a:t>
            </a:r>
            <a:r>
              <a:rPr lang="en-US" sz="2000" dirty="0" err="1">
                <a:solidFill>
                  <a:srgbClr val="0033CC"/>
                </a:solidFill>
                <a:latin typeface="Times New Roman" panose="02020603050405020304" pitchFamily="18" charset="0"/>
                <a:cs typeface="Times New Roman" panose="02020603050405020304" pitchFamily="18" charset="0"/>
              </a:rPr>
              <a:t>đk</a:t>
            </a:r>
            <a:r>
              <a:rPr lang="en-US" sz="2000" dirty="0">
                <a:solidFill>
                  <a:srgbClr val="0033CC"/>
                </a:solidFill>
                <a:latin typeface="Times New Roman" panose="02020603050405020304" pitchFamily="18" charset="0"/>
                <a:cs typeface="Times New Roman" panose="02020603050405020304" pitchFamily="18" charset="0"/>
              </a:rPr>
              <a:t> </a:t>
            </a:r>
            <a:r>
              <a:rPr lang="en-US" sz="2000" dirty="0" err="1">
                <a:solidFill>
                  <a:srgbClr val="0033CC"/>
                </a:solidFill>
                <a:latin typeface="Times New Roman" panose="02020603050405020304" pitchFamily="18" charset="0"/>
                <a:cs typeface="Times New Roman" panose="02020603050405020304" pitchFamily="18" charset="0"/>
              </a:rPr>
              <a:t>của</a:t>
            </a:r>
            <a:r>
              <a:rPr lang="en-US" sz="2000" dirty="0">
                <a:solidFill>
                  <a:srgbClr val="0033CC"/>
                </a:solidFill>
                <a:latin typeface="Times New Roman" panose="02020603050405020304" pitchFamily="18" charset="0"/>
                <a:cs typeface="Times New Roman" panose="02020603050405020304" pitchFamily="18" charset="0"/>
              </a:rPr>
              <a:t> x)</a:t>
            </a:r>
          </a:p>
        </p:txBody>
      </p:sp>
      <p:graphicFrame>
        <p:nvGraphicFramePr>
          <p:cNvPr id="4" name="Table 3"/>
          <p:cNvGraphicFramePr>
            <a:graphicFrameLocks noGrp="1"/>
          </p:cNvGraphicFramePr>
          <p:nvPr>
            <p:extLst>
              <p:ext uri="{D42A27DB-BD31-4B8C-83A1-F6EECF244321}">
                <p14:modId xmlns:p14="http://schemas.microsoft.com/office/powerpoint/2010/main" val="1725658106"/>
              </p:ext>
            </p:extLst>
          </p:nvPr>
        </p:nvGraphicFramePr>
        <p:xfrm>
          <a:off x="135222" y="4624248"/>
          <a:ext cx="5956485" cy="1502903"/>
        </p:xfrm>
        <a:graphic>
          <a:graphicData uri="http://schemas.openxmlformats.org/drawingml/2006/table">
            <a:tbl>
              <a:tblPr firstRow="1" bandRow="1">
                <a:tableStyleId>{5940675A-B579-460E-94D1-54222C63F5DA}</a:tableStyleId>
              </a:tblPr>
              <a:tblGrid>
                <a:gridCol w="2027125">
                  <a:extLst>
                    <a:ext uri="{9D8B030D-6E8A-4147-A177-3AD203B41FA5}">
                      <a16:colId xmlns:a16="http://schemas.microsoft.com/office/drawing/2014/main" val="20000"/>
                    </a:ext>
                  </a:extLst>
                </a:gridCol>
                <a:gridCol w="1645726">
                  <a:extLst>
                    <a:ext uri="{9D8B030D-6E8A-4147-A177-3AD203B41FA5}">
                      <a16:colId xmlns:a16="http://schemas.microsoft.com/office/drawing/2014/main" val="20001"/>
                    </a:ext>
                  </a:extLst>
                </a:gridCol>
                <a:gridCol w="1230626">
                  <a:extLst>
                    <a:ext uri="{9D8B030D-6E8A-4147-A177-3AD203B41FA5}">
                      <a16:colId xmlns:a16="http://schemas.microsoft.com/office/drawing/2014/main" val="20002"/>
                    </a:ext>
                  </a:extLst>
                </a:gridCol>
                <a:gridCol w="1053008">
                  <a:extLst>
                    <a:ext uri="{9D8B030D-6E8A-4147-A177-3AD203B41FA5}">
                      <a16:colId xmlns:a16="http://schemas.microsoft.com/office/drawing/2014/main" val="20003"/>
                    </a:ext>
                  </a:extLst>
                </a:gridCol>
              </a:tblGrid>
              <a:tr h="380313">
                <a:tc>
                  <a:txBody>
                    <a:bodyPr/>
                    <a:lstStyle/>
                    <a:p>
                      <a:pPr algn="ctr"/>
                      <a:endParaRPr lang="en-US" sz="24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en-US" sz="2400" dirty="0">
                          <a:solidFill>
                            <a:schemeClr val="tx1"/>
                          </a:solidFill>
                          <a:latin typeface="Times New Roman" panose="02020603050405020304" pitchFamily="18" charset="0"/>
                          <a:cs typeface="Times New Roman" panose="02020603050405020304" pitchFamily="18" charset="0"/>
                        </a:rPr>
                        <a:t>S</a:t>
                      </a:r>
                    </a:p>
                  </a:txBody>
                  <a:tcPr/>
                </a:tc>
                <a:tc>
                  <a:txBody>
                    <a:bodyPr/>
                    <a:lstStyle/>
                    <a:p>
                      <a:pPr algn="ctr"/>
                      <a:r>
                        <a:rPr lang="en-US" sz="2400" dirty="0">
                          <a:solidFill>
                            <a:schemeClr val="tx1"/>
                          </a:solidFill>
                          <a:latin typeface="Times New Roman" panose="02020603050405020304" pitchFamily="18" charset="0"/>
                          <a:cs typeface="Times New Roman" panose="02020603050405020304" pitchFamily="18" charset="0"/>
                        </a:rPr>
                        <a:t>v</a:t>
                      </a:r>
                    </a:p>
                  </a:txBody>
                  <a:tcPr/>
                </a:tc>
                <a:tc>
                  <a:txBody>
                    <a:bodyPr/>
                    <a:lstStyle/>
                    <a:p>
                      <a:pPr algn="ctr"/>
                      <a:r>
                        <a:rPr lang="en-US" sz="2400" dirty="0">
                          <a:solidFill>
                            <a:schemeClr val="tx1"/>
                          </a:solidFill>
                          <a:latin typeface="Times New Roman" panose="02020603050405020304" pitchFamily="18" charset="0"/>
                          <a:cs typeface="Times New Roman" panose="02020603050405020304" pitchFamily="18" charset="0"/>
                        </a:rPr>
                        <a:t>t</a:t>
                      </a:r>
                    </a:p>
                  </a:txBody>
                  <a:tcPr/>
                </a:tc>
                <a:extLst>
                  <a:ext uri="{0D108BD9-81ED-4DB2-BD59-A6C34878D82A}">
                    <a16:rowId xmlns:a16="http://schemas.microsoft.com/office/drawing/2014/main" val="10000"/>
                  </a:ext>
                </a:extLst>
              </a:tr>
              <a:tr h="380313">
                <a:tc>
                  <a:txBody>
                    <a:bodyPr/>
                    <a:lstStyle/>
                    <a:p>
                      <a:pPr algn="ctr"/>
                      <a:r>
                        <a:rPr lang="en-US" sz="2400" dirty="0">
                          <a:solidFill>
                            <a:schemeClr val="tx1"/>
                          </a:solidFill>
                          <a:latin typeface="Times New Roman" panose="02020603050405020304" pitchFamily="18" charset="0"/>
                          <a:cs typeface="Times New Roman" panose="02020603050405020304" pitchFamily="18" charset="0"/>
                        </a:rPr>
                        <a:t>CĐ</a:t>
                      </a:r>
                      <a:r>
                        <a:rPr lang="en-US" sz="2400" baseline="0" dirty="0">
                          <a:solidFill>
                            <a:schemeClr val="tx1"/>
                          </a:solidFill>
                          <a:latin typeface="Times New Roman" panose="02020603050405020304" pitchFamily="18" charset="0"/>
                          <a:cs typeface="Times New Roman" panose="02020603050405020304" pitchFamily="18" charset="0"/>
                        </a:rPr>
                        <a:t> </a:t>
                      </a:r>
                      <a:r>
                        <a:rPr lang="en-US" sz="2400" baseline="0" dirty="0" err="1">
                          <a:solidFill>
                            <a:schemeClr val="tx1"/>
                          </a:solidFill>
                          <a:latin typeface="Times New Roman" panose="02020603050405020304" pitchFamily="18" charset="0"/>
                          <a:cs typeface="Times New Roman" panose="02020603050405020304" pitchFamily="18" charset="0"/>
                        </a:rPr>
                        <a:t>xe</a:t>
                      </a:r>
                      <a:r>
                        <a:rPr lang="en-US" sz="2400" baseline="0" dirty="0">
                          <a:solidFill>
                            <a:schemeClr val="tx1"/>
                          </a:solidFill>
                          <a:latin typeface="Times New Roman" panose="02020603050405020304" pitchFamily="18" charset="0"/>
                          <a:cs typeface="Times New Roman" panose="02020603050405020304" pitchFamily="18" charset="0"/>
                        </a:rPr>
                        <a:t> </a:t>
                      </a:r>
                      <a:r>
                        <a:rPr lang="en-US" sz="2400" baseline="0" dirty="0" err="1">
                          <a:solidFill>
                            <a:schemeClr val="tx1"/>
                          </a:solidFill>
                          <a:latin typeface="Times New Roman" panose="02020603050405020304" pitchFamily="18" charset="0"/>
                          <a:cs typeface="Times New Roman" panose="02020603050405020304" pitchFamily="18" charset="0"/>
                        </a:rPr>
                        <a:t>máy</a:t>
                      </a:r>
                      <a:endParaRPr lang="en-US" sz="2400" baseline="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endParaRPr lang="en-US" sz="24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endParaRPr lang="en-US" sz="24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endParaRPr lang="en-US" sz="24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588503">
                <a:tc>
                  <a:txBody>
                    <a:bodyPr/>
                    <a:lstStyle/>
                    <a:p>
                      <a:pPr algn="ctr"/>
                      <a:r>
                        <a:rPr lang="en-US" sz="2400" dirty="0">
                          <a:solidFill>
                            <a:schemeClr val="tx1"/>
                          </a:solidFill>
                          <a:latin typeface="Times New Roman" panose="02020603050405020304" pitchFamily="18" charset="0"/>
                          <a:cs typeface="Times New Roman" panose="02020603050405020304" pitchFamily="18" charset="0"/>
                        </a:rPr>
                        <a:t>CĐ</a:t>
                      </a:r>
                      <a:r>
                        <a:rPr lang="en-US" sz="2400" baseline="0" dirty="0">
                          <a:solidFill>
                            <a:schemeClr val="tx1"/>
                          </a:solidFill>
                          <a:latin typeface="Times New Roman" panose="02020603050405020304" pitchFamily="18" charset="0"/>
                          <a:cs typeface="Times New Roman" panose="02020603050405020304" pitchFamily="18" charset="0"/>
                        </a:rPr>
                        <a:t> ô </a:t>
                      </a:r>
                      <a:r>
                        <a:rPr lang="en-US" sz="2400" baseline="0" dirty="0" err="1">
                          <a:solidFill>
                            <a:schemeClr val="tx1"/>
                          </a:solidFill>
                          <a:latin typeface="Times New Roman" panose="02020603050405020304" pitchFamily="18" charset="0"/>
                          <a:cs typeface="Times New Roman" panose="02020603050405020304" pitchFamily="18" charset="0"/>
                        </a:rPr>
                        <a:t>tô</a:t>
                      </a:r>
                      <a:endParaRPr lang="en-US" sz="24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endParaRPr lang="en-US" sz="24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endParaRPr lang="en-US" sz="24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endParaRPr lang="en-US" sz="24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bl>
          </a:graphicData>
        </a:graphic>
      </p:graphicFrame>
      <p:sp>
        <p:nvSpPr>
          <p:cNvPr id="19" name="TextBox 18"/>
          <p:cNvSpPr txBox="1"/>
          <p:nvPr/>
        </p:nvSpPr>
        <p:spPr>
          <a:xfrm>
            <a:off x="680281" y="6239120"/>
            <a:ext cx="3968991" cy="830997"/>
          </a:xfrm>
          <a:prstGeom prst="rect">
            <a:avLst/>
          </a:prstGeom>
          <a:noFill/>
        </p:spPr>
        <p:txBody>
          <a:bodyPr wrap="square" rtlCol="0">
            <a:spAutoFit/>
          </a:bodyPr>
          <a:lstStyle/>
          <a:p>
            <a:r>
              <a:rPr lang="en-US" sz="2400" b="1" dirty="0">
                <a:latin typeface="Times New Roman" panose="02020603050405020304" pitchFamily="18" charset="0"/>
                <a:cs typeface="Times New Roman" panose="02020603050405020304" pitchFamily="18" charset="0"/>
              </a:rPr>
              <a:t>PT: </a:t>
            </a:r>
            <a:r>
              <a:rPr lang="en-US" sz="2400" dirty="0">
                <a:latin typeface="Times New Roman" panose="02020603050405020304" pitchFamily="18" charset="0"/>
                <a:cs typeface="Times New Roman" panose="02020603050405020304" pitchFamily="18" charset="0"/>
              </a:rPr>
              <a:t>1,5x + 1,5(x + 10) = 135</a:t>
            </a:r>
          </a:p>
          <a:p>
            <a:r>
              <a:rPr lang="en-US" sz="2400" b="1" dirty="0">
                <a:solidFill>
                  <a:srgbClr val="0033CC"/>
                </a:solidFill>
                <a:latin typeface="Times New Roman" panose="02020603050405020304" pitchFamily="18" charset="0"/>
                <a:cs typeface="Times New Roman" panose="02020603050405020304" pitchFamily="18" charset="0"/>
              </a:rPr>
              <a:t> </a:t>
            </a:r>
          </a:p>
        </p:txBody>
      </p:sp>
      <p:cxnSp>
        <p:nvCxnSpPr>
          <p:cNvPr id="15" name="Straight Connector 14"/>
          <p:cNvCxnSpPr/>
          <p:nvPr/>
        </p:nvCxnSpPr>
        <p:spPr>
          <a:xfrm flipH="1" flipV="1">
            <a:off x="2665927" y="3812146"/>
            <a:ext cx="3116687" cy="12880"/>
          </a:xfrm>
          <a:prstGeom prst="line">
            <a:avLst/>
          </a:prstGeom>
        </p:spPr>
        <p:style>
          <a:lnRef idx="3">
            <a:schemeClr val="accent1"/>
          </a:lnRef>
          <a:fillRef idx="0">
            <a:schemeClr val="accent1"/>
          </a:fillRef>
          <a:effectRef idx="2">
            <a:schemeClr val="accent1"/>
          </a:effectRef>
          <a:fontRef idx="minor">
            <a:schemeClr val="tx1"/>
          </a:fontRef>
        </p:style>
      </p:cxnSp>
      <p:sp>
        <p:nvSpPr>
          <p:cNvPr id="30" name="TextBox 29"/>
          <p:cNvSpPr txBox="1"/>
          <p:nvPr/>
        </p:nvSpPr>
        <p:spPr>
          <a:xfrm>
            <a:off x="2253803" y="3734873"/>
            <a:ext cx="399245" cy="369332"/>
          </a:xfrm>
          <a:prstGeom prst="rect">
            <a:avLst/>
          </a:prstGeom>
          <a:noFill/>
        </p:spPr>
        <p:txBody>
          <a:bodyPr wrap="square" rtlCol="0">
            <a:spAutoFit/>
          </a:bodyPr>
          <a:lstStyle/>
          <a:p>
            <a:r>
              <a:rPr lang="en-US" dirty="0"/>
              <a:t>A</a:t>
            </a:r>
          </a:p>
        </p:txBody>
      </p:sp>
      <p:sp>
        <p:nvSpPr>
          <p:cNvPr id="31" name="TextBox 30"/>
          <p:cNvSpPr txBox="1"/>
          <p:nvPr/>
        </p:nvSpPr>
        <p:spPr>
          <a:xfrm>
            <a:off x="5782614" y="3734660"/>
            <a:ext cx="399245" cy="369332"/>
          </a:xfrm>
          <a:prstGeom prst="rect">
            <a:avLst/>
          </a:prstGeom>
          <a:noFill/>
        </p:spPr>
        <p:txBody>
          <a:bodyPr wrap="square" rtlCol="0">
            <a:spAutoFit/>
          </a:bodyPr>
          <a:lstStyle/>
          <a:p>
            <a:r>
              <a:rPr lang="en-US" dirty="0"/>
              <a:t>B</a:t>
            </a:r>
          </a:p>
        </p:txBody>
      </p:sp>
      <p:cxnSp>
        <p:nvCxnSpPr>
          <p:cNvPr id="33" name="Straight Connector 32"/>
          <p:cNvCxnSpPr>
            <a:stCxn id="6" idx="3"/>
          </p:cNvCxnSpPr>
          <p:nvPr/>
        </p:nvCxnSpPr>
        <p:spPr>
          <a:xfrm>
            <a:off x="3831461" y="3735632"/>
            <a:ext cx="12879" cy="18390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a:stCxn id="6" idx="3"/>
            <a:endCxn id="6" idx="3"/>
          </p:cNvCxnSpPr>
          <p:nvPr/>
        </p:nvCxnSpPr>
        <p:spPr>
          <a:xfrm>
            <a:off x="3831461" y="3735632"/>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3692365" y="3234225"/>
            <a:ext cx="399245" cy="369332"/>
          </a:xfrm>
          <a:prstGeom prst="rect">
            <a:avLst/>
          </a:prstGeom>
          <a:noFill/>
        </p:spPr>
        <p:txBody>
          <a:bodyPr wrap="square" rtlCol="0">
            <a:spAutoFit/>
          </a:bodyPr>
          <a:lstStyle/>
          <a:p>
            <a:r>
              <a:rPr lang="en-US" dirty="0"/>
              <a:t>C</a:t>
            </a:r>
          </a:p>
        </p:txBody>
      </p:sp>
      <p:cxnSp>
        <p:nvCxnSpPr>
          <p:cNvPr id="38" name="Straight Arrow Connector 37"/>
          <p:cNvCxnSpPr/>
          <p:nvPr/>
        </p:nvCxnSpPr>
        <p:spPr>
          <a:xfrm>
            <a:off x="2664776" y="4198513"/>
            <a:ext cx="1166685" cy="3863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3837900" y="4217720"/>
            <a:ext cx="1944714"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2955679" y="3921700"/>
            <a:ext cx="996835" cy="369332"/>
          </a:xfrm>
          <a:prstGeom prst="rect">
            <a:avLst/>
          </a:prstGeom>
          <a:noFill/>
        </p:spPr>
        <p:txBody>
          <a:bodyPr wrap="square" rtlCol="0">
            <a:spAutoFit/>
          </a:bodyPr>
          <a:lstStyle/>
          <a:p>
            <a:r>
              <a:rPr lang="en-US" dirty="0"/>
              <a:t>1,5h</a:t>
            </a:r>
          </a:p>
        </p:txBody>
      </p:sp>
      <p:sp>
        <p:nvSpPr>
          <p:cNvPr id="43" name="TextBox 42"/>
          <p:cNvSpPr txBox="1"/>
          <p:nvPr/>
        </p:nvSpPr>
        <p:spPr>
          <a:xfrm>
            <a:off x="4472812" y="3902512"/>
            <a:ext cx="996835" cy="369332"/>
          </a:xfrm>
          <a:prstGeom prst="rect">
            <a:avLst/>
          </a:prstGeom>
          <a:noFill/>
        </p:spPr>
        <p:txBody>
          <a:bodyPr wrap="square" rtlCol="0">
            <a:spAutoFit/>
          </a:bodyPr>
          <a:lstStyle/>
          <a:p>
            <a:r>
              <a:rPr lang="en-US" dirty="0"/>
              <a:t>1,5h</a:t>
            </a:r>
          </a:p>
        </p:txBody>
      </p:sp>
      <p:sp>
        <p:nvSpPr>
          <p:cNvPr id="44" name="TextBox 43"/>
          <p:cNvSpPr txBox="1"/>
          <p:nvPr/>
        </p:nvSpPr>
        <p:spPr>
          <a:xfrm>
            <a:off x="2248655" y="5561469"/>
            <a:ext cx="1589245" cy="461665"/>
          </a:xfrm>
          <a:prstGeom prst="rect">
            <a:avLst/>
          </a:prstGeom>
          <a:noFill/>
        </p:spPr>
        <p:txBody>
          <a:bodyPr wrap="square" rtlCol="0">
            <a:spAutoFit/>
          </a:bodyPr>
          <a:lstStyle/>
          <a:p>
            <a:r>
              <a:rPr lang="en-US" sz="2400" dirty="0">
                <a:solidFill>
                  <a:srgbClr val="0033CC"/>
                </a:solidFill>
                <a:latin typeface="Times New Roman" panose="02020603050405020304" pitchFamily="18" charset="0"/>
                <a:cs typeface="Times New Roman" panose="02020603050405020304" pitchFamily="18" charset="0"/>
              </a:rPr>
              <a:t>1,5(x + 10) </a:t>
            </a:r>
            <a:endParaRPr lang="en-US" sz="2400" b="1" dirty="0">
              <a:solidFill>
                <a:srgbClr val="0033CC"/>
              </a:solidFill>
              <a:latin typeface="Times New Roman" panose="02020603050405020304" pitchFamily="18" charset="0"/>
              <a:cs typeface="Times New Roman" panose="02020603050405020304" pitchFamily="18" charset="0"/>
            </a:endParaRPr>
          </a:p>
        </p:txBody>
      </p:sp>
      <p:sp>
        <p:nvSpPr>
          <p:cNvPr id="46" name="TextBox 45"/>
          <p:cNvSpPr txBox="1"/>
          <p:nvPr/>
        </p:nvSpPr>
        <p:spPr>
          <a:xfrm>
            <a:off x="5211876" y="5055178"/>
            <a:ext cx="639824" cy="461665"/>
          </a:xfrm>
          <a:prstGeom prst="rect">
            <a:avLst/>
          </a:prstGeom>
          <a:noFill/>
        </p:spPr>
        <p:txBody>
          <a:bodyPr wrap="square" rtlCol="0">
            <a:spAutoFit/>
          </a:bodyPr>
          <a:lstStyle/>
          <a:p>
            <a:r>
              <a:rPr lang="en-US" sz="2400" dirty="0">
                <a:solidFill>
                  <a:srgbClr val="0033CC"/>
                </a:solidFill>
                <a:latin typeface="Times New Roman" panose="02020603050405020304" pitchFamily="18" charset="0"/>
                <a:cs typeface="Times New Roman" panose="02020603050405020304" pitchFamily="18" charset="0"/>
              </a:rPr>
              <a:t>1,5</a:t>
            </a:r>
            <a:endParaRPr lang="en-US" sz="2400" b="1" dirty="0">
              <a:solidFill>
                <a:srgbClr val="0033CC"/>
              </a:solidFill>
              <a:latin typeface="Times New Roman" panose="02020603050405020304" pitchFamily="18" charset="0"/>
              <a:cs typeface="Times New Roman" panose="02020603050405020304" pitchFamily="18" charset="0"/>
            </a:endParaRPr>
          </a:p>
        </p:txBody>
      </p:sp>
      <p:sp>
        <p:nvSpPr>
          <p:cNvPr id="47" name="TextBox 46"/>
          <p:cNvSpPr txBox="1"/>
          <p:nvPr/>
        </p:nvSpPr>
        <p:spPr>
          <a:xfrm>
            <a:off x="3952514" y="5552326"/>
            <a:ext cx="1028706" cy="461665"/>
          </a:xfrm>
          <a:prstGeom prst="rect">
            <a:avLst/>
          </a:prstGeom>
          <a:noFill/>
        </p:spPr>
        <p:txBody>
          <a:bodyPr wrap="square" rtlCol="0">
            <a:spAutoFit/>
          </a:bodyPr>
          <a:lstStyle/>
          <a:p>
            <a:r>
              <a:rPr lang="en-US" sz="2400" dirty="0">
                <a:solidFill>
                  <a:srgbClr val="0033CC"/>
                </a:solidFill>
                <a:latin typeface="Times New Roman" panose="02020603050405020304" pitchFamily="18" charset="0"/>
                <a:cs typeface="Times New Roman" panose="02020603050405020304" pitchFamily="18" charset="0"/>
              </a:rPr>
              <a:t>x + 10 </a:t>
            </a:r>
            <a:endParaRPr lang="en-US" sz="2400" b="1" dirty="0">
              <a:solidFill>
                <a:srgbClr val="0033CC"/>
              </a:solidFill>
              <a:latin typeface="Times New Roman" panose="02020603050405020304" pitchFamily="18" charset="0"/>
              <a:cs typeface="Times New Roman" panose="02020603050405020304" pitchFamily="18" charset="0"/>
            </a:endParaRPr>
          </a:p>
        </p:txBody>
      </p:sp>
      <p:sp>
        <p:nvSpPr>
          <p:cNvPr id="48" name="TextBox 47"/>
          <p:cNvSpPr txBox="1"/>
          <p:nvPr/>
        </p:nvSpPr>
        <p:spPr>
          <a:xfrm>
            <a:off x="4248082" y="5027075"/>
            <a:ext cx="602735" cy="461665"/>
          </a:xfrm>
          <a:prstGeom prst="rect">
            <a:avLst/>
          </a:prstGeom>
          <a:noFill/>
        </p:spPr>
        <p:txBody>
          <a:bodyPr wrap="square" rtlCol="0">
            <a:spAutoFit/>
          </a:bodyPr>
          <a:lstStyle/>
          <a:p>
            <a:r>
              <a:rPr lang="en-US" sz="2400" dirty="0">
                <a:solidFill>
                  <a:srgbClr val="0033CC"/>
                </a:solidFill>
                <a:latin typeface="Times New Roman" panose="02020603050405020304" pitchFamily="18" charset="0"/>
                <a:cs typeface="Times New Roman" panose="02020603050405020304" pitchFamily="18" charset="0"/>
              </a:rPr>
              <a:t>x</a:t>
            </a:r>
            <a:endParaRPr lang="en-US" sz="2400" b="1" dirty="0">
              <a:solidFill>
                <a:srgbClr val="0033CC"/>
              </a:solidFill>
              <a:latin typeface="Times New Roman" panose="02020603050405020304" pitchFamily="18" charset="0"/>
              <a:cs typeface="Times New Roman" panose="02020603050405020304" pitchFamily="18" charset="0"/>
            </a:endParaRPr>
          </a:p>
        </p:txBody>
      </p:sp>
      <p:sp>
        <p:nvSpPr>
          <p:cNvPr id="49" name="TextBox 48"/>
          <p:cNvSpPr txBox="1"/>
          <p:nvPr/>
        </p:nvSpPr>
        <p:spPr>
          <a:xfrm>
            <a:off x="2626530" y="5050317"/>
            <a:ext cx="1057575" cy="461665"/>
          </a:xfrm>
          <a:prstGeom prst="rect">
            <a:avLst/>
          </a:prstGeom>
          <a:noFill/>
        </p:spPr>
        <p:txBody>
          <a:bodyPr wrap="square" rtlCol="0">
            <a:spAutoFit/>
          </a:bodyPr>
          <a:lstStyle/>
          <a:p>
            <a:r>
              <a:rPr lang="en-US" sz="2400" dirty="0">
                <a:solidFill>
                  <a:srgbClr val="0033CC"/>
                </a:solidFill>
                <a:latin typeface="Times New Roman" panose="02020603050405020304" pitchFamily="18" charset="0"/>
                <a:cs typeface="Times New Roman" panose="02020603050405020304" pitchFamily="18" charset="0"/>
              </a:rPr>
              <a:t>1,5x</a:t>
            </a:r>
            <a:endParaRPr lang="en-US" sz="2400" b="1" dirty="0">
              <a:solidFill>
                <a:srgbClr val="0033CC"/>
              </a:solidFill>
              <a:latin typeface="Times New Roman" panose="02020603050405020304" pitchFamily="18" charset="0"/>
              <a:cs typeface="Times New Roman" panose="02020603050405020304" pitchFamily="18" charset="0"/>
            </a:endParaRPr>
          </a:p>
        </p:txBody>
      </p:sp>
      <p:sp>
        <p:nvSpPr>
          <p:cNvPr id="50" name="TextBox 49"/>
          <p:cNvSpPr txBox="1"/>
          <p:nvPr/>
        </p:nvSpPr>
        <p:spPr>
          <a:xfrm>
            <a:off x="5223431" y="5552325"/>
            <a:ext cx="639824" cy="461665"/>
          </a:xfrm>
          <a:prstGeom prst="rect">
            <a:avLst/>
          </a:prstGeom>
          <a:noFill/>
        </p:spPr>
        <p:txBody>
          <a:bodyPr wrap="square" rtlCol="0">
            <a:spAutoFit/>
          </a:bodyPr>
          <a:lstStyle/>
          <a:p>
            <a:r>
              <a:rPr lang="en-US" sz="2400" dirty="0">
                <a:solidFill>
                  <a:srgbClr val="0033CC"/>
                </a:solidFill>
                <a:latin typeface="Times New Roman" panose="02020603050405020304" pitchFamily="18" charset="0"/>
                <a:cs typeface="Times New Roman" panose="02020603050405020304" pitchFamily="18" charset="0"/>
              </a:rPr>
              <a:t>1,5</a:t>
            </a:r>
            <a:endParaRPr lang="en-US" sz="2400" b="1" dirty="0">
              <a:solidFill>
                <a:srgbClr val="0033C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2574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0"/>
                                        </p:tgtEl>
                                        <p:attrNameLst>
                                          <p:attrName>style.visibility</p:attrName>
                                        </p:attrNameLst>
                                      </p:cBhvr>
                                      <p:to>
                                        <p:strVal val="visible"/>
                                      </p:to>
                                    </p:set>
                                    <p:animEffect transition="in" filter="barn(inVertical)">
                                      <p:cBhvr>
                                        <p:cTn id="22" dur="500"/>
                                        <p:tgtEl>
                                          <p:spTgt spid="30"/>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31"/>
                                        </p:tgtEl>
                                        <p:attrNameLst>
                                          <p:attrName>style.visibility</p:attrName>
                                        </p:attrNameLst>
                                      </p:cBhvr>
                                      <p:to>
                                        <p:strVal val="visible"/>
                                      </p:to>
                                    </p:set>
                                    <p:animEffect transition="in" filter="barn(inVertical)">
                                      <p:cBhvr>
                                        <p:cTn id="25" dur="500"/>
                                        <p:tgtEl>
                                          <p:spTgt spid="31"/>
                                        </p:tgtEl>
                                      </p:cBhvr>
                                    </p:animEffect>
                                  </p:childTnLst>
                                </p:cTn>
                              </p:par>
                              <p:par>
                                <p:cTn id="26" presetID="16" presetClass="entr" presetSubtype="21" fill="hold"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barn(inVertical)">
                                      <p:cBhvr>
                                        <p:cTn id="28" dur="500"/>
                                        <p:tgtEl>
                                          <p:spTgt spid="15"/>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33"/>
                                        </p:tgtEl>
                                        <p:attrNameLst>
                                          <p:attrName>style.visibility</p:attrName>
                                        </p:attrNameLst>
                                      </p:cBhvr>
                                      <p:to>
                                        <p:strVal val="visible"/>
                                      </p:to>
                                    </p:set>
                                    <p:animEffect transition="in" filter="barn(inVertical)">
                                      <p:cBhvr>
                                        <p:cTn id="33" dur="500"/>
                                        <p:tgtEl>
                                          <p:spTgt spid="33"/>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36"/>
                                        </p:tgtEl>
                                        <p:attrNameLst>
                                          <p:attrName>style.visibility</p:attrName>
                                        </p:attrNameLst>
                                      </p:cBhvr>
                                      <p:to>
                                        <p:strVal val="visible"/>
                                      </p:to>
                                    </p:set>
                                    <p:animEffect transition="in" filter="barn(inVertical)">
                                      <p:cBhvr>
                                        <p:cTn id="36" dur="500"/>
                                        <p:tgtEl>
                                          <p:spTgt spid="36"/>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nodeType="clickEffect">
                                  <p:stCondLst>
                                    <p:cond delay="0"/>
                                  </p:stCondLst>
                                  <p:childTnLst>
                                    <p:set>
                                      <p:cBhvr>
                                        <p:cTn id="40" dur="1" fill="hold">
                                          <p:stCondLst>
                                            <p:cond delay="0"/>
                                          </p:stCondLst>
                                        </p:cTn>
                                        <p:tgtEl>
                                          <p:spTgt spid="38"/>
                                        </p:tgtEl>
                                        <p:attrNameLst>
                                          <p:attrName>style.visibility</p:attrName>
                                        </p:attrNameLst>
                                      </p:cBhvr>
                                      <p:to>
                                        <p:strVal val="visible"/>
                                      </p:to>
                                    </p:set>
                                    <p:animEffect transition="in" filter="barn(inVertical)">
                                      <p:cBhvr>
                                        <p:cTn id="41" dur="500"/>
                                        <p:tgtEl>
                                          <p:spTgt spid="38"/>
                                        </p:tgtEl>
                                      </p:cBhvr>
                                    </p:animEffect>
                                  </p:childTnLst>
                                </p:cTn>
                              </p:par>
                              <p:par>
                                <p:cTn id="42" presetID="16" presetClass="entr" presetSubtype="21" fill="hold" grpId="0" nodeType="withEffect">
                                  <p:stCondLst>
                                    <p:cond delay="0"/>
                                  </p:stCondLst>
                                  <p:childTnLst>
                                    <p:set>
                                      <p:cBhvr>
                                        <p:cTn id="43" dur="1" fill="hold">
                                          <p:stCondLst>
                                            <p:cond delay="0"/>
                                          </p:stCondLst>
                                        </p:cTn>
                                        <p:tgtEl>
                                          <p:spTgt spid="42"/>
                                        </p:tgtEl>
                                        <p:attrNameLst>
                                          <p:attrName>style.visibility</p:attrName>
                                        </p:attrNameLst>
                                      </p:cBhvr>
                                      <p:to>
                                        <p:strVal val="visible"/>
                                      </p:to>
                                    </p:set>
                                    <p:animEffect transition="in" filter="barn(inVertical)">
                                      <p:cBhvr>
                                        <p:cTn id="44" dur="500"/>
                                        <p:tgtEl>
                                          <p:spTgt spid="42"/>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nodeType="clickEffect">
                                  <p:stCondLst>
                                    <p:cond delay="0"/>
                                  </p:stCondLst>
                                  <p:childTnLst>
                                    <p:set>
                                      <p:cBhvr>
                                        <p:cTn id="48" dur="1" fill="hold">
                                          <p:stCondLst>
                                            <p:cond delay="0"/>
                                          </p:stCondLst>
                                        </p:cTn>
                                        <p:tgtEl>
                                          <p:spTgt spid="40"/>
                                        </p:tgtEl>
                                        <p:attrNameLst>
                                          <p:attrName>style.visibility</p:attrName>
                                        </p:attrNameLst>
                                      </p:cBhvr>
                                      <p:to>
                                        <p:strVal val="visible"/>
                                      </p:to>
                                    </p:set>
                                    <p:animEffect transition="in" filter="barn(inVertical)">
                                      <p:cBhvr>
                                        <p:cTn id="49" dur="500"/>
                                        <p:tgtEl>
                                          <p:spTgt spid="40"/>
                                        </p:tgtEl>
                                      </p:cBhvr>
                                    </p:animEffect>
                                  </p:childTnLst>
                                </p:cTn>
                              </p:par>
                              <p:par>
                                <p:cTn id="50" presetID="16" presetClass="entr" presetSubtype="21" fill="hold" grpId="0" nodeType="withEffect">
                                  <p:stCondLst>
                                    <p:cond delay="0"/>
                                  </p:stCondLst>
                                  <p:childTnLst>
                                    <p:set>
                                      <p:cBhvr>
                                        <p:cTn id="51" dur="1" fill="hold">
                                          <p:stCondLst>
                                            <p:cond delay="0"/>
                                          </p:stCondLst>
                                        </p:cTn>
                                        <p:tgtEl>
                                          <p:spTgt spid="43"/>
                                        </p:tgtEl>
                                        <p:attrNameLst>
                                          <p:attrName>style.visibility</p:attrName>
                                        </p:attrNameLst>
                                      </p:cBhvr>
                                      <p:to>
                                        <p:strVal val="visible"/>
                                      </p:to>
                                    </p:set>
                                    <p:animEffect transition="in" filter="barn(inVertical)">
                                      <p:cBhvr>
                                        <p:cTn id="52" dur="500"/>
                                        <p:tgtEl>
                                          <p:spTgt spid="43"/>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4"/>
                                        </p:tgtEl>
                                        <p:attrNameLst>
                                          <p:attrName>style.visibility</p:attrName>
                                        </p:attrNameLst>
                                      </p:cBhvr>
                                      <p:to>
                                        <p:strVal val="visible"/>
                                      </p:to>
                                    </p:set>
                                    <p:animEffect transition="in" filter="barn(inVertical)">
                                      <p:cBhvr>
                                        <p:cTn id="57" dur="500"/>
                                        <p:tgtEl>
                                          <p:spTgt spid="4"/>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46"/>
                                        </p:tgtEl>
                                        <p:attrNameLst>
                                          <p:attrName>style.visibility</p:attrName>
                                        </p:attrNameLst>
                                      </p:cBhvr>
                                      <p:to>
                                        <p:strVal val="visible"/>
                                      </p:to>
                                    </p:set>
                                    <p:animEffect transition="in" filter="barn(inVertical)">
                                      <p:cBhvr>
                                        <p:cTn id="62" dur="500"/>
                                        <p:tgtEl>
                                          <p:spTgt spid="46"/>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50"/>
                                        </p:tgtEl>
                                        <p:attrNameLst>
                                          <p:attrName>style.visibility</p:attrName>
                                        </p:attrNameLst>
                                      </p:cBhvr>
                                      <p:to>
                                        <p:strVal val="visible"/>
                                      </p:to>
                                    </p:set>
                                    <p:animEffect transition="in" filter="barn(inVertical)">
                                      <p:cBhvr>
                                        <p:cTn id="67" dur="500"/>
                                        <p:tgtEl>
                                          <p:spTgt spid="50"/>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48"/>
                                        </p:tgtEl>
                                        <p:attrNameLst>
                                          <p:attrName>style.visibility</p:attrName>
                                        </p:attrNameLst>
                                      </p:cBhvr>
                                      <p:to>
                                        <p:strVal val="visible"/>
                                      </p:to>
                                    </p:set>
                                    <p:animEffect transition="in" filter="barn(inVertical)">
                                      <p:cBhvr>
                                        <p:cTn id="72" dur="500"/>
                                        <p:tgtEl>
                                          <p:spTgt spid="48"/>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47"/>
                                        </p:tgtEl>
                                        <p:attrNameLst>
                                          <p:attrName>style.visibility</p:attrName>
                                        </p:attrNameLst>
                                      </p:cBhvr>
                                      <p:to>
                                        <p:strVal val="visible"/>
                                      </p:to>
                                    </p:set>
                                    <p:animEffect transition="in" filter="barn(inVertical)">
                                      <p:cBhvr>
                                        <p:cTn id="77" dur="500"/>
                                        <p:tgtEl>
                                          <p:spTgt spid="47"/>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49"/>
                                        </p:tgtEl>
                                        <p:attrNameLst>
                                          <p:attrName>style.visibility</p:attrName>
                                        </p:attrNameLst>
                                      </p:cBhvr>
                                      <p:to>
                                        <p:strVal val="visible"/>
                                      </p:to>
                                    </p:set>
                                    <p:animEffect transition="in" filter="barn(inVertical)">
                                      <p:cBhvr>
                                        <p:cTn id="82" dur="500"/>
                                        <p:tgtEl>
                                          <p:spTgt spid="49"/>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44"/>
                                        </p:tgtEl>
                                        <p:attrNameLst>
                                          <p:attrName>style.visibility</p:attrName>
                                        </p:attrNameLst>
                                      </p:cBhvr>
                                      <p:to>
                                        <p:strVal val="visible"/>
                                      </p:to>
                                    </p:set>
                                    <p:animEffect transition="in" filter="barn(inVertical)">
                                      <p:cBhvr>
                                        <p:cTn id="87" dur="500"/>
                                        <p:tgtEl>
                                          <p:spTgt spid="44"/>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19"/>
                                        </p:tgtEl>
                                        <p:attrNameLst>
                                          <p:attrName>style.visibility</p:attrName>
                                        </p:attrNameLst>
                                      </p:cBhvr>
                                      <p:to>
                                        <p:strVal val="visible"/>
                                      </p:to>
                                    </p:set>
                                    <p:animEffect transition="in" filter="barn(inVertical)">
                                      <p:cBhvr>
                                        <p:cTn id="92" dur="500"/>
                                        <p:tgtEl>
                                          <p:spTgt spid="19"/>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4" fill="hold" nodeType="clickEffect">
                                  <p:stCondLst>
                                    <p:cond delay="0"/>
                                  </p:stCondLst>
                                  <p:childTnLst>
                                    <p:set>
                                      <p:cBhvr>
                                        <p:cTn id="96" dur="1" fill="hold">
                                          <p:stCondLst>
                                            <p:cond delay="0"/>
                                          </p:stCondLst>
                                        </p:cTn>
                                        <p:tgtEl>
                                          <p:spTgt spid="10">
                                            <p:txEl>
                                              <p:pRg st="0" end="0"/>
                                            </p:txEl>
                                          </p:spTgt>
                                        </p:tgtEl>
                                        <p:attrNameLst>
                                          <p:attrName>style.visibility</p:attrName>
                                        </p:attrNameLst>
                                      </p:cBhvr>
                                      <p:to>
                                        <p:strVal val="visible"/>
                                      </p:to>
                                    </p:set>
                                    <p:animEffect transition="in" filter="wipe(down)">
                                      <p:cBhvr>
                                        <p:cTn id="97" dur="500"/>
                                        <p:tgtEl>
                                          <p:spTgt spid="10">
                                            <p:txEl>
                                              <p:pRg st="0" end="0"/>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4" fill="hold" nodeType="clickEffect">
                                  <p:stCondLst>
                                    <p:cond delay="0"/>
                                  </p:stCondLst>
                                  <p:childTnLst>
                                    <p:set>
                                      <p:cBhvr>
                                        <p:cTn id="101" dur="1" fill="hold">
                                          <p:stCondLst>
                                            <p:cond delay="0"/>
                                          </p:stCondLst>
                                        </p:cTn>
                                        <p:tgtEl>
                                          <p:spTgt spid="10">
                                            <p:txEl>
                                              <p:pRg st="1" end="1"/>
                                            </p:txEl>
                                          </p:spTgt>
                                        </p:tgtEl>
                                        <p:attrNameLst>
                                          <p:attrName>style.visibility</p:attrName>
                                        </p:attrNameLst>
                                      </p:cBhvr>
                                      <p:to>
                                        <p:strVal val="visible"/>
                                      </p:to>
                                    </p:set>
                                    <p:animEffect transition="in" filter="wipe(down)">
                                      <p:cBhvr>
                                        <p:cTn id="102" dur="500"/>
                                        <p:tgtEl>
                                          <p:spTgt spid="10">
                                            <p:txEl>
                                              <p:pRg st="1" end="1"/>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4" fill="hold" nodeType="clickEffect">
                                  <p:stCondLst>
                                    <p:cond delay="0"/>
                                  </p:stCondLst>
                                  <p:childTnLst>
                                    <p:set>
                                      <p:cBhvr>
                                        <p:cTn id="106" dur="1" fill="hold">
                                          <p:stCondLst>
                                            <p:cond delay="0"/>
                                          </p:stCondLst>
                                        </p:cTn>
                                        <p:tgtEl>
                                          <p:spTgt spid="10">
                                            <p:txEl>
                                              <p:pRg st="2" end="2"/>
                                            </p:txEl>
                                          </p:spTgt>
                                        </p:tgtEl>
                                        <p:attrNameLst>
                                          <p:attrName>style.visibility</p:attrName>
                                        </p:attrNameLst>
                                      </p:cBhvr>
                                      <p:to>
                                        <p:strVal val="visible"/>
                                      </p:to>
                                    </p:set>
                                    <p:animEffect transition="in" filter="wipe(down)">
                                      <p:cBhvr>
                                        <p:cTn id="107" dur="500"/>
                                        <p:tgtEl>
                                          <p:spTgt spid="10">
                                            <p:txEl>
                                              <p:pRg st="2" end="2"/>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22" presetClass="entr" presetSubtype="4" fill="hold" nodeType="clickEffect">
                                  <p:stCondLst>
                                    <p:cond delay="0"/>
                                  </p:stCondLst>
                                  <p:childTnLst>
                                    <p:set>
                                      <p:cBhvr>
                                        <p:cTn id="111" dur="1" fill="hold">
                                          <p:stCondLst>
                                            <p:cond delay="0"/>
                                          </p:stCondLst>
                                        </p:cTn>
                                        <p:tgtEl>
                                          <p:spTgt spid="10">
                                            <p:txEl>
                                              <p:pRg st="3" end="3"/>
                                            </p:txEl>
                                          </p:spTgt>
                                        </p:tgtEl>
                                        <p:attrNameLst>
                                          <p:attrName>style.visibility</p:attrName>
                                        </p:attrNameLst>
                                      </p:cBhvr>
                                      <p:to>
                                        <p:strVal val="visible"/>
                                      </p:to>
                                    </p:set>
                                    <p:animEffect transition="in" filter="wipe(down)">
                                      <p:cBhvr>
                                        <p:cTn id="112" dur="500"/>
                                        <p:tgtEl>
                                          <p:spTgt spid="10">
                                            <p:txEl>
                                              <p:pRg st="3" end="3"/>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4" fill="hold" nodeType="clickEffect">
                                  <p:stCondLst>
                                    <p:cond delay="0"/>
                                  </p:stCondLst>
                                  <p:childTnLst>
                                    <p:set>
                                      <p:cBhvr>
                                        <p:cTn id="116" dur="1" fill="hold">
                                          <p:stCondLst>
                                            <p:cond delay="0"/>
                                          </p:stCondLst>
                                        </p:cTn>
                                        <p:tgtEl>
                                          <p:spTgt spid="10">
                                            <p:txEl>
                                              <p:pRg st="4" end="4"/>
                                            </p:txEl>
                                          </p:spTgt>
                                        </p:tgtEl>
                                        <p:attrNameLst>
                                          <p:attrName>style.visibility</p:attrName>
                                        </p:attrNameLst>
                                      </p:cBhvr>
                                      <p:to>
                                        <p:strVal val="visible"/>
                                      </p:to>
                                    </p:set>
                                    <p:animEffect transition="in" filter="wipe(down)">
                                      <p:cBhvr>
                                        <p:cTn id="117" dur="500"/>
                                        <p:tgtEl>
                                          <p:spTgt spid="10">
                                            <p:txEl>
                                              <p:pRg st="4" end="4"/>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ntr" presetSubtype="4" fill="hold" nodeType="clickEffect">
                                  <p:stCondLst>
                                    <p:cond delay="0"/>
                                  </p:stCondLst>
                                  <p:childTnLst>
                                    <p:set>
                                      <p:cBhvr>
                                        <p:cTn id="121" dur="1" fill="hold">
                                          <p:stCondLst>
                                            <p:cond delay="0"/>
                                          </p:stCondLst>
                                        </p:cTn>
                                        <p:tgtEl>
                                          <p:spTgt spid="10">
                                            <p:txEl>
                                              <p:pRg st="5" end="5"/>
                                            </p:txEl>
                                          </p:spTgt>
                                        </p:tgtEl>
                                        <p:attrNameLst>
                                          <p:attrName>style.visibility</p:attrName>
                                        </p:attrNameLst>
                                      </p:cBhvr>
                                      <p:to>
                                        <p:strVal val="visible"/>
                                      </p:to>
                                    </p:set>
                                    <p:animEffect transition="in" filter="wipe(down)">
                                      <p:cBhvr>
                                        <p:cTn id="122" dur="500"/>
                                        <p:tgtEl>
                                          <p:spTgt spid="10">
                                            <p:txEl>
                                              <p:pRg st="5" end="5"/>
                                            </p:txEl>
                                          </p:spTgt>
                                        </p:tgtEl>
                                      </p:cBhvr>
                                    </p:animEffect>
                                  </p:childTnLst>
                                </p:cTn>
                              </p:par>
                              <p:par>
                                <p:cTn id="123" presetID="22" presetClass="entr" presetSubtype="4" fill="hold" nodeType="withEffect">
                                  <p:stCondLst>
                                    <p:cond delay="0"/>
                                  </p:stCondLst>
                                  <p:childTnLst>
                                    <p:set>
                                      <p:cBhvr>
                                        <p:cTn id="124" dur="1" fill="hold">
                                          <p:stCondLst>
                                            <p:cond delay="0"/>
                                          </p:stCondLst>
                                        </p:cTn>
                                        <p:tgtEl>
                                          <p:spTgt spid="10">
                                            <p:txEl>
                                              <p:pRg st="6" end="6"/>
                                            </p:txEl>
                                          </p:spTgt>
                                        </p:tgtEl>
                                        <p:attrNameLst>
                                          <p:attrName>style.visibility</p:attrName>
                                        </p:attrNameLst>
                                      </p:cBhvr>
                                      <p:to>
                                        <p:strVal val="visible"/>
                                      </p:to>
                                    </p:set>
                                    <p:animEffect transition="in" filter="wipe(down)">
                                      <p:cBhvr>
                                        <p:cTn id="125" dur="500"/>
                                        <p:tgtEl>
                                          <p:spTgt spid="10">
                                            <p:txEl>
                                              <p:pRg st="6" end="6"/>
                                            </p:txEl>
                                          </p:spTgt>
                                        </p:tgtEl>
                                      </p:cBhvr>
                                    </p:animEffect>
                                  </p:childTnLst>
                                </p:cTn>
                              </p:par>
                            </p:childTnLst>
                          </p:cTn>
                        </p:par>
                      </p:childTnLst>
                    </p:cTn>
                  </p:par>
                  <p:par>
                    <p:cTn id="126" fill="hold">
                      <p:stCondLst>
                        <p:cond delay="indefinite"/>
                      </p:stCondLst>
                      <p:childTnLst>
                        <p:par>
                          <p:cTn id="127" fill="hold">
                            <p:stCondLst>
                              <p:cond delay="0"/>
                            </p:stCondLst>
                            <p:childTnLst>
                              <p:par>
                                <p:cTn id="128" presetID="22" presetClass="entr" presetSubtype="4" fill="hold" nodeType="clickEffect">
                                  <p:stCondLst>
                                    <p:cond delay="0"/>
                                  </p:stCondLst>
                                  <p:childTnLst>
                                    <p:set>
                                      <p:cBhvr>
                                        <p:cTn id="129" dur="1" fill="hold">
                                          <p:stCondLst>
                                            <p:cond delay="0"/>
                                          </p:stCondLst>
                                        </p:cTn>
                                        <p:tgtEl>
                                          <p:spTgt spid="10">
                                            <p:txEl>
                                              <p:pRg st="7" end="7"/>
                                            </p:txEl>
                                          </p:spTgt>
                                        </p:tgtEl>
                                        <p:attrNameLst>
                                          <p:attrName>style.visibility</p:attrName>
                                        </p:attrNameLst>
                                      </p:cBhvr>
                                      <p:to>
                                        <p:strVal val="visible"/>
                                      </p:to>
                                    </p:set>
                                    <p:animEffect transition="in" filter="wipe(down)">
                                      <p:cBhvr>
                                        <p:cTn id="130" dur="500"/>
                                        <p:tgtEl>
                                          <p:spTgt spid="10">
                                            <p:txEl>
                                              <p:pRg st="7" end="7"/>
                                            </p:txEl>
                                          </p:spTgt>
                                        </p:tgtEl>
                                      </p:cBhvr>
                                    </p:animEffect>
                                  </p:childTnLst>
                                </p:cTn>
                              </p:par>
                            </p:childTnLst>
                          </p:cTn>
                        </p:par>
                      </p:childTnLst>
                    </p:cTn>
                  </p:par>
                  <p:par>
                    <p:cTn id="131" fill="hold">
                      <p:stCondLst>
                        <p:cond delay="indefinite"/>
                      </p:stCondLst>
                      <p:childTnLst>
                        <p:par>
                          <p:cTn id="132" fill="hold">
                            <p:stCondLst>
                              <p:cond delay="0"/>
                            </p:stCondLst>
                            <p:childTnLst>
                              <p:par>
                                <p:cTn id="133" presetID="22" presetClass="entr" presetSubtype="4" fill="hold" nodeType="clickEffect">
                                  <p:stCondLst>
                                    <p:cond delay="0"/>
                                  </p:stCondLst>
                                  <p:childTnLst>
                                    <p:set>
                                      <p:cBhvr>
                                        <p:cTn id="134" dur="1" fill="hold">
                                          <p:stCondLst>
                                            <p:cond delay="0"/>
                                          </p:stCondLst>
                                        </p:cTn>
                                        <p:tgtEl>
                                          <p:spTgt spid="10">
                                            <p:txEl>
                                              <p:pRg st="8" end="8"/>
                                            </p:txEl>
                                          </p:spTgt>
                                        </p:tgtEl>
                                        <p:attrNameLst>
                                          <p:attrName>style.visibility</p:attrName>
                                        </p:attrNameLst>
                                      </p:cBhvr>
                                      <p:to>
                                        <p:strVal val="visible"/>
                                      </p:to>
                                    </p:set>
                                    <p:animEffect transition="in" filter="wipe(down)">
                                      <p:cBhvr>
                                        <p:cTn id="135" dur="500"/>
                                        <p:tgtEl>
                                          <p:spTgt spid="10">
                                            <p:txEl>
                                              <p:pRg st="8" end="8"/>
                                            </p:txEl>
                                          </p:spTgt>
                                        </p:tgtEl>
                                      </p:cBhvr>
                                    </p:animEffect>
                                  </p:childTnLst>
                                </p:cTn>
                              </p:par>
                            </p:childTnLst>
                          </p:cTn>
                        </p:par>
                      </p:childTnLst>
                    </p:cTn>
                  </p:par>
                  <p:par>
                    <p:cTn id="136" fill="hold">
                      <p:stCondLst>
                        <p:cond delay="indefinite"/>
                      </p:stCondLst>
                      <p:childTnLst>
                        <p:par>
                          <p:cTn id="137" fill="hold">
                            <p:stCondLst>
                              <p:cond delay="0"/>
                            </p:stCondLst>
                            <p:childTnLst>
                              <p:par>
                                <p:cTn id="138" presetID="22" presetClass="entr" presetSubtype="4" fill="hold" nodeType="clickEffect">
                                  <p:stCondLst>
                                    <p:cond delay="0"/>
                                  </p:stCondLst>
                                  <p:childTnLst>
                                    <p:set>
                                      <p:cBhvr>
                                        <p:cTn id="139" dur="1" fill="hold">
                                          <p:stCondLst>
                                            <p:cond delay="0"/>
                                          </p:stCondLst>
                                        </p:cTn>
                                        <p:tgtEl>
                                          <p:spTgt spid="10">
                                            <p:txEl>
                                              <p:pRg st="9" end="9"/>
                                            </p:txEl>
                                          </p:spTgt>
                                        </p:tgtEl>
                                        <p:attrNameLst>
                                          <p:attrName>style.visibility</p:attrName>
                                        </p:attrNameLst>
                                      </p:cBhvr>
                                      <p:to>
                                        <p:strVal val="visible"/>
                                      </p:to>
                                    </p:set>
                                    <p:animEffect transition="in" filter="wipe(down)">
                                      <p:cBhvr>
                                        <p:cTn id="140" dur="500"/>
                                        <p:tgtEl>
                                          <p:spTgt spid="10">
                                            <p:txEl>
                                              <p:pRg st="9" end="9"/>
                                            </p:txEl>
                                          </p:spTgt>
                                        </p:tgtEl>
                                      </p:cBhvr>
                                    </p:animEffect>
                                  </p:childTnLst>
                                </p:cTn>
                              </p:par>
                            </p:childTnLst>
                          </p:cTn>
                        </p:par>
                      </p:childTnLst>
                    </p:cTn>
                  </p:par>
                  <p:par>
                    <p:cTn id="141" fill="hold">
                      <p:stCondLst>
                        <p:cond delay="indefinite"/>
                      </p:stCondLst>
                      <p:childTnLst>
                        <p:par>
                          <p:cTn id="142" fill="hold">
                            <p:stCondLst>
                              <p:cond delay="0"/>
                            </p:stCondLst>
                            <p:childTnLst>
                              <p:par>
                                <p:cTn id="143" presetID="22" presetClass="entr" presetSubtype="4" fill="hold" nodeType="clickEffect">
                                  <p:stCondLst>
                                    <p:cond delay="0"/>
                                  </p:stCondLst>
                                  <p:childTnLst>
                                    <p:set>
                                      <p:cBhvr>
                                        <p:cTn id="144" dur="1" fill="hold">
                                          <p:stCondLst>
                                            <p:cond delay="0"/>
                                          </p:stCondLst>
                                        </p:cTn>
                                        <p:tgtEl>
                                          <p:spTgt spid="10">
                                            <p:txEl>
                                              <p:pRg st="10" end="10"/>
                                            </p:txEl>
                                          </p:spTgt>
                                        </p:tgtEl>
                                        <p:attrNameLst>
                                          <p:attrName>style.visibility</p:attrName>
                                        </p:attrNameLst>
                                      </p:cBhvr>
                                      <p:to>
                                        <p:strVal val="visible"/>
                                      </p:to>
                                    </p:set>
                                    <p:animEffect transition="in" filter="wipe(down)">
                                      <p:cBhvr>
                                        <p:cTn id="145" dur="500"/>
                                        <p:tgtEl>
                                          <p:spTgt spid="10">
                                            <p:txEl>
                                              <p:pRg st="10" end="10"/>
                                            </p:txEl>
                                          </p:spTgt>
                                        </p:tgtEl>
                                      </p:cBhvr>
                                    </p:animEffect>
                                  </p:childTnLst>
                                </p:cTn>
                              </p:par>
                            </p:childTnLst>
                          </p:cTn>
                        </p:par>
                      </p:childTnLst>
                    </p:cTn>
                  </p:par>
                  <p:par>
                    <p:cTn id="146" fill="hold">
                      <p:stCondLst>
                        <p:cond delay="indefinite"/>
                      </p:stCondLst>
                      <p:childTnLst>
                        <p:par>
                          <p:cTn id="147" fill="hold">
                            <p:stCondLst>
                              <p:cond delay="0"/>
                            </p:stCondLst>
                            <p:childTnLst>
                              <p:par>
                                <p:cTn id="148" presetID="22" presetClass="entr" presetSubtype="4" fill="hold" nodeType="clickEffect">
                                  <p:stCondLst>
                                    <p:cond delay="0"/>
                                  </p:stCondLst>
                                  <p:childTnLst>
                                    <p:set>
                                      <p:cBhvr>
                                        <p:cTn id="149" dur="1" fill="hold">
                                          <p:stCondLst>
                                            <p:cond delay="0"/>
                                          </p:stCondLst>
                                        </p:cTn>
                                        <p:tgtEl>
                                          <p:spTgt spid="10">
                                            <p:txEl>
                                              <p:pRg st="11" end="11"/>
                                            </p:txEl>
                                          </p:spTgt>
                                        </p:tgtEl>
                                        <p:attrNameLst>
                                          <p:attrName>style.visibility</p:attrName>
                                        </p:attrNameLst>
                                      </p:cBhvr>
                                      <p:to>
                                        <p:strVal val="visible"/>
                                      </p:to>
                                    </p:set>
                                    <p:animEffect transition="in" filter="wipe(down)">
                                      <p:cBhvr>
                                        <p:cTn id="150" dur="500"/>
                                        <p:tgtEl>
                                          <p:spTgt spid="10">
                                            <p:txEl>
                                              <p:pRg st="11" end="11"/>
                                            </p:txEl>
                                          </p:spTgt>
                                        </p:tgtEl>
                                      </p:cBhvr>
                                    </p:animEffect>
                                  </p:childTnLst>
                                </p:cTn>
                              </p:par>
                            </p:childTnLst>
                          </p:cTn>
                        </p:par>
                      </p:childTnLst>
                    </p:cTn>
                  </p:par>
                  <p:par>
                    <p:cTn id="151" fill="hold">
                      <p:stCondLst>
                        <p:cond delay="indefinite"/>
                      </p:stCondLst>
                      <p:childTnLst>
                        <p:par>
                          <p:cTn id="152" fill="hold">
                            <p:stCondLst>
                              <p:cond delay="0"/>
                            </p:stCondLst>
                            <p:childTnLst>
                              <p:par>
                                <p:cTn id="153" presetID="22" presetClass="entr" presetSubtype="4" fill="hold" grpId="0" nodeType="clickEffect">
                                  <p:stCondLst>
                                    <p:cond delay="0"/>
                                  </p:stCondLst>
                                  <p:childTnLst>
                                    <p:set>
                                      <p:cBhvr>
                                        <p:cTn id="154" dur="1" fill="hold">
                                          <p:stCondLst>
                                            <p:cond delay="0"/>
                                          </p:stCondLst>
                                        </p:cTn>
                                        <p:tgtEl>
                                          <p:spTgt spid="13"/>
                                        </p:tgtEl>
                                        <p:attrNameLst>
                                          <p:attrName>style.visibility</p:attrName>
                                        </p:attrNameLst>
                                      </p:cBhvr>
                                      <p:to>
                                        <p:strVal val="visible"/>
                                      </p:to>
                                    </p:set>
                                    <p:animEffect transition="in" filter="wipe(down)">
                                      <p:cBhvr>
                                        <p:cTn id="155" dur="500"/>
                                        <p:tgtEl>
                                          <p:spTgt spid="13"/>
                                        </p:tgtEl>
                                      </p:cBhvr>
                                    </p:animEffect>
                                  </p:childTnLst>
                                </p:cTn>
                              </p:par>
                            </p:childTnLst>
                          </p:cTn>
                        </p:par>
                      </p:childTnLst>
                    </p:cTn>
                  </p:par>
                  <p:par>
                    <p:cTn id="156" fill="hold">
                      <p:stCondLst>
                        <p:cond delay="indefinite"/>
                      </p:stCondLst>
                      <p:childTnLst>
                        <p:par>
                          <p:cTn id="157" fill="hold">
                            <p:stCondLst>
                              <p:cond delay="0"/>
                            </p:stCondLst>
                            <p:childTnLst>
                              <p:par>
                                <p:cTn id="158" presetID="22" presetClass="entr" presetSubtype="4" fill="hold" nodeType="clickEffect">
                                  <p:stCondLst>
                                    <p:cond delay="0"/>
                                  </p:stCondLst>
                                  <p:childTnLst>
                                    <p:set>
                                      <p:cBhvr>
                                        <p:cTn id="159" dur="1" fill="hold">
                                          <p:stCondLst>
                                            <p:cond delay="0"/>
                                          </p:stCondLst>
                                        </p:cTn>
                                        <p:tgtEl>
                                          <p:spTgt spid="10">
                                            <p:txEl>
                                              <p:pRg st="12" end="12"/>
                                            </p:txEl>
                                          </p:spTgt>
                                        </p:tgtEl>
                                        <p:attrNameLst>
                                          <p:attrName>style.visibility</p:attrName>
                                        </p:attrNameLst>
                                      </p:cBhvr>
                                      <p:to>
                                        <p:strVal val="visible"/>
                                      </p:to>
                                    </p:set>
                                    <p:animEffect transition="in" filter="wipe(down)">
                                      <p:cBhvr>
                                        <p:cTn id="160" dur="500"/>
                                        <p:tgtEl>
                                          <p:spTgt spid="10">
                                            <p:txEl>
                                              <p:pRg st="12" end="12"/>
                                            </p:txEl>
                                          </p:spTgt>
                                        </p:tgtEl>
                                      </p:cBhvr>
                                    </p:animEffect>
                                  </p:childTnLst>
                                </p:cTn>
                              </p:par>
                            </p:childTnLst>
                          </p:cTn>
                        </p:par>
                      </p:childTnLst>
                    </p:cTn>
                  </p:par>
                  <p:par>
                    <p:cTn id="161" fill="hold">
                      <p:stCondLst>
                        <p:cond delay="indefinite"/>
                      </p:stCondLst>
                      <p:childTnLst>
                        <p:par>
                          <p:cTn id="162" fill="hold">
                            <p:stCondLst>
                              <p:cond delay="0"/>
                            </p:stCondLst>
                            <p:childTnLst>
                              <p:par>
                                <p:cTn id="163" presetID="22" presetClass="entr" presetSubtype="4" fill="hold" nodeType="clickEffect">
                                  <p:stCondLst>
                                    <p:cond delay="0"/>
                                  </p:stCondLst>
                                  <p:childTnLst>
                                    <p:set>
                                      <p:cBhvr>
                                        <p:cTn id="164" dur="1" fill="hold">
                                          <p:stCondLst>
                                            <p:cond delay="0"/>
                                          </p:stCondLst>
                                        </p:cTn>
                                        <p:tgtEl>
                                          <p:spTgt spid="10">
                                            <p:txEl>
                                              <p:pRg st="13" end="13"/>
                                            </p:txEl>
                                          </p:spTgt>
                                        </p:tgtEl>
                                        <p:attrNameLst>
                                          <p:attrName>style.visibility</p:attrName>
                                        </p:attrNameLst>
                                      </p:cBhvr>
                                      <p:to>
                                        <p:strVal val="visible"/>
                                      </p:to>
                                    </p:set>
                                    <p:animEffect transition="in" filter="wipe(down)">
                                      <p:cBhvr>
                                        <p:cTn id="165" dur="500"/>
                                        <p:tgtEl>
                                          <p:spTgt spid="10">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p:bldP spid="19" grpId="0"/>
      <p:bldP spid="30" grpId="0"/>
      <p:bldP spid="31" grpId="0"/>
      <p:bldP spid="36" grpId="0"/>
      <p:bldP spid="42" grpId="0"/>
      <p:bldP spid="43" grpId="0"/>
      <p:bldP spid="44" grpId="0"/>
      <p:bldP spid="46" grpId="0"/>
      <p:bldP spid="47" grpId="0"/>
      <p:bldP spid="48" grpId="0"/>
      <p:bldP spid="49" grpId="0"/>
      <p:bldP spid="5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ext Box 2">
            <a:extLst>
              <a:ext uri="{FF2B5EF4-FFF2-40B4-BE49-F238E27FC236}">
                <a16:creationId xmlns:a16="http://schemas.microsoft.com/office/drawing/2014/main" id="{8B9023AF-3AA5-453D-99F5-D6BAE77BA2D3}"/>
              </a:ext>
            </a:extLst>
          </p:cNvPr>
          <p:cNvSpPr txBox="1">
            <a:spLocks noChangeArrowheads="1"/>
          </p:cNvSpPr>
          <p:nvPr/>
        </p:nvSpPr>
        <p:spPr bwMode="auto">
          <a:xfrm>
            <a:off x="2135188" y="233364"/>
            <a:ext cx="7777162" cy="461665"/>
          </a:xfrm>
          <a:prstGeom prst="rect">
            <a:avLst/>
          </a:prstGeom>
          <a:noFill/>
          <a:ln w="57150" cmpd="thickThin">
            <a:solidFill>
              <a:srgbClr val="00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400" b="1" dirty="0">
                <a:solidFill>
                  <a:srgbClr val="AC1404"/>
                </a:solidFill>
              </a:rPr>
              <a:t>* NHỮNG LƯU Ý KHI GIẢI TOÁN CHUYỂN ĐỘNG</a:t>
            </a:r>
          </a:p>
        </p:txBody>
      </p:sp>
      <p:sp>
        <p:nvSpPr>
          <p:cNvPr id="99341" name="AutoShape 13">
            <a:extLst>
              <a:ext uri="{FF2B5EF4-FFF2-40B4-BE49-F238E27FC236}">
                <a16:creationId xmlns:a16="http://schemas.microsoft.com/office/drawing/2014/main" id="{59ECF0CD-84C1-43DA-AFBD-AF1818CE558C}"/>
              </a:ext>
            </a:extLst>
          </p:cNvPr>
          <p:cNvSpPr>
            <a:spLocks noChangeArrowheads="1"/>
          </p:cNvSpPr>
          <p:nvPr/>
        </p:nvSpPr>
        <p:spPr bwMode="auto">
          <a:xfrm>
            <a:off x="2135188" y="1341438"/>
            <a:ext cx="8064500" cy="4032250"/>
          </a:xfrm>
          <a:prstGeom prst="wedgeRoundRectCallout">
            <a:avLst>
              <a:gd name="adj1" fmla="val -32875"/>
              <a:gd name="adj2" fmla="val 10593"/>
              <a:gd name="adj3" fmla="val 16667"/>
            </a:avLst>
          </a:prstGeom>
          <a:noFill/>
          <a:ln w="9525">
            <a:solidFill>
              <a:schemeClr val="tx1"/>
            </a:solidFill>
            <a:miter lim="800000"/>
            <a:headEnd/>
            <a:tailEnd/>
          </a:ln>
          <a:effectLst/>
        </p:spPr>
        <p:txBody>
          <a:bodyPr/>
          <a:lstStyle>
            <a:lvl1pPr marL="342900" indent="-342900">
              <a:defRPr>
                <a:solidFill>
                  <a:schemeClr val="tx1"/>
                </a:solidFill>
                <a:latin typeface="Arial" panose="020B0604020202020204" pitchFamily="34" charset="0"/>
                <a:cs typeface="Arial" panose="020B0604020202020204" pitchFamily="34" charset="0"/>
              </a:defRPr>
            </a:lvl1pPr>
            <a:lvl2pPr marL="800100" indent="-342900">
              <a:defRPr>
                <a:solidFill>
                  <a:schemeClr val="tx1"/>
                </a:solidFill>
                <a:latin typeface="Arial" panose="020B0604020202020204" pitchFamily="34" charset="0"/>
                <a:cs typeface="Arial" panose="020B0604020202020204" pitchFamily="34" charset="0"/>
              </a:defRPr>
            </a:lvl2pPr>
            <a:lvl3pPr marL="1257300" indent="-342900">
              <a:defRPr>
                <a:solidFill>
                  <a:schemeClr val="tx1"/>
                </a:solidFill>
                <a:latin typeface="Arial" panose="020B0604020202020204" pitchFamily="34" charset="0"/>
                <a:cs typeface="Arial" panose="020B0604020202020204" pitchFamily="34" charset="0"/>
              </a:defRPr>
            </a:lvl3pPr>
            <a:lvl4pPr marL="1714500" indent="-342900">
              <a:defRPr>
                <a:solidFill>
                  <a:schemeClr val="tx1"/>
                </a:solidFill>
                <a:latin typeface="Arial" panose="020B0604020202020204" pitchFamily="34" charset="0"/>
                <a:cs typeface="Arial" panose="020B0604020202020204" pitchFamily="34" charset="0"/>
              </a:defRPr>
            </a:lvl4pPr>
            <a:lvl5pPr marL="2171700" indent="-342900">
              <a:defRPr>
                <a:solidFill>
                  <a:schemeClr val="tx1"/>
                </a:solidFill>
                <a:latin typeface="Arial" panose="020B0604020202020204" pitchFamily="34" charset="0"/>
                <a:cs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400" b="1" u="sng">
                <a:solidFill>
                  <a:srgbClr val="FA0E0E"/>
                </a:solidFill>
              </a:rPr>
              <a:t>DẠNG TOÁN CHUYỆN ĐỘNG</a:t>
            </a:r>
          </a:p>
          <a:p>
            <a:pPr>
              <a:buFontTx/>
              <a:buAutoNum type="arabicPeriod"/>
            </a:pPr>
            <a:r>
              <a:rPr lang="en-US" altLang="en-US" sz="2400" b="1">
                <a:solidFill>
                  <a:srgbClr val="0033CC"/>
                </a:solidFill>
              </a:rPr>
              <a:t>Mỗi chuyển động gồm 3 đại lượng tham gia và liên hệ bởi công thức:</a:t>
            </a:r>
          </a:p>
          <a:p>
            <a:r>
              <a:rPr lang="en-US" altLang="en-US" sz="2400" b="1">
                <a:solidFill>
                  <a:srgbClr val="0033CC"/>
                </a:solidFill>
              </a:rPr>
              <a:t>            </a:t>
            </a:r>
            <a:r>
              <a:rPr lang="en-US" altLang="en-US" sz="2400" b="1">
                <a:solidFill>
                  <a:srgbClr val="FA0E0E"/>
                </a:solidFill>
              </a:rPr>
              <a:t>Q.đường = V.tốc * T.gian</a:t>
            </a:r>
          </a:p>
          <a:p>
            <a:r>
              <a:rPr lang="en-US" altLang="en-US" sz="2400" b="1">
                <a:solidFill>
                  <a:srgbClr val="0033CC"/>
                </a:solidFill>
              </a:rPr>
              <a:t>2. Nếu xe chuyển động đúng dự định:</a:t>
            </a:r>
          </a:p>
          <a:p>
            <a:r>
              <a:rPr lang="en-US" altLang="en-US" sz="2400" b="1">
                <a:solidFill>
                  <a:srgbClr val="0033CC"/>
                </a:solidFill>
              </a:rPr>
              <a:t>         Thời gian dự định bằng thời gian thực tế</a:t>
            </a:r>
          </a:p>
          <a:p>
            <a:r>
              <a:rPr lang="en-US" altLang="en-US" sz="2400" b="1">
                <a:solidFill>
                  <a:srgbClr val="0033CC"/>
                </a:solidFill>
              </a:rPr>
              <a:t>3. Các dạng chuyển động thường gặp :</a:t>
            </a:r>
          </a:p>
          <a:p>
            <a:r>
              <a:rPr lang="en-US" altLang="en-US" sz="2400" b="1">
                <a:solidFill>
                  <a:srgbClr val="0033CC"/>
                </a:solidFill>
              </a:rPr>
              <a:t>+ Cùng chiều : Quãng đường đi bằng nhau</a:t>
            </a:r>
          </a:p>
          <a:p>
            <a:r>
              <a:rPr lang="en-US" altLang="en-US" sz="2400" b="1">
                <a:solidFill>
                  <a:srgbClr val="0033CC"/>
                </a:solidFill>
              </a:rPr>
              <a:t>+ Ngược chiều : Tổng quãng đường đi bằng quãng đường đã cho.</a:t>
            </a:r>
          </a:p>
          <a:p>
            <a:pPr algn="ctr"/>
            <a:endParaRPr lang="en-US" altLang="en-US" sz="2400" b="1">
              <a:solidFill>
                <a:srgbClr val="0033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9341"/>
                                        </p:tgtEl>
                                        <p:attrNameLst>
                                          <p:attrName>style.visibility</p:attrName>
                                        </p:attrNameLst>
                                      </p:cBhvr>
                                      <p:to>
                                        <p:strVal val="visible"/>
                                      </p:to>
                                    </p:set>
                                    <p:animEffect transition="in" filter="checkerboard(across)">
                                      <p:cBhvr>
                                        <p:cTn id="7" dur="500"/>
                                        <p:tgtEl>
                                          <p:spTgt spid="993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xit" presetSubtype="10" fill="hold" grpId="1" nodeType="clickEffect">
                                  <p:stCondLst>
                                    <p:cond delay="0"/>
                                  </p:stCondLst>
                                  <p:childTnLst>
                                    <p:animEffect transition="out" filter="checkerboard(across)">
                                      <p:cBhvr>
                                        <p:cTn id="11" dur="500"/>
                                        <p:tgtEl>
                                          <p:spTgt spid="99341"/>
                                        </p:tgtEl>
                                      </p:cBhvr>
                                    </p:animEffect>
                                    <p:set>
                                      <p:cBhvr>
                                        <p:cTn id="12" dur="1" fill="hold">
                                          <p:stCondLst>
                                            <p:cond delay="499"/>
                                          </p:stCondLst>
                                        </p:cTn>
                                        <p:tgtEl>
                                          <p:spTgt spid="9934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41" grpId="0" animBg="1"/>
      <p:bldP spid="99341"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3">
            <a:extLst>
              <a:ext uri="{FF2B5EF4-FFF2-40B4-BE49-F238E27FC236}">
                <a16:creationId xmlns:a16="http://schemas.microsoft.com/office/drawing/2014/main" id="{B10DF9C1-277D-4331-9B70-823131D1E751}"/>
              </a:ext>
            </a:extLst>
          </p:cNvPr>
          <p:cNvSpPr>
            <a:spLocks noGrp="1" noChangeArrowheads="1"/>
          </p:cNvSpPr>
          <p:nvPr>
            <p:ph type="body" idx="1"/>
          </p:nvPr>
        </p:nvSpPr>
        <p:spPr>
          <a:xfrm>
            <a:off x="248100" y="630240"/>
            <a:ext cx="11559587" cy="2251074"/>
          </a:xfrm>
          <a:noFill/>
        </p:spPr>
        <p:txBody>
          <a:bodyPr>
            <a:normAutofit/>
          </a:bodyPr>
          <a:lstStyle/>
          <a:p>
            <a:pPr>
              <a:buFontTx/>
              <a:buNone/>
            </a:pPr>
            <a:r>
              <a:rPr lang="en-US" altLang="en-US" sz="2400" dirty="0">
                <a:solidFill>
                  <a:srgbClr val="0033CC"/>
                </a:solidFill>
              </a:rPr>
              <a:t>   	</a:t>
            </a:r>
            <a:r>
              <a:rPr lang="en-US" altLang="en-US" sz="2400" b="1" u="sng" dirty="0" err="1">
                <a:solidFill>
                  <a:srgbClr val="0033CC"/>
                </a:solidFill>
              </a:rPr>
              <a:t>Bài</a:t>
            </a:r>
            <a:r>
              <a:rPr lang="en-US" altLang="en-US" sz="2400" b="1" u="sng" dirty="0">
                <a:solidFill>
                  <a:srgbClr val="0033CC"/>
                </a:solidFill>
              </a:rPr>
              <a:t> 5 : (</a:t>
            </a:r>
            <a:r>
              <a:rPr lang="en-US" altLang="en-US" sz="2400" b="1" u="sng" dirty="0" err="1">
                <a:solidFill>
                  <a:srgbClr val="0033CC"/>
                </a:solidFill>
              </a:rPr>
              <a:t>Bài</a:t>
            </a:r>
            <a:r>
              <a:rPr lang="en-US" altLang="en-US" sz="2400" b="1" u="sng" dirty="0">
                <a:solidFill>
                  <a:srgbClr val="0033CC"/>
                </a:solidFill>
              </a:rPr>
              <a:t> 45– </a:t>
            </a:r>
            <a:r>
              <a:rPr lang="en-US" altLang="en-US" sz="2400" b="1" u="sng" dirty="0" err="1">
                <a:solidFill>
                  <a:srgbClr val="0033CC"/>
                </a:solidFill>
              </a:rPr>
              <a:t>trang</a:t>
            </a:r>
            <a:r>
              <a:rPr lang="en-US" altLang="en-US" sz="2400" b="1" u="sng" dirty="0">
                <a:solidFill>
                  <a:srgbClr val="0033CC"/>
                </a:solidFill>
              </a:rPr>
              <a:t> 31 </a:t>
            </a:r>
            <a:r>
              <a:rPr lang="en-US" altLang="en-US" sz="2400" b="1" u="sng" dirty="0">
                <a:solidFill>
                  <a:srgbClr val="0000CC"/>
                </a:solidFill>
                <a:latin typeface="Times New Roman" panose="02020603050405020304" pitchFamily="18" charset="0"/>
              </a:rPr>
              <a:t>)</a:t>
            </a:r>
            <a:endParaRPr lang="en-US" altLang="en-US" sz="2400" b="1" u="sng" dirty="0">
              <a:solidFill>
                <a:srgbClr val="0033CC"/>
              </a:solidFill>
            </a:endParaRPr>
          </a:p>
          <a:p>
            <a:pPr>
              <a:buFontTx/>
              <a:buNone/>
            </a:pPr>
            <a:r>
              <a:rPr lang="en-US" altLang="en-US" sz="2400" dirty="0">
                <a:solidFill>
                  <a:srgbClr val="0033CC"/>
                </a:solidFill>
              </a:rPr>
              <a:t>		</a:t>
            </a:r>
            <a:r>
              <a:rPr lang="en-US" altLang="en-US" sz="2400" dirty="0" err="1">
                <a:latin typeface="Times New Roman" panose="02020603050405020304" pitchFamily="18" charset="0"/>
                <a:cs typeface="Times New Roman" panose="02020603050405020304" pitchFamily="18" charset="0"/>
              </a:rPr>
              <a:t>Một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xí</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nghiệp</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kí</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hợp</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đồng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dệt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một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tấm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thảm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len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trong</a:t>
            </a:r>
            <a:r>
              <a:rPr lang="en-US" altLang="en-US" sz="2400" dirty="0">
                <a:latin typeface="Times New Roman" panose="02020603050405020304" pitchFamily="18" charset="0"/>
                <a:cs typeface="Times New Roman" panose="02020603050405020304" pitchFamily="18" charset="0"/>
              </a:rPr>
              <a:t> 20 </a:t>
            </a:r>
            <a:r>
              <a:rPr lang="en-US" altLang="en-US" sz="2400" dirty="0" err="1">
                <a:latin typeface="Times New Roman" panose="02020603050405020304" pitchFamily="18" charset="0"/>
                <a:cs typeface="Times New Roman" panose="02020603050405020304" pitchFamily="18" charset="0"/>
              </a:rPr>
              <a:t>ngày</a:t>
            </a:r>
            <a:r>
              <a:rPr lang="en-US" altLang="en-US" sz="2400" dirty="0">
                <a:latin typeface="Times New Roman" panose="02020603050405020304" pitchFamily="18" charset="0"/>
                <a:cs typeface="Times New Roman" panose="02020603050405020304" pitchFamily="18" charset="0"/>
              </a:rPr>
              <a:t>. Do </a:t>
            </a:r>
            <a:r>
              <a:rPr lang="en-US" altLang="en-US" sz="2400" dirty="0" err="1">
                <a:latin typeface="Times New Roman" panose="02020603050405020304" pitchFamily="18" charset="0"/>
                <a:cs typeface="Times New Roman" panose="02020603050405020304" pitchFamily="18" charset="0"/>
              </a:rPr>
              <a:t>cải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tiến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kĩ</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thuật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năng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suất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dệt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của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xí</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nghiệp</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đã</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tăng</a:t>
            </a:r>
            <a:r>
              <a:rPr lang="en-US" altLang="en-US" sz="2400" dirty="0">
                <a:latin typeface="Times New Roman" panose="02020603050405020304" pitchFamily="18" charset="0"/>
                <a:cs typeface="Times New Roman" panose="02020603050405020304" pitchFamily="18" charset="0"/>
              </a:rPr>
              <a:t> 20%. </a:t>
            </a:r>
            <a:r>
              <a:rPr lang="en-US" altLang="en-US" sz="2400" dirty="0" err="1">
                <a:latin typeface="Times New Roman" panose="02020603050405020304" pitchFamily="18" charset="0"/>
                <a:cs typeface="Times New Roman" panose="02020603050405020304" pitchFamily="18" charset="0"/>
              </a:rPr>
              <a:t>Bởi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vậy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chỉ</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trong</a:t>
            </a:r>
            <a:r>
              <a:rPr lang="en-US" altLang="en-US" sz="2400" dirty="0">
                <a:latin typeface="Times New Roman" panose="02020603050405020304" pitchFamily="18" charset="0"/>
                <a:cs typeface="Times New Roman" panose="02020603050405020304" pitchFamily="18" charset="0"/>
              </a:rPr>
              <a:t> 18 </a:t>
            </a:r>
            <a:r>
              <a:rPr lang="en-US" altLang="en-US" sz="2400" dirty="0" err="1">
                <a:latin typeface="Times New Roman" panose="02020603050405020304" pitchFamily="18" charset="0"/>
                <a:cs typeface="Times New Roman" panose="02020603050405020304" pitchFamily="18" charset="0"/>
              </a:rPr>
              <a:t>ngày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không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xí</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nghiệp</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đã</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hoàn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thành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thảm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cần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dệt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còn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dệt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thêm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được</a:t>
            </a:r>
            <a:r>
              <a:rPr lang="en-US" altLang="en-US" sz="2400" dirty="0">
                <a:latin typeface="Times New Roman" panose="02020603050405020304" pitchFamily="18" charset="0"/>
                <a:cs typeface="Times New Roman" panose="02020603050405020304" pitchFamily="18" charset="0"/>
              </a:rPr>
              <a:t> 24 </a:t>
            </a:r>
            <a:r>
              <a:rPr lang="en-US" altLang="en-US" sz="2400" dirty="0" err="1">
                <a:latin typeface="Times New Roman" panose="02020603050405020304" pitchFamily="18" charset="0"/>
                <a:cs typeface="Times New Roman" panose="02020603050405020304" pitchFamily="18" charset="0"/>
              </a:rPr>
              <a:t>tấm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nữa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Tính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tấm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thảm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len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xí</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nghiệp</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phải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dệt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theo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hợp</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đồng</a:t>
            </a:r>
            <a:r>
              <a:rPr lang="en-US" altLang="en-US" sz="2400" dirty="0">
                <a:latin typeface="Times New Roman" panose="02020603050405020304" pitchFamily="18" charset="0"/>
                <a:cs typeface="Times New Roman" panose="02020603050405020304" pitchFamily="18" charset="0"/>
              </a:rPr>
              <a:t>.</a:t>
            </a:r>
          </a:p>
        </p:txBody>
      </p:sp>
      <p:sp>
        <p:nvSpPr>
          <p:cNvPr id="72711" name="Text Box 7">
            <a:extLst>
              <a:ext uri="{FF2B5EF4-FFF2-40B4-BE49-F238E27FC236}">
                <a16:creationId xmlns:a16="http://schemas.microsoft.com/office/drawing/2014/main" id="{961CC3A9-266A-4A88-9A1B-B5B65815D241}"/>
              </a:ext>
            </a:extLst>
          </p:cNvPr>
          <p:cNvSpPr txBox="1">
            <a:spLocks noChangeArrowheads="1"/>
          </p:cNvSpPr>
          <p:nvPr/>
        </p:nvSpPr>
        <p:spPr bwMode="auto">
          <a:xfrm>
            <a:off x="1175752" y="2895601"/>
            <a:ext cx="4749692"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2400">
                <a:latin typeface="Times New Roman" panose="02020603050405020304" pitchFamily="18" charset="0"/>
                <a:cs typeface="Times New Roman" panose="02020603050405020304" pitchFamily="18" charset="0"/>
              </a:rPr>
              <a:t>Tóm tắt :</a:t>
            </a:r>
          </a:p>
          <a:p>
            <a:pPr>
              <a:buFontTx/>
              <a:buChar char="-"/>
            </a:pPr>
            <a:r>
              <a:rPr lang="en-US" altLang="en-US" sz="2400">
                <a:latin typeface="Times New Roman" panose="02020603050405020304" pitchFamily="18" charset="0"/>
                <a:cs typeface="Times New Roman" panose="02020603050405020304" pitchFamily="18" charset="0"/>
              </a:rPr>
              <a:t>Theo kế hoạch (hợp đồng) :</a:t>
            </a:r>
          </a:p>
          <a:p>
            <a:r>
              <a:rPr lang="en-US" altLang="en-US" sz="2400">
                <a:latin typeface="Times New Roman" panose="02020603050405020304" pitchFamily="18" charset="0"/>
                <a:cs typeface="Times New Roman" panose="02020603050405020304" pitchFamily="18" charset="0"/>
              </a:rPr>
              <a:t>+ Dệt 1 số tấm thảm</a:t>
            </a:r>
          </a:p>
          <a:p>
            <a:r>
              <a:rPr lang="en-US" altLang="en-US" sz="2400">
                <a:latin typeface="Times New Roman" panose="02020603050405020304" pitchFamily="18" charset="0"/>
                <a:cs typeface="Times New Roman" panose="02020603050405020304" pitchFamily="18" charset="0"/>
              </a:rPr>
              <a:t>+ Hoàn thành trong : 20 ngày </a:t>
            </a:r>
          </a:p>
          <a:p>
            <a:pPr>
              <a:buFontTx/>
              <a:buChar char="-"/>
            </a:pPr>
            <a:r>
              <a:rPr lang="en-US" altLang="en-US" sz="2400">
                <a:latin typeface="Times New Roman" panose="02020603050405020304" pitchFamily="18" charset="0"/>
                <a:cs typeface="Times New Roman" panose="02020603050405020304" pitchFamily="18" charset="0"/>
              </a:rPr>
              <a:t>Thực hiện :</a:t>
            </a:r>
          </a:p>
          <a:p>
            <a:r>
              <a:rPr lang="en-US" altLang="en-US" sz="2400">
                <a:latin typeface="Times New Roman" panose="02020603050405020304" pitchFamily="18" charset="0"/>
                <a:cs typeface="Times New Roman" panose="02020603050405020304" pitchFamily="18" charset="0"/>
              </a:rPr>
              <a:t>+ Tăng năng suất thêm 20%</a:t>
            </a:r>
          </a:p>
          <a:p>
            <a:r>
              <a:rPr lang="en-US" altLang="en-US" sz="2400">
                <a:latin typeface="Times New Roman" panose="02020603050405020304" pitchFamily="18" charset="0"/>
                <a:cs typeface="Times New Roman" panose="02020603050405020304" pitchFamily="18" charset="0"/>
              </a:rPr>
              <a:t>+ TG hoàn thành : 18 ngày </a:t>
            </a:r>
          </a:p>
          <a:p>
            <a:r>
              <a:rPr lang="en-US" altLang="en-US" sz="2400">
                <a:latin typeface="Times New Roman" panose="02020603050405020304" pitchFamily="18" charset="0"/>
                <a:cs typeface="Times New Roman" panose="02020603050405020304" pitchFamily="18" charset="0"/>
              </a:rPr>
              <a:t>và còn thêm 24 tấm thảm</a:t>
            </a:r>
          </a:p>
          <a:p>
            <a:r>
              <a:rPr lang="en-US" altLang="en-US" sz="2400">
                <a:latin typeface="Times New Roman" panose="02020603050405020304" pitchFamily="18" charset="0"/>
                <a:cs typeface="Times New Roman" panose="02020603050405020304" pitchFamily="18" charset="0"/>
              </a:rPr>
              <a:t>- Tính số thảm phải dệt theo HĐ</a:t>
            </a:r>
          </a:p>
        </p:txBody>
      </p:sp>
      <p:sp>
        <p:nvSpPr>
          <p:cNvPr id="72712" name="Line 8">
            <a:extLst>
              <a:ext uri="{FF2B5EF4-FFF2-40B4-BE49-F238E27FC236}">
                <a16:creationId xmlns:a16="http://schemas.microsoft.com/office/drawing/2014/main" id="{715DF9EE-37C1-474F-AA85-ED13C845214C}"/>
              </a:ext>
            </a:extLst>
          </p:cNvPr>
          <p:cNvSpPr>
            <a:spLocks noChangeShapeType="1"/>
          </p:cNvSpPr>
          <p:nvPr/>
        </p:nvSpPr>
        <p:spPr bwMode="auto">
          <a:xfrm flipH="1">
            <a:off x="5880100" y="2924176"/>
            <a:ext cx="0" cy="30972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 name="Rectangle 4">
            <a:extLst>
              <a:ext uri="{FF2B5EF4-FFF2-40B4-BE49-F238E27FC236}">
                <a16:creationId xmlns:a16="http://schemas.microsoft.com/office/drawing/2014/main" id="{AF1DBF96-5896-42E8-90CE-BC659776C111}"/>
              </a:ext>
            </a:extLst>
          </p:cNvPr>
          <p:cNvSpPr/>
          <p:nvPr/>
        </p:nvSpPr>
        <p:spPr>
          <a:xfrm>
            <a:off x="987573" y="89972"/>
            <a:ext cx="3126177" cy="461665"/>
          </a:xfrm>
          <a:prstGeom prst="rect">
            <a:avLst/>
          </a:prstGeom>
        </p:spPr>
        <p:txBody>
          <a:bodyPr wrap="none">
            <a:spAutoFit/>
          </a:bodyPr>
          <a:lstStyle/>
          <a:p>
            <a:r>
              <a:rPr lang="en-US" sz="2400" b="1" u="sng">
                <a:solidFill>
                  <a:srgbClr val="FF0000"/>
                </a:solidFill>
                <a:latin typeface="Arial" panose="020B0604020202020204" pitchFamily="34" charset="0"/>
              </a:rPr>
              <a:t>DẠNG 3: </a:t>
            </a:r>
            <a:r>
              <a:rPr lang="en-US" sz="2400" b="1" u="sng" dirty="0" err="1">
                <a:solidFill>
                  <a:srgbClr val="0033CC"/>
                </a:solidFill>
                <a:latin typeface="Arial" panose="020B0604020202020204" pitchFamily="34" charset="0"/>
              </a:rPr>
              <a:t>Năng</a:t>
            </a:r>
            <a:r>
              <a:rPr lang="en-US" sz="2400" b="1" u="sng" dirty="0">
                <a:solidFill>
                  <a:srgbClr val="0033CC"/>
                </a:solidFill>
                <a:latin typeface="Arial" panose="020B0604020202020204" pitchFamily="34" charset="0"/>
              </a:rPr>
              <a:t> </a:t>
            </a:r>
            <a:r>
              <a:rPr lang="en-US" sz="2400" b="1" u="sng" dirty="0" err="1">
                <a:solidFill>
                  <a:srgbClr val="0033CC"/>
                </a:solidFill>
                <a:latin typeface="Arial" panose="020B0604020202020204" pitchFamily="34" charset="0"/>
              </a:rPr>
              <a:t>suất</a:t>
            </a:r>
            <a:r>
              <a:rPr lang="en-US" sz="2400" b="1" u="sng" dirty="0">
                <a:solidFill>
                  <a:srgbClr val="0033CC"/>
                </a:solidFill>
                <a:latin typeface="Arial" panose="020B0604020202020204" pitchFamily="34" charset="0"/>
              </a:rPr>
              <a:t>:</a:t>
            </a:r>
            <a:endParaRPr lang="en-US" sz="2400" dirty="0">
              <a:solidFill>
                <a:srgbClr val="0033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2707">
                                            <p:txEl>
                                              <p:pRg st="0" end="0"/>
                                            </p:txEl>
                                          </p:spTgt>
                                        </p:tgtEl>
                                        <p:attrNameLst>
                                          <p:attrName>style.visibility</p:attrName>
                                        </p:attrNameLst>
                                      </p:cBhvr>
                                      <p:to>
                                        <p:strVal val="visible"/>
                                      </p:to>
                                    </p:set>
                                    <p:animEffect transition="in" filter="circle(in)">
                                      <p:cBhvr>
                                        <p:cTn id="12" dur="2000"/>
                                        <p:tgtEl>
                                          <p:spTgt spid="72707">
                                            <p:txEl>
                                              <p:pRg st="0" end="0"/>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chimes.wav"/>
                                        </p:tgtEl>
                                      </p:cMediaNode>
                                    </p:audio>
                                  </p:sub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2707">
                                            <p:txEl>
                                              <p:pRg st="1" end="1"/>
                                            </p:txEl>
                                          </p:spTgt>
                                        </p:tgtEl>
                                        <p:attrNameLst>
                                          <p:attrName>style.visibility</p:attrName>
                                        </p:attrNameLst>
                                      </p:cBhvr>
                                      <p:to>
                                        <p:strVal val="visible"/>
                                      </p:to>
                                    </p:set>
                                    <p:animEffect transition="in" filter="circle(in)">
                                      <p:cBhvr>
                                        <p:cTn id="17" dur="2000"/>
                                        <p:tgtEl>
                                          <p:spTgt spid="72707">
                                            <p:txEl>
                                              <p:pRg st="1" end="1"/>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2" name="chimes.wav"/>
                                        </p:tgtEl>
                                      </p:cMediaNode>
                                    </p:audio>
                                  </p:sub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72711">
                                            <p:txEl>
                                              <p:pRg st="0" end="0"/>
                                            </p:txEl>
                                          </p:spTgt>
                                        </p:tgtEl>
                                        <p:attrNameLst>
                                          <p:attrName>style.visibility</p:attrName>
                                        </p:attrNameLst>
                                      </p:cBhvr>
                                      <p:to>
                                        <p:strVal val="visible"/>
                                      </p:to>
                                    </p:set>
                                    <p:animEffect transition="in" filter="checkerboard(across)">
                                      <p:cBhvr>
                                        <p:cTn id="22" dur="500"/>
                                        <p:tgtEl>
                                          <p:spTgt spid="72711">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nodeType="clickEffect">
                                  <p:stCondLst>
                                    <p:cond delay="0"/>
                                  </p:stCondLst>
                                  <p:childTnLst>
                                    <p:set>
                                      <p:cBhvr>
                                        <p:cTn id="26" dur="1" fill="hold">
                                          <p:stCondLst>
                                            <p:cond delay="0"/>
                                          </p:stCondLst>
                                        </p:cTn>
                                        <p:tgtEl>
                                          <p:spTgt spid="72711">
                                            <p:txEl>
                                              <p:pRg st="1" end="1"/>
                                            </p:txEl>
                                          </p:spTgt>
                                        </p:tgtEl>
                                        <p:attrNameLst>
                                          <p:attrName>style.visibility</p:attrName>
                                        </p:attrNameLst>
                                      </p:cBhvr>
                                      <p:to>
                                        <p:strVal val="visible"/>
                                      </p:to>
                                    </p:set>
                                    <p:animEffect transition="in" filter="checkerboard(across)">
                                      <p:cBhvr>
                                        <p:cTn id="27" dur="500"/>
                                        <p:tgtEl>
                                          <p:spTgt spid="72711">
                                            <p:txEl>
                                              <p:pRg st="1" end="1"/>
                                            </p:txEl>
                                          </p:spTgt>
                                        </p:tgtEl>
                                      </p:cBhvr>
                                    </p:animEffect>
                                  </p:childTnLst>
                                </p:cTn>
                              </p:par>
                            </p:childTnLst>
                          </p:cTn>
                        </p:par>
                        <p:par>
                          <p:cTn id="28" fill="hold" nodeType="afterGroup">
                            <p:stCondLst>
                              <p:cond delay="500"/>
                            </p:stCondLst>
                            <p:childTnLst>
                              <p:par>
                                <p:cTn id="29" presetID="5" presetClass="entr" presetSubtype="10" fill="hold" nodeType="afterEffect">
                                  <p:stCondLst>
                                    <p:cond delay="0"/>
                                  </p:stCondLst>
                                  <p:childTnLst>
                                    <p:set>
                                      <p:cBhvr>
                                        <p:cTn id="30" dur="1" fill="hold">
                                          <p:stCondLst>
                                            <p:cond delay="0"/>
                                          </p:stCondLst>
                                        </p:cTn>
                                        <p:tgtEl>
                                          <p:spTgt spid="72711">
                                            <p:txEl>
                                              <p:pRg st="2" end="2"/>
                                            </p:txEl>
                                          </p:spTgt>
                                        </p:tgtEl>
                                        <p:attrNameLst>
                                          <p:attrName>style.visibility</p:attrName>
                                        </p:attrNameLst>
                                      </p:cBhvr>
                                      <p:to>
                                        <p:strVal val="visible"/>
                                      </p:to>
                                    </p:set>
                                    <p:animEffect transition="in" filter="checkerboard(across)">
                                      <p:cBhvr>
                                        <p:cTn id="31" dur="500"/>
                                        <p:tgtEl>
                                          <p:spTgt spid="72711">
                                            <p:txEl>
                                              <p:pRg st="2" end="2"/>
                                            </p:txEl>
                                          </p:spTgt>
                                        </p:tgtEl>
                                      </p:cBhvr>
                                    </p:animEffect>
                                  </p:childTnLst>
                                </p:cTn>
                              </p:par>
                            </p:childTnLst>
                          </p:cTn>
                        </p:par>
                        <p:par>
                          <p:cTn id="32" fill="hold" nodeType="afterGroup">
                            <p:stCondLst>
                              <p:cond delay="1000"/>
                            </p:stCondLst>
                            <p:childTnLst>
                              <p:par>
                                <p:cTn id="33" presetID="5" presetClass="entr" presetSubtype="10" fill="hold" nodeType="afterEffect">
                                  <p:stCondLst>
                                    <p:cond delay="0"/>
                                  </p:stCondLst>
                                  <p:childTnLst>
                                    <p:set>
                                      <p:cBhvr>
                                        <p:cTn id="34" dur="1" fill="hold">
                                          <p:stCondLst>
                                            <p:cond delay="0"/>
                                          </p:stCondLst>
                                        </p:cTn>
                                        <p:tgtEl>
                                          <p:spTgt spid="72711">
                                            <p:txEl>
                                              <p:pRg st="3" end="3"/>
                                            </p:txEl>
                                          </p:spTgt>
                                        </p:tgtEl>
                                        <p:attrNameLst>
                                          <p:attrName>style.visibility</p:attrName>
                                        </p:attrNameLst>
                                      </p:cBhvr>
                                      <p:to>
                                        <p:strVal val="visible"/>
                                      </p:to>
                                    </p:set>
                                    <p:animEffect transition="in" filter="checkerboard(across)">
                                      <p:cBhvr>
                                        <p:cTn id="35" dur="500"/>
                                        <p:tgtEl>
                                          <p:spTgt spid="72711">
                                            <p:txEl>
                                              <p:pRg st="3" end="3"/>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5" presetClass="entr" presetSubtype="10" fill="hold" nodeType="clickEffect">
                                  <p:stCondLst>
                                    <p:cond delay="0"/>
                                  </p:stCondLst>
                                  <p:childTnLst>
                                    <p:set>
                                      <p:cBhvr>
                                        <p:cTn id="39" dur="1" fill="hold">
                                          <p:stCondLst>
                                            <p:cond delay="0"/>
                                          </p:stCondLst>
                                        </p:cTn>
                                        <p:tgtEl>
                                          <p:spTgt spid="72711">
                                            <p:txEl>
                                              <p:pRg st="4" end="4"/>
                                            </p:txEl>
                                          </p:spTgt>
                                        </p:tgtEl>
                                        <p:attrNameLst>
                                          <p:attrName>style.visibility</p:attrName>
                                        </p:attrNameLst>
                                      </p:cBhvr>
                                      <p:to>
                                        <p:strVal val="visible"/>
                                      </p:to>
                                    </p:set>
                                    <p:animEffect transition="in" filter="checkerboard(across)">
                                      <p:cBhvr>
                                        <p:cTn id="40" dur="500"/>
                                        <p:tgtEl>
                                          <p:spTgt spid="72711">
                                            <p:txEl>
                                              <p:pRg st="4" end="4"/>
                                            </p:txEl>
                                          </p:spTgt>
                                        </p:tgtEl>
                                      </p:cBhvr>
                                    </p:animEffect>
                                  </p:childTnLst>
                                </p:cTn>
                              </p:par>
                            </p:childTnLst>
                          </p:cTn>
                        </p:par>
                        <p:par>
                          <p:cTn id="41" fill="hold" nodeType="afterGroup">
                            <p:stCondLst>
                              <p:cond delay="500"/>
                            </p:stCondLst>
                            <p:childTnLst>
                              <p:par>
                                <p:cTn id="42" presetID="5" presetClass="entr" presetSubtype="10" fill="hold" nodeType="afterEffect">
                                  <p:stCondLst>
                                    <p:cond delay="0"/>
                                  </p:stCondLst>
                                  <p:childTnLst>
                                    <p:set>
                                      <p:cBhvr>
                                        <p:cTn id="43" dur="1" fill="hold">
                                          <p:stCondLst>
                                            <p:cond delay="0"/>
                                          </p:stCondLst>
                                        </p:cTn>
                                        <p:tgtEl>
                                          <p:spTgt spid="72711">
                                            <p:txEl>
                                              <p:pRg st="5" end="5"/>
                                            </p:txEl>
                                          </p:spTgt>
                                        </p:tgtEl>
                                        <p:attrNameLst>
                                          <p:attrName>style.visibility</p:attrName>
                                        </p:attrNameLst>
                                      </p:cBhvr>
                                      <p:to>
                                        <p:strVal val="visible"/>
                                      </p:to>
                                    </p:set>
                                    <p:animEffect transition="in" filter="checkerboard(across)">
                                      <p:cBhvr>
                                        <p:cTn id="44" dur="500"/>
                                        <p:tgtEl>
                                          <p:spTgt spid="72711">
                                            <p:txEl>
                                              <p:pRg st="5" end="5"/>
                                            </p:txEl>
                                          </p:spTgt>
                                        </p:tgtEl>
                                      </p:cBhvr>
                                    </p:animEffect>
                                  </p:childTnLst>
                                </p:cTn>
                              </p:par>
                            </p:childTnLst>
                          </p:cTn>
                        </p:par>
                        <p:par>
                          <p:cTn id="45" fill="hold" nodeType="afterGroup">
                            <p:stCondLst>
                              <p:cond delay="1000"/>
                            </p:stCondLst>
                            <p:childTnLst>
                              <p:par>
                                <p:cTn id="46" presetID="5" presetClass="entr" presetSubtype="10" fill="hold" nodeType="afterEffect">
                                  <p:stCondLst>
                                    <p:cond delay="0"/>
                                  </p:stCondLst>
                                  <p:childTnLst>
                                    <p:set>
                                      <p:cBhvr>
                                        <p:cTn id="47" dur="1" fill="hold">
                                          <p:stCondLst>
                                            <p:cond delay="0"/>
                                          </p:stCondLst>
                                        </p:cTn>
                                        <p:tgtEl>
                                          <p:spTgt spid="72711">
                                            <p:txEl>
                                              <p:pRg st="6" end="6"/>
                                            </p:txEl>
                                          </p:spTgt>
                                        </p:tgtEl>
                                        <p:attrNameLst>
                                          <p:attrName>style.visibility</p:attrName>
                                        </p:attrNameLst>
                                      </p:cBhvr>
                                      <p:to>
                                        <p:strVal val="visible"/>
                                      </p:to>
                                    </p:set>
                                    <p:animEffect transition="in" filter="checkerboard(across)">
                                      <p:cBhvr>
                                        <p:cTn id="48" dur="500"/>
                                        <p:tgtEl>
                                          <p:spTgt spid="72711">
                                            <p:txEl>
                                              <p:pRg st="6" end="6"/>
                                            </p:txEl>
                                          </p:spTgt>
                                        </p:tgtEl>
                                      </p:cBhvr>
                                    </p:animEffect>
                                  </p:childTnLst>
                                </p:cTn>
                              </p:par>
                            </p:childTnLst>
                          </p:cTn>
                        </p:par>
                        <p:par>
                          <p:cTn id="49" fill="hold" nodeType="afterGroup">
                            <p:stCondLst>
                              <p:cond delay="1500"/>
                            </p:stCondLst>
                            <p:childTnLst>
                              <p:par>
                                <p:cTn id="50" presetID="5" presetClass="entr" presetSubtype="10" fill="hold" nodeType="afterEffect">
                                  <p:stCondLst>
                                    <p:cond delay="0"/>
                                  </p:stCondLst>
                                  <p:childTnLst>
                                    <p:set>
                                      <p:cBhvr>
                                        <p:cTn id="51" dur="1" fill="hold">
                                          <p:stCondLst>
                                            <p:cond delay="0"/>
                                          </p:stCondLst>
                                        </p:cTn>
                                        <p:tgtEl>
                                          <p:spTgt spid="72711">
                                            <p:txEl>
                                              <p:pRg st="7" end="7"/>
                                            </p:txEl>
                                          </p:spTgt>
                                        </p:tgtEl>
                                        <p:attrNameLst>
                                          <p:attrName>style.visibility</p:attrName>
                                        </p:attrNameLst>
                                      </p:cBhvr>
                                      <p:to>
                                        <p:strVal val="visible"/>
                                      </p:to>
                                    </p:set>
                                    <p:animEffect transition="in" filter="checkerboard(across)">
                                      <p:cBhvr>
                                        <p:cTn id="52" dur="500"/>
                                        <p:tgtEl>
                                          <p:spTgt spid="72711">
                                            <p:txEl>
                                              <p:pRg st="7" end="7"/>
                                            </p:txEl>
                                          </p:spTgt>
                                        </p:tgtEl>
                                      </p:cBhvr>
                                    </p:animEffect>
                                  </p:childTnLst>
                                </p:cTn>
                              </p:par>
                            </p:childTnLst>
                          </p:cTn>
                        </p:par>
                        <p:par>
                          <p:cTn id="53" fill="hold" nodeType="afterGroup">
                            <p:stCondLst>
                              <p:cond delay="2000"/>
                            </p:stCondLst>
                            <p:childTnLst>
                              <p:par>
                                <p:cTn id="54" presetID="5" presetClass="entr" presetSubtype="10" fill="hold" nodeType="afterEffect">
                                  <p:stCondLst>
                                    <p:cond delay="0"/>
                                  </p:stCondLst>
                                  <p:childTnLst>
                                    <p:set>
                                      <p:cBhvr>
                                        <p:cTn id="55" dur="1" fill="hold">
                                          <p:stCondLst>
                                            <p:cond delay="0"/>
                                          </p:stCondLst>
                                        </p:cTn>
                                        <p:tgtEl>
                                          <p:spTgt spid="72711">
                                            <p:txEl>
                                              <p:pRg st="8" end="8"/>
                                            </p:txEl>
                                          </p:spTgt>
                                        </p:tgtEl>
                                        <p:attrNameLst>
                                          <p:attrName>style.visibility</p:attrName>
                                        </p:attrNameLst>
                                      </p:cBhvr>
                                      <p:to>
                                        <p:strVal val="visible"/>
                                      </p:to>
                                    </p:set>
                                    <p:animEffect transition="in" filter="checkerboard(across)">
                                      <p:cBhvr>
                                        <p:cTn id="56" dur="500"/>
                                        <p:tgtEl>
                                          <p:spTgt spid="7271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AA78F2F9-AC33-4B58-B26F-09FF531848E0}"/>
              </a:ext>
            </a:extLst>
          </p:cNvPr>
          <p:cNvSpPr>
            <a:spLocks noGrp="1" noChangeArrowheads="1"/>
          </p:cNvSpPr>
          <p:nvPr>
            <p:ph type="body" idx="1"/>
          </p:nvPr>
        </p:nvSpPr>
        <p:spPr>
          <a:xfrm>
            <a:off x="20638" y="76954"/>
            <a:ext cx="4032249" cy="399466"/>
          </a:xfrm>
          <a:solidFill>
            <a:srgbClr val="CCFFFF"/>
          </a:solidFill>
        </p:spPr>
        <p:txBody>
          <a:bodyPr>
            <a:normAutofit fontScale="25000" lnSpcReduction="20000"/>
          </a:bodyPr>
          <a:lstStyle/>
          <a:p>
            <a:pPr>
              <a:lnSpc>
                <a:spcPct val="80000"/>
              </a:lnSpc>
              <a:buFontTx/>
              <a:buNone/>
            </a:pPr>
            <a:r>
              <a:rPr lang="en-US" altLang="en-US" sz="2400" dirty="0">
                <a:solidFill>
                  <a:srgbClr val="0033CC"/>
                </a:solidFill>
              </a:rPr>
              <a:t>   </a:t>
            </a:r>
            <a:r>
              <a:rPr lang="en-US" altLang="en-US" sz="9600" dirty="0">
                <a:solidFill>
                  <a:srgbClr val="0033CC"/>
                </a:solidFill>
                <a:latin typeface="Times New Roman" panose="02020603050405020304" pitchFamily="18" charset="0"/>
                <a:cs typeface="Times New Roman" panose="02020603050405020304" pitchFamily="18" charset="0"/>
              </a:rPr>
              <a:t>	</a:t>
            </a:r>
            <a:r>
              <a:rPr lang="en-US" altLang="en-US" sz="9600" b="1" u="sng" dirty="0" err="1">
                <a:solidFill>
                  <a:srgbClr val="0033CC"/>
                </a:solidFill>
                <a:latin typeface="Times New Roman" panose="02020603050405020304" pitchFamily="18" charset="0"/>
                <a:cs typeface="Times New Roman" panose="02020603050405020304" pitchFamily="18" charset="0"/>
              </a:rPr>
              <a:t>Bài</a:t>
            </a:r>
            <a:r>
              <a:rPr lang="en-US" altLang="en-US" sz="9600" b="1" u="sng" dirty="0">
                <a:solidFill>
                  <a:srgbClr val="0033CC"/>
                </a:solidFill>
                <a:latin typeface="Times New Roman" panose="02020603050405020304" pitchFamily="18" charset="0"/>
                <a:cs typeface="Times New Roman" panose="02020603050405020304" pitchFamily="18" charset="0"/>
              </a:rPr>
              <a:t> 5: </a:t>
            </a:r>
            <a:r>
              <a:rPr lang="en-US" altLang="en-US" sz="9600" b="1" u="sng" dirty="0" err="1">
                <a:solidFill>
                  <a:srgbClr val="0033CC"/>
                </a:solidFill>
                <a:latin typeface="Times New Roman" panose="02020603050405020304" pitchFamily="18" charset="0"/>
                <a:cs typeface="Times New Roman" panose="02020603050405020304" pitchFamily="18" charset="0"/>
              </a:rPr>
              <a:t>bài</a:t>
            </a:r>
            <a:r>
              <a:rPr lang="en-US" altLang="en-US" sz="9600" b="1" u="sng" dirty="0">
                <a:solidFill>
                  <a:srgbClr val="0033CC"/>
                </a:solidFill>
                <a:latin typeface="Times New Roman" panose="02020603050405020304" pitchFamily="18" charset="0"/>
                <a:cs typeface="Times New Roman" panose="02020603050405020304" pitchFamily="18" charset="0"/>
              </a:rPr>
              <a:t> 45 – </a:t>
            </a:r>
            <a:r>
              <a:rPr lang="en-US" altLang="en-US" sz="9600" b="1" u="sng" dirty="0" err="1">
                <a:solidFill>
                  <a:srgbClr val="0033CC"/>
                </a:solidFill>
                <a:latin typeface="Times New Roman" panose="02020603050405020304" pitchFamily="18" charset="0"/>
                <a:cs typeface="Times New Roman" panose="02020603050405020304" pitchFamily="18" charset="0"/>
              </a:rPr>
              <a:t>trang</a:t>
            </a:r>
            <a:r>
              <a:rPr lang="en-US" altLang="en-US" sz="9600" b="1" u="sng" dirty="0">
                <a:solidFill>
                  <a:srgbClr val="0033CC"/>
                </a:solidFill>
                <a:latin typeface="Times New Roman" panose="02020603050405020304" pitchFamily="18" charset="0"/>
                <a:cs typeface="Times New Roman" panose="02020603050405020304" pitchFamily="18" charset="0"/>
              </a:rPr>
              <a:t> 31 : </a:t>
            </a:r>
            <a:r>
              <a:rPr lang="en-US" altLang="en-US" sz="9600" b="1" u="sng" dirty="0">
                <a:solidFill>
                  <a:srgbClr val="0000CC"/>
                </a:solidFill>
                <a:latin typeface="Times New Roman" panose="02020603050405020304" pitchFamily="18" charset="0"/>
                <a:cs typeface="Times New Roman" panose="02020603050405020304" pitchFamily="18" charset="0"/>
              </a:rPr>
              <a:t>)</a:t>
            </a:r>
            <a:endParaRPr lang="en-US" altLang="en-US" sz="9600" b="1" u="sng" dirty="0">
              <a:solidFill>
                <a:srgbClr val="0033CC"/>
              </a:solidFill>
              <a:latin typeface="Times New Roman" panose="02020603050405020304" pitchFamily="18" charset="0"/>
              <a:cs typeface="Times New Roman" panose="02020603050405020304" pitchFamily="18" charset="0"/>
            </a:endParaRPr>
          </a:p>
          <a:p>
            <a:pPr>
              <a:lnSpc>
                <a:spcPct val="80000"/>
              </a:lnSpc>
              <a:buFontTx/>
              <a:buNone/>
            </a:pPr>
            <a:r>
              <a:rPr lang="en-US" altLang="en-US" sz="2400" dirty="0">
                <a:solidFill>
                  <a:srgbClr val="0033CC"/>
                </a:solidFill>
              </a:rPr>
              <a:t>		</a:t>
            </a:r>
          </a:p>
        </p:txBody>
      </p:sp>
      <p:sp>
        <p:nvSpPr>
          <p:cNvPr id="77828" name="Line 4">
            <a:extLst>
              <a:ext uri="{FF2B5EF4-FFF2-40B4-BE49-F238E27FC236}">
                <a16:creationId xmlns:a16="http://schemas.microsoft.com/office/drawing/2014/main" id="{CB8DC60D-38F0-46AA-ACB7-33D052D875A1}"/>
              </a:ext>
            </a:extLst>
          </p:cNvPr>
          <p:cNvSpPr>
            <a:spLocks noChangeShapeType="1"/>
          </p:cNvSpPr>
          <p:nvPr/>
        </p:nvSpPr>
        <p:spPr bwMode="auto">
          <a:xfrm flipH="1">
            <a:off x="5591852" y="836615"/>
            <a:ext cx="112036" cy="529152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7866" name="Text Box 42">
            <a:extLst>
              <a:ext uri="{FF2B5EF4-FFF2-40B4-BE49-F238E27FC236}">
                <a16:creationId xmlns:a16="http://schemas.microsoft.com/office/drawing/2014/main" id="{1252AD7D-2783-4DED-A7C6-8DFA17FA4D62}"/>
              </a:ext>
            </a:extLst>
          </p:cNvPr>
          <p:cNvSpPr txBox="1">
            <a:spLocks noChangeArrowheads="1"/>
          </p:cNvSpPr>
          <p:nvPr/>
        </p:nvSpPr>
        <p:spPr bwMode="auto">
          <a:xfrm>
            <a:off x="5643564" y="608014"/>
            <a:ext cx="5024437"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u="sng" dirty="0" err="1">
                <a:latin typeface="Times New Roman" panose="02020603050405020304" pitchFamily="18" charset="0"/>
                <a:cs typeface="Times New Roman" panose="02020603050405020304" pitchFamily="18" charset="0"/>
              </a:rPr>
              <a:t>Bài</a:t>
            </a:r>
            <a:r>
              <a:rPr lang="en-US" altLang="en-US" sz="2400" u="sng" dirty="0">
                <a:latin typeface="Times New Roman" panose="02020603050405020304" pitchFamily="18" charset="0"/>
                <a:cs typeface="Times New Roman" panose="02020603050405020304" pitchFamily="18" charset="0"/>
              </a:rPr>
              <a:t> g</a:t>
            </a:r>
            <a:r>
              <a:rPr lang="vi-VN" altLang="en-US" sz="2400" u="sng" dirty="0">
                <a:latin typeface="Times New Roman" panose="02020603050405020304" pitchFamily="18" charset="0"/>
                <a:cs typeface="Times New Roman" panose="02020603050405020304" pitchFamily="18" charset="0"/>
              </a:rPr>
              <a:t>iải</a:t>
            </a:r>
          </a:p>
          <a:p>
            <a:r>
              <a:rPr lang="vi-VN" altLang="en-US" sz="2400" dirty="0">
                <a:latin typeface="Times New Roman" panose="02020603050405020304" pitchFamily="18" charset="0"/>
                <a:cs typeface="Times New Roman" panose="02020603050405020304" pitchFamily="18" charset="0"/>
              </a:rPr>
              <a:t>Gọi số thảm len phải dệt theo hợp</a:t>
            </a:r>
            <a:endParaRPr lang="en-US" altLang="en-US" sz="2400" dirty="0">
              <a:latin typeface="Times New Roman" panose="02020603050405020304" pitchFamily="18" charset="0"/>
              <a:cs typeface="Times New Roman" panose="02020603050405020304" pitchFamily="18" charset="0"/>
            </a:endParaRPr>
          </a:p>
          <a:p>
            <a:r>
              <a:rPr lang="vi-VN" altLang="en-US" sz="2400" dirty="0">
                <a:latin typeface="Times New Roman" panose="02020603050405020304" pitchFamily="18" charset="0"/>
                <a:cs typeface="Times New Roman" panose="02020603050405020304" pitchFamily="18" charset="0"/>
              </a:rPr>
              <a:t> đồng là x</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tấm</a:t>
            </a:r>
            <a:r>
              <a:rPr lang="en-US" altLang="en-US" sz="2400" dirty="0">
                <a:latin typeface="Times New Roman" panose="02020603050405020304" pitchFamily="18" charset="0"/>
                <a:cs typeface="Times New Roman" panose="02020603050405020304" pitchFamily="18" charset="0"/>
              </a:rPr>
              <a:t>);(</a:t>
            </a:r>
            <a:r>
              <a:rPr lang="vi-VN" altLang="en-US" sz="2400" dirty="0">
                <a:latin typeface="Times New Roman" panose="02020603050405020304" pitchFamily="18" charset="0"/>
                <a:cs typeface="Times New Roman" panose="02020603050405020304" pitchFamily="18" charset="0"/>
              </a:rPr>
              <a:t>x nguyên dương</a:t>
            </a:r>
            <a:r>
              <a:rPr lang="en-US" altLang="en-US" sz="2400" dirty="0">
                <a:latin typeface="Times New Roman" panose="02020603050405020304" pitchFamily="18" charset="0"/>
                <a:cs typeface="Times New Roman" panose="02020603050405020304" pitchFamily="18" charset="0"/>
              </a:rPr>
              <a:t>)</a:t>
            </a:r>
          </a:p>
        </p:txBody>
      </p:sp>
      <p:sp>
        <p:nvSpPr>
          <p:cNvPr id="77851" name="Text Box 27">
            <a:extLst>
              <a:ext uri="{FF2B5EF4-FFF2-40B4-BE49-F238E27FC236}">
                <a16:creationId xmlns:a16="http://schemas.microsoft.com/office/drawing/2014/main" id="{7E1E41DD-36A4-49C9-8774-D3F938024FBD}"/>
              </a:ext>
            </a:extLst>
          </p:cNvPr>
          <p:cNvSpPr txBox="1">
            <a:spLocks noChangeArrowheads="1"/>
          </p:cNvSpPr>
          <p:nvPr/>
        </p:nvSpPr>
        <p:spPr bwMode="auto">
          <a:xfrm>
            <a:off x="1652629" y="887967"/>
            <a:ext cx="155639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000" b="1">
                <a:solidFill>
                  <a:srgbClr val="0000CC"/>
                </a:solidFill>
                <a:latin typeface="Times New Roman" panose="02020603050405020304" pitchFamily="18" charset="0"/>
                <a:cs typeface="Times New Roman" panose="02020603050405020304" pitchFamily="18" charset="0"/>
              </a:rPr>
              <a:t>Số thảm trong 1 ng</a:t>
            </a:r>
            <a:r>
              <a:rPr lang="vi-VN" altLang="en-US" sz="2000" b="1">
                <a:solidFill>
                  <a:srgbClr val="0000CC"/>
                </a:solidFill>
                <a:latin typeface="Times New Roman" panose="02020603050405020304" pitchFamily="18" charset="0"/>
                <a:cs typeface="Times New Roman" panose="02020603050405020304" pitchFamily="18" charset="0"/>
              </a:rPr>
              <a:t>ày</a:t>
            </a:r>
          </a:p>
        </p:txBody>
      </p:sp>
      <p:sp>
        <p:nvSpPr>
          <p:cNvPr id="77852" name="Text Box 28">
            <a:extLst>
              <a:ext uri="{FF2B5EF4-FFF2-40B4-BE49-F238E27FC236}">
                <a16:creationId xmlns:a16="http://schemas.microsoft.com/office/drawing/2014/main" id="{DD80C59E-1DAF-4D59-A904-A908AE46B64A}"/>
              </a:ext>
            </a:extLst>
          </p:cNvPr>
          <p:cNvSpPr txBox="1">
            <a:spLocks noChangeArrowheads="1"/>
          </p:cNvSpPr>
          <p:nvPr/>
        </p:nvSpPr>
        <p:spPr bwMode="auto">
          <a:xfrm>
            <a:off x="3251500" y="984008"/>
            <a:ext cx="792162"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000" b="1">
                <a:solidFill>
                  <a:srgbClr val="0000CC"/>
                </a:solidFill>
                <a:latin typeface="Times New Roman" panose="02020603050405020304" pitchFamily="18" charset="0"/>
                <a:cs typeface="Times New Roman" panose="02020603050405020304" pitchFamily="18" charset="0"/>
              </a:rPr>
              <a:t>số ng</a:t>
            </a:r>
            <a:r>
              <a:rPr lang="vi-VN" altLang="en-US" sz="2000" b="1">
                <a:solidFill>
                  <a:srgbClr val="0000CC"/>
                </a:solidFill>
                <a:latin typeface="Times New Roman" panose="02020603050405020304" pitchFamily="18" charset="0"/>
                <a:cs typeface="Times New Roman" panose="02020603050405020304" pitchFamily="18" charset="0"/>
              </a:rPr>
              <a:t>ày</a:t>
            </a:r>
          </a:p>
        </p:txBody>
      </p:sp>
      <p:sp>
        <p:nvSpPr>
          <p:cNvPr id="77853" name="Text Box 29">
            <a:extLst>
              <a:ext uri="{FF2B5EF4-FFF2-40B4-BE49-F238E27FC236}">
                <a16:creationId xmlns:a16="http://schemas.microsoft.com/office/drawing/2014/main" id="{B939C7B2-5213-4166-8AF3-48328CD0006D}"/>
              </a:ext>
            </a:extLst>
          </p:cNvPr>
          <p:cNvSpPr txBox="1">
            <a:spLocks noChangeArrowheads="1"/>
          </p:cNvSpPr>
          <p:nvPr/>
        </p:nvSpPr>
        <p:spPr bwMode="auto">
          <a:xfrm>
            <a:off x="4394056" y="1127649"/>
            <a:ext cx="13615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2000" b="1">
                <a:solidFill>
                  <a:srgbClr val="0000CC"/>
                </a:solidFill>
                <a:latin typeface="Times New Roman" panose="02020603050405020304" pitchFamily="18" charset="0"/>
                <a:cs typeface="Times New Roman" panose="02020603050405020304" pitchFamily="18" charset="0"/>
              </a:rPr>
              <a:t>TS Th</a:t>
            </a:r>
            <a:r>
              <a:rPr lang="vi-VN" altLang="en-US" sz="2000" b="1">
                <a:solidFill>
                  <a:srgbClr val="0000CC"/>
                </a:solidFill>
                <a:latin typeface="Times New Roman" panose="02020603050405020304" pitchFamily="18" charset="0"/>
                <a:cs typeface="Times New Roman" panose="02020603050405020304" pitchFamily="18" charset="0"/>
              </a:rPr>
              <a:t>ảm</a:t>
            </a:r>
            <a:r>
              <a:rPr lang="en-US" altLang="en-US" sz="2000" b="1">
                <a:solidFill>
                  <a:srgbClr val="0000CC"/>
                </a:solidFill>
                <a:latin typeface="Times New Roman" panose="02020603050405020304" pitchFamily="18" charset="0"/>
                <a:cs typeface="Times New Roman" panose="02020603050405020304" pitchFamily="18" charset="0"/>
              </a:rPr>
              <a:t> dệt được</a:t>
            </a:r>
            <a:endParaRPr lang="vi-VN" altLang="en-US" sz="2000" b="1">
              <a:solidFill>
                <a:srgbClr val="0000CC"/>
              </a:solidFill>
              <a:latin typeface="Times New Roman" panose="02020603050405020304" pitchFamily="18" charset="0"/>
              <a:cs typeface="Times New Roman" panose="02020603050405020304" pitchFamily="18" charset="0"/>
            </a:endParaRPr>
          </a:p>
        </p:txBody>
      </p:sp>
      <p:sp>
        <p:nvSpPr>
          <p:cNvPr id="77855" name="Text Box 31">
            <a:extLst>
              <a:ext uri="{FF2B5EF4-FFF2-40B4-BE49-F238E27FC236}">
                <a16:creationId xmlns:a16="http://schemas.microsoft.com/office/drawing/2014/main" id="{A7247342-4710-4959-8159-6B27A632219B}"/>
              </a:ext>
            </a:extLst>
          </p:cNvPr>
          <p:cNvSpPr txBox="1">
            <a:spLocks noChangeArrowheads="1"/>
          </p:cNvSpPr>
          <p:nvPr/>
        </p:nvSpPr>
        <p:spPr bwMode="auto">
          <a:xfrm>
            <a:off x="261466" y="2927195"/>
            <a:ext cx="14414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b="1">
                <a:solidFill>
                  <a:srgbClr val="0000CC"/>
                </a:solidFill>
                <a:latin typeface="Times New Roman" panose="02020603050405020304" pitchFamily="18" charset="0"/>
                <a:cs typeface="Times New Roman" panose="02020603050405020304" pitchFamily="18" charset="0"/>
              </a:rPr>
              <a:t>T.hi</a:t>
            </a:r>
            <a:r>
              <a:rPr lang="vi-VN" altLang="en-US" sz="2000" b="1">
                <a:solidFill>
                  <a:srgbClr val="0000CC"/>
                </a:solidFill>
                <a:latin typeface="Times New Roman" panose="02020603050405020304" pitchFamily="18" charset="0"/>
                <a:cs typeface="Times New Roman" panose="02020603050405020304" pitchFamily="18" charset="0"/>
              </a:rPr>
              <a:t>ện</a:t>
            </a:r>
          </a:p>
        </p:txBody>
      </p:sp>
      <p:graphicFrame>
        <p:nvGraphicFramePr>
          <p:cNvPr id="77856" name="Object 32">
            <a:extLst>
              <a:ext uri="{FF2B5EF4-FFF2-40B4-BE49-F238E27FC236}">
                <a16:creationId xmlns:a16="http://schemas.microsoft.com/office/drawing/2014/main" id="{93274F98-9D01-4055-918D-07196A239F96}"/>
              </a:ext>
            </a:extLst>
          </p:cNvPr>
          <p:cNvGraphicFramePr>
            <a:graphicFrameLocks noChangeAspect="1"/>
          </p:cNvGraphicFramePr>
          <p:nvPr>
            <p:extLst>
              <p:ext uri="{D42A27DB-BD31-4B8C-83A1-F6EECF244321}">
                <p14:modId xmlns:p14="http://schemas.microsoft.com/office/powerpoint/2010/main" val="2152318044"/>
              </p:ext>
            </p:extLst>
          </p:nvPr>
        </p:nvGraphicFramePr>
        <p:xfrm>
          <a:off x="2075082" y="2032868"/>
          <a:ext cx="503238" cy="742950"/>
        </p:xfrm>
        <a:graphic>
          <a:graphicData uri="http://schemas.openxmlformats.org/presentationml/2006/ole">
            <mc:AlternateContent xmlns:mc="http://schemas.openxmlformats.org/markup-compatibility/2006">
              <mc:Choice xmlns:v="urn:schemas-microsoft-com:vml" Requires="v">
                <p:oleObj spid="_x0000_s6608" name="Equation" r:id="rId4" imgW="266400" imgH="507960" progId="Equation.DSMT4">
                  <p:embed/>
                </p:oleObj>
              </mc:Choice>
              <mc:Fallback>
                <p:oleObj name="Equation" r:id="rId4" imgW="266400" imgH="507960" progId="Equation.DSMT4">
                  <p:embed/>
                  <p:pic>
                    <p:nvPicPr>
                      <p:cNvPr id="77856" name="Object 32">
                        <a:extLst>
                          <a:ext uri="{FF2B5EF4-FFF2-40B4-BE49-F238E27FC236}">
                            <a16:creationId xmlns:a16="http://schemas.microsoft.com/office/drawing/2014/main" id="{93274F98-9D01-4055-918D-07196A239F9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75082" y="2032868"/>
                        <a:ext cx="503238" cy="742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7857" name="Object 33">
            <a:extLst>
              <a:ext uri="{FF2B5EF4-FFF2-40B4-BE49-F238E27FC236}">
                <a16:creationId xmlns:a16="http://schemas.microsoft.com/office/drawing/2014/main" id="{6C1198A5-E8D4-40DD-8900-B30B86148393}"/>
              </a:ext>
            </a:extLst>
          </p:cNvPr>
          <p:cNvGraphicFramePr>
            <a:graphicFrameLocks noChangeAspect="1"/>
          </p:cNvGraphicFramePr>
          <p:nvPr>
            <p:extLst>
              <p:ext uri="{D42A27DB-BD31-4B8C-83A1-F6EECF244321}">
                <p14:modId xmlns:p14="http://schemas.microsoft.com/office/powerpoint/2010/main" val="4013262215"/>
              </p:ext>
            </p:extLst>
          </p:nvPr>
        </p:nvGraphicFramePr>
        <p:xfrm>
          <a:off x="3482653" y="2243487"/>
          <a:ext cx="406400" cy="355600"/>
        </p:xfrm>
        <a:graphic>
          <a:graphicData uri="http://schemas.openxmlformats.org/presentationml/2006/ole">
            <mc:AlternateContent xmlns:mc="http://schemas.openxmlformats.org/markup-compatibility/2006">
              <mc:Choice xmlns:v="urn:schemas-microsoft-com:vml" Requires="v">
                <p:oleObj spid="_x0000_s6609" name="Equation" r:id="rId6" imgW="203040" imgH="177480" progId="Equation.DSMT4">
                  <p:embed/>
                </p:oleObj>
              </mc:Choice>
              <mc:Fallback>
                <p:oleObj name="Equation" r:id="rId6" imgW="203040" imgH="177480" progId="Equation.DSMT4">
                  <p:embed/>
                  <p:pic>
                    <p:nvPicPr>
                      <p:cNvPr id="77857" name="Object 33">
                        <a:extLst>
                          <a:ext uri="{FF2B5EF4-FFF2-40B4-BE49-F238E27FC236}">
                            <a16:creationId xmlns:a16="http://schemas.microsoft.com/office/drawing/2014/main" id="{6C1198A5-E8D4-40DD-8900-B30B8614839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82653" y="2243487"/>
                        <a:ext cx="406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7858" name="Object 34">
            <a:extLst>
              <a:ext uri="{FF2B5EF4-FFF2-40B4-BE49-F238E27FC236}">
                <a16:creationId xmlns:a16="http://schemas.microsoft.com/office/drawing/2014/main" id="{97065637-C68E-4E64-BD83-64A609C4E385}"/>
              </a:ext>
            </a:extLst>
          </p:cNvPr>
          <p:cNvGraphicFramePr>
            <a:graphicFrameLocks noChangeAspect="1"/>
          </p:cNvGraphicFramePr>
          <p:nvPr>
            <p:extLst>
              <p:ext uri="{D42A27DB-BD31-4B8C-83A1-F6EECF244321}">
                <p14:modId xmlns:p14="http://schemas.microsoft.com/office/powerpoint/2010/main" val="2145915021"/>
              </p:ext>
            </p:extLst>
          </p:nvPr>
        </p:nvGraphicFramePr>
        <p:xfrm>
          <a:off x="3387503" y="3080567"/>
          <a:ext cx="393700" cy="393700"/>
        </p:xfrm>
        <a:graphic>
          <a:graphicData uri="http://schemas.openxmlformats.org/presentationml/2006/ole">
            <mc:AlternateContent xmlns:mc="http://schemas.openxmlformats.org/markup-compatibility/2006">
              <mc:Choice xmlns:v="urn:schemas-microsoft-com:vml" Requires="v">
                <p:oleObj spid="_x0000_s6610" name="Equation" r:id="rId8" imgW="177480" imgH="177480" progId="Equation.DSMT4">
                  <p:embed/>
                </p:oleObj>
              </mc:Choice>
              <mc:Fallback>
                <p:oleObj name="Equation" r:id="rId8" imgW="177480" imgH="177480" progId="Equation.DSMT4">
                  <p:embed/>
                  <p:pic>
                    <p:nvPicPr>
                      <p:cNvPr id="77858" name="Object 34">
                        <a:extLst>
                          <a:ext uri="{FF2B5EF4-FFF2-40B4-BE49-F238E27FC236}">
                            <a16:creationId xmlns:a16="http://schemas.microsoft.com/office/drawing/2014/main" id="{97065637-C68E-4E64-BD83-64A609C4E38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87503" y="3080567"/>
                        <a:ext cx="393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7859" name="Object 35">
            <a:extLst>
              <a:ext uri="{FF2B5EF4-FFF2-40B4-BE49-F238E27FC236}">
                <a16:creationId xmlns:a16="http://schemas.microsoft.com/office/drawing/2014/main" id="{36FB71BD-7860-40C5-82A9-1D500AE112CE}"/>
              </a:ext>
            </a:extLst>
          </p:cNvPr>
          <p:cNvGraphicFramePr>
            <a:graphicFrameLocks noChangeAspect="1"/>
          </p:cNvGraphicFramePr>
          <p:nvPr>
            <p:extLst>
              <p:ext uri="{D42A27DB-BD31-4B8C-83A1-F6EECF244321}">
                <p14:modId xmlns:p14="http://schemas.microsoft.com/office/powerpoint/2010/main" val="3603993356"/>
              </p:ext>
            </p:extLst>
          </p:nvPr>
        </p:nvGraphicFramePr>
        <p:xfrm>
          <a:off x="4451733" y="2968596"/>
          <a:ext cx="825500" cy="349250"/>
        </p:xfrm>
        <a:graphic>
          <a:graphicData uri="http://schemas.openxmlformats.org/presentationml/2006/ole">
            <mc:AlternateContent xmlns:mc="http://schemas.openxmlformats.org/markup-compatibility/2006">
              <mc:Choice xmlns:v="urn:schemas-microsoft-com:vml" Requires="v">
                <p:oleObj spid="_x0000_s6611" name="Equation" r:id="rId10" imgW="533160" imgH="203040" progId="Equation.DSMT4">
                  <p:embed/>
                </p:oleObj>
              </mc:Choice>
              <mc:Fallback>
                <p:oleObj name="Equation" r:id="rId10" imgW="533160" imgH="203040" progId="Equation.DSMT4">
                  <p:embed/>
                  <p:pic>
                    <p:nvPicPr>
                      <p:cNvPr id="77859" name="Object 35">
                        <a:extLst>
                          <a:ext uri="{FF2B5EF4-FFF2-40B4-BE49-F238E27FC236}">
                            <a16:creationId xmlns:a16="http://schemas.microsoft.com/office/drawing/2014/main" id="{36FB71BD-7860-40C5-82A9-1D500AE112CE}"/>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51733" y="2968596"/>
                        <a:ext cx="825500"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7860" name="Object 36">
            <a:extLst>
              <a:ext uri="{FF2B5EF4-FFF2-40B4-BE49-F238E27FC236}">
                <a16:creationId xmlns:a16="http://schemas.microsoft.com/office/drawing/2014/main" id="{2ABBB649-600F-409C-9264-53F244017023}"/>
              </a:ext>
            </a:extLst>
          </p:cNvPr>
          <p:cNvGraphicFramePr>
            <a:graphicFrameLocks noChangeAspect="1"/>
          </p:cNvGraphicFramePr>
          <p:nvPr>
            <p:extLst>
              <p:ext uri="{D42A27DB-BD31-4B8C-83A1-F6EECF244321}">
                <p14:modId xmlns:p14="http://schemas.microsoft.com/office/powerpoint/2010/main" val="3997998412"/>
              </p:ext>
            </p:extLst>
          </p:nvPr>
        </p:nvGraphicFramePr>
        <p:xfrm>
          <a:off x="1926754" y="2908605"/>
          <a:ext cx="792163" cy="701675"/>
        </p:xfrm>
        <a:graphic>
          <a:graphicData uri="http://schemas.openxmlformats.org/presentationml/2006/ole">
            <mc:AlternateContent xmlns:mc="http://schemas.openxmlformats.org/markup-compatibility/2006">
              <mc:Choice xmlns:v="urn:schemas-microsoft-com:vml" Requires="v">
                <p:oleObj spid="_x0000_s6612" name="Equation" r:id="rId12" imgW="444240" imgH="393480" progId="Equation.DSMT4">
                  <p:embed/>
                </p:oleObj>
              </mc:Choice>
              <mc:Fallback>
                <p:oleObj name="Equation" r:id="rId12" imgW="444240" imgH="393480" progId="Equation.DSMT4">
                  <p:embed/>
                  <p:pic>
                    <p:nvPicPr>
                      <p:cNvPr id="77860" name="Object 36">
                        <a:extLst>
                          <a:ext uri="{FF2B5EF4-FFF2-40B4-BE49-F238E27FC236}">
                            <a16:creationId xmlns:a16="http://schemas.microsoft.com/office/drawing/2014/main" id="{2ABBB649-600F-409C-9264-53F244017023}"/>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26754" y="2908605"/>
                        <a:ext cx="7921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7861" name="Object 37">
            <a:extLst>
              <a:ext uri="{FF2B5EF4-FFF2-40B4-BE49-F238E27FC236}">
                <a16:creationId xmlns:a16="http://schemas.microsoft.com/office/drawing/2014/main" id="{5F0E995C-49B4-49C0-BF55-A21E50E988FD}"/>
              </a:ext>
            </a:extLst>
          </p:cNvPr>
          <p:cNvGraphicFramePr>
            <a:graphicFrameLocks noChangeAspect="1"/>
          </p:cNvGraphicFramePr>
          <p:nvPr>
            <p:extLst>
              <p:ext uri="{D42A27DB-BD31-4B8C-83A1-F6EECF244321}">
                <p14:modId xmlns:p14="http://schemas.microsoft.com/office/powerpoint/2010/main" val="1656491267"/>
              </p:ext>
            </p:extLst>
          </p:nvPr>
        </p:nvGraphicFramePr>
        <p:xfrm>
          <a:off x="4655102" y="2214409"/>
          <a:ext cx="392112" cy="431800"/>
        </p:xfrm>
        <a:graphic>
          <a:graphicData uri="http://schemas.openxmlformats.org/presentationml/2006/ole">
            <mc:AlternateContent xmlns:mc="http://schemas.openxmlformats.org/markup-compatibility/2006">
              <mc:Choice xmlns:v="urn:schemas-microsoft-com:vml" Requires="v">
                <p:oleObj spid="_x0000_s6613" name="Equation" r:id="rId14" imgW="126720" imgH="139680" progId="Equation.DSMT4">
                  <p:embed/>
                </p:oleObj>
              </mc:Choice>
              <mc:Fallback>
                <p:oleObj name="Equation" r:id="rId14" imgW="126720" imgH="139680" progId="Equation.DSMT4">
                  <p:embed/>
                  <p:pic>
                    <p:nvPicPr>
                      <p:cNvPr id="77861" name="Object 37">
                        <a:extLst>
                          <a:ext uri="{FF2B5EF4-FFF2-40B4-BE49-F238E27FC236}">
                            <a16:creationId xmlns:a16="http://schemas.microsoft.com/office/drawing/2014/main" id="{5F0E995C-49B4-49C0-BF55-A21E50E988FD}"/>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655102" y="2214409"/>
                        <a:ext cx="392112"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7867" name="Text Box 43">
            <a:extLst>
              <a:ext uri="{FF2B5EF4-FFF2-40B4-BE49-F238E27FC236}">
                <a16:creationId xmlns:a16="http://schemas.microsoft.com/office/drawing/2014/main" id="{D7BE3C5A-AEBD-40EA-8C3C-45D28CF8A610}"/>
              </a:ext>
            </a:extLst>
          </p:cNvPr>
          <p:cNvSpPr txBox="1">
            <a:spLocks noChangeArrowheads="1"/>
          </p:cNvSpPr>
          <p:nvPr/>
        </p:nvSpPr>
        <p:spPr bwMode="auto">
          <a:xfrm>
            <a:off x="200055" y="2084318"/>
            <a:ext cx="136842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b="1">
                <a:solidFill>
                  <a:srgbClr val="0000CC"/>
                </a:solidFill>
                <a:latin typeface="Times New Roman" panose="02020603050405020304" pitchFamily="18" charset="0"/>
                <a:cs typeface="Times New Roman" panose="02020603050405020304" pitchFamily="18" charset="0"/>
              </a:rPr>
              <a:t>K.hoạch</a:t>
            </a:r>
            <a:endParaRPr lang="vi-VN" altLang="en-US" sz="2000" b="1">
              <a:solidFill>
                <a:srgbClr val="0000CC"/>
              </a:solidFill>
              <a:latin typeface="Times New Roman" panose="02020603050405020304" pitchFamily="18" charset="0"/>
              <a:cs typeface="Times New Roman" panose="02020603050405020304" pitchFamily="18" charset="0"/>
            </a:endParaRPr>
          </a:p>
        </p:txBody>
      </p:sp>
      <p:grpSp>
        <p:nvGrpSpPr>
          <p:cNvPr id="77901" name="Group 77">
            <a:extLst>
              <a:ext uri="{FF2B5EF4-FFF2-40B4-BE49-F238E27FC236}">
                <a16:creationId xmlns:a16="http://schemas.microsoft.com/office/drawing/2014/main" id="{F2FAF617-E1F3-4530-8B70-A31685159137}"/>
              </a:ext>
            </a:extLst>
          </p:cNvPr>
          <p:cNvGrpSpPr>
            <a:grpSpLocks/>
          </p:cNvGrpSpPr>
          <p:nvPr/>
        </p:nvGrpSpPr>
        <p:grpSpPr bwMode="auto">
          <a:xfrm>
            <a:off x="5724527" y="1656369"/>
            <a:ext cx="6034088" cy="796925"/>
            <a:chOff x="2636" y="1032"/>
            <a:chExt cx="3124" cy="502"/>
          </a:xfrm>
        </p:grpSpPr>
        <p:graphicFrame>
          <p:nvGraphicFramePr>
            <p:cNvPr id="77869" name="Object 45">
              <a:extLst>
                <a:ext uri="{FF2B5EF4-FFF2-40B4-BE49-F238E27FC236}">
                  <a16:creationId xmlns:a16="http://schemas.microsoft.com/office/drawing/2014/main" id="{1634836C-BD79-4CD2-83F5-1C71AB02F60C}"/>
                </a:ext>
              </a:extLst>
            </p:cNvPr>
            <p:cNvGraphicFramePr>
              <a:graphicFrameLocks noChangeAspect="1"/>
            </p:cNvGraphicFramePr>
            <p:nvPr>
              <p:extLst>
                <p:ext uri="{D42A27DB-BD31-4B8C-83A1-F6EECF244321}">
                  <p14:modId xmlns:p14="http://schemas.microsoft.com/office/powerpoint/2010/main" val="254488886"/>
                </p:ext>
              </p:extLst>
            </p:nvPr>
          </p:nvGraphicFramePr>
          <p:xfrm>
            <a:off x="5007" y="1032"/>
            <a:ext cx="292" cy="502"/>
          </p:xfrm>
          <a:graphic>
            <a:graphicData uri="http://schemas.openxmlformats.org/presentationml/2006/ole">
              <mc:AlternateContent xmlns:mc="http://schemas.openxmlformats.org/markup-compatibility/2006">
                <mc:Choice xmlns:v="urn:schemas-microsoft-com:vml" Requires="v">
                  <p:oleObj spid="_x0000_s6614" name="Equation" r:id="rId16" imgW="228600" imgH="393480" progId="Equation.DSMT4">
                    <p:embed/>
                  </p:oleObj>
                </mc:Choice>
                <mc:Fallback>
                  <p:oleObj name="Equation" r:id="rId16" imgW="228600" imgH="393480" progId="Equation.DSMT4">
                    <p:embed/>
                    <p:pic>
                      <p:nvPicPr>
                        <p:cNvPr id="77869" name="Object 45">
                          <a:extLst>
                            <a:ext uri="{FF2B5EF4-FFF2-40B4-BE49-F238E27FC236}">
                              <a16:creationId xmlns:a16="http://schemas.microsoft.com/office/drawing/2014/main" id="{1634836C-BD79-4CD2-83F5-1C71AB02F60C}"/>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007" y="1032"/>
                          <a:ext cx="292" cy="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7870" name="Text Box 46">
              <a:extLst>
                <a:ext uri="{FF2B5EF4-FFF2-40B4-BE49-F238E27FC236}">
                  <a16:creationId xmlns:a16="http://schemas.microsoft.com/office/drawing/2014/main" id="{5EC9B194-4F65-4010-9D09-292D8E8B235E}"/>
                </a:ext>
              </a:extLst>
            </p:cNvPr>
            <p:cNvSpPr txBox="1">
              <a:spLocks noChangeArrowheads="1"/>
            </p:cNvSpPr>
            <p:nvPr/>
          </p:nvSpPr>
          <p:spPr bwMode="auto">
            <a:xfrm>
              <a:off x="2636" y="1122"/>
              <a:ext cx="3124"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thảm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dệt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trong</a:t>
              </a:r>
              <a:r>
                <a:rPr lang="en-US" altLang="en-US" sz="2400" dirty="0">
                  <a:latin typeface="Times New Roman" panose="02020603050405020304" pitchFamily="18" charset="0"/>
                  <a:cs typeface="Times New Roman" panose="02020603050405020304" pitchFamily="18" charset="0"/>
                </a:rPr>
                <a:t> 1 </a:t>
              </a:r>
              <a:r>
                <a:rPr lang="en-US" altLang="en-US" sz="2400" dirty="0" err="1">
                  <a:latin typeface="Times New Roman" panose="02020603050405020304" pitchFamily="18" charset="0"/>
                  <a:cs typeface="Times New Roman" panose="02020603050405020304" pitchFamily="18" charset="0"/>
                </a:rPr>
                <a:t>ngày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theo</a:t>
              </a:r>
              <a:r>
                <a:rPr lang="en-US" altLang="en-US" sz="2400" dirty="0">
                  <a:latin typeface="Times New Roman" panose="02020603050405020304" pitchFamily="18" charset="0"/>
                  <a:cs typeface="Times New Roman" panose="02020603050405020304" pitchFamily="18" charset="0"/>
                </a:rPr>
                <a:t> K.H </a:t>
              </a:r>
              <a:r>
                <a:rPr lang="en-US" altLang="en-US" sz="2400" dirty="0" err="1">
                  <a:latin typeface="Times New Roman" panose="02020603050405020304" pitchFamily="18" charset="0"/>
                  <a:cs typeface="Times New Roman" panose="02020603050405020304" pitchFamily="18" charset="0"/>
                </a:rPr>
                <a:t>là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tấm</a:t>
              </a:r>
              <a:r>
                <a:rPr lang="en-US" altLang="en-US" sz="2400" dirty="0">
                  <a:latin typeface="Times New Roman" panose="02020603050405020304" pitchFamily="18" charset="0"/>
                  <a:cs typeface="Times New Roman" panose="02020603050405020304" pitchFamily="18" charset="0"/>
                </a:rPr>
                <a:t>)</a:t>
              </a:r>
            </a:p>
          </p:txBody>
        </p:sp>
      </p:grpSp>
      <p:sp>
        <p:nvSpPr>
          <p:cNvPr id="77876" name="Text Box 52">
            <a:extLst>
              <a:ext uri="{FF2B5EF4-FFF2-40B4-BE49-F238E27FC236}">
                <a16:creationId xmlns:a16="http://schemas.microsoft.com/office/drawing/2014/main" id="{26A70006-0577-44B2-8262-9E76B0968965}"/>
              </a:ext>
            </a:extLst>
          </p:cNvPr>
          <p:cNvSpPr txBox="1">
            <a:spLocks noChangeArrowheads="1"/>
          </p:cNvSpPr>
          <p:nvPr/>
        </p:nvSpPr>
        <p:spPr bwMode="auto">
          <a:xfrm>
            <a:off x="5738812" y="2164716"/>
            <a:ext cx="485933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dirty="0">
                <a:latin typeface="Times New Roman" panose="02020603050405020304" pitchFamily="18" charset="0"/>
                <a:cs typeface="Times New Roman" panose="02020603050405020304" pitchFamily="18" charset="0"/>
              </a:rPr>
              <a:t>Khi </a:t>
            </a:r>
            <a:r>
              <a:rPr lang="en-US" altLang="en-US" sz="2400" dirty="0" err="1">
                <a:latin typeface="Times New Roman" panose="02020603050405020304" pitchFamily="18" charset="0"/>
                <a:cs typeface="Times New Roman" panose="02020603050405020304" pitchFamily="18" charset="0"/>
              </a:rPr>
              <a:t>thực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hiện</a:t>
            </a:r>
            <a:r>
              <a:rPr lang="en-US" altLang="en-US" sz="2400" dirty="0">
                <a:latin typeface="Times New Roman" panose="02020603050405020304" pitchFamily="18" charset="0"/>
                <a:cs typeface="Times New Roman" panose="02020603050405020304" pitchFamily="18" charset="0"/>
              </a:rPr>
              <a:t>:</a:t>
            </a:r>
          </a:p>
          <a:p>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thảm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dệt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được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là</a:t>
            </a:r>
            <a:r>
              <a:rPr lang="en-US" altLang="en-US" sz="2400" dirty="0">
                <a:latin typeface="Times New Roman" panose="02020603050405020304" pitchFamily="18" charset="0"/>
                <a:cs typeface="Times New Roman" panose="02020603050405020304" pitchFamily="18" charset="0"/>
              </a:rPr>
              <a:t>  x+24 (</a:t>
            </a:r>
            <a:r>
              <a:rPr lang="en-US" altLang="en-US" sz="2400" dirty="0" err="1">
                <a:latin typeface="Times New Roman" panose="02020603050405020304" pitchFamily="18" charset="0"/>
                <a:cs typeface="Times New Roman" panose="02020603050405020304" pitchFamily="18" charset="0"/>
              </a:rPr>
              <a:t>tấm</a:t>
            </a:r>
            <a:r>
              <a:rPr lang="en-US" altLang="en-US" sz="2400" dirty="0">
                <a:latin typeface="Times New Roman" panose="02020603050405020304" pitchFamily="18" charset="0"/>
                <a:cs typeface="Times New Roman" panose="02020603050405020304" pitchFamily="18" charset="0"/>
              </a:rPr>
              <a:t>)</a:t>
            </a:r>
          </a:p>
        </p:txBody>
      </p:sp>
      <p:grpSp>
        <p:nvGrpSpPr>
          <p:cNvPr id="77902" name="Group 78">
            <a:extLst>
              <a:ext uri="{FF2B5EF4-FFF2-40B4-BE49-F238E27FC236}">
                <a16:creationId xmlns:a16="http://schemas.microsoft.com/office/drawing/2014/main" id="{A26E94BC-B4E7-40F0-9934-6EDAC74E8B16}"/>
              </a:ext>
            </a:extLst>
          </p:cNvPr>
          <p:cNvGrpSpPr>
            <a:grpSpLocks/>
          </p:cNvGrpSpPr>
          <p:nvPr/>
        </p:nvGrpSpPr>
        <p:grpSpPr bwMode="auto">
          <a:xfrm>
            <a:off x="5733151" y="2872146"/>
            <a:ext cx="6528112" cy="873125"/>
            <a:chOff x="2607" y="2093"/>
            <a:chExt cx="3743" cy="550"/>
          </a:xfrm>
        </p:grpSpPr>
        <p:graphicFrame>
          <p:nvGraphicFramePr>
            <p:cNvPr id="77878" name="Object 54">
              <a:extLst>
                <a:ext uri="{FF2B5EF4-FFF2-40B4-BE49-F238E27FC236}">
                  <a16:creationId xmlns:a16="http://schemas.microsoft.com/office/drawing/2014/main" id="{C1B99D62-8ACC-44A9-BEF5-7BFBB7E45864}"/>
                </a:ext>
              </a:extLst>
            </p:cNvPr>
            <p:cNvGraphicFramePr>
              <a:graphicFrameLocks noChangeAspect="1"/>
            </p:cNvGraphicFramePr>
            <p:nvPr>
              <p:extLst>
                <p:ext uri="{D42A27DB-BD31-4B8C-83A1-F6EECF244321}">
                  <p14:modId xmlns:p14="http://schemas.microsoft.com/office/powerpoint/2010/main" val="783769752"/>
                </p:ext>
              </p:extLst>
            </p:nvPr>
          </p:nvGraphicFramePr>
          <p:xfrm>
            <a:off x="5376" y="2177"/>
            <a:ext cx="513" cy="466"/>
          </p:xfrm>
          <a:graphic>
            <a:graphicData uri="http://schemas.openxmlformats.org/presentationml/2006/ole">
              <mc:AlternateContent xmlns:mc="http://schemas.openxmlformats.org/markup-compatibility/2006">
                <mc:Choice xmlns:v="urn:schemas-microsoft-com:vml" Requires="v">
                  <p:oleObj spid="_x0000_s6615" name="Equation" r:id="rId18" imgW="558720" imgH="507960" progId="Equation.DSMT4">
                    <p:embed/>
                  </p:oleObj>
                </mc:Choice>
                <mc:Fallback>
                  <p:oleObj name="Equation" r:id="rId18" imgW="558720" imgH="507960" progId="Equation.DSMT4">
                    <p:embed/>
                    <p:pic>
                      <p:nvPicPr>
                        <p:cNvPr id="77878" name="Object 54">
                          <a:extLst>
                            <a:ext uri="{FF2B5EF4-FFF2-40B4-BE49-F238E27FC236}">
                              <a16:creationId xmlns:a16="http://schemas.microsoft.com/office/drawing/2014/main" id="{C1B99D62-8ACC-44A9-BEF5-7BFBB7E45864}"/>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76" y="2177"/>
                          <a:ext cx="513" cy="4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7879" name="Text Box 55">
              <a:extLst>
                <a:ext uri="{FF2B5EF4-FFF2-40B4-BE49-F238E27FC236}">
                  <a16:creationId xmlns:a16="http://schemas.microsoft.com/office/drawing/2014/main" id="{42FC64DF-C5F2-4A8E-B46A-7C8400FE7C68}"/>
                </a:ext>
              </a:extLst>
            </p:cNvPr>
            <p:cNvSpPr txBox="1">
              <a:spLocks noChangeArrowheads="1"/>
            </p:cNvSpPr>
            <p:nvPr/>
          </p:nvSpPr>
          <p:spPr bwMode="auto">
            <a:xfrm>
              <a:off x="2607" y="2093"/>
              <a:ext cx="3743" cy="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400" dirty="0" err="1">
                  <a:latin typeface="Times New Roman" panose="02020603050405020304" pitchFamily="18" charset="0"/>
                  <a:cs typeface="Times New Roman" panose="02020603050405020304" pitchFamily="18" charset="0"/>
                </a:rPr>
                <a:t>Số</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thảm</a:t>
              </a:r>
              <a:r>
                <a:rPr lang="vi-VN"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dệt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trong</a:t>
              </a:r>
              <a:r>
                <a:rPr lang="en-US" altLang="en-US" sz="2400" dirty="0">
                  <a:latin typeface="Times New Roman" panose="02020603050405020304" pitchFamily="18" charset="0"/>
                  <a:cs typeface="Times New Roman" panose="02020603050405020304" pitchFamily="18" charset="0"/>
                </a:rPr>
                <a:t> 1 </a:t>
              </a:r>
              <a:r>
                <a:rPr lang="en-US" altLang="en-US" sz="2400" dirty="0" err="1">
                  <a:latin typeface="Times New Roman" panose="02020603050405020304" pitchFamily="18" charset="0"/>
                  <a:cs typeface="Times New Roman" panose="02020603050405020304" pitchFamily="18" charset="0"/>
                </a:rPr>
                <a:t>ngày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t.hiện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tấm</a:t>
              </a:r>
              <a:r>
                <a:rPr lang="en-US" altLang="en-US" sz="2400" dirty="0">
                  <a:latin typeface="Times New Roman" panose="02020603050405020304" pitchFamily="18" charset="0"/>
                  <a:cs typeface="Times New Roman" panose="02020603050405020304" pitchFamily="18" charset="0"/>
                </a:rPr>
                <a:t>)</a:t>
              </a:r>
            </a:p>
          </p:txBody>
        </p:sp>
      </p:grpSp>
      <p:grpSp>
        <p:nvGrpSpPr>
          <p:cNvPr id="77903" name="Group 79">
            <a:extLst>
              <a:ext uri="{FF2B5EF4-FFF2-40B4-BE49-F238E27FC236}">
                <a16:creationId xmlns:a16="http://schemas.microsoft.com/office/drawing/2014/main" id="{009FEB6B-8E72-4222-A8FB-A58C8703AAD3}"/>
              </a:ext>
            </a:extLst>
          </p:cNvPr>
          <p:cNvGrpSpPr>
            <a:grpSpLocks/>
          </p:cNvGrpSpPr>
          <p:nvPr/>
        </p:nvGrpSpPr>
        <p:grpSpPr bwMode="auto">
          <a:xfrm>
            <a:off x="5826282" y="3322583"/>
            <a:ext cx="5041900" cy="1111250"/>
            <a:chOff x="2652" y="2676"/>
            <a:chExt cx="3176" cy="700"/>
          </a:xfrm>
        </p:grpSpPr>
        <p:sp>
          <p:nvSpPr>
            <p:cNvPr id="77882" name="Text Box 58">
              <a:extLst>
                <a:ext uri="{FF2B5EF4-FFF2-40B4-BE49-F238E27FC236}">
                  <a16:creationId xmlns:a16="http://schemas.microsoft.com/office/drawing/2014/main" id="{92CB238E-74F6-48DF-8D77-ACFFD2953CD9}"/>
                </a:ext>
              </a:extLst>
            </p:cNvPr>
            <p:cNvSpPr txBox="1">
              <a:spLocks noChangeArrowheads="1"/>
            </p:cNvSpPr>
            <p:nvPr/>
          </p:nvSpPr>
          <p:spPr bwMode="auto">
            <a:xfrm>
              <a:off x="2652" y="2676"/>
              <a:ext cx="317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dirty="0">
                  <a:solidFill>
                    <a:srgbClr val="0000CC"/>
                  </a:solidFill>
                </a:rPr>
                <a:t>T</a:t>
              </a:r>
              <a:r>
                <a:rPr lang="vi-VN" altLang="en-US" sz="2400" dirty="0">
                  <a:solidFill>
                    <a:srgbClr val="0000CC"/>
                  </a:solidFill>
                </a:rPr>
                <a:t>a có phương trình</a:t>
              </a:r>
              <a:endParaRPr lang="en-US" altLang="en-US" sz="2400" dirty="0">
                <a:solidFill>
                  <a:srgbClr val="0000CC"/>
                </a:solidFill>
              </a:endParaRPr>
            </a:p>
          </p:txBody>
        </p:sp>
        <p:graphicFrame>
          <p:nvGraphicFramePr>
            <p:cNvPr id="77883" name="Object 59">
              <a:extLst>
                <a:ext uri="{FF2B5EF4-FFF2-40B4-BE49-F238E27FC236}">
                  <a16:creationId xmlns:a16="http://schemas.microsoft.com/office/drawing/2014/main" id="{68FEB616-E598-478B-860F-69D09C5B74C7}"/>
                </a:ext>
              </a:extLst>
            </p:cNvPr>
            <p:cNvGraphicFramePr>
              <a:graphicFrameLocks noChangeAspect="1"/>
            </p:cNvGraphicFramePr>
            <p:nvPr>
              <p:extLst>
                <p:ext uri="{D42A27DB-BD31-4B8C-83A1-F6EECF244321}">
                  <p14:modId xmlns:p14="http://schemas.microsoft.com/office/powerpoint/2010/main" val="4277454714"/>
                </p:ext>
              </p:extLst>
            </p:nvPr>
          </p:nvGraphicFramePr>
          <p:xfrm>
            <a:off x="3873" y="2924"/>
            <a:ext cx="1225" cy="452"/>
          </p:xfrm>
          <a:graphic>
            <a:graphicData uri="http://schemas.openxmlformats.org/presentationml/2006/ole">
              <mc:AlternateContent xmlns:mc="http://schemas.openxmlformats.org/markup-compatibility/2006">
                <mc:Choice xmlns:v="urn:schemas-microsoft-com:vml" Requires="v">
                  <p:oleObj spid="_x0000_s6616" name="Equation" r:id="rId20" imgW="1066680" imgH="393480" progId="Equation.DSMT4">
                    <p:embed/>
                  </p:oleObj>
                </mc:Choice>
                <mc:Fallback>
                  <p:oleObj name="Equation" r:id="rId20" imgW="1066680" imgH="393480" progId="Equation.DSMT4">
                    <p:embed/>
                    <p:pic>
                      <p:nvPicPr>
                        <p:cNvPr id="77883" name="Object 59">
                          <a:extLst>
                            <a:ext uri="{FF2B5EF4-FFF2-40B4-BE49-F238E27FC236}">
                              <a16:creationId xmlns:a16="http://schemas.microsoft.com/office/drawing/2014/main" id="{68FEB616-E598-478B-860F-69D09C5B74C7}"/>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873" y="2924"/>
                          <a:ext cx="1225" cy="4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grpSp>
        <p:nvGrpSpPr>
          <p:cNvPr id="77900" name="Group 76">
            <a:extLst>
              <a:ext uri="{FF2B5EF4-FFF2-40B4-BE49-F238E27FC236}">
                <a16:creationId xmlns:a16="http://schemas.microsoft.com/office/drawing/2014/main" id="{5E836B7C-6FE1-430B-BE99-471B50148E14}"/>
              </a:ext>
            </a:extLst>
          </p:cNvPr>
          <p:cNvGrpSpPr>
            <a:grpSpLocks/>
          </p:cNvGrpSpPr>
          <p:nvPr/>
        </p:nvGrpSpPr>
        <p:grpSpPr bwMode="auto">
          <a:xfrm>
            <a:off x="71565" y="918903"/>
            <a:ext cx="5622926" cy="2735001"/>
            <a:chOff x="-20" y="629"/>
            <a:chExt cx="2628" cy="1318"/>
          </a:xfrm>
        </p:grpSpPr>
        <p:sp>
          <p:nvSpPr>
            <p:cNvPr id="77842" name="Line 18">
              <a:extLst>
                <a:ext uri="{FF2B5EF4-FFF2-40B4-BE49-F238E27FC236}">
                  <a16:creationId xmlns:a16="http://schemas.microsoft.com/office/drawing/2014/main" id="{03A157CC-6394-4003-A79A-E35CF956EA1C}"/>
                </a:ext>
              </a:extLst>
            </p:cNvPr>
            <p:cNvSpPr>
              <a:spLocks noChangeShapeType="1"/>
            </p:cNvSpPr>
            <p:nvPr/>
          </p:nvSpPr>
          <p:spPr bwMode="auto">
            <a:xfrm>
              <a:off x="68" y="637"/>
              <a:ext cx="2540"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7844" name="Line 20">
              <a:extLst>
                <a:ext uri="{FF2B5EF4-FFF2-40B4-BE49-F238E27FC236}">
                  <a16:creationId xmlns:a16="http://schemas.microsoft.com/office/drawing/2014/main" id="{E819D855-D499-4C84-896F-F7EDF502D374}"/>
                </a:ext>
              </a:extLst>
            </p:cNvPr>
            <p:cNvSpPr>
              <a:spLocks noChangeShapeType="1"/>
            </p:cNvSpPr>
            <p:nvPr/>
          </p:nvSpPr>
          <p:spPr bwMode="auto">
            <a:xfrm>
              <a:off x="-20" y="1551"/>
              <a:ext cx="254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7843" name="Line 19">
              <a:extLst>
                <a:ext uri="{FF2B5EF4-FFF2-40B4-BE49-F238E27FC236}">
                  <a16:creationId xmlns:a16="http://schemas.microsoft.com/office/drawing/2014/main" id="{BF08F8B2-B6FA-4676-AD17-5012CFEA698B}"/>
                </a:ext>
              </a:extLst>
            </p:cNvPr>
            <p:cNvSpPr>
              <a:spLocks noChangeShapeType="1"/>
            </p:cNvSpPr>
            <p:nvPr/>
          </p:nvSpPr>
          <p:spPr bwMode="auto">
            <a:xfrm>
              <a:off x="59" y="1091"/>
              <a:ext cx="254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7846" name="Line 22">
              <a:extLst>
                <a:ext uri="{FF2B5EF4-FFF2-40B4-BE49-F238E27FC236}">
                  <a16:creationId xmlns:a16="http://schemas.microsoft.com/office/drawing/2014/main" id="{22764765-842A-4FAB-833D-B89417BDCA34}"/>
                </a:ext>
              </a:extLst>
            </p:cNvPr>
            <p:cNvSpPr>
              <a:spLocks noChangeShapeType="1"/>
            </p:cNvSpPr>
            <p:nvPr/>
          </p:nvSpPr>
          <p:spPr bwMode="auto">
            <a:xfrm>
              <a:off x="32" y="637"/>
              <a:ext cx="0" cy="1301"/>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7847" name="Line 23">
              <a:extLst>
                <a:ext uri="{FF2B5EF4-FFF2-40B4-BE49-F238E27FC236}">
                  <a16:creationId xmlns:a16="http://schemas.microsoft.com/office/drawing/2014/main" id="{ABCAB89B-9331-4D04-9AE4-7AB2E6560C2F}"/>
                </a:ext>
              </a:extLst>
            </p:cNvPr>
            <p:cNvSpPr>
              <a:spLocks noChangeShapeType="1"/>
            </p:cNvSpPr>
            <p:nvPr/>
          </p:nvSpPr>
          <p:spPr bwMode="auto">
            <a:xfrm>
              <a:off x="739" y="637"/>
              <a:ext cx="0" cy="130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7848" name="Line 24">
              <a:extLst>
                <a:ext uri="{FF2B5EF4-FFF2-40B4-BE49-F238E27FC236}">
                  <a16:creationId xmlns:a16="http://schemas.microsoft.com/office/drawing/2014/main" id="{D7D14C50-A63F-4AD3-8935-5F57B4870B14}"/>
                </a:ext>
              </a:extLst>
            </p:cNvPr>
            <p:cNvSpPr>
              <a:spLocks noChangeShapeType="1"/>
            </p:cNvSpPr>
            <p:nvPr/>
          </p:nvSpPr>
          <p:spPr bwMode="auto">
            <a:xfrm>
              <a:off x="1465" y="637"/>
              <a:ext cx="0" cy="130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7849" name="Line 25">
              <a:extLst>
                <a:ext uri="{FF2B5EF4-FFF2-40B4-BE49-F238E27FC236}">
                  <a16:creationId xmlns:a16="http://schemas.microsoft.com/office/drawing/2014/main" id="{257B564F-B3C6-4C73-83E0-A0DA0DAFA6B6}"/>
                </a:ext>
              </a:extLst>
            </p:cNvPr>
            <p:cNvSpPr>
              <a:spLocks noChangeShapeType="1"/>
            </p:cNvSpPr>
            <p:nvPr/>
          </p:nvSpPr>
          <p:spPr bwMode="auto">
            <a:xfrm>
              <a:off x="1918" y="637"/>
              <a:ext cx="0" cy="130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7845" name="Line 21">
              <a:extLst>
                <a:ext uri="{FF2B5EF4-FFF2-40B4-BE49-F238E27FC236}">
                  <a16:creationId xmlns:a16="http://schemas.microsoft.com/office/drawing/2014/main" id="{E2478B17-466B-47EE-B3C5-BAC1839CC57F}"/>
                </a:ext>
              </a:extLst>
            </p:cNvPr>
            <p:cNvSpPr>
              <a:spLocks noChangeShapeType="1"/>
            </p:cNvSpPr>
            <p:nvPr/>
          </p:nvSpPr>
          <p:spPr bwMode="auto">
            <a:xfrm>
              <a:off x="59" y="1947"/>
              <a:ext cx="2540"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7899" name="Line 75">
              <a:extLst>
                <a:ext uri="{FF2B5EF4-FFF2-40B4-BE49-F238E27FC236}">
                  <a16:creationId xmlns:a16="http://schemas.microsoft.com/office/drawing/2014/main" id="{19368A62-39CF-49CF-87FA-C8ADCFFBFC36}"/>
                </a:ext>
              </a:extLst>
            </p:cNvPr>
            <p:cNvSpPr>
              <a:spLocks noChangeShapeType="1"/>
            </p:cNvSpPr>
            <p:nvPr/>
          </p:nvSpPr>
          <p:spPr bwMode="auto">
            <a:xfrm>
              <a:off x="2608" y="629"/>
              <a:ext cx="0" cy="1301"/>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aphicFrame>
        <p:nvGraphicFramePr>
          <p:cNvPr id="77904" name="Object 80">
            <a:extLst>
              <a:ext uri="{FF2B5EF4-FFF2-40B4-BE49-F238E27FC236}">
                <a16:creationId xmlns:a16="http://schemas.microsoft.com/office/drawing/2014/main" id="{D1BDEFCA-206C-4D47-9835-E798D635DF67}"/>
              </a:ext>
            </a:extLst>
          </p:cNvPr>
          <p:cNvGraphicFramePr>
            <a:graphicFrameLocks noChangeAspect="1"/>
          </p:cNvGraphicFramePr>
          <p:nvPr>
            <p:extLst>
              <p:ext uri="{D42A27DB-BD31-4B8C-83A1-F6EECF244321}">
                <p14:modId xmlns:p14="http://schemas.microsoft.com/office/powerpoint/2010/main" val="2606191494"/>
              </p:ext>
            </p:extLst>
          </p:nvPr>
        </p:nvGraphicFramePr>
        <p:xfrm>
          <a:off x="7651907" y="4419600"/>
          <a:ext cx="1728787" cy="706437"/>
        </p:xfrm>
        <a:graphic>
          <a:graphicData uri="http://schemas.openxmlformats.org/presentationml/2006/ole">
            <mc:AlternateContent xmlns:mc="http://schemas.openxmlformats.org/markup-compatibility/2006">
              <mc:Choice xmlns:v="urn:schemas-microsoft-com:vml" Requires="v">
                <p:oleObj spid="_x0000_s6617" name="Equation" r:id="rId22" imgW="965160" imgH="393480" progId="Equation.DSMT4">
                  <p:embed/>
                </p:oleObj>
              </mc:Choice>
              <mc:Fallback>
                <p:oleObj name="Equation" r:id="rId22" imgW="965160" imgH="393480" progId="Equation.DSMT4">
                  <p:embed/>
                  <p:pic>
                    <p:nvPicPr>
                      <p:cNvPr id="77904" name="Object 80">
                        <a:extLst>
                          <a:ext uri="{FF2B5EF4-FFF2-40B4-BE49-F238E27FC236}">
                            <a16:creationId xmlns:a16="http://schemas.microsoft.com/office/drawing/2014/main" id="{D1BDEFCA-206C-4D47-9835-E798D635DF67}"/>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651907" y="4419600"/>
                        <a:ext cx="1728787" cy="706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7905" name="Object 81">
            <a:extLst>
              <a:ext uri="{FF2B5EF4-FFF2-40B4-BE49-F238E27FC236}">
                <a16:creationId xmlns:a16="http://schemas.microsoft.com/office/drawing/2014/main" id="{0A3F8A9C-F5B7-4066-A309-4C9A07A50A05}"/>
              </a:ext>
            </a:extLst>
          </p:cNvPr>
          <p:cNvGraphicFramePr>
            <a:graphicFrameLocks noChangeAspect="1"/>
          </p:cNvGraphicFramePr>
          <p:nvPr>
            <p:extLst>
              <p:ext uri="{D42A27DB-BD31-4B8C-83A1-F6EECF244321}">
                <p14:modId xmlns:p14="http://schemas.microsoft.com/office/powerpoint/2010/main" val="2207646778"/>
              </p:ext>
            </p:extLst>
          </p:nvPr>
        </p:nvGraphicFramePr>
        <p:xfrm>
          <a:off x="7651907" y="5126037"/>
          <a:ext cx="2376488" cy="379412"/>
        </p:xfrm>
        <a:graphic>
          <a:graphicData uri="http://schemas.openxmlformats.org/presentationml/2006/ole">
            <mc:AlternateContent xmlns:mc="http://schemas.openxmlformats.org/markup-compatibility/2006">
              <mc:Choice xmlns:v="urn:schemas-microsoft-com:vml" Requires="v">
                <p:oleObj spid="_x0000_s6618" name="Equation" r:id="rId24" imgW="1269720" imgH="203040" progId="Equation.DSMT4">
                  <p:embed/>
                </p:oleObj>
              </mc:Choice>
              <mc:Fallback>
                <p:oleObj name="Equation" r:id="rId24" imgW="1269720" imgH="203040" progId="Equation.DSMT4">
                  <p:embed/>
                  <p:pic>
                    <p:nvPicPr>
                      <p:cNvPr id="77905" name="Object 81">
                        <a:extLst>
                          <a:ext uri="{FF2B5EF4-FFF2-40B4-BE49-F238E27FC236}">
                            <a16:creationId xmlns:a16="http://schemas.microsoft.com/office/drawing/2014/main" id="{0A3F8A9C-F5B7-4066-A309-4C9A07A50A05}"/>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651907" y="5126037"/>
                        <a:ext cx="2376488" cy="379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7906" name="Object 82">
            <a:extLst>
              <a:ext uri="{FF2B5EF4-FFF2-40B4-BE49-F238E27FC236}">
                <a16:creationId xmlns:a16="http://schemas.microsoft.com/office/drawing/2014/main" id="{D6BB5EC1-D30C-4560-9C9C-745D6428D27B}"/>
              </a:ext>
            </a:extLst>
          </p:cNvPr>
          <p:cNvGraphicFramePr>
            <a:graphicFrameLocks noChangeAspect="1"/>
          </p:cNvGraphicFramePr>
          <p:nvPr>
            <p:extLst>
              <p:ext uri="{D42A27DB-BD31-4B8C-83A1-F6EECF244321}">
                <p14:modId xmlns:p14="http://schemas.microsoft.com/office/powerpoint/2010/main" val="2939009162"/>
              </p:ext>
            </p:extLst>
          </p:nvPr>
        </p:nvGraphicFramePr>
        <p:xfrm>
          <a:off x="7607299" y="5454704"/>
          <a:ext cx="2519363" cy="363537"/>
        </p:xfrm>
        <a:graphic>
          <a:graphicData uri="http://schemas.openxmlformats.org/presentationml/2006/ole">
            <mc:AlternateContent xmlns:mc="http://schemas.openxmlformats.org/markup-compatibility/2006">
              <mc:Choice xmlns:v="urn:schemas-microsoft-com:vml" Requires="v">
                <p:oleObj spid="_x0000_s6619" name="Equation" r:id="rId26" imgW="1231560" imgH="177480" progId="Equation.DSMT4">
                  <p:embed/>
                </p:oleObj>
              </mc:Choice>
              <mc:Fallback>
                <p:oleObj name="Equation" r:id="rId26" imgW="1231560" imgH="177480" progId="Equation.DSMT4">
                  <p:embed/>
                  <p:pic>
                    <p:nvPicPr>
                      <p:cNvPr id="77906" name="Object 82">
                        <a:extLst>
                          <a:ext uri="{FF2B5EF4-FFF2-40B4-BE49-F238E27FC236}">
                            <a16:creationId xmlns:a16="http://schemas.microsoft.com/office/drawing/2014/main" id="{D6BB5EC1-D30C-4560-9C9C-745D6428D27B}"/>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7607299" y="5454704"/>
                        <a:ext cx="2519363" cy="363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7907" name="Object 83">
            <a:extLst>
              <a:ext uri="{FF2B5EF4-FFF2-40B4-BE49-F238E27FC236}">
                <a16:creationId xmlns:a16="http://schemas.microsoft.com/office/drawing/2014/main" id="{88C81D0C-292B-4A1A-92D6-DE38170B2FEF}"/>
              </a:ext>
            </a:extLst>
          </p:cNvPr>
          <p:cNvGraphicFramePr>
            <a:graphicFrameLocks noChangeAspect="1"/>
          </p:cNvGraphicFramePr>
          <p:nvPr>
            <p:extLst>
              <p:ext uri="{D42A27DB-BD31-4B8C-83A1-F6EECF244321}">
                <p14:modId xmlns:p14="http://schemas.microsoft.com/office/powerpoint/2010/main" val="1137370000"/>
              </p:ext>
            </p:extLst>
          </p:nvPr>
        </p:nvGraphicFramePr>
        <p:xfrm>
          <a:off x="7575550" y="5694352"/>
          <a:ext cx="1950890" cy="363537"/>
        </p:xfrm>
        <a:graphic>
          <a:graphicData uri="http://schemas.openxmlformats.org/presentationml/2006/ole">
            <mc:AlternateContent xmlns:mc="http://schemas.openxmlformats.org/markup-compatibility/2006">
              <mc:Choice xmlns:v="urn:schemas-microsoft-com:vml" Requires="v">
                <p:oleObj spid="_x0000_s6620" name="Equation" r:id="rId28" imgW="952200" imgH="177480" progId="Equation.DSMT4">
                  <p:embed/>
                </p:oleObj>
              </mc:Choice>
              <mc:Fallback>
                <p:oleObj name="Equation" r:id="rId28" imgW="952200" imgH="177480" progId="Equation.DSMT4">
                  <p:embed/>
                  <p:pic>
                    <p:nvPicPr>
                      <p:cNvPr id="77907" name="Object 83">
                        <a:extLst>
                          <a:ext uri="{FF2B5EF4-FFF2-40B4-BE49-F238E27FC236}">
                            <a16:creationId xmlns:a16="http://schemas.microsoft.com/office/drawing/2014/main" id="{88C81D0C-292B-4A1A-92D6-DE38170B2FEF}"/>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7575550" y="5694352"/>
                        <a:ext cx="1950890" cy="363537"/>
                      </a:xfrm>
                      <a:prstGeom prst="rect">
                        <a:avLst/>
                      </a:prstGeom>
                      <a:noFill/>
                      <a:ln>
                        <a:noFill/>
                      </a:ln>
                      <a:effectLst/>
                    </p:spPr>
                  </p:pic>
                </p:oleObj>
              </mc:Fallback>
            </mc:AlternateContent>
          </a:graphicData>
        </a:graphic>
      </p:graphicFrame>
      <p:graphicFrame>
        <p:nvGraphicFramePr>
          <p:cNvPr id="77908" name="Object 84">
            <a:extLst>
              <a:ext uri="{FF2B5EF4-FFF2-40B4-BE49-F238E27FC236}">
                <a16:creationId xmlns:a16="http://schemas.microsoft.com/office/drawing/2014/main" id="{36EC2D94-C38A-4C53-B249-81FCC9427BF8}"/>
              </a:ext>
            </a:extLst>
          </p:cNvPr>
          <p:cNvGraphicFramePr>
            <a:graphicFrameLocks noChangeAspect="1"/>
          </p:cNvGraphicFramePr>
          <p:nvPr>
            <p:extLst>
              <p:ext uri="{D42A27DB-BD31-4B8C-83A1-F6EECF244321}">
                <p14:modId xmlns:p14="http://schemas.microsoft.com/office/powerpoint/2010/main" val="1843390285"/>
              </p:ext>
            </p:extLst>
          </p:nvPr>
        </p:nvGraphicFramePr>
        <p:xfrm>
          <a:off x="7764620" y="6030570"/>
          <a:ext cx="1338558" cy="340094"/>
        </p:xfrm>
        <a:graphic>
          <a:graphicData uri="http://schemas.openxmlformats.org/presentationml/2006/ole">
            <mc:AlternateContent xmlns:mc="http://schemas.openxmlformats.org/markup-compatibility/2006">
              <mc:Choice xmlns:v="urn:schemas-microsoft-com:vml" Requires="v">
                <p:oleObj spid="_x0000_s6621" name="Equation" r:id="rId30" imgW="698400" imgH="177480" progId="Equation.DSMT4">
                  <p:embed/>
                </p:oleObj>
              </mc:Choice>
              <mc:Fallback>
                <p:oleObj name="Equation" r:id="rId30" imgW="698400" imgH="177480" progId="Equation.DSMT4">
                  <p:embed/>
                  <p:pic>
                    <p:nvPicPr>
                      <p:cNvPr id="77908" name="Object 84">
                        <a:extLst>
                          <a:ext uri="{FF2B5EF4-FFF2-40B4-BE49-F238E27FC236}">
                            <a16:creationId xmlns:a16="http://schemas.microsoft.com/office/drawing/2014/main" id="{36EC2D94-C38A-4C53-B249-81FCC9427BF8}"/>
                          </a:ext>
                        </a:extLst>
                      </p:cNvPr>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7764620" y="6030570"/>
                        <a:ext cx="1338558" cy="340094"/>
                      </a:xfrm>
                      <a:prstGeom prst="rect">
                        <a:avLst/>
                      </a:prstGeom>
                      <a:noFill/>
                      <a:ln>
                        <a:noFill/>
                      </a:ln>
                      <a:effectLst/>
                    </p:spPr>
                  </p:pic>
                </p:oleObj>
              </mc:Fallback>
            </mc:AlternateContent>
          </a:graphicData>
        </a:graphic>
      </p:graphicFrame>
      <p:sp>
        <p:nvSpPr>
          <p:cNvPr id="77909" name="Text Box 85">
            <a:extLst>
              <a:ext uri="{FF2B5EF4-FFF2-40B4-BE49-F238E27FC236}">
                <a16:creationId xmlns:a16="http://schemas.microsoft.com/office/drawing/2014/main" id="{20605341-15CD-4E35-860D-7EFD319C683D}"/>
              </a:ext>
            </a:extLst>
          </p:cNvPr>
          <p:cNvSpPr txBox="1">
            <a:spLocks noChangeArrowheads="1"/>
          </p:cNvSpPr>
          <p:nvPr/>
        </p:nvSpPr>
        <p:spPr bwMode="auto">
          <a:xfrm>
            <a:off x="9005994" y="5942675"/>
            <a:ext cx="19431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dirty="0">
                <a:solidFill>
                  <a:srgbClr val="0000CC"/>
                </a:solidFill>
              </a:rPr>
              <a:t>(</a:t>
            </a:r>
            <a:r>
              <a:rPr lang="en-US" altLang="en-US" sz="2000" dirty="0">
                <a:solidFill>
                  <a:srgbClr val="0000CC"/>
                </a:solidFill>
              </a:rPr>
              <a:t>TM</a:t>
            </a:r>
            <a:r>
              <a:rPr lang="vi-VN" altLang="en-US" sz="2000" dirty="0">
                <a:solidFill>
                  <a:srgbClr val="0000CC"/>
                </a:solidFill>
              </a:rPr>
              <a:t>Đ</a:t>
            </a:r>
            <a:r>
              <a:rPr lang="en-US" altLang="en-US" sz="2000" dirty="0">
                <a:solidFill>
                  <a:srgbClr val="0000CC"/>
                </a:solidFill>
              </a:rPr>
              <a:t>K)</a:t>
            </a:r>
            <a:endParaRPr lang="vi-VN" altLang="en-US" sz="2000" dirty="0">
              <a:solidFill>
                <a:srgbClr val="0000CC"/>
              </a:solidFill>
            </a:endParaRPr>
          </a:p>
        </p:txBody>
      </p:sp>
      <p:sp>
        <p:nvSpPr>
          <p:cNvPr id="77910" name="Text Box 86">
            <a:extLst>
              <a:ext uri="{FF2B5EF4-FFF2-40B4-BE49-F238E27FC236}">
                <a16:creationId xmlns:a16="http://schemas.microsoft.com/office/drawing/2014/main" id="{6B94DF69-792F-4DD6-B234-A794CABD3C0E}"/>
              </a:ext>
            </a:extLst>
          </p:cNvPr>
          <p:cNvSpPr txBox="1">
            <a:spLocks noChangeArrowheads="1"/>
          </p:cNvSpPr>
          <p:nvPr/>
        </p:nvSpPr>
        <p:spPr bwMode="auto">
          <a:xfrm>
            <a:off x="3935402" y="6297537"/>
            <a:ext cx="728029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2400" dirty="0">
                <a:solidFill>
                  <a:srgbClr val="0000CC"/>
                </a:solidFill>
              </a:rPr>
              <a:t>V</a:t>
            </a:r>
            <a:r>
              <a:rPr lang="vi-VN" altLang="en-US" sz="2400" dirty="0">
                <a:solidFill>
                  <a:srgbClr val="0000CC"/>
                </a:solidFill>
              </a:rPr>
              <a:t>ậy số thảm len phải dệt </a:t>
            </a:r>
            <a:r>
              <a:rPr lang="vi-VN" altLang="en-US" sz="2400">
                <a:solidFill>
                  <a:srgbClr val="0000CC"/>
                </a:solidFill>
              </a:rPr>
              <a:t>theo hợp </a:t>
            </a:r>
            <a:r>
              <a:rPr lang="vi-VN" altLang="en-US" sz="2400" dirty="0">
                <a:solidFill>
                  <a:srgbClr val="0000CC"/>
                </a:solidFill>
              </a:rPr>
              <a:t>đồng là </a:t>
            </a:r>
            <a:r>
              <a:rPr lang="en-US" altLang="en-US" sz="2400" dirty="0">
                <a:solidFill>
                  <a:srgbClr val="0000CC"/>
                </a:solidFill>
              </a:rPr>
              <a:t> </a:t>
            </a:r>
            <a:r>
              <a:rPr lang="en-US" altLang="en-US" sz="2400" dirty="0">
                <a:solidFill>
                  <a:srgbClr val="FF0000"/>
                </a:solidFill>
              </a:rPr>
              <a:t>300</a:t>
            </a:r>
            <a:r>
              <a:rPr lang="vi-VN" altLang="en-US" sz="2400" dirty="0">
                <a:solidFill>
                  <a:srgbClr val="0000CC"/>
                </a:solidFill>
              </a:rPr>
              <a:t>  </a:t>
            </a:r>
            <a:r>
              <a:rPr lang="en-US" altLang="en-US" sz="2400" dirty="0" err="1">
                <a:solidFill>
                  <a:srgbClr val="0000CC"/>
                </a:solidFill>
              </a:rPr>
              <a:t>tấm</a:t>
            </a:r>
            <a:endParaRPr lang="vi-VN" altLang="en-US" sz="2400" dirty="0">
              <a:solidFill>
                <a:srgbClr val="0000CC"/>
              </a:solidFill>
            </a:endParaRPr>
          </a:p>
        </p:txBody>
      </p:sp>
      <p:sp>
        <p:nvSpPr>
          <p:cNvPr id="77923" name="Text Box 99">
            <a:extLst>
              <a:ext uri="{FF2B5EF4-FFF2-40B4-BE49-F238E27FC236}">
                <a16:creationId xmlns:a16="http://schemas.microsoft.com/office/drawing/2014/main" id="{7844AC56-4E95-44AD-99CA-9AC107FA1FDE}"/>
              </a:ext>
            </a:extLst>
          </p:cNvPr>
          <p:cNvSpPr txBox="1">
            <a:spLocks noChangeArrowheads="1"/>
          </p:cNvSpPr>
          <p:nvPr/>
        </p:nvSpPr>
        <p:spPr bwMode="auto">
          <a:xfrm>
            <a:off x="7875588" y="4960938"/>
            <a:ext cx="23756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77857"/>
                                        </p:tgtEl>
                                        <p:attrNameLst>
                                          <p:attrName>style.visibility</p:attrName>
                                        </p:attrNameLst>
                                      </p:cBhvr>
                                      <p:to>
                                        <p:strVal val="visible"/>
                                      </p:to>
                                    </p:set>
                                    <p:animEffect transition="in" filter="wipe(down)">
                                      <p:cBhvr>
                                        <p:cTn id="7" dur="500"/>
                                        <p:tgtEl>
                                          <p:spTgt spid="77857"/>
                                        </p:tgtEl>
                                      </p:cBhvr>
                                    </p:animEffect>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77858"/>
                                        </p:tgtEl>
                                        <p:attrNameLst>
                                          <p:attrName>style.visibility</p:attrName>
                                        </p:attrNameLst>
                                      </p:cBhvr>
                                      <p:to>
                                        <p:strVal val="visible"/>
                                      </p:to>
                                    </p:set>
                                    <p:animEffect transition="in" filter="wheel(1)">
                                      <p:cBhvr>
                                        <p:cTn id="12" dur="2000"/>
                                        <p:tgtEl>
                                          <p:spTgt spid="77858"/>
                                        </p:tgtEl>
                                      </p:cBhvr>
                                    </p:animEffect>
                                  </p:childTnLst>
                                  <p:subTnLst>
                                    <p:audio>
                                      <p:cMediaNode>
                                        <p:cTn display="0" masterRel="sameClick">
                                          <p:stCondLst>
                                            <p:cond evt="begin" delay="0">
                                              <p:tn val="10"/>
                                            </p:cond>
                                          </p:stCondLst>
                                          <p:endCondLst>
                                            <p:cond evt="onStopAudio" delay="0">
                                              <p:tgtEl>
                                                <p:sldTgt/>
                                              </p:tgtEl>
                                            </p:cond>
                                          </p:endCondLst>
                                        </p:cTn>
                                        <p:tgtEl>
                                          <p:sndTgt r:embed="rId3" name="chimes.wav"/>
                                        </p:tgtEl>
                                      </p:cMediaNode>
                                    </p:audio>
                                  </p:sub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77861"/>
                                        </p:tgtEl>
                                        <p:attrNameLst>
                                          <p:attrName>style.visibility</p:attrName>
                                        </p:attrNameLst>
                                      </p:cBhvr>
                                      <p:to>
                                        <p:strVal val="visible"/>
                                      </p:to>
                                    </p:set>
                                    <p:animEffect transition="in" filter="wipe(down)">
                                      <p:cBhvr>
                                        <p:cTn id="17" dur="500"/>
                                        <p:tgtEl>
                                          <p:spTgt spid="77861"/>
                                        </p:tgtEl>
                                      </p:cBhvr>
                                    </p:animEffect>
                                  </p:childTnLst>
                                  <p:subTnLst>
                                    <p:audio>
                                      <p:cMediaNode>
                                        <p:cTn display="0" masterRel="sameClick">
                                          <p:stCondLst>
                                            <p:cond evt="begin" delay="0">
                                              <p:tn val="15"/>
                                            </p:cond>
                                          </p:stCondLst>
                                          <p:endCondLst>
                                            <p:cond evt="onStopAudio" delay="0">
                                              <p:tgtEl>
                                                <p:sldTgt/>
                                              </p:tgtEl>
                                            </p:cond>
                                          </p:endCondLst>
                                        </p:cTn>
                                        <p:tgtEl>
                                          <p:sndTgt r:embed="rId3" name="chimes.wav"/>
                                        </p:tgtEl>
                                      </p:cMediaNode>
                                    </p:audio>
                                  </p:sub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77859"/>
                                        </p:tgtEl>
                                        <p:attrNameLst>
                                          <p:attrName>style.visibility</p:attrName>
                                        </p:attrNameLst>
                                      </p:cBhvr>
                                      <p:to>
                                        <p:strVal val="visible"/>
                                      </p:to>
                                    </p:set>
                                    <p:animEffect transition="in" filter="wheel(1)">
                                      <p:cBhvr>
                                        <p:cTn id="22" dur="2000"/>
                                        <p:tgtEl>
                                          <p:spTgt spid="77859"/>
                                        </p:tgtEl>
                                      </p:cBhvr>
                                    </p:animEffect>
                                  </p:childTnLst>
                                  <p:subTnLst>
                                    <p:audio>
                                      <p:cMediaNode>
                                        <p:cTn display="0" masterRel="sameClick">
                                          <p:stCondLst>
                                            <p:cond evt="begin" delay="0">
                                              <p:tn val="20"/>
                                            </p:cond>
                                          </p:stCondLst>
                                          <p:endCondLst>
                                            <p:cond evt="onStopAudio" delay="0">
                                              <p:tgtEl>
                                                <p:sldTgt/>
                                              </p:tgtEl>
                                            </p:cond>
                                          </p:endCondLst>
                                        </p:cTn>
                                        <p:tgtEl>
                                          <p:sndTgt r:embed="rId3" name="chimes.wav"/>
                                        </p:tgtEl>
                                      </p:cMediaNode>
                                    </p:audio>
                                  </p:sub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77856"/>
                                        </p:tgtEl>
                                        <p:attrNameLst>
                                          <p:attrName>style.visibility</p:attrName>
                                        </p:attrNameLst>
                                      </p:cBhvr>
                                      <p:to>
                                        <p:strVal val="visible"/>
                                      </p:to>
                                    </p:set>
                                    <p:animEffect transition="in" filter="wheel(1)">
                                      <p:cBhvr>
                                        <p:cTn id="27" dur="2000"/>
                                        <p:tgtEl>
                                          <p:spTgt spid="77856"/>
                                        </p:tgtEl>
                                      </p:cBhvr>
                                    </p:animEffect>
                                  </p:childTnLst>
                                  <p:subTnLst>
                                    <p:audio>
                                      <p:cMediaNode>
                                        <p:cTn display="0" masterRel="sameClick">
                                          <p:stCondLst>
                                            <p:cond evt="begin" delay="0">
                                              <p:tn val="25"/>
                                            </p:cond>
                                          </p:stCondLst>
                                          <p:endCondLst>
                                            <p:cond evt="onStopAudio" delay="0">
                                              <p:tgtEl>
                                                <p:sldTgt/>
                                              </p:tgtEl>
                                            </p:cond>
                                          </p:endCondLst>
                                        </p:cTn>
                                        <p:tgtEl>
                                          <p:sndTgt r:embed="rId3" name="chimes.wav"/>
                                        </p:tgtEl>
                                      </p:cMediaNode>
                                    </p:audio>
                                  </p:subTnLst>
                                </p:cTn>
                              </p:par>
                            </p:childTnLst>
                          </p:cTn>
                        </p:par>
                      </p:childTnLst>
                    </p:cTn>
                  </p:par>
                  <p:par>
                    <p:cTn id="28" fill="hold">
                      <p:stCondLst>
                        <p:cond delay="indefinite"/>
                      </p:stCondLst>
                      <p:childTnLst>
                        <p:par>
                          <p:cTn id="29" fill="hold">
                            <p:stCondLst>
                              <p:cond delay="0"/>
                            </p:stCondLst>
                            <p:childTnLst>
                              <p:par>
                                <p:cTn id="30" presetID="21" presetClass="entr" presetSubtype="1" fill="hold" nodeType="clickEffect">
                                  <p:stCondLst>
                                    <p:cond delay="0"/>
                                  </p:stCondLst>
                                  <p:childTnLst>
                                    <p:set>
                                      <p:cBhvr>
                                        <p:cTn id="31" dur="1" fill="hold">
                                          <p:stCondLst>
                                            <p:cond delay="0"/>
                                          </p:stCondLst>
                                        </p:cTn>
                                        <p:tgtEl>
                                          <p:spTgt spid="77860"/>
                                        </p:tgtEl>
                                        <p:attrNameLst>
                                          <p:attrName>style.visibility</p:attrName>
                                        </p:attrNameLst>
                                      </p:cBhvr>
                                      <p:to>
                                        <p:strVal val="visible"/>
                                      </p:to>
                                    </p:set>
                                    <p:animEffect transition="in" filter="wheel(1)">
                                      <p:cBhvr>
                                        <p:cTn id="32" dur="2000"/>
                                        <p:tgtEl>
                                          <p:spTgt spid="77860"/>
                                        </p:tgtEl>
                                      </p:cBhvr>
                                    </p:animEffect>
                                  </p:childTnLst>
                                  <p:subTnLst>
                                    <p:audio>
                                      <p:cMediaNode>
                                        <p:cTn display="0" masterRel="sameClick">
                                          <p:stCondLst>
                                            <p:cond evt="begin" delay="0">
                                              <p:tn val="30"/>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77866">
                                            <p:txEl>
                                              <p:pRg st="1" end="1"/>
                                            </p:txEl>
                                          </p:spTgt>
                                        </p:tgtEl>
                                        <p:attrNameLst>
                                          <p:attrName>style.visibility</p:attrName>
                                        </p:attrNameLst>
                                      </p:cBhvr>
                                      <p:to>
                                        <p:strVal val="visible"/>
                                      </p:to>
                                    </p:set>
                                    <p:animEffect transition="in" filter="checkerboard(across)">
                                      <p:cBhvr>
                                        <p:cTn id="37" dur="500"/>
                                        <p:tgtEl>
                                          <p:spTgt spid="77866">
                                            <p:txEl>
                                              <p:pRg st="1" end="1"/>
                                            </p:txEl>
                                          </p:spTgt>
                                        </p:tgtEl>
                                      </p:cBhvr>
                                    </p:animEffect>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par>
                                <p:cTn id="38" presetID="5" presetClass="entr" presetSubtype="10" fill="hold" nodeType="withEffect">
                                  <p:stCondLst>
                                    <p:cond delay="0"/>
                                  </p:stCondLst>
                                  <p:childTnLst>
                                    <p:set>
                                      <p:cBhvr>
                                        <p:cTn id="39" dur="1" fill="hold">
                                          <p:stCondLst>
                                            <p:cond delay="0"/>
                                          </p:stCondLst>
                                        </p:cTn>
                                        <p:tgtEl>
                                          <p:spTgt spid="77866">
                                            <p:txEl>
                                              <p:pRg st="2" end="2"/>
                                            </p:txEl>
                                          </p:spTgt>
                                        </p:tgtEl>
                                        <p:attrNameLst>
                                          <p:attrName>style.visibility</p:attrName>
                                        </p:attrNameLst>
                                      </p:cBhvr>
                                      <p:to>
                                        <p:strVal val="visible"/>
                                      </p:to>
                                    </p:set>
                                    <p:animEffect transition="in" filter="checkerboard(across)">
                                      <p:cBhvr>
                                        <p:cTn id="40" dur="500"/>
                                        <p:tgtEl>
                                          <p:spTgt spid="77866">
                                            <p:txEl>
                                              <p:pRg st="2" end="2"/>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1" presetClass="entr" presetSubtype="1" fill="hold" nodeType="clickEffect">
                                  <p:stCondLst>
                                    <p:cond delay="0"/>
                                  </p:stCondLst>
                                  <p:childTnLst>
                                    <p:set>
                                      <p:cBhvr>
                                        <p:cTn id="44" dur="1" fill="hold">
                                          <p:stCondLst>
                                            <p:cond delay="0"/>
                                          </p:stCondLst>
                                        </p:cTn>
                                        <p:tgtEl>
                                          <p:spTgt spid="77901"/>
                                        </p:tgtEl>
                                        <p:attrNameLst>
                                          <p:attrName>style.visibility</p:attrName>
                                        </p:attrNameLst>
                                      </p:cBhvr>
                                      <p:to>
                                        <p:strVal val="visible"/>
                                      </p:to>
                                    </p:set>
                                    <p:animEffect transition="in" filter="wheel(1)">
                                      <p:cBhvr>
                                        <p:cTn id="45" dur="2000"/>
                                        <p:tgtEl>
                                          <p:spTgt spid="77901"/>
                                        </p:tgtEl>
                                      </p:cBhvr>
                                    </p:animEffect>
                                  </p:childTnLst>
                                </p:cTn>
                              </p:par>
                            </p:childTnLst>
                          </p:cTn>
                        </p:par>
                      </p:childTnLst>
                    </p:cTn>
                  </p:par>
                  <p:par>
                    <p:cTn id="46" fill="hold">
                      <p:stCondLst>
                        <p:cond delay="indefinite"/>
                      </p:stCondLst>
                      <p:childTnLst>
                        <p:par>
                          <p:cTn id="47" fill="hold">
                            <p:stCondLst>
                              <p:cond delay="0"/>
                            </p:stCondLst>
                            <p:childTnLst>
                              <p:par>
                                <p:cTn id="48" presetID="14" presetClass="entr" presetSubtype="10" fill="hold" grpId="0" nodeType="clickEffect">
                                  <p:stCondLst>
                                    <p:cond delay="0"/>
                                  </p:stCondLst>
                                  <p:childTnLst>
                                    <p:set>
                                      <p:cBhvr>
                                        <p:cTn id="49" dur="1" fill="hold">
                                          <p:stCondLst>
                                            <p:cond delay="0"/>
                                          </p:stCondLst>
                                        </p:cTn>
                                        <p:tgtEl>
                                          <p:spTgt spid="77876"/>
                                        </p:tgtEl>
                                        <p:attrNameLst>
                                          <p:attrName>style.visibility</p:attrName>
                                        </p:attrNameLst>
                                      </p:cBhvr>
                                      <p:to>
                                        <p:strVal val="visible"/>
                                      </p:to>
                                    </p:set>
                                    <p:animEffect transition="in" filter="randombar(horizontal)">
                                      <p:cBhvr>
                                        <p:cTn id="50" dur="500"/>
                                        <p:tgtEl>
                                          <p:spTgt spid="77876"/>
                                        </p:tgtEl>
                                      </p:cBhvr>
                                    </p:animEffect>
                                  </p:childTnLst>
                                </p:cTn>
                              </p:par>
                            </p:childTnLst>
                          </p:cTn>
                        </p:par>
                      </p:childTnLst>
                    </p:cTn>
                  </p:par>
                  <p:par>
                    <p:cTn id="51" fill="hold">
                      <p:stCondLst>
                        <p:cond delay="indefinite"/>
                      </p:stCondLst>
                      <p:childTnLst>
                        <p:par>
                          <p:cTn id="52" fill="hold">
                            <p:stCondLst>
                              <p:cond delay="0"/>
                            </p:stCondLst>
                            <p:childTnLst>
                              <p:par>
                                <p:cTn id="53" presetID="21" presetClass="entr" presetSubtype="1" fill="hold" nodeType="clickEffect">
                                  <p:stCondLst>
                                    <p:cond delay="0"/>
                                  </p:stCondLst>
                                  <p:childTnLst>
                                    <p:set>
                                      <p:cBhvr>
                                        <p:cTn id="54" dur="1" fill="hold">
                                          <p:stCondLst>
                                            <p:cond delay="0"/>
                                          </p:stCondLst>
                                        </p:cTn>
                                        <p:tgtEl>
                                          <p:spTgt spid="77902"/>
                                        </p:tgtEl>
                                        <p:attrNameLst>
                                          <p:attrName>style.visibility</p:attrName>
                                        </p:attrNameLst>
                                      </p:cBhvr>
                                      <p:to>
                                        <p:strVal val="visible"/>
                                      </p:to>
                                    </p:set>
                                    <p:animEffect transition="in" filter="wheel(1)">
                                      <p:cBhvr>
                                        <p:cTn id="55" dur="2000"/>
                                        <p:tgtEl>
                                          <p:spTgt spid="77902"/>
                                        </p:tgtEl>
                                      </p:cBhvr>
                                    </p:animEffect>
                                  </p:childTnLst>
                                </p:cTn>
                              </p:par>
                            </p:childTnLst>
                          </p:cTn>
                        </p:par>
                      </p:childTnLst>
                    </p:cTn>
                  </p:par>
                  <p:par>
                    <p:cTn id="56" fill="hold">
                      <p:stCondLst>
                        <p:cond delay="indefinite"/>
                      </p:stCondLst>
                      <p:childTnLst>
                        <p:par>
                          <p:cTn id="57" fill="hold">
                            <p:stCondLst>
                              <p:cond delay="0"/>
                            </p:stCondLst>
                            <p:childTnLst>
                              <p:par>
                                <p:cTn id="58" presetID="21" presetClass="entr" presetSubtype="1" fill="hold" nodeType="clickEffect">
                                  <p:stCondLst>
                                    <p:cond delay="0"/>
                                  </p:stCondLst>
                                  <p:childTnLst>
                                    <p:set>
                                      <p:cBhvr>
                                        <p:cTn id="59" dur="1" fill="hold">
                                          <p:stCondLst>
                                            <p:cond delay="0"/>
                                          </p:stCondLst>
                                        </p:cTn>
                                        <p:tgtEl>
                                          <p:spTgt spid="77903"/>
                                        </p:tgtEl>
                                        <p:attrNameLst>
                                          <p:attrName>style.visibility</p:attrName>
                                        </p:attrNameLst>
                                      </p:cBhvr>
                                      <p:to>
                                        <p:strVal val="visible"/>
                                      </p:to>
                                    </p:set>
                                    <p:animEffect transition="in" filter="wheel(1)">
                                      <p:cBhvr>
                                        <p:cTn id="60" dur="2000"/>
                                        <p:tgtEl>
                                          <p:spTgt spid="77903"/>
                                        </p:tgtEl>
                                      </p:cBhvr>
                                    </p:animEffect>
                                  </p:childTnLst>
                                </p:cTn>
                              </p:par>
                            </p:childTnLst>
                          </p:cTn>
                        </p:par>
                      </p:childTnLst>
                    </p:cTn>
                  </p:par>
                  <p:par>
                    <p:cTn id="61" fill="hold">
                      <p:stCondLst>
                        <p:cond delay="indefinite"/>
                      </p:stCondLst>
                      <p:childTnLst>
                        <p:par>
                          <p:cTn id="62" fill="hold">
                            <p:stCondLst>
                              <p:cond delay="0"/>
                            </p:stCondLst>
                            <p:childTnLst>
                              <p:par>
                                <p:cTn id="63" presetID="21" presetClass="entr" presetSubtype="1" fill="hold" nodeType="clickEffect">
                                  <p:stCondLst>
                                    <p:cond delay="0"/>
                                  </p:stCondLst>
                                  <p:childTnLst>
                                    <p:set>
                                      <p:cBhvr>
                                        <p:cTn id="64" dur="1" fill="hold">
                                          <p:stCondLst>
                                            <p:cond delay="0"/>
                                          </p:stCondLst>
                                        </p:cTn>
                                        <p:tgtEl>
                                          <p:spTgt spid="77904"/>
                                        </p:tgtEl>
                                        <p:attrNameLst>
                                          <p:attrName>style.visibility</p:attrName>
                                        </p:attrNameLst>
                                      </p:cBhvr>
                                      <p:to>
                                        <p:strVal val="visible"/>
                                      </p:to>
                                    </p:set>
                                    <p:animEffect transition="in" filter="wheel(1)">
                                      <p:cBhvr>
                                        <p:cTn id="65" dur="2000"/>
                                        <p:tgtEl>
                                          <p:spTgt spid="77904"/>
                                        </p:tgtEl>
                                      </p:cBhvr>
                                    </p:animEffect>
                                  </p:childTnLst>
                                </p:cTn>
                              </p:par>
                            </p:childTnLst>
                          </p:cTn>
                        </p:par>
                      </p:childTnLst>
                    </p:cTn>
                  </p:par>
                  <p:par>
                    <p:cTn id="66" fill="hold">
                      <p:stCondLst>
                        <p:cond delay="indefinite"/>
                      </p:stCondLst>
                      <p:childTnLst>
                        <p:par>
                          <p:cTn id="67" fill="hold">
                            <p:stCondLst>
                              <p:cond delay="0"/>
                            </p:stCondLst>
                            <p:childTnLst>
                              <p:par>
                                <p:cTn id="68" presetID="6" presetClass="entr" presetSubtype="16" fill="hold" nodeType="clickEffect">
                                  <p:stCondLst>
                                    <p:cond delay="0"/>
                                  </p:stCondLst>
                                  <p:childTnLst>
                                    <p:set>
                                      <p:cBhvr>
                                        <p:cTn id="69" dur="1" fill="hold">
                                          <p:stCondLst>
                                            <p:cond delay="0"/>
                                          </p:stCondLst>
                                        </p:cTn>
                                        <p:tgtEl>
                                          <p:spTgt spid="77905"/>
                                        </p:tgtEl>
                                        <p:attrNameLst>
                                          <p:attrName>style.visibility</p:attrName>
                                        </p:attrNameLst>
                                      </p:cBhvr>
                                      <p:to>
                                        <p:strVal val="visible"/>
                                      </p:to>
                                    </p:set>
                                    <p:animEffect transition="in" filter="circle(in)">
                                      <p:cBhvr>
                                        <p:cTn id="70" dur="2000"/>
                                        <p:tgtEl>
                                          <p:spTgt spid="77905"/>
                                        </p:tgtEl>
                                      </p:cBhvr>
                                    </p:animEffect>
                                  </p:childTnLst>
                                </p:cTn>
                              </p:par>
                            </p:childTnLst>
                          </p:cTn>
                        </p:par>
                      </p:childTnLst>
                    </p:cTn>
                  </p:par>
                  <p:par>
                    <p:cTn id="71" fill="hold">
                      <p:stCondLst>
                        <p:cond delay="indefinite"/>
                      </p:stCondLst>
                      <p:childTnLst>
                        <p:par>
                          <p:cTn id="72" fill="hold">
                            <p:stCondLst>
                              <p:cond delay="0"/>
                            </p:stCondLst>
                            <p:childTnLst>
                              <p:par>
                                <p:cTn id="73" presetID="21" presetClass="entr" presetSubtype="1" fill="hold" nodeType="clickEffect">
                                  <p:stCondLst>
                                    <p:cond delay="0"/>
                                  </p:stCondLst>
                                  <p:childTnLst>
                                    <p:set>
                                      <p:cBhvr>
                                        <p:cTn id="74" dur="1" fill="hold">
                                          <p:stCondLst>
                                            <p:cond delay="0"/>
                                          </p:stCondLst>
                                        </p:cTn>
                                        <p:tgtEl>
                                          <p:spTgt spid="77906"/>
                                        </p:tgtEl>
                                        <p:attrNameLst>
                                          <p:attrName>style.visibility</p:attrName>
                                        </p:attrNameLst>
                                      </p:cBhvr>
                                      <p:to>
                                        <p:strVal val="visible"/>
                                      </p:to>
                                    </p:set>
                                    <p:animEffect transition="in" filter="wheel(1)">
                                      <p:cBhvr>
                                        <p:cTn id="75" dur="2000"/>
                                        <p:tgtEl>
                                          <p:spTgt spid="77906"/>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nodeType="clickEffect">
                                  <p:stCondLst>
                                    <p:cond delay="0"/>
                                  </p:stCondLst>
                                  <p:childTnLst>
                                    <p:set>
                                      <p:cBhvr>
                                        <p:cTn id="79" dur="1" fill="hold">
                                          <p:stCondLst>
                                            <p:cond delay="0"/>
                                          </p:stCondLst>
                                        </p:cTn>
                                        <p:tgtEl>
                                          <p:spTgt spid="77907"/>
                                        </p:tgtEl>
                                        <p:attrNameLst>
                                          <p:attrName>style.visibility</p:attrName>
                                        </p:attrNameLst>
                                      </p:cBhvr>
                                      <p:to>
                                        <p:strVal val="visible"/>
                                      </p:to>
                                    </p:set>
                                    <p:animEffect transition="in" filter="wipe(down)">
                                      <p:cBhvr>
                                        <p:cTn id="80" dur="500"/>
                                        <p:tgtEl>
                                          <p:spTgt spid="77907"/>
                                        </p:tgtEl>
                                      </p:cBhvr>
                                    </p:animEffect>
                                  </p:childTnLst>
                                </p:cTn>
                              </p:par>
                            </p:childTnLst>
                          </p:cTn>
                        </p:par>
                      </p:childTnLst>
                    </p:cTn>
                  </p:par>
                  <p:par>
                    <p:cTn id="81" fill="hold">
                      <p:stCondLst>
                        <p:cond delay="indefinite"/>
                      </p:stCondLst>
                      <p:childTnLst>
                        <p:par>
                          <p:cTn id="82" fill="hold">
                            <p:stCondLst>
                              <p:cond delay="0"/>
                            </p:stCondLst>
                            <p:childTnLst>
                              <p:par>
                                <p:cTn id="83" presetID="16" presetClass="entr" presetSubtype="21" fill="hold" nodeType="clickEffect">
                                  <p:stCondLst>
                                    <p:cond delay="0"/>
                                  </p:stCondLst>
                                  <p:childTnLst>
                                    <p:set>
                                      <p:cBhvr>
                                        <p:cTn id="84" dur="1" fill="hold">
                                          <p:stCondLst>
                                            <p:cond delay="0"/>
                                          </p:stCondLst>
                                        </p:cTn>
                                        <p:tgtEl>
                                          <p:spTgt spid="77908"/>
                                        </p:tgtEl>
                                        <p:attrNameLst>
                                          <p:attrName>style.visibility</p:attrName>
                                        </p:attrNameLst>
                                      </p:cBhvr>
                                      <p:to>
                                        <p:strVal val="visible"/>
                                      </p:to>
                                    </p:set>
                                    <p:animEffect transition="in" filter="barn(inVertical)">
                                      <p:cBhvr>
                                        <p:cTn id="85" dur="500"/>
                                        <p:tgtEl>
                                          <p:spTgt spid="77908"/>
                                        </p:tgtEl>
                                      </p:cBhvr>
                                    </p:animEffect>
                                  </p:childTnLst>
                                </p:cTn>
                              </p:par>
                            </p:childTnLst>
                          </p:cTn>
                        </p:par>
                      </p:childTnLst>
                    </p:cTn>
                  </p:par>
                  <p:par>
                    <p:cTn id="86" fill="hold">
                      <p:stCondLst>
                        <p:cond delay="indefinite"/>
                      </p:stCondLst>
                      <p:childTnLst>
                        <p:par>
                          <p:cTn id="87" fill="hold">
                            <p:stCondLst>
                              <p:cond delay="0"/>
                            </p:stCondLst>
                            <p:childTnLst>
                              <p:par>
                                <p:cTn id="88" presetID="6" presetClass="entr" presetSubtype="16" fill="hold" grpId="0" nodeType="clickEffect">
                                  <p:stCondLst>
                                    <p:cond delay="0"/>
                                  </p:stCondLst>
                                  <p:childTnLst>
                                    <p:set>
                                      <p:cBhvr>
                                        <p:cTn id="89" dur="1" fill="hold">
                                          <p:stCondLst>
                                            <p:cond delay="0"/>
                                          </p:stCondLst>
                                        </p:cTn>
                                        <p:tgtEl>
                                          <p:spTgt spid="77909"/>
                                        </p:tgtEl>
                                        <p:attrNameLst>
                                          <p:attrName>style.visibility</p:attrName>
                                        </p:attrNameLst>
                                      </p:cBhvr>
                                      <p:to>
                                        <p:strVal val="visible"/>
                                      </p:to>
                                    </p:set>
                                    <p:animEffect transition="in" filter="circle(in)">
                                      <p:cBhvr>
                                        <p:cTn id="90" dur="2000"/>
                                        <p:tgtEl>
                                          <p:spTgt spid="77909"/>
                                        </p:tgtEl>
                                      </p:cBhvr>
                                    </p:animEffect>
                                  </p:childTnLst>
                                </p:cTn>
                              </p:par>
                            </p:childTnLst>
                          </p:cTn>
                        </p:par>
                      </p:childTnLst>
                    </p:cTn>
                  </p:par>
                  <p:par>
                    <p:cTn id="91" fill="hold">
                      <p:stCondLst>
                        <p:cond delay="indefinite"/>
                      </p:stCondLst>
                      <p:childTnLst>
                        <p:par>
                          <p:cTn id="92" fill="hold">
                            <p:stCondLst>
                              <p:cond delay="0"/>
                            </p:stCondLst>
                            <p:childTnLst>
                              <p:par>
                                <p:cTn id="93" presetID="6" presetClass="entr" presetSubtype="16" fill="hold" grpId="0" nodeType="clickEffect">
                                  <p:stCondLst>
                                    <p:cond delay="0"/>
                                  </p:stCondLst>
                                  <p:childTnLst>
                                    <p:set>
                                      <p:cBhvr>
                                        <p:cTn id="94" dur="1" fill="hold">
                                          <p:stCondLst>
                                            <p:cond delay="0"/>
                                          </p:stCondLst>
                                        </p:cTn>
                                        <p:tgtEl>
                                          <p:spTgt spid="77910"/>
                                        </p:tgtEl>
                                        <p:attrNameLst>
                                          <p:attrName>style.visibility</p:attrName>
                                        </p:attrNameLst>
                                      </p:cBhvr>
                                      <p:to>
                                        <p:strVal val="visible"/>
                                      </p:to>
                                    </p:set>
                                    <p:animEffect transition="in" filter="circle(in)">
                                      <p:cBhvr>
                                        <p:cTn id="95" dur="2000"/>
                                        <p:tgtEl>
                                          <p:spTgt spid="779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76" grpId="0"/>
      <p:bldP spid="77909" grpId="0"/>
      <p:bldP spid="779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ext Box 2">
            <a:extLst>
              <a:ext uri="{FF2B5EF4-FFF2-40B4-BE49-F238E27FC236}">
                <a16:creationId xmlns:a16="http://schemas.microsoft.com/office/drawing/2014/main" id="{F4FD4707-BAF3-4DDE-A6FF-1EB08FFA0E9C}"/>
              </a:ext>
            </a:extLst>
          </p:cNvPr>
          <p:cNvSpPr txBox="1">
            <a:spLocks noChangeArrowheads="1"/>
          </p:cNvSpPr>
          <p:nvPr/>
        </p:nvSpPr>
        <p:spPr bwMode="auto">
          <a:xfrm>
            <a:off x="2135188" y="233364"/>
            <a:ext cx="7777162" cy="830997"/>
          </a:xfrm>
          <a:prstGeom prst="rect">
            <a:avLst/>
          </a:prstGeom>
          <a:noFill/>
          <a:ln w="57150" cmpd="thickThin">
            <a:solidFill>
              <a:srgbClr val="00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400" b="1">
                <a:solidFill>
                  <a:srgbClr val="AC1404"/>
                </a:solidFill>
              </a:rPr>
              <a:t>* NHỮNG LƯU Ý KHI GIẢI TOÁN BẰNG CÁCH LẬP PHƯƠNG TRÌNH </a:t>
            </a:r>
          </a:p>
        </p:txBody>
      </p:sp>
      <p:sp>
        <p:nvSpPr>
          <p:cNvPr id="100366" name="AutoShape 14">
            <a:extLst>
              <a:ext uri="{FF2B5EF4-FFF2-40B4-BE49-F238E27FC236}">
                <a16:creationId xmlns:a16="http://schemas.microsoft.com/office/drawing/2014/main" id="{576E8CA0-8304-4400-BA55-921A807243B8}"/>
              </a:ext>
            </a:extLst>
          </p:cNvPr>
          <p:cNvSpPr>
            <a:spLocks noChangeArrowheads="1"/>
          </p:cNvSpPr>
          <p:nvPr/>
        </p:nvSpPr>
        <p:spPr bwMode="auto">
          <a:xfrm>
            <a:off x="1919288" y="1341438"/>
            <a:ext cx="8280400" cy="3382962"/>
          </a:xfrm>
          <a:prstGeom prst="wedgeRoundRectCallout">
            <a:avLst>
              <a:gd name="adj1" fmla="val -40069"/>
              <a:gd name="adj2" fmla="val -9505"/>
              <a:gd name="adj3" fmla="val 16667"/>
            </a:avLst>
          </a:prstGeom>
          <a:noFill/>
          <a:ln w="9525">
            <a:solidFill>
              <a:schemeClr val="tx1"/>
            </a:solidFill>
            <a:miter lim="800000"/>
            <a:headEnd/>
            <a:tailEnd/>
          </a:ln>
          <a:effectLst/>
        </p:spPr>
        <p:txBody>
          <a:bodyPr/>
          <a:lstStyle>
            <a:lvl1pPr marL="342900" indent="-342900">
              <a:defRPr>
                <a:solidFill>
                  <a:schemeClr val="tx1"/>
                </a:solidFill>
                <a:latin typeface="Arial" panose="020B0604020202020204" pitchFamily="34" charset="0"/>
                <a:cs typeface="Arial" panose="020B0604020202020204" pitchFamily="34" charset="0"/>
              </a:defRPr>
            </a:lvl1pPr>
            <a:lvl2pPr marL="800100" indent="-342900">
              <a:defRPr>
                <a:solidFill>
                  <a:schemeClr val="tx1"/>
                </a:solidFill>
                <a:latin typeface="Arial" panose="020B0604020202020204" pitchFamily="34" charset="0"/>
                <a:cs typeface="Arial" panose="020B0604020202020204" pitchFamily="34" charset="0"/>
              </a:defRPr>
            </a:lvl2pPr>
            <a:lvl3pPr marL="1257300" indent="-342900">
              <a:defRPr>
                <a:solidFill>
                  <a:schemeClr val="tx1"/>
                </a:solidFill>
                <a:latin typeface="Arial" panose="020B0604020202020204" pitchFamily="34" charset="0"/>
                <a:cs typeface="Arial" panose="020B0604020202020204" pitchFamily="34" charset="0"/>
              </a:defRPr>
            </a:lvl3pPr>
            <a:lvl4pPr marL="1714500" indent="-342900">
              <a:defRPr>
                <a:solidFill>
                  <a:schemeClr val="tx1"/>
                </a:solidFill>
                <a:latin typeface="Arial" panose="020B0604020202020204" pitchFamily="34" charset="0"/>
                <a:cs typeface="Arial" panose="020B0604020202020204" pitchFamily="34" charset="0"/>
              </a:defRPr>
            </a:lvl4pPr>
            <a:lvl5pPr marL="2171700" indent="-342900">
              <a:defRPr>
                <a:solidFill>
                  <a:schemeClr val="tx1"/>
                </a:solidFill>
                <a:latin typeface="Arial" panose="020B0604020202020204" pitchFamily="34" charset="0"/>
                <a:cs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400" b="1">
                <a:solidFill>
                  <a:srgbClr val="FA0E0E"/>
                </a:solidFill>
              </a:rPr>
              <a:t>DẠNG CÔNG VIỆC</a:t>
            </a:r>
          </a:p>
          <a:p>
            <a:r>
              <a:rPr lang="en-US" altLang="en-US" sz="2400" b="1">
                <a:solidFill>
                  <a:srgbClr val="0000CC"/>
                </a:solidFill>
              </a:rPr>
              <a:t>1.  Năng suất là lượng công việc làm được trong 1 đơn vị thời gian.</a:t>
            </a:r>
          </a:p>
          <a:p>
            <a:r>
              <a:rPr lang="en-US" altLang="en-US" sz="2400" b="1">
                <a:solidFill>
                  <a:srgbClr val="0000CC"/>
                </a:solidFill>
              </a:rPr>
              <a:t>2. T.số công việc làm được</a:t>
            </a:r>
            <a:r>
              <a:rPr lang="en-US" altLang="en-US" sz="2400"/>
              <a:t> </a:t>
            </a:r>
            <a:r>
              <a:rPr lang="en-US" altLang="en-US" sz="2400" b="1">
                <a:solidFill>
                  <a:srgbClr val="0033CC"/>
                </a:solidFill>
              </a:rPr>
              <a:t>=</a:t>
            </a:r>
            <a:r>
              <a:rPr lang="en-US" altLang="en-US" sz="2400"/>
              <a:t> </a:t>
            </a:r>
            <a:r>
              <a:rPr lang="en-US" altLang="en-US" sz="2400" b="1">
                <a:solidFill>
                  <a:srgbClr val="0000CC"/>
                </a:solidFill>
              </a:rPr>
              <a:t>Năng suất * T.gian làm việc </a:t>
            </a:r>
          </a:p>
          <a:p>
            <a:pPr algn="ctr"/>
            <a:endParaRPr lang="en-US" altLang="en-US" sz="2400" b="1">
              <a:solidFill>
                <a:srgbClr val="0033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0366"/>
                                        </p:tgtEl>
                                        <p:attrNameLst>
                                          <p:attrName>style.visibility</p:attrName>
                                        </p:attrNameLst>
                                      </p:cBhvr>
                                      <p:to>
                                        <p:strVal val="visible"/>
                                      </p:to>
                                    </p:set>
                                    <p:animEffect transition="in" filter="checkerboard(across)">
                                      <p:cBhvr>
                                        <p:cTn id="7" dur="500"/>
                                        <p:tgtEl>
                                          <p:spTgt spid="100366"/>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66"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SLIDE_INDENT_LEVEL" val="0"/>
  <p:tag name="GENSWF_ADVANCE_TIME" val="12.143"/>
  <p:tag name="ISPRING_CUSTOM_TIMING_USED" val="1"/>
  <p:tag name="ISPRING_SLIDE_ID_2" val="{E96096C4-7BD3-45FB-9093-ADA5D3127AD4}"/>
  <p:tag name="ISPRING_PRESENTER_ID" val="{2FA7DA7D-9C12-4415-9430-55DEFA68B1D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638</TotalTime>
  <Words>1962</Words>
  <Application>Microsoft Office PowerPoint</Application>
  <PresentationFormat>Widescreen</PresentationFormat>
  <Paragraphs>272</Paragraphs>
  <Slides>15</Slides>
  <Notes>1</Notes>
  <HiddenSlides>0</HiddenSlides>
  <MMClips>0</MMClips>
  <ScaleCrop>false</ScaleCrop>
  <HeadingPairs>
    <vt:vector size="8" baseType="variant">
      <vt:variant>
        <vt:lpstr>Fonts Used</vt:lpstr>
      </vt:variant>
      <vt:variant>
        <vt:i4>6</vt:i4>
      </vt:variant>
      <vt:variant>
        <vt:lpstr>Theme</vt:lpstr>
      </vt:variant>
      <vt:variant>
        <vt:i4>3</vt:i4>
      </vt:variant>
      <vt:variant>
        <vt:lpstr>Embedded OLE Servers</vt:lpstr>
      </vt:variant>
      <vt:variant>
        <vt:i4>1</vt:i4>
      </vt:variant>
      <vt:variant>
        <vt:lpstr>Slide Titles</vt:lpstr>
      </vt:variant>
      <vt:variant>
        <vt:i4>15</vt:i4>
      </vt:variant>
    </vt:vector>
  </HeadingPairs>
  <TitlesOfParts>
    <vt:vector size="25" baseType="lpstr">
      <vt:lpstr>Arial</vt:lpstr>
      <vt:lpstr>Calibri</vt:lpstr>
      <vt:lpstr>Calibri Light</vt:lpstr>
      <vt:lpstr>Times New Roman</vt:lpstr>
      <vt:lpstr>VNI-Times</vt:lpstr>
      <vt:lpstr>Wingdings</vt:lpstr>
      <vt:lpstr>Office Theme</vt:lpstr>
      <vt:lpstr>1_Office Theme</vt:lpstr>
      <vt:lpstr>2_Office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Administrator</cp:lastModifiedBy>
  <cp:revision>57</cp:revision>
  <dcterms:created xsi:type="dcterms:W3CDTF">2020-03-24T01:50:13Z</dcterms:created>
  <dcterms:modified xsi:type="dcterms:W3CDTF">2022-02-21T14:47:35Z</dcterms:modified>
</cp:coreProperties>
</file>