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33"/>
      <p:bold r:id="rId34"/>
      <p:italic r:id="rId35"/>
      <p:boldItalic r:id="rId36"/>
    </p:embeddedFont>
    <p:embeddedFont>
      <p:font typeface="BenchNine" panose="020B0604020202020204" charset="0"/>
      <p:regular r:id="rId37"/>
      <p:bold r:id="rId38"/>
    </p:embeddedFont>
    <p:embeddedFont>
      <p:font typeface="Cambria Math" panose="02040503050406030204" pitchFamily="18" charset="0"/>
      <p:regular r:id="rId39"/>
    </p:embeddedFont>
    <p:embeddedFont>
      <p:font typeface="Joti One" panose="020B0604020202020204" charset="0"/>
      <p:regular r:id="rId40"/>
    </p:embeddedFont>
    <p:embeddedFont>
      <p:font typeface="Sue Ellen Francisco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r>
              <a:rPr lang="en" sz="4000" dirty="0"/>
              <a:t>(3 tiết)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/>
              <a:t>II.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1512</Words>
  <Application>Microsoft Office PowerPoint</Application>
  <PresentationFormat>On-screen Show (16:9)</PresentationFormat>
  <Paragraphs>164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Cambria Math</vt:lpstr>
      <vt:lpstr>BenchNine</vt:lpstr>
      <vt:lpstr>Barlow Semi Condensed Light</vt:lpstr>
      <vt:lpstr>Joti One</vt:lpstr>
      <vt:lpstr>Arial</vt:lpstr>
      <vt:lpstr>Sue Ellen Francisco</vt:lpstr>
      <vt:lpstr>Chalkboard Background by Slidesgo</vt:lpstr>
      <vt:lpstr>Chào mừng các em đến với tiết học!</vt:lpstr>
      <vt:lpstr>KHỞI ĐỘNG</vt:lpstr>
      <vt:lpstr>BÀI 4.  PHÉP NHÂN, PHÉP CHIA PHÂN SỐ (3 tiết)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Nguyễn Văn An</cp:lastModifiedBy>
  <cp:revision>13</cp:revision>
  <dcterms:modified xsi:type="dcterms:W3CDTF">2022-03-25T02:25:19Z</dcterms:modified>
</cp:coreProperties>
</file>