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46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51" r:id="rId20"/>
    <p:sldId id="343" r:id="rId21"/>
    <p:sldId id="342" r:id="rId22"/>
    <p:sldId id="292" r:id="rId23"/>
    <p:sldId id="290" r:id="rId24"/>
    <p:sldId id="291" r:id="rId25"/>
    <p:sldId id="344" r:id="rId26"/>
    <p:sldId id="345" r:id="rId27"/>
    <p:sldId id="346" r:id="rId28"/>
    <p:sldId id="347" r:id="rId29"/>
    <p:sldId id="348" r:id="rId30"/>
    <p:sldId id="294" r:id="rId31"/>
    <p:sldId id="296" r:id="rId32"/>
    <p:sldId id="297" r:id="rId33"/>
    <p:sldId id="350" r:id="rId34"/>
    <p:sldId id="298" r:id="rId35"/>
    <p:sldId id="299" r:id="rId36"/>
    <p:sldId id="301" r:id="rId37"/>
    <p:sldId id="337" r:id="rId38"/>
    <p:sldId id="338" r:id="rId39"/>
    <p:sldId id="339" r:id="rId40"/>
    <p:sldId id="353" r:id="rId41"/>
    <p:sldId id="354" r:id="rId42"/>
    <p:sldId id="303" r:id="rId43"/>
    <p:sldId id="352" r:id="rId44"/>
    <p:sldId id="309" r:id="rId45"/>
  </p:sldIdLst>
  <p:sldSz cx="9144000" cy="5143500" type="screen16x9"/>
  <p:notesSz cx="6858000" cy="9144000"/>
  <p:embeddedFontLst>
    <p:embeddedFont>
      <p:font typeface="Abel" panose="02000506030000020004" pitchFamily="2" charset="0"/>
      <p:regular r:id="rId47"/>
    </p:embeddedFont>
    <p:embeddedFont>
      <p:font typeface="Bellota Text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Cambria Math" panose="02040503050406030204" pitchFamily="18" charset="0"/>
      <p:regular r:id="rId58"/>
    </p:embeddedFont>
    <p:embeddedFont>
      <p:font typeface="Didact Gothic" panose="00000500000000000000" pitchFamily="2" charset="0"/>
      <p:regular r:id="rId59"/>
    </p:embeddedFont>
    <p:embeddedFont>
      <p:font typeface="Odibee Sans" panose="020B0604020202020204" charset="0"/>
      <p:regular r:id="rId60"/>
    </p:embeddedFont>
    <p:embeddedFont>
      <p:font typeface="Roboto Condensed" panose="02000000000000000000" pitchFamily="2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86DF-B1CA-4718-BFFB-14556C744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5E515-BA2B-48CA-913A-5CFE56F4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3B89B-163F-465D-876E-BE786051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BE6F2-9791-4415-8F2C-97C300AC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A20A-8B1D-47BA-9926-C3B163A5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8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7FE6-0181-470E-8F73-FE9B0D09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B116F-6AEE-4E81-9E87-C07C5E571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9466-D86D-4CE5-A906-33AB96DC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93196-654F-40D7-9AD5-77DE66E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F3913-FC1A-4127-9AD3-4E9BF69A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47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7D762-3F20-4710-A1F2-F1B7C8941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956A6-F7B9-405D-8BF6-488D6DC79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B7613-DA64-4B3E-8746-97209846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EDC38-A58D-4AA4-8769-CABB145A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1F45E-FA4E-4F9E-A493-13CB26BD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71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29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013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58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93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466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47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9C40-03CA-4EF0-AE4A-C376F131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D265-5E8A-42A8-8F9E-F4EE6938D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CB0C-3443-4CBC-AFE8-4714CF32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91CCE-70C0-42D2-96FE-20D342C8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58302-A07E-49AA-9DC7-A1530B6D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650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13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312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85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2E21-77A6-4359-AAF4-7EB16F99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0521-6234-43FD-9C04-72DD934D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2378-7BD8-40BD-B933-CE2C9920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358E-384E-4282-B68C-0D289B5D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1D3C4-76D4-44D5-9A4E-83042AA8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60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8BD2-651A-4800-995F-6CF6915C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874E-2A9E-46A9-B7FE-E56065A2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26015-AC08-4FC7-935C-DC3E71ECF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C9B31-1525-4CF2-8558-7448823A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1347-5958-4C7E-99E0-EF33011F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0B5D3-41C4-4A87-8544-96F12E93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576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21FE0-D70A-4BF8-97ED-760D21B9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749E9-99B1-45B4-8FAB-F127FE07A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1C259-78FD-4A50-BB03-FB916FFF0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52D4A-596B-452B-95E2-80EADA94F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B8C2E-36E0-4B60-8637-12DA82984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06CD-AF6A-439C-B333-E548E9A3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34F71-4252-495E-A863-14F3755E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77F600-B959-4E24-9065-E7A2111B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3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F96A-FD57-43FF-B6F6-09AE98D7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2DCB2-8A3A-4EA1-B41B-940DA336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1F50A-5D79-4D2B-B62D-30D6FAA4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ED84B-36FC-4CC6-AE63-F4DA3438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80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93CB7-4BBE-48F6-B81C-8472118A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AF72C-0E9C-4735-BEDA-6C6C0FFF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7610A-BD6D-46B8-8338-0642E388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940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35C7-2D8C-4C50-B66E-26794E1D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179BE-4640-4813-8335-F6FD433C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A22A6-3A8F-458D-90DE-391AE307E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AB1F-E119-4BB6-B0E5-AAF2F255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CA538-257C-4F57-8A83-B6DB7EAA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26481-6102-4014-8110-00951D28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72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B3FA-72F8-4B7B-A957-A68481DD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4080A-6860-41F2-9F2B-704CB390B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1632F-CA6D-42F7-8453-EDECA14B2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14BF-282F-4018-867F-D2F353A1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A354C-B61F-4890-BFF7-8D072BDE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88449-AD94-495A-9377-D8D2199A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91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DC982-7A99-4E77-B738-D7E4925F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6839D-6CE6-4034-84DC-13DF263C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F4D1E-66B0-48CA-8749-F5ED943AD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63DA-33D5-4477-9E07-74C027ACF8C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E85-07CC-4AD3-8782-4AAAC78BF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768F5-6E37-4E1F-9137-E65F3A06F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3955-D3AB-4A0F-8DAC-2FC1EBF9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13" Type="http://schemas.openxmlformats.org/officeDocument/2006/relationships/image" Target="../media/image105.png"/><Relationship Id="rId3" Type="http://schemas.openxmlformats.org/officeDocument/2006/relationships/audio" Target="../media/audio2.wav"/><Relationship Id="rId7" Type="http://schemas.openxmlformats.org/officeDocument/2006/relationships/image" Target="../media/image104.png"/><Relationship Id="rId12" Type="http://schemas.openxmlformats.org/officeDocument/2006/relationships/image" Target="../media/image6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680.png"/><Relationship Id="rId5" Type="http://schemas.openxmlformats.org/officeDocument/2006/relationships/image" Target="../media/image102.png"/><Relationship Id="rId15" Type="http://schemas.openxmlformats.org/officeDocument/2006/relationships/image" Target="../media/image107.png"/><Relationship Id="rId10" Type="http://schemas.openxmlformats.org/officeDocument/2006/relationships/image" Target="../media/image670.png"/><Relationship Id="rId4" Type="http://schemas.openxmlformats.org/officeDocument/2006/relationships/audio" Target="../media/audio3.wav"/><Relationship Id="rId9" Type="http://schemas.openxmlformats.org/officeDocument/2006/relationships/image" Target="../media/image661.png"/><Relationship Id="rId1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audio" Target="../media/audio3.wav"/><Relationship Id="rId7" Type="http://schemas.openxmlformats.org/officeDocument/2006/relationships/image" Target="../media/image10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audio" Target="../media/audio2.wav"/><Relationship Id="rId9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audio" Target="../media/audio2.wav"/><Relationship Id="rId7" Type="http://schemas.openxmlformats.org/officeDocument/2006/relationships/image" Target="../media/image10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audio" Target="../media/audio3.wav"/><Relationship Id="rId9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108.png"/><Relationship Id="rId3" Type="http://schemas.openxmlformats.org/officeDocument/2006/relationships/audio" Target="../media/audio3.wav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790.png"/><Relationship Id="rId5" Type="http://schemas.openxmlformats.org/officeDocument/2006/relationships/image" Target="../media/image102.png"/><Relationship Id="rId10" Type="http://schemas.openxmlformats.org/officeDocument/2006/relationships/image" Target="../media/image780.png"/><Relationship Id="rId4" Type="http://schemas.openxmlformats.org/officeDocument/2006/relationships/audio" Target="../media/audio2.wav"/><Relationship Id="rId9" Type="http://schemas.openxmlformats.org/officeDocument/2006/relationships/image" Target="../media/image7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06.png"/><Relationship Id="rId3" Type="http://schemas.openxmlformats.org/officeDocument/2006/relationships/audio" Target="../media/audio3.wav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820.png"/><Relationship Id="rId5" Type="http://schemas.openxmlformats.org/officeDocument/2006/relationships/image" Target="../media/image102.png"/><Relationship Id="rId10" Type="http://schemas.openxmlformats.org/officeDocument/2006/relationships/image" Target="../media/image780.png"/><Relationship Id="rId4" Type="http://schemas.openxmlformats.org/officeDocument/2006/relationships/audio" Target="../media/audio2.wav"/><Relationship Id="rId9" Type="http://schemas.openxmlformats.org/officeDocument/2006/relationships/image" Target="../media/image810.png"/><Relationship Id="rId1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2717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1622" y="3607480"/>
                <a:ext cx="1406155" cy="963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22" y="3607480"/>
                <a:ext cx="1406155" cy="963534"/>
              </a:xfrm>
              <a:prstGeom prst="rect">
                <a:avLst/>
              </a:prstGeom>
              <a:blipFill>
                <a:blip r:embed="rId6"/>
                <a:stretch>
                  <a:fillRect l="-6522" r="-15217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/>
              <a:t>Qua HĐ5,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Ví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(−2)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488572" y="88094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/>
                  <a:t>*</a:t>
                </a:r>
                <a:r>
                  <a:rPr lang="en-US" sz="2400" dirty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0726" y="2445918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5958" y="2628151"/>
                <a:ext cx="1401144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8" y="2628151"/>
                <a:ext cx="1401144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D7E579-5350-4F66-93DF-177241D68A1B}"/>
                  </a:ext>
                </a:extLst>
              </p:cNvPr>
              <p:cNvSpPr txBox="1"/>
              <p:nvPr/>
            </p:nvSpPr>
            <p:spPr>
              <a:xfrm>
                <a:off x="765958" y="3414156"/>
                <a:ext cx="6287985" cy="1465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Ví </a:t>
                </a:r>
                <a:r>
                  <a:rPr lang="en-US" dirty="0" err="1"/>
                  <a:t>dụ</a:t>
                </a:r>
                <a:r>
                  <a:rPr lang="en-US" dirty="0"/>
                  <a:t> : </a:t>
                </a:r>
                <a:r>
                  <a:rPr lang="en-US" dirty="0" err="1"/>
                  <a:t>Đổi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D7E579-5350-4F66-93DF-177241D68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8" y="3414156"/>
                <a:ext cx="6287985" cy="1465786"/>
              </a:xfrm>
              <a:prstGeom prst="rect">
                <a:avLst/>
              </a:prstGeom>
              <a:blipFill>
                <a:blip r:embed="rId4"/>
                <a:stretch>
                  <a:fillRect l="-873" t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8E17040C-F0DE-4D7D-BE57-61BD6CE4CC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0596293"/>
                  </p:ext>
                </p:extLst>
              </p:nvPr>
            </p:nvGraphicFramePr>
            <p:xfrm>
              <a:off x="917194" y="4252166"/>
              <a:ext cx="6423735" cy="958787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2141245">
                      <a:extLst>
                        <a:ext uri="{9D8B030D-6E8A-4147-A177-3AD203B41FA5}">
                          <a16:colId xmlns:a16="http://schemas.microsoft.com/office/drawing/2014/main" val="937858540"/>
                        </a:ext>
                      </a:extLst>
                    </a:gridCol>
                    <a:gridCol w="2141245">
                      <a:extLst>
                        <a:ext uri="{9D8B030D-6E8A-4147-A177-3AD203B41FA5}">
                          <a16:colId xmlns:a16="http://schemas.microsoft.com/office/drawing/2014/main" val="1390772457"/>
                        </a:ext>
                      </a:extLst>
                    </a:gridCol>
                    <a:gridCol w="2141245">
                      <a:extLst>
                        <a:ext uri="{9D8B030D-6E8A-4147-A177-3AD203B41FA5}">
                          <a16:colId xmlns:a16="http://schemas.microsoft.com/office/drawing/2014/main" val="404468420"/>
                        </a:ext>
                      </a:extLst>
                    </a:gridCol>
                  </a:tblGrid>
                  <a:tr h="18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17599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3101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8E17040C-F0DE-4D7D-BE57-61BD6CE4CC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0596293"/>
                  </p:ext>
                </p:extLst>
              </p:nvPr>
            </p:nvGraphicFramePr>
            <p:xfrm>
              <a:off x="917194" y="4252166"/>
              <a:ext cx="6423735" cy="958787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2141245">
                      <a:extLst>
                        <a:ext uri="{9D8B030D-6E8A-4147-A177-3AD203B41FA5}">
                          <a16:colId xmlns:a16="http://schemas.microsoft.com/office/drawing/2014/main" val="937858540"/>
                        </a:ext>
                      </a:extLst>
                    </a:gridCol>
                    <a:gridCol w="2141245">
                      <a:extLst>
                        <a:ext uri="{9D8B030D-6E8A-4147-A177-3AD203B41FA5}">
                          <a16:colId xmlns:a16="http://schemas.microsoft.com/office/drawing/2014/main" val="1390772457"/>
                        </a:ext>
                      </a:extLst>
                    </a:gridCol>
                    <a:gridCol w="2141245">
                      <a:extLst>
                        <a:ext uri="{9D8B030D-6E8A-4147-A177-3AD203B41FA5}">
                          <a16:colId xmlns:a16="http://schemas.microsoft.com/office/drawing/2014/main" val="404468420"/>
                        </a:ext>
                      </a:extLst>
                    </a:gridCol>
                  </a:tblGrid>
                  <a:tr h="47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4" t="-1266" r="-2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70" t="-1266" r="-10057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266" r="-284" b="-1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1759918"/>
                      </a:ext>
                    </a:extLst>
                  </a:tr>
                  <a:tr h="480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4" t="-101266" r="-20000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70" t="-101266" r="-10057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1266" r="-284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1012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b)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+mn-lt"/>
                  </a:rPr>
                  <a:t>b) Ta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SGK,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2.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3.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Có</a:t>
            </a:r>
            <a:r>
              <a:rPr lang="en-GB" sz="2000" dirty="0"/>
              <a:t>: </a:t>
            </a:r>
            <a:r>
              <a:rPr lang="en-GB" sz="2000" b="1" dirty="0"/>
              <a:t>BCNN(8,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defTabSz="685800" latinLnBrk="0">
                  <a:defRPr/>
                </a:pP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defTabSz="685800" latinLnBrk="0">
                  <a:defRPr/>
                </a:pPr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4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/>
      <p:bldP spid="552" grpId="0"/>
      <p:bldP spid="55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4:15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90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vi-VN" sz="2400" dirty="0">
                <a:latin typeface="+mn-lt"/>
              </a:rPr>
              <a:t>Hoàn 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74C7-0E5C-4F8B-BF13-0A34ABA1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6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3043238" y="4162425"/>
            <a:ext cx="6100762" cy="638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/>
                  <a:t>của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2331</Words>
  <Application>Microsoft Office PowerPoint</Application>
  <PresentationFormat>On-screen Show (16:9)</PresentationFormat>
  <Paragraphs>286</Paragraphs>
  <Slides>44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Calibri</vt:lpstr>
      <vt:lpstr>Didact Gothic</vt:lpstr>
      <vt:lpstr>Calibri Light</vt:lpstr>
      <vt:lpstr>Abel</vt:lpstr>
      <vt:lpstr>Cambria Math</vt:lpstr>
      <vt:lpstr>Bellota Text</vt:lpstr>
      <vt:lpstr>Times New Roman</vt:lpstr>
      <vt:lpstr>Roboto Condensed</vt:lpstr>
      <vt:lpstr>Odibee Sans</vt:lpstr>
      <vt:lpstr>Arial</vt:lpstr>
      <vt:lpstr>Wingdings</vt:lpstr>
      <vt:lpstr>Office Theme</vt:lpstr>
      <vt:lpstr>CHÀO MỪNG CÁC EM ĐẾN VỚI TIẾT HỌC!</vt:lpstr>
      <vt:lpstr>KHỞI ĐỘNG</vt:lpstr>
      <vt:lpstr>PowerPoint Presentation</vt:lpstr>
      <vt:lpstr>Phân số bằng nhau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Nguyễn Văn An</cp:lastModifiedBy>
  <cp:revision>94</cp:revision>
  <dcterms:modified xsi:type="dcterms:W3CDTF">2022-03-15T03:57:45Z</dcterms:modified>
</cp:coreProperties>
</file>